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3.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4.xml" ContentType="application/vnd.openxmlformats-officedocument.presentationml.notesSlide+xml"/>
  <Override PartName="/ppt/tags/tag99.xml" ContentType="application/vnd.openxmlformats-officedocument.presentationml.tags+xml"/>
  <Override PartName="/ppt/notesSlides/notesSlide5.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6.xml" ContentType="application/vnd.openxmlformats-officedocument.presentationml.notesSlide+xml"/>
  <Override PartName="/ppt/tags/tag104.xml" ContentType="application/vnd.openxmlformats-officedocument.presentationml.tags+xml"/>
  <Override PartName="/ppt/notesSlides/notesSlide7.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56" r:id="rId2"/>
    <p:sldId id="365" r:id="rId3"/>
    <p:sldId id="521" r:id="rId4"/>
    <p:sldId id="518" r:id="rId5"/>
    <p:sldId id="527" r:id="rId6"/>
    <p:sldId id="525" r:id="rId7"/>
    <p:sldId id="526" r:id="rId8"/>
    <p:sldId id="528" r:id="rId9"/>
    <p:sldId id="559" r:id="rId10"/>
    <p:sldId id="560" r:id="rId11"/>
    <p:sldId id="557" r:id="rId12"/>
    <p:sldId id="558" r:id="rId13"/>
    <p:sldId id="566" r:id="rId14"/>
    <p:sldId id="545" r:id="rId15"/>
    <p:sldId id="547" r:id="rId16"/>
    <p:sldId id="548" r:id="rId17"/>
    <p:sldId id="549" r:id="rId18"/>
    <p:sldId id="553" r:id="rId19"/>
    <p:sldId id="555" r:id="rId20"/>
    <p:sldId id="581" r:id="rId21"/>
    <p:sldId id="576" r:id="rId22"/>
    <p:sldId id="578" r:id="rId23"/>
    <p:sldId id="574" r:id="rId24"/>
    <p:sldId id="579" r:id="rId25"/>
    <p:sldId id="583" r:id="rId26"/>
    <p:sldId id="585" r:id="rId27"/>
    <p:sldId id="595" r:id="rId28"/>
    <p:sldId id="586" r:id="rId29"/>
    <p:sldId id="587" r:id="rId30"/>
    <p:sldId id="589" r:id="rId31"/>
    <p:sldId id="588" r:id="rId32"/>
    <p:sldId id="590" r:id="rId33"/>
    <p:sldId id="591" r:id="rId34"/>
    <p:sldId id="50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2063DD-9E3A-4BA6-9E15-EE0BCAF78F93}">
          <p14:sldIdLst>
            <p14:sldId id="256"/>
            <p14:sldId id="365"/>
            <p14:sldId id="521"/>
            <p14:sldId id="518"/>
            <p14:sldId id="527"/>
            <p14:sldId id="525"/>
            <p14:sldId id="526"/>
            <p14:sldId id="528"/>
            <p14:sldId id="559"/>
            <p14:sldId id="560"/>
            <p14:sldId id="557"/>
            <p14:sldId id="558"/>
            <p14:sldId id="566"/>
            <p14:sldId id="545"/>
            <p14:sldId id="547"/>
            <p14:sldId id="548"/>
            <p14:sldId id="549"/>
            <p14:sldId id="553"/>
            <p14:sldId id="555"/>
            <p14:sldId id="581"/>
            <p14:sldId id="576"/>
            <p14:sldId id="578"/>
            <p14:sldId id="574"/>
            <p14:sldId id="579"/>
            <p14:sldId id="583"/>
            <p14:sldId id="585"/>
            <p14:sldId id="595"/>
            <p14:sldId id="586"/>
            <p14:sldId id="587"/>
            <p14:sldId id="589"/>
            <p14:sldId id="588"/>
            <p14:sldId id="590"/>
            <p14:sldId id="591"/>
            <p14:sldId id="50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than Loo" initials="JL" lastIdx="2" clrIdx="0">
    <p:extLst>
      <p:ext uri="{19B8F6BF-5375-455C-9EA6-DF929625EA0E}">
        <p15:presenceInfo xmlns:p15="http://schemas.microsoft.com/office/powerpoint/2012/main" userId="d2d72d48b56f45d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636"/>
    <a:srgbClr val="FF0404"/>
    <a:srgbClr val="00CE2C"/>
    <a:srgbClr val="525252"/>
    <a:srgbClr val="656565"/>
    <a:srgbClr val="ECECEC"/>
    <a:srgbClr val="4472C4"/>
    <a:srgbClr val="01CC66"/>
    <a:srgbClr val="434343"/>
    <a:srgbClr val="00CD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017" autoAdjust="0"/>
  </p:normalViewPr>
  <p:slideViewPr>
    <p:cSldViewPr snapToGrid="0">
      <p:cViewPr varScale="1">
        <p:scale>
          <a:sx n="68" d="100"/>
          <a:sy n="68" d="100"/>
        </p:scale>
        <p:origin x="84" y="1036"/>
      </p:cViewPr>
      <p:guideLst/>
    </p:cSldViewPr>
  </p:slideViewPr>
  <p:notesTextViewPr>
    <p:cViewPr>
      <p:scale>
        <a:sx n="75" d="100"/>
        <a:sy n="75" d="100"/>
      </p:scale>
      <p:origin x="0" y="0"/>
    </p:cViewPr>
  </p:notesTextViewPr>
  <p:notesViewPr>
    <p:cSldViewPr snapToGrid="0">
      <p:cViewPr varScale="1">
        <p:scale>
          <a:sx n="122" d="100"/>
          <a:sy n="122" d="100"/>
        </p:scale>
        <p:origin x="1084"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Loo" userId="d2d72d48b56f45d8" providerId="LiveId" clId="{A05F4B78-3372-466E-BFA3-3AD9A6468BB6}"/>
    <pc:docChg chg="custSel delSld modSld modSection">
      <pc:chgData name="Jonathan Loo" userId="d2d72d48b56f45d8" providerId="LiveId" clId="{A05F4B78-3372-466E-BFA3-3AD9A6468BB6}" dt="2021-02-06T13:16:18.391" v="23" actId="47"/>
      <pc:docMkLst>
        <pc:docMk/>
      </pc:docMkLst>
      <pc:sldChg chg="modSp mod">
        <pc:chgData name="Jonathan Loo" userId="d2d72d48b56f45d8" providerId="LiveId" clId="{A05F4B78-3372-466E-BFA3-3AD9A6468BB6}" dt="2021-01-22T16:41:35.380" v="21" actId="6549"/>
        <pc:sldMkLst>
          <pc:docMk/>
          <pc:sldMk cId="2400184026" sldId="547"/>
        </pc:sldMkLst>
        <pc:spChg chg="mod">
          <ac:chgData name="Jonathan Loo" userId="d2d72d48b56f45d8" providerId="LiveId" clId="{A05F4B78-3372-466E-BFA3-3AD9A6468BB6}" dt="2021-01-22T16:41:35.380" v="21" actId="6549"/>
          <ac:spMkLst>
            <pc:docMk/>
            <pc:sldMk cId="2400184026" sldId="547"/>
            <ac:spMk id="3" creationId="{0ADE9EB7-2DE1-4126-9DFF-C7423D5D276D}"/>
          </ac:spMkLst>
        </pc:spChg>
      </pc:sldChg>
      <pc:sldChg chg="del">
        <pc:chgData name="Jonathan Loo" userId="d2d72d48b56f45d8" providerId="LiveId" clId="{A05F4B78-3372-466E-BFA3-3AD9A6468BB6}" dt="2021-02-06T13:16:18.391" v="23" actId="47"/>
        <pc:sldMkLst>
          <pc:docMk/>
          <pc:sldMk cId="894675023" sldId="593"/>
        </pc:sldMkLst>
      </pc:sldChg>
      <pc:sldChg chg="del">
        <pc:chgData name="Jonathan Loo" userId="d2d72d48b56f45d8" providerId="LiveId" clId="{A05F4B78-3372-466E-BFA3-3AD9A6468BB6}" dt="2021-02-06T13:16:17.271" v="22" actId="47"/>
        <pc:sldMkLst>
          <pc:docMk/>
          <pc:sldMk cId="2412739813" sldId="594"/>
        </pc:sldMkLst>
      </pc:sldChg>
    </pc:docChg>
  </pc:docChgLst>
  <pc:docChgLst>
    <pc:chgData name="Jonathan Loo" userId="d2d72d48b56f45d8" providerId="LiveId" clId="{B816A1F6-97B7-4ACD-A812-B0A1120B03B6}"/>
    <pc:docChg chg="undo redo custSel mod addSld delSld modSld sldOrd modMainMaster modSection">
      <pc:chgData name="Jonathan Loo" userId="d2d72d48b56f45d8" providerId="LiveId" clId="{B816A1F6-97B7-4ACD-A812-B0A1120B03B6}" dt="2020-12-05T17:42:02.289" v="60531" actId="404"/>
      <pc:docMkLst>
        <pc:docMk/>
      </pc:docMkLst>
      <pc:sldChg chg="modSp mod">
        <pc:chgData name="Jonathan Loo" userId="d2d72d48b56f45d8" providerId="LiveId" clId="{B816A1F6-97B7-4ACD-A812-B0A1120B03B6}" dt="2020-12-04T17:13:04.656" v="60501" actId="27636"/>
        <pc:sldMkLst>
          <pc:docMk/>
          <pc:sldMk cId="3552040355" sldId="256"/>
        </pc:sldMkLst>
        <pc:spChg chg="mod">
          <ac:chgData name="Jonathan Loo" userId="d2d72d48b56f45d8" providerId="LiveId" clId="{B816A1F6-97B7-4ACD-A812-B0A1120B03B6}" dt="2020-11-21T20:28:53.049" v="14391" actId="313"/>
          <ac:spMkLst>
            <pc:docMk/>
            <pc:sldMk cId="3552040355" sldId="256"/>
            <ac:spMk id="2" creationId="{888888FC-CBA7-4408-AF6E-23D90D025757}"/>
          </ac:spMkLst>
        </pc:spChg>
        <pc:spChg chg="mod">
          <ac:chgData name="Jonathan Loo" userId="d2d72d48b56f45d8" providerId="LiveId" clId="{B816A1F6-97B7-4ACD-A812-B0A1120B03B6}" dt="2020-12-04T17:13:04.656" v="60501" actId="27636"/>
          <ac:spMkLst>
            <pc:docMk/>
            <pc:sldMk cId="3552040355" sldId="256"/>
            <ac:spMk id="3" creationId="{AEE40583-23E7-4F14-8A6E-DC9D9D213404}"/>
          </ac:spMkLst>
        </pc:spChg>
      </pc:sldChg>
      <pc:sldChg chg="modSp mod modNotesTx">
        <pc:chgData name="Jonathan Loo" userId="d2d72d48b56f45d8" providerId="LiveId" clId="{B816A1F6-97B7-4ACD-A812-B0A1120B03B6}" dt="2020-11-20T09:36:08.680" v="1044" actId="20577"/>
        <pc:sldMkLst>
          <pc:docMk/>
          <pc:sldMk cId="4051115547" sldId="365"/>
        </pc:sldMkLst>
        <pc:spChg chg="mod">
          <ac:chgData name="Jonathan Loo" userId="d2d72d48b56f45d8" providerId="LiveId" clId="{B816A1F6-97B7-4ACD-A812-B0A1120B03B6}" dt="2020-11-20T09:36:08.680" v="1044" actId="20577"/>
          <ac:spMkLst>
            <pc:docMk/>
            <pc:sldMk cId="4051115547" sldId="365"/>
            <ac:spMk id="11" creationId="{5263CCDA-DC20-41F7-BA72-18D30FFAD20C}"/>
          </ac:spMkLst>
        </pc:spChg>
      </pc:sldChg>
      <pc:sldChg chg="del">
        <pc:chgData name="Jonathan Loo" userId="d2d72d48b56f45d8" providerId="LiveId" clId="{B816A1F6-97B7-4ACD-A812-B0A1120B03B6}" dt="2020-11-25T20:03:35.681" v="51694" actId="47"/>
        <pc:sldMkLst>
          <pc:docMk/>
          <pc:sldMk cId="2148306237" sldId="374"/>
        </pc:sldMkLst>
      </pc:sldChg>
      <pc:sldChg chg="del">
        <pc:chgData name="Jonathan Loo" userId="d2d72d48b56f45d8" providerId="LiveId" clId="{B816A1F6-97B7-4ACD-A812-B0A1120B03B6}" dt="2020-11-25T20:03:35.681" v="51694" actId="47"/>
        <pc:sldMkLst>
          <pc:docMk/>
          <pc:sldMk cId="3220361140" sldId="388"/>
        </pc:sldMkLst>
      </pc:sldChg>
      <pc:sldChg chg="del">
        <pc:chgData name="Jonathan Loo" userId="d2d72d48b56f45d8" providerId="LiveId" clId="{B816A1F6-97B7-4ACD-A812-B0A1120B03B6}" dt="2020-11-25T20:03:35.681" v="51694" actId="47"/>
        <pc:sldMkLst>
          <pc:docMk/>
          <pc:sldMk cId="3768923577" sldId="397"/>
        </pc:sldMkLst>
      </pc:sldChg>
      <pc:sldChg chg="del">
        <pc:chgData name="Jonathan Loo" userId="d2d72d48b56f45d8" providerId="LiveId" clId="{B816A1F6-97B7-4ACD-A812-B0A1120B03B6}" dt="2020-11-25T20:03:35.681" v="51694" actId="47"/>
        <pc:sldMkLst>
          <pc:docMk/>
          <pc:sldMk cId="2612784270" sldId="398"/>
        </pc:sldMkLst>
      </pc:sldChg>
      <pc:sldChg chg="del">
        <pc:chgData name="Jonathan Loo" userId="d2d72d48b56f45d8" providerId="LiveId" clId="{B816A1F6-97B7-4ACD-A812-B0A1120B03B6}" dt="2020-11-25T20:03:35.681" v="51694" actId="47"/>
        <pc:sldMkLst>
          <pc:docMk/>
          <pc:sldMk cId="731398539" sldId="400"/>
        </pc:sldMkLst>
      </pc:sldChg>
      <pc:sldChg chg="addSp delSp modSp del mod">
        <pc:chgData name="Jonathan Loo" userId="d2d72d48b56f45d8" providerId="LiveId" clId="{B816A1F6-97B7-4ACD-A812-B0A1120B03B6}" dt="2020-11-25T20:03:35.681" v="51694" actId="47"/>
        <pc:sldMkLst>
          <pc:docMk/>
          <pc:sldMk cId="178844051" sldId="417"/>
        </pc:sldMkLst>
        <pc:spChg chg="mod ord">
          <ac:chgData name="Jonathan Loo" userId="d2d72d48b56f45d8" providerId="LiveId" clId="{B816A1F6-97B7-4ACD-A812-B0A1120B03B6}" dt="2020-11-18T19:24:31.613" v="579" actId="14100"/>
          <ac:spMkLst>
            <pc:docMk/>
            <pc:sldMk cId="178844051" sldId="417"/>
            <ac:spMk id="182" creationId="{4D26313E-6A8A-4B64-93B0-B9234D3E53A2}"/>
          </ac:spMkLst>
        </pc:spChg>
        <pc:spChg chg="mod ord">
          <ac:chgData name="Jonathan Loo" userId="d2d72d48b56f45d8" providerId="LiveId" clId="{B816A1F6-97B7-4ACD-A812-B0A1120B03B6}" dt="2020-11-18T19:25:55.937" v="593" actId="14100"/>
          <ac:spMkLst>
            <pc:docMk/>
            <pc:sldMk cId="178844051" sldId="417"/>
            <ac:spMk id="219" creationId="{8907D3B8-ABAD-4870-8E37-63FE37A87F11}"/>
          </ac:spMkLst>
        </pc:spChg>
        <pc:picChg chg="add del mod">
          <ac:chgData name="Jonathan Loo" userId="d2d72d48b56f45d8" providerId="LiveId" clId="{B816A1F6-97B7-4ACD-A812-B0A1120B03B6}" dt="2020-11-18T19:23:37.939" v="563" actId="478"/>
          <ac:picMkLst>
            <pc:docMk/>
            <pc:sldMk cId="178844051" sldId="417"/>
            <ac:picMk id="3" creationId="{CB19A72B-F478-437B-80E1-918A4BE63E2D}"/>
          </ac:picMkLst>
        </pc:picChg>
        <pc:picChg chg="add del mod">
          <ac:chgData name="Jonathan Loo" userId="d2d72d48b56f45d8" providerId="LiveId" clId="{B816A1F6-97B7-4ACD-A812-B0A1120B03B6}" dt="2020-11-18T19:25:48.578" v="589" actId="478"/>
          <ac:picMkLst>
            <pc:docMk/>
            <pc:sldMk cId="178844051" sldId="417"/>
            <ac:picMk id="4" creationId="{827EBDCC-5A61-4149-8F7F-CB1ADDE288C3}"/>
          </ac:picMkLst>
        </pc:picChg>
        <pc:picChg chg="add del mod">
          <ac:chgData name="Jonathan Loo" userId="d2d72d48b56f45d8" providerId="LiveId" clId="{B816A1F6-97B7-4ACD-A812-B0A1120B03B6}" dt="2020-11-18T19:26:43.866" v="601" actId="478"/>
          <ac:picMkLst>
            <pc:docMk/>
            <pc:sldMk cId="178844051" sldId="417"/>
            <ac:picMk id="8" creationId="{CD6C6099-8460-4BCC-80C4-D12A4AE79894}"/>
          </ac:picMkLst>
        </pc:picChg>
        <pc:picChg chg="add mod ord">
          <ac:chgData name="Jonathan Loo" userId="d2d72d48b56f45d8" providerId="LiveId" clId="{B816A1F6-97B7-4ACD-A812-B0A1120B03B6}" dt="2020-11-18T19:27:21.462" v="638" actId="1037"/>
          <ac:picMkLst>
            <pc:docMk/>
            <pc:sldMk cId="178844051" sldId="417"/>
            <ac:picMk id="10" creationId="{DCA60041-2A19-4D7E-BCE8-F8DB8EBBCA66}"/>
          </ac:picMkLst>
        </pc:picChg>
        <pc:cxnChg chg="add mod">
          <ac:chgData name="Jonathan Loo" userId="d2d72d48b56f45d8" providerId="LiveId" clId="{B816A1F6-97B7-4ACD-A812-B0A1120B03B6}" dt="2020-11-18T19:26:13.371" v="599" actId="1076"/>
          <ac:cxnSpMkLst>
            <pc:docMk/>
            <pc:sldMk cId="178844051" sldId="417"/>
            <ac:cxnSpMk id="104" creationId="{1C9F9550-A5BE-4F20-A0A9-AB0E1FF577CA}"/>
          </ac:cxnSpMkLst>
        </pc:cxnChg>
        <pc:cxnChg chg="add mod">
          <ac:chgData name="Jonathan Loo" userId="d2d72d48b56f45d8" providerId="LiveId" clId="{B816A1F6-97B7-4ACD-A812-B0A1120B03B6}" dt="2020-11-18T19:27:01.774" v="612" actId="1076"/>
          <ac:cxnSpMkLst>
            <pc:docMk/>
            <pc:sldMk cId="178844051" sldId="417"/>
            <ac:cxnSpMk id="105" creationId="{F43EE36C-BA7B-46BE-BBA0-4367EF91B6A8}"/>
          </ac:cxnSpMkLst>
        </pc:cxnChg>
        <pc:cxnChg chg="add del mod">
          <ac:chgData name="Jonathan Loo" userId="d2d72d48b56f45d8" providerId="LiveId" clId="{B816A1F6-97B7-4ACD-A812-B0A1120B03B6}" dt="2020-11-18T19:25:55.937" v="593" actId="14100"/>
          <ac:cxnSpMkLst>
            <pc:docMk/>
            <pc:sldMk cId="178844051" sldId="417"/>
            <ac:cxnSpMk id="211" creationId="{F744FF84-A5DF-4F61-9B1E-08417A7D5133}"/>
          </ac:cxnSpMkLst>
        </pc:cxnChg>
        <pc:cxnChg chg="del mod ord">
          <ac:chgData name="Jonathan Loo" userId="d2d72d48b56f45d8" providerId="LiveId" clId="{B816A1F6-97B7-4ACD-A812-B0A1120B03B6}" dt="2020-11-18T19:24:38.715" v="581" actId="478"/>
          <ac:cxnSpMkLst>
            <pc:docMk/>
            <pc:sldMk cId="178844051" sldId="417"/>
            <ac:cxnSpMk id="220" creationId="{F85BD197-03BA-4773-B83D-F7057C229227}"/>
          </ac:cxnSpMkLst>
        </pc:cxnChg>
        <pc:cxnChg chg="del">
          <ac:chgData name="Jonathan Loo" userId="d2d72d48b56f45d8" providerId="LiveId" clId="{B816A1F6-97B7-4ACD-A812-B0A1120B03B6}" dt="2020-11-18T19:24:01.619" v="571" actId="478"/>
          <ac:cxnSpMkLst>
            <pc:docMk/>
            <pc:sldMk cId="178844051" sldId="417"/>
            <ac:cxnSpMk id="221" creationId="{161EF334-51B4-4E77-B612-933E9DA17249}"/>
          </ac:cxnSpMkLst>
        </pc:cxnChg>
        <pc:cxnChg chg="del">
          <ac:chgData name="Jonathan Loo" userId="d2d72d48b56f45d8" providerId="LiveId" clId="{B816A1F6-97B7-4ACD-A812-B0A1120B03B6}" dt="2020-11-18T19:21:29.877" v="555" actId="478"/>
          <ac:cxnSpMkLst>
            <pc:docMk/>
            <pc:sldMk cId="178844051" sldId="417"/>
            <ac:cxnSpMk id="222" creationId="{3E48AEF1-F661-4D75-8EB1-CB8F3D781721}"/>
          </ac:cxnSpMkLst>
        </pc:cxnChg>
        <pc:cxnChg chg="del">
          <ac:chgData name="Jonathan Loo" userId="d2d72d48b56f45d8" providerId="LiveId" clId="{B816A1F6-97B7-4ACD-A812-B0A1120B03B6}" dt="2020-11-18T19:21:28.724" v="554" actId="478"/>
          <ac:cxnSpMkLst>
            <pc:docMk/>
            <pc:sldMk cId="178844051" sldId="417"/>
            <ac:cxnSpMk id="224" creationId="{C41248DA-9324-49A3-A350-8F0B74C8B1A5}"/>
          </ac:cxnSpMkLst>
        </pc:cxnChg>
        <pc:cxnChg chg="del">
          <ac:chgData name="Jonathan Loo" userId="d2d72d48b56f45d8" providerId="LiveId" clId="{B816A1F6-97B7-4ACD-A812-B0A1120B03B6}" dt="2020-11-18T19:21:27.156" v="553" actId="478"/>
          <ac:cxnSpMkLst>
            <pc:docMk/>
            <pc:sldMk cId="178844051" sldId="417"/>
            <ac:cxnSpMk id="225" creationId="{822D2593-A102-4E68-A8F0-0608D657423F}"/>
          </ac:cxnSpMkLst>
        </pc:cxnChg>
      </pc:sldChg>
      <pc:sldChg chg="del">
        <pc:chgData name="Jonathan Loo" userId="d2d72d48b56f45d8" providerId="LiveId" clId="{B816A1F6-97B7-4ACD-A812-B0A1120B03B6}" dt="2020-11-25T20:03:35.681" v="51694" actId="47"/>
        <pc:sldMkLst>
          <pc:docMk/>
          <pc:sldMk cId="3494228739" sldId="421"/>
        </pc:sldMkLst>
      </pc:sldChg>
      <pc:sldChg chg="del">
        <pc:chgData name="Jonathan Loo" userId="d2d72d48b56f45d8" providerId="LiveId" clId="{B816A1F6-97B7-4ACD-A812-B0A1120B03B6}" dt="2020-11-25T20:03:35.681" v="51694" actId="47"/>
        <pc:sldMkLst>
          <pc:docMk/>
          <pc:sldMk cId="2565769474" sldId="424"/>
        </pc:sldMkLst>
      </pc:sldChg>
      <pc:sldChg chg="del">
        <pc:chgData name="Jonathan Loo" userId="d2d72d48b56f45d8" providerId="LiveId" clId="{B816A1F6-97B7-4ACD-A812-B0A1120B03B6}" dt="2020-11-25T20:03:35.681" v="51694" actId="47"/>
        <pc:sldMkLst>
          <pc:docMk/>
          <pc:sldMk cId="3009748081" sldId="427"/>
        </pc:sldMkLst>
      </pc:sldChg>
      <pc:sldChg chg="del">
        <pc:chgData name="Jonathan Loo" userId="d2d72d48b56f45d8" providerId="LiveId" clId="{B816A1F6-97B7-4ACD-A812-B0A1120B03B6}" dt="2020-11-25T20:03:35.681" v="51694" actId="47"/>
        <pc:sldMkLst>
          <pc:docMk/>
          <pc:sldMk cId="4248225615" sldId="428"/>
        </pc:sldMkLst>
      </pc:sldChg>
      <pc:sldChg chg="del">
        <pc:chgData name="Jonathan Loo" userId="d2d72d48b56f45d8" providerId="LiveId" clId="{B816A1F6-97B7-4ACD-A812-B0A1120B03B6}" dt="2020-11-25T20:03:35.681" v="51694" actId="47"/>
        <pc:sldMkLst>
          <pc:docMk/>
          <pc:sldMk cId="711775613" sldId="429"/>
        </pc:sldMkLst>
      </pc:sldChg>
      <pc:sldChg chg="del">
        <pc:chgData name="Jonathan Loo" userId="d2d72d48b56f45d8" providerId="LiveId" clId="{B816A1F6-97B7-4ACD-A812-B0A1120B03B6}" dt="2020-11-25T20:03:35.681" v="51694" actId="47"/>
        <pc:sldMkLst>
          <pc:docMk/>
          <pc:sldMk cId="1334645534" sldId="435"/>
        </pc:sldMkLst>
      </pc:sldChg>
      <pc:sldChg chg="del">
        <pc:chgData name="Jonathan Loo" userId="d2d72d48b56f45d8" providerId="LiveId" clId="{B816A1F6-97B7-4ACD-A812-B0A1120B03B6}" dt="2020-11-25T20:03:35.681" v="51694" actId="47"/>
        <pc:sldMkLst>
          <pc:docMk/>
          <pc:sldMk cId="1126893055" sldId="437"/>
        </pc:sldMkLst>
      </pc:sldChg>
      <pc:sldChg chg="del">
        <pc:chgData name="Jonathan Loo" userId="d2d72d48b56f45d8" providerId="LiveId" clId="{B816A1F6-97B7-4ACD-A812-B0A1120B03B6}" dt="2020-11-25T20:03:35.681" v="51694" actId="47"/>
        <pc:sldMkLst>
          <pc:docMk/>
          <pc:sldMk cId="1053566505" sldId="439"/>
        </pc:sldMkLst>
      </pc:sldChg>
      <pc:sldChg chg="del">
        <pc:chgData name="Jonathan Loo" userId="d2d72d48b56f45d8" providerId="LiveId" clId="{B816A1F6-97B7-4ACD-A812-B0A1120B03B6}" dt="2020-11-25T20:03:35.681" v="51694" actId="47"/>
        <pc:sldMkLst>
          <pc:docMk/>
          <pc:sldMk cId="1482827637" sldId="441"/>
        </pc:sldMkLst>
      </pc:sldChg>
      <pc:sldChg chg="del">
        <pc:chgData name="Jonathan Loo" userId="d2d72d48b56f45d8" providerId="LiveId" clId="{B816A1F6-97B7-4ACD-A812-B0A1120B03B6}" dt="2020-11-25T20:03:35.681" v="51694" actId="47"/>
        <pc:sldMkLst>
          <pc:docMk/>
          <pc:sldMk cId="1188367864" sldId="442"/>
        </pc:sldMkLst>
      </pc:sldChg>
      <pc:sldChg chg="del">
        <pc:chgData name="Jonathan Loo" userId="d2d72d48b56f45d8" providerId="LiveId" clId="{B816A1F6-97B7-4ACD-A812-B0A1120B03B6}" dt="2020-11-25T20:03:35.681" v="51694" actId="47"/>
        <pc:sldMkLst>
          <pc:docMk/>
          <pc:sldMk cId="945993387" sldId="446"/>
        </pc:sldMkLst>
      </pc:sldChg>
      <pc:sldChg chg="del">
        <pc:chgData name="Jonathan Loo" userId="d2d72d48b56f45d8" providerId="LiveId" clId="{B816A1F6-97B7-4ACD-A812-B0A1120B03B6}" dt="2020-11-25T20:03:35.681" v="51694" actId="47"/>
        <pc:sldMkLst>
          <pc:docMk/>
          <pc:sldMk cId="3857452697" sldId="449"/>
        </pc:sldMkLst>
      </pc:sldChg>
      <pc:sldChg chg="del">
        <pc:chgData name="Jonathan Loo" userId="d2d72d48b56f45d8" providerId="LiveId" clId="{B816A1F6-97B7-4ACD-A812-B0A1120B03B6}" dt="2020-11-25T20:03:35.681" v="51694" actId="47"/>
        <pc:sldMkLst>
          <pc:docMk/>
          <pc:sldMk cId="3012814988" sldId="451"/>
        </pc:sldMkLst>
      </pc:sldChg>
      <pc:sldChg chg="del">
        <pc:chgData name="Jonathan Loo" userId="d2d72d48b56f45d8" providerId="LiveId" clId="{B816A1F6-97B7-4ACD-A812-B0A1120B03B6}" dt="2020-11-25T20:03:35.681" v="51694" actId="47"/>
        <pc:sldMkLst>
          <pc:docMk/>
          <pc:sldMk cId="3430135395" sldId="456"/>
        </pc:sldMkLst>
      </pc:sldChg>
      <pc:sldChg chg="del">
        <pc:chgData name="Jonathan Loo" userId="d2d72d48b56f45d8" providerId="LiveId" clId="{B816A1F6-97B7-4ACD-A812-B0A1120B03B6}" dt="2020-11-25T20:03:35.681" v="51694" actId="47"/>
        <pc:sldMkLst>
          <pc:docMk/>
          <pc:sldMk cId="701345013" sldId="457"/>
        </pc:sldMkLst>
      </pc:sldChg>
      <pc:sldChg chg="del">
        <pc:chgData name="Jonathan Loo" userId="d2d72d48b56f45d8" providerId="LiveId" clId="{B816A1F6-97B7-4ACD-A812-B0A1120B03B6}" dt="2020-11-26T10:44:57.383" v="57095" actId="47"/>
        <pc:sldMkLst>
          <pc:docMk/>
          <pc:sldMk cId="2590989773" sldId="463"/>
        </pc:sldMkLst>
      </pc:sldChg>
      <pc:sldChg chg="del">
        <pc:chgData name="Jonathan Loo" userId="d2d72d48b56f45d8" providerId="LiveId" clId="{B816A1F6-97B7-4ACD-A812-B0A1120B03B6}" dt="2020-11-26T10:44:57.383" v="57095" actId="47"/>
        <pc:sldMkLst>
          <pc:docMk/>
          <pc:sldMk cId="407476596" sldId="464"/>
        </pc:sldMkLst>
      </pc:sldChg>
      <pc:sldChg chg="del">
        <pc:chgData name="Jonathan Loo" userId="d2d72d48b56f45d8" providerId="LiveId" clId="{B816A1F6-97B7-4ACD-A812-B0A1120B03B6}" dt="2020-11-25T20:03:35.681" v="51694" actId="47"/>
        <pc:sldMkLst>
          <pc:docMk/>
          <pc:sldMk cId="1118937339" sldId="466"/>
        </pc:sldMkLst>
      </pc:sldChg>
      <pc:sldChg chg="del">
        <pc:chgData name="Jonathan Loo" userId="d2d72d48b56f45d8" providerId="LiveId" clId="{B816A1F6-97B7-4ACD-A812-B0A1120B03B6}" dt="2020-11-25T20:03:35.681" v="51694" actId="47"/>
        <pc:sldMkLst>
          <pc:docMk/>
          <pc:sldMk cId="4021308420" sldId="467"/>
        </pc:sldMkLst>
      </pc:sldChg>
      <pc:sldChg chg="del">
        <pc:chgData name="Jonathan Loo" userId="d2d72d48b56f45d8" providerId="LiveId" clId="{B816A1F6-97B7-4ACD-A812-B0A1120B03B6}" dt="2020-11-25T20:03:35.681" v="51694" actId="47"/>
        <pc:sldMkLst>
          <pc:docMk/>
          <pc:sldMk cId="1439560055" sldId="469"/>
        </pc:sldMkLst>
      </pc:sldChg>
      <pc:sldChg chg="del">
        <pc:chgData name="Jonathan Loo" userId="d2d72d48b56f45d8" providerId="LiveId" clId="{B816A1F6-97B7-4ACD-A812-B0A1120B03B6}" dt="2020-11-25T20:03:35.681" v="51694" actId="47"/>
        <pc:sldMkLst>
          <pc:docMk/>
          <pc:sldMk cId="425766449" sldId="471"/>
        </pc:sldMkLst>
      </pc:sldChg>
      <pc:sldChg chg="del">
        <pc:chgData name="Jonathan Loo" userId="d2d72d48b56f45d8" providerId="LiveId" clId="{B816A1F6-97B7-4ACD-A812-B0A1120B03B6}" dt="2020-11-26T10:44:57.383" v="57095" actId="47"/>
        <pc:sldMkLst>
          <pc:docMk/>
          <pc:sldMk cId="96644219" sldId="472"/>
        </pc:sldMkLst>
      </pc:sldChg>
      <pc:sldChg chg="del">
        <pc:chgData name="Jonathan Loo" userId="d2d72d48b56f45d8" providerId="LiveId" clId="{B816A1F6-97B7-4ACD-A812-B0A1120B03B6}" dt="2020-11-26T10:44:57.383" v="57095" actId="47"/>
        <pc:sldMkLst>
          <pc:docMk/>
          <pc:sldMk cId="3442515254" sldId="473"/>
        </pc:sldMkLst>
      </pc:sldChg>
      <pc:sldChg chg="del">
        <pc:chgData name="Jonathan Loo" userId="d2d72d48b56f45d8" providerId="LiveId" clId="{B816A1F6-97B7-4ACD-A812-B0A1120B03B6}" dt="2020-11-26T10:44:57.383" v="57095" actId="47"/>
        <pc:sldMkLst>
          <pc:docMk/>
          <pc:sldMk cId="3278308140" sldId="474"/>
        </pc:sldMkLst>
      </pc:sldChg>
      <pc:sldChg chg="del">
        <pc:chgData name="Jonathan Loo" userId="d2d72d48b56f45d8" providerId="LiveId" clId="{B816A1F6-97B7-4ACD-A812-B0A1120B03B6}" dt="2020-11-26T10:44:57.383" v="57095" actId="47"/>
        <pc:sldMkLst>
          <pc:docMk/>
          <pc:sldMk cId="2535533061" sldId="475"/>
        </pc:sldMkLst>
      </pc:sldChg>
      <pc:sldChg chg="del">
        <pc:chgData name="Jonathan Loo" userId="d2d72d48b56f45d8" providerId="LiveId" clId="{B816A1F6-97B7-4ACD-A812-B0A1120B03B6}" dt="2020-11-26T10:44:57.383" v="57095" actId="47"/>
        <pc:sldMkLst>
          <pc:docMk/>
          <pc:sldMk cId="2102453390" sldId="476"/>
        </pc:sldMkLst>
      </pc:sldChg>
      <pc:sldChg chg="del">
        <pc:chgData name="Jonathan Loo" userId="d2d72d48b56f45d8" providerId="LiveId" clId="{B816A1F6-97B7-4ACD-A812-B0A1120B03B6}" dt="2020-11-26T10:44:57.383" v="57095" actId="47"/>
        <pc:sldMkLst>
          <pc:docMk/>
          <pc:sldMk cId="3767736561" sldId="480"/>
        </pc:sldMkLst>
      </pc:sldChg>
      <pc:sldChg chg="del">
        <pc:chgData name="Jonathan Loo" userId="d2d72d48b56f45d8" providerId="LiveId" clId="{B816A1F6-97B7-4ACD-A812-B0A1120B03B6}" dt="2020-11-26T10:44:57.383" v="57095" actId="47"/>
        <pc:sldMkLst>
          <pc:docMk/>
          <pc:sldMk cId="3688493471" sldId="481"/>
        </pc:sldMkLst>
      </pc:sldChg>
      <pc:sldChg chg="del">
        <pc:chgData name="Jonathan Loo" userId="d2d72d48b56f45d8" providerId="LiveId" clId="{B816A1F6-97B7-4ACD-A812-B0A1120B03B6}" dt="2020-11-26T10:44:57.383" v="57095" actId="47"/>
        <pc:sldMkLst>
          <pc:docMk/>
          <pc:sldMk cId="1394377211" sldId="482"/>
        </pc:sldMkLst>
      </pc:sldChg>
      <pc:sldChg chg="del">
        <pc:chgData name="Jonathan Loo" userId="d2d72d48b56f45d8" providerId="LiveId" clId="{B816A1F6-97B7-4ACD-A812-B0A1120B03B6}" dt="2020-11-26T10:44:57.383" v="57095" actId="47"/>
        <pc:sldMkLst>
          <pc:docMk/>
          <pc:sldMk cId="2518555419" sldId="483"/>
        </pc:sldMkLst>
      </pc:sldChg>
      <pc:sldChg chg="del">
        <pc:chgData name="Jonathan Loo" userId="d2d72d48b56f45d8" providerId="LiveId" clId="{B816A1F6-97B7-4ACD-A812-B0A1120B03B6}" dt="2020-11-26T10:44:57.383" v="57095" actId="47"/>
        <pc:sldMkLst>
          <pc:docMk/>
          <pc:sldMk cId="2323453236" sldId="484"/>
        </pc:sldMkLst>
      </pc:sldChg>
      <pc:sldChg chg="del">
        <pc:chgData name="Jonathan Loo" userId="d2d72d48b56f45d8" providerId="LiveId" clId="{B816A1F6-97B7-4ACD-A812-B0A1120B03B6}" dt="2020-11-26T10:44:57.383" v="57095" actId="47"/>
        <pc:sldMkLst>
          <pc:docMk/>
          <pc:sldMk cId="3530853911" sldId="485"/>
        </pc:sldMkLst>
      </pc:sldChg>
      <pc:sldChg chg="del">
        <pc:chgData name="Jonathan Loo" userId="d2d72d48b56f45d8" providerId="LiveId" clId="{B816A1F6-97B7-4ACD-A812-B0A1120B03B6}" dt="2020-11-25T20:03:35.681" v="51694" actId="47"/>
        <pc:sldMkLst>
          <pc:docMk/>
          <pc:sldMk cId="1092389082" sldId="494"/>
        </pc:sldMkLst>
      </pc:sldChg>
      <pc:sldChg chg="del">
        <pc:chgData name="Jonathan Loo" userId="d2d72d48b56f45d8" providerId="LiveId" clId="{B816A1F6-97B7-4ACD-A812-B0A1120B03B6}" dt="2020-11-25T20:03:35.681" v="51694" actId="47"/>
        <pc:sldMkLst>
          <pc:docMk/>
          <pc:sldMk cId="3464014447" sldId="495"/>
        </pc:sldMkLst>
      </pc:sldChg>
      <pc:sldChg chg="del">
        <pc:chgData name="Jonathan Loo" userId="d2d72d48b56f45d8" providerId="LiveId" clId="{B816A1F6-97B7-4ACD-A812-B0A1120B03B6}" dt="2020-11-25T20:03:35.681" v="51694" actId="47"/>
        <pc:sldMkLst>
          <pc:docMk/>
          <pc:sldMk cId="687066637" sldId="498"/>
        </pc:sldMkLst>
      </pc:sldChg>
      <pc:sldChg chg="del">
        <pc:chgData name="Jonathan Loo" userId="d2d72d48b56f45d8" providerId="LiveId" clId="{B816A1F6-97B7-4ACD-A812-B0A1120B03B6}" dt="2020-11-25T20:03:35.681" v="51694" actId="47"/>
        <pc:sldMkLst>
          <pc:docMk/>
          <pc:sldMk cId="1289672967" sldId="501"/>
        </pc:sldMkLst>
      </pc:sldChg>
      <pc:sldChg chg="del">
        <pc:chgData name="Jonathan Loo" userId="d2d72d48b56f45d8" providerId="LiveId" clId="{B816A1F6-97B7-4ACD-A812-B0A1120B03B6}" dt="2020-11-26T10:44:57.383" v="57095" actId="47"/>
        <pc:sldMkLst>
          <pc:docMk/>
          <pc:sldMk cId="3182418209" sldId="502"/>
        </pc:sldMkLst>
      </pc:sldChg>
      <pc:sldChg chg="del">
        <pc:chgData name="Jonathan Loo" userId="d2d72d48b56f45d8" providerId="LiveId" clId="{B816A1F6-97B7-4ACD-A812-B0A1120B03B6}" dt="2020-11-26T10:44:57.383" v="57095" actId="47"/>
        <pc:sldMkLst>
          <pc:docMk/>
          <pc:sldMk cId="607589893" sldId="503"/>
        </pc:sldMkLst>
      </pc:sldChg>
      <pc:sldChg chg="addSp delSp modSp new del mod modClrScheme chgLayout">
        <pc:chgData name="Jonathan Loo" userId="d2d72d48b56f45d8" providerId="LiveId" clId="{B816A1F6-97B7-4ACD-A812-B0A1120B03B6}" dt="2020-11-26T10:44:57.383" v="57095" actId="47"/>
        <pc:sldMkLst>
          <pc:docMk/>
          <pc:sldMk cId="3359916450" sldId="505"/>
        </pc:sldMkLst>
        <pc:spChg chg="del mod ord">
          <ac:chgData name="Jonathan Loo" userId="d2d72d48b56f45d8" providerId="LiveId" clId="{B816A1F6-97B7-4ACD-A812-B0A1120B03B6}" dt="2020-11-18T16:43:14.608" v="96" actId="700"/>
          <ac:spMkLst>
            <pc:docMk/>
            <pc:sldMk cId="3359916450" sldId="505"/>
            <ac:spMk id="2" creationId="{BB74CD13-CFC6-448E-B61D-3BE304C8FC66}"/>
          </ac:spMkLst>
        </pc:spChg>
        <pc:spChg chg="mod ord">
          <ac:chgData name="Jonathan Loo" userId="d2d72d48b56f45d8" providerId="LiveId" clId="{B816A1F6-97B7-4ACD-A812-B0A1120B03B6}" dt="2020-11-18T16:43:14.608" v="96" actId="700"/>
          <ac:spMkLst>
            <pc:docMk/>
            <pc:sldMk cId="3359916450" sldId="505"/>
            <ac:spMk id="3" creationId="{8ECCF449-DDDB-4664-878D-26B6A5890928}"/>
          </ac:spMkLst>
        </pc:spChg>
        <pc:spChg chg="add mod ord">
          <ac:chgData name="Jonathan Loo" userId="d2d72d48b56f45d8" providerId="LiveId" clId="{B816A1F6-97B7-4ACD-A812-B0A1120B03B6}" dt="2020-11-18T17:01:46.749" v="469" actId="368"/>
          <ac:spMkLst>
            <pc:docMk/>
            <pc:sldMk cId="3359916450" sldId="505"/>
            <ac:spMk id="4" creationId="{F67AAE40-CA83-4800-8C56-8E5580098976}"/>
          </ac:spMkLst>
        </pc:spChg>
        <pc:spChg chg="add mod ord">
          <ac:chgData name="Jonathan Loo" userId="d2d72d48b56f45d8" providerId="LiveId" clId="{B816A1F6-97B7-4ACD-A812-B0A1120B03B6}" dt="2020-11-18T17:01:46.751" v="471" actId="368"/>
          <ac:spMkLst>
            <pc:docMk/>
            <pc:sldMk cId="3359916450" sldId="505"/>
            <ac:spMk id="5" creationId="{39F1C6A9-A7EE-4A75-9AF7-491FED7B1557}"/>
          </ac:spMkLst>
        </pc:spChg>
        <pc:picChg chg="del mod">
          <ac:chgData name="Jonathan Loo" userId="d2d72d48b56f45d8" providerId="LiveId" clId="{B816A1F6-97B7-4ACD-A812-B0A1120B03B6}" dt="2020-11-18T16:44:25.010" v="128" actId="478"/>
          <ac:picMkLst>
            <pc:docMk/>
            <pc:sldMk cId="3359916450" sldId="505"/>
            <ac:picMk id="7" creationId="{242CBFB6-2D6A-47E1-AD26-DB1D97CD0A2E}"/>
          </ac:picMkLst>
        </pc:picChg>
        <pc:picChg chg="del mod ord">
          <ac:chgData name="Jonathan Loo" userId="d2d72d48b56f45d8" providerId="LiveId" clId="{B816A1F6-97B7-4ACD-A812-B0A1120B03B6}" dt="2020-11-18T16:44:39.422" v="149" actId="478"/>
          <ac:picMkLst>
            <pc:docMk/>
            <pc:sldMk cId="3359916450" sldId="505"/>
            <ac:picMk id="9" creationId="{9C9C591C-3921-4D85-93FD-21C9578F4F0E}"/>
          </ac:picMkLst>
        </pc:picChg>
        <pc:picChg chg="del mod ord">
          <ac:chgData name="Jonathan Loo" userId="d2d72d48b56f45d8" providerId="LiveId" clId="{B816A1F6-97B7-4ACD-A812-B0A1120B03B6}" dt="2020-11-18T16:44:49.944" v="169" actId="478"/>
          <ac:picMkLst>
            <pc:docMk/>
            <pc:sldMk cId="3359916450" sldId="505"/>
            <ac:picMk id="11" creationId="{7395853B-36B6-4E4C-A82A-265E1D51CD20}"/>
          </ac:picMkLst>
        </pc:picChg>
        <pc:picChg chg="del mod ord">
          <ac:chgData name="Jonathan Loo" userId="d2d72d48b56f45d8" providerId="LiveId" clId="{B816A1F6-97B7-4ACD-A812-B0A1120B03B6}" dt="2020-11-18T16:45:14.400" v="189" actId="478"/>
          <ac:picMkLst>
            <pc:docMk/>
            <pc:sldMk cId="3359916450" sldId="505"/>
            <ac:picMk id="13" creationId="{3C5C1460-14A6-45D1-8436-CC934CA9D146}"/>
          </ac:picMkLst>
        </pc:picChg>
        <pc:picChg chg="del mod ord">
          <ac:chgData name="Jonathan Loo" userId="d2d72d48b56f45d8" providerId="LiveId" clId="{B816A1F6-97B7-4ACD-A812-B0A1120B03B6}" dt="2020-11-18T16:45:25.852" v="209" actId="478"/>
          <ac:picMkLst>
            <pc:docMk/>
            <pc:sldMk cId="3359916450" sldId="505"/>
            <ac:picMk id="15" creationId="{FD4EC369-211D-4247-B911-095CEF1B5A42}"/>
          </ac:picMkLst>
        </pc:picChg>
        <pc:picChg chg="del mod ord">
          <ac:chgData name="Jonathan Loo" userId="d2d72d48b56f45d8" providerId="LiveId" clId="{B816A1F6-97B7-4ACD-A812-B0A1120B03B6}" dt="2020-11-18T16:46:24.163" v="229" actId="478"/>
          <ac:picMkLst>
            <pc:docMk/>
            <pc:sldMk cId="3359916450" sldId="505"/>
            <ac:picMk id="17" creationId="{CDA14D55-A5A1-42FF-84A7-EE067856D02C}"/>
          </ac:picMkLst>
        </pc:picChg>
        <pc:picChg chg="del mod ord">
          <ac:chgData name="Jonathan Loo" userId="d2d72d48b56f45d8" providerId="LiveId" clId="{B816A1F6-97B7-4ACD-A812-B0A1120B03B6}" dt="2020-11-18T16:46:30.757" v="249" actId="478"/>
          <ac:picMkLst>
            <pc:docMk/>
            <pc:sldMk cId="3359916450" sldId="505"/>
            <ac:picMk id="19" creationId="{18DEB11D-BA6D-44EB-84B7-F03BF065AE72}"/>
          </ac:picMkLst>
        </pc:picChg>
        <pc:picChg chg="del mod ord">
          <ac:chgData name="Jonathan Loo" userId="d2d72d48b56f45d8" providerId="LiveId" clId="{B816A1F6-97B7-4ACD-A812-B0A1120B03B6}" dt="2020-11-18T16:46:39.166" v="269" actId="478"/>
          <ac:picMkLst>
            <pc:docMk/>
            <pc:sldMk cId="3359916450" sldId="505"/>
            <ac:picMk id="21" creationId="{8B47E38D-ECEB-4FB3-8B7E-9678B00D4A45}"/>
          </ac:picMkLst>
        </pc:picChg>
        <pc:picChg chg="del mod ord">
          <ac:chgData name="Jonathan Loo" userId="d2d72d48b56f45d8" providerId="LiveId" clId="{B816A1F6-97B7-4ACD-A812-B0A1120B03B6}" dt="2020-11-18T16:47:38.873" v="290" actId="478"/>
          <ac:picMkLst>
            <pc:docMk/>
            <pc:sldMk cId="3359916450" sldId="505"/>
            <ac:picMk id="23" creationId="{D91654C6-94EC-42F0-886B-5EEEF52FE10E}"/>
          </ac:picMkLst>
        </pc:picChg>
        <pc:picChg chg="mod ord">
          <ac:chgData name="Jonathan Loo" userId="d2d72d48b56f45d8" providerId="LiveId" clId="{B816A1F6-97B7-4ACD-A812-B0A1120B03B6}" dt="2020-11-18T16:47:38.875" v="292" actId="962"/>
          <ac:picMkLst>
            <pc:docMk/>
            <pc:sldMk cId="3359916450" sldId="505"/>
            <ac:picMk id="25" creationId="{F10C2E15-36FB-4B15-8ECE-EE141C02E455}"/>
          </ac:picMkLst>
        </pc:picChg>
        <pc:picChg chg="del mod">
          <ac:chgData name="Jonathan Loo" userId="d2d72d48b56f45d8" providerId="LiveId" clId="{B816A1F6-97B7-4ACD-A812-B0A1120B03B6}" dt="2020-11-18T16:56:28.294" v="377" actId="478"/>
          <ac:picMkLst>
            <pc:docMk/>
            <pc:sldMk cId="3359916450" sldId="505"/>
            <ac:picMk id="27" creationId="{755BB898-AA99-40F1-8011-E86474A4DE07}"/>
          </ac:picMkLst>
        </pc:picChg>
        <pc:picChg chg="del mod">
          <ac:chgData name="Jonathan Loo" userId="d2d72d48b56f45d8" providerId="LiveId" clId="{B816A1F6-97B7-4ACD-A812-B0A1120B03B6}" dt="2020-11-18T16:54:03.508" v="340" actId="478"/>
          <ac:picMkLst>
            <pc:docMk/>
            <pc:sldMk cId="3359916450" sldId="505"/>
            <ac:picMk id="29" creationId="{F7D7E891-D7B7-41B9-A773-CFE7B5B1C45D}"/>
          </ac:picMkLst>
        </pc:picChg>
        <pc:picChg chg="mod ord">
          <ac:chgData name="Jonathan Loo" userId="d2d72d48b56f45d8" providerId="LiveId" clId="{B816A1F6-97B7-4ACD-A812-B0A1120B03B6}" dt="2020-11-18T16:54:03.509" v="342" actId="962"/>
          <ac:picMkLst>
            <pc:docMk/>
            <pc:sldMk cId="3359916450" sldId="505"/>
            <ac:picMk id="31" creationId="{79E5365C-74BD-4DB4-848D-97F715DC919D}"/>
          </ac:picMkLst>
        </pc:picChg>
        <pc:picChg chg="mod">
          <ac:chgData name="Jonathan Loo" userId="d2d72d48b56f45d8" providerId="LiveId" clId="{B816A1F6-97B7-4ACD-A812-B0A1120B03B6}" dt="2020-11-18T16:54:41.775" v="357" actId="1076"/>
          <ac:picMkLst>
            <pc:docMk/>
            <pc:sldMk cId="3359916450" sldId="505"/>
            <ac:picMk id="33" creationId="{BA0312C6-708A-4593-8C1A-6C5D6F50E1B9}"/>
          </ac:picMkLst>
        </pc:picChg>
        <pc:picChg chg="del mod ord">
          <ac:chgData name="Jonathan Loo" userId="d2d72d48b56f45d8" providerId="LiveId" clId="{B816A1F6-97B7-4ACD-A812-B0A1120B03B6}" dt="2020-11-18T16:58:18.228" v="399" actId="478"/>
          <ac:picMkLst>
            <pc:docMk/>
            <pc:sldMk cId="3359916450" sldId="505"/>
            <ac:picMk id="35" creationId="{0523C25A-0918-403D-9E5C-056473A11826}"/>
          </ac:picMkLst>
        </pc:picChg>
        <pc:picChg chg="del mod ord">
          <ac:chgData name="Jonathan Loo" userId="d2d72d48b56f45d8" providerId="LiveId" clId="{B816A1F6-97B7-4ACD-A812-B0A1120B03B6}" dt="2020-11-18T16:58:24.039" v="404" actId="478"/>
          <ac:picMkLst>
            <pc:docMk/>
            <pc:sldMk cId="3359916450" sldId="505"/>
            <ac:picMk id="37" creationId="{1220BA15-D5C4-4B7D-A430-76AED7470E88}"/>
          </ac:picMkLst>
        </pc:picChg>
        <pc:picChg chg="del mod">
          <ac:chgData name="Jonathan Loo" userId="d2d72d48b56f45d8" providerId="LiveId" clId="{B816A1F6-97B7-4ACD-A812-B0A1120B03B6}" dt="2020-11-18T17:01:22.319" v="438" actId="478"/>
          <ac:picMkLst>
            <pc:docMk/>
            <pc:sldMk cId="3359916450" sldId="505"/>
            <ac:picMk id="39" creationId="{48681F0E-D7BB-4807-A439-80ECFE2075AB}"/>
          </ac:picMkLst>
        </pc:picChg>
        <pc:picChg chg="del mod ord">
          <ac:chgData name="Jonathan Loo" userId="d2d72d48b56f45d8" providerId="LiveId" clId="{B816A1F6-97B7-4ACD-A812-B0A1120B03B6}" dt="2020-11-18T17:01:32.841" v="460" actId="478"/>
          <ac:picMkLst>
            <pc:docMk/>
            <pc:sldMk cId="3359916450" sldId="505"/>
            <ac:picMk id="41" creationId="{92929048-E996-4E1B-8580-AD24B8BB7B3C}"/>
          </ac:picMkLst>
        </pc:picChg>
        <pc:picChg chg="del mod ord">
          <ac:chgData name="Jonathan Loo" userId="d2d72d48b56f45d8" providerId="LiveId" clId="{B816A1F6-97B7-4ACD-A812-B0A1120B03B6}" dt="2020-11-18T17:01:46.762" v="480" actId="478"/>
          <ac:picMkLst>
            <pc:docMk/>
            <pc:sldMk cId="3359916450" sldId="505"/>
            <ac:picMk id="43" creationId="{CE7F006B-AF90-4E48-9401-69D56DFA06B4}"/>
          </ac:picMkLst>
        </pc:picChg>
        <pc:picChg chg="mod ord">
          <ac:chgData name="Jonathan Loo" userId="d2d72d48b56f45d8" providerId="LiveId" clId="{B816A1F6-97B7-4ACD-A812-B0A1120B03B6}" dt="2020-11-18T17:01:46.764" v="482" actId="962"/>
          <ac:picMkLst>
            <pc:docMk/>
            <pc:sldMk cId="3359916450" sldId="505"/>
            <ac:picMk id="45" creationId="{3F2C0F55-AA40-499C-B54D-A1FC461C8D5A}"/>
          </ac:picMkLst>
        </pc:picChg>
      </pc:sldChg>
      <pc:sldChg chg="addSp modSp new del mod">
        <pc:chgData name="Jonathan Loo" userId="d2d72d48b56f45d8" providerId="LiveId" clId="{B816A1F6-97B7-4ACD-A812-B0A1120B03B6}" dt="2020-11-26T10:44:57.383" v="57095" actId="47"/>
        <pc:sldMkLst>
          <pc:docMk/>
          <pc:sldMk cId="4068770026" sldId="506"/>
        </pc:sldMkLst>
        <pc:spChg chg="mod">
          <ac:chgData name="Jonathan Loo" userId="d2d72d48b56f45d8" providerId="LiveId" clId="{B816A1F6-97B7-4ACD-A812-B0A1120B03B6}" dt="2020-11-18T19:10:17.466" v="534" actId="20577"/>
          <ac:spMkLst>
            <pc:docMk/>
            <pc:sldMk cId="4068770026" sldId="506"/>
            <ac:spMk id="2" creationId="{EF2F0249-A5A6-424C-95C0-8CFB64A995B3}"/>
          </ac:spMkLst>
        </pc:spChg>
        <pc:picChg chg="add mod">
          <ac:chgData name="Jonathan Loo" userId="d2d72d48b56f45d8" providerId="LiveId" clId="{B816A1F6-97B7-4ACD-A812-B0A1120B03B6}" dt="2020-11-18T19:12:16.721" v="549" actId="1076"/>
          <ac:picMkLst>
            <pc:docMk/>
            <pc:sldMk cId="4068770026" sldId="506"/>
            <ac:picMk id="1026" creationId="{7E35F1D3-A53A-46E0-95FE-89F371CC747C}"/>
          </ac:picMkLst>
        </pc:picChg>
        <pc:picChg chg="add mod">
          <ac:chgData name="Jonathan Loo" userId="d2d72d48b56f45d8" providerId="LiveId" clId="{B816A1F6-97B7-4ACD-A812-B0A1120B03B6}" dt="2020-11-18T19:12:17.438" v="550" actId="1076"/>
          <ac:picMkLst>
            <pc:docMk/>
            <pc:sldMk cId="4068770026" sldId="506"/>
            <ac:picMk id="1028" creationId="{F93AFDEE-155E-40F2-810A-3641A29E3074}"/>
          </ac:picMkLst>
        </pc:picChg>
        <pc:picChg chg="add mod">
          <ac:chgData name="Jonathan Loo" userId="d2d72d48b56f45d8" providerId="LiveId" clId="{B816A1F6-97B7-4ACD-A812-B0A1120B03B6}" dt="2020-11-18T19:16:23.073" v="552" actId="1076"/>
          <ac:picMkLst>
            <pc:docMk/>
            <pc:sldMk cId="4068770026" sldId="506"/>
            <ac:picMk id="1030" creationId="{8F994BAB-0B3A-4F84-AD39-2335BB4E2A30}"/>
          </ac:picMkLst>
        </pc:picChg>
      </pc:sldChg>
      <pc:sldChg chg="addSp delSp modSp new del mod">
        <pc:chgData name="Jonathan Loo" userId="d2d72d48b56f45d8" providerId="LiveId" clId="{B816A1F6-97B7-4ACD-A812-B0A1120B03B6}" dt="2020-11-26T10:44:57.383" v="57095" actId="47"/>
        <pc:sldMkLst>
          <pc:docMk/>
          <pc:sldMk cId="2757529836" sldId="507"/>
        </pc:sldMkLst>
        <pc:spChg chg="add del mod">
          <ac:chgData name="Jonathan Loo" userId="d2d72d48b56f45d8" providerId="LiveId" clId="{B816A1F6-97B7-4ACD-A812-B0A1120B03B6}" dt="2020-11-18T19:32:48.017" v="758" actId="21"/>
          <ac:spMkLst>
            <pc:docMk/>
            <pc:sldMk cId="2757529836" sldId="507"/>
            <ac:spMk id="7" creationId="{3A28F2E6-3A90-4F0E-83BD-31314DDB50A7}"/>
          </ac:spMkLst>
        </pc:spChg>
        <pc:picChg chg="add mod">
          <ac:chgData name="Jonathan Loo" userId="d2d72d48b56f45d8" providerId="LiveId" clId="{B816A1F6-97B7-4ACD-A812-B0A1120B03B6}" dt="2020-11-18T19:30:35.417" v="649" actId="1076"/>
          <ac:picMkLst>
            <pc:docMk/>
            <pc:sldMk cId="2757529836" sldId="507"/>
            <ac:picMk id="2050" creationId="{FBBE0B55-DF66-4530-B396-E3836330368C}"/>
          </ac:picMkLst>
        </pc:picChg>
        <pc:picChg chg="add mod">
          <ac:chgData name="Jonathan Loo" userId="d2d72d48b56f45d8" providerId="LiveId" clId="{B816A1F6-97B7-4ACD-A812-B0A1120B03B6}" dt="2020-11-18T19:30:34.635" v="648" actId="1076"/>
          <ac:picMkLst>
            <pc:docMk/>
            <pc:sldMk cId="2757529836" sldId="507"/>
            <ac:picMk id="2052" creationId="{29DB66E4-9913-4C57-913D-DF79E866B36F}"/>
          </ac:picMkLst>
        </pc:picChg>
      </pc:sldChg>
      <pc:sldChg chg="addSp modSp new del mod">
        <pc:chgData name="Jonathan Loo" userId="d2d72d48b56f45d8" providerId="LiveId" clId="{B816A1F6-97B7-4ACD-A812-B0A1120B03B6}" dt="2020-11-26T10:44:57.383" v="57095" actId="47"/>
        <pc:sldMkLst>
          <pc:docMk/>
          <pc:sldMk cId="863578845" sldId="508"/>
        </pc:sldMkLst>
        <pc:spChg chg="add mod">
          <ac:chgData name="Jonathan Loo" userId="d2d72d48b56f45d8" providerId="LiveId" clId="{B816A1F6-97B7-4ACD-A812-B0A1120B03B6}" dt="2020-11-18T19:33:17.207" v="762" actId="1076"/>
          <ac:spMkLst>
            <pc:docMk/>
            <pc:sldMk cId="863578845" sldId="508"/>
            <ac:spMk id="4" creationId="{A128F10A-8D85-4269-BB74-D19B16346991}"/>
          </ac:spMkLst>
        </pc:spChg>
        <pc:picChg chg="add mod">
          <ac:chgData name="Jonathan Loo" userId="d2d72d48b56f45d8" providerId="LiveId" clId="{B816A1F6-97B7-4ACD-A812-B0A1120B03B6}" dt="2020-11-18T19:32:44.523" v="757" actId="1076"/>
          <ac:picMkLst>
            <pc:docMk/>
            <pc:sldMk cId="863578845" sldId="508"/>
            <ac:picMk id="3074" creationId="{A19FD3E7-FA95-41DE-9A32-FEC0E3465647}"/>
          </ac:picMkLst>
        </pc:picChg>
        <pc:picChg chg="add mod">
          <ac:chgData name="Jonathan Loo" userId="d2d72d48b56f45d8" providerId="LiveId" clId="{B816A1F6-97B7-4ACD-A812-B0A1120B03B6}" dt="2020-11-18T19:33:19.697" v="763" actId="1076"/>
          <ac:picMkLst>
            <pc:docMk/>
            <pc:sldMk cId="863578845" sldId="508"/>
            <ac:picMk id="3076" creationId="{04577959-A71E-4F57-8CC8-154B1FF182A3}"/>
          </ac:picMkLst>
        </pc:picChg>
      </pc:sldChg>
      <pc:sldChg chg="addSp modSp new del mod">
        <pc:chgData name="Jonathan Loo" userId="d2d72d48b56f45d8" providerId="LiveId" clId="{B816A1F6-97B7-4ACD-A812-B0A1120B03B6}" dt="2020-11-26T10:44:57.383" v="57095" actId="47"/>
        <pc:sldMkLst>
          <pc:docMk/>
          <pc:sldMk cId="2992519503" sldId="509"/>
        </pc:sldMkLst>
        <pc:spChg chg="mod">
          <ac:chgData name="Jonathan Loo" userId="d2d72d48b56f45d8" providerId="LiveId" clId="{B816A1F6-97B7-4ACD-A812-B0A1120B03B6}" dt="2020-11-18T19:36:21.501" v="800" actId="20577"/>
          <ac:spMkLst>
            <pc:docMk/>
            <pc:sldMk cId="2992519503" sldId="509"/>
            <ac:spMk id="2" creationId="{3C2826C6-423C-4D49-8956-C27FD9A2042A}"/>
          </ac:spMkLst>
        </pc:spChg>
        <pc:picChg chg="add mod">
          <ac:chgData name="Jonathan Loo" userId="d2d72d48b56f45d8" providerId="LiveId" clId="{B816A1F6-97B7-4ACD-A812-B0A1120B03B6}" dt="2020-11-18T20:28:29.672" v="807" actId="1076"/>
          <ac:picMkLst>
            <pc:docMk/>
            <pc:sldMk cId="2992519503" sldId="509"/>
            <ac:picMk id="4098" creationId="{710A5CE6-8288-4652-B034-A94C9F4BD55E}"/>
          </ac:picMkLst>
        </pc:picChg>
      </pc:sldChg>
      <pc:sldChg chg="addSp modSp new del mod">
        <pc:chgData name="Jonathan Loo" userId="d2d72d48b56f45d8" providerId="LiveId" clId="{B816A1F6-97B7-4ACD-A812-B0A1120B03B6}" dt="2020-11-26T10:44:57.383" v="57095" actId="47"/>
        <pc:sldMkLst>
          <pc:docMk/>
          <pc:sldMk cId="2911466786" sldId="510"/>
        </pc:sldMkLst>
        <pc:spChg chg="mod">
          <ac:chgData name="Jonathan Loo" userId="d2d72d48b56f45d8" providerId="LiveId" clId="{B816A1F6-97B7-4ACD-A812-B0A1120B03B6}" dt="2020-11-18T20:06:16.060" v="803" actId="20577"/>
          <ac:spMkLst>
            <pc:docMk/>
            <pc:sldMk cId="2911466786" sldId="510"/>
            <ac:spMk id="2" creationId="{C5F4A45D-791F-444A-B800-4BFA5111519D}"/>
          </ac:spMkLst>
        </pc:spChg>
        <pc:spChg chg="add mod">
          <ac:chgData name="Jonathan Loo" userId="d2d72d48b56f45d8" providerId="LiveId" clId="{B816A1F6-97B7-4ACD-A812-B0A1120B03B6}" dt="2020-11-18T20:31:08.093" v="814" actId="1076"/>
          <ac:spMkLst>
            <pc:docMk/>
            <pc:sldMk cId="2911466786" sldId="510"/>
            <ac:spMk id="5" creationId="{5DEA9376-F694-4C82-8A62-B44496559AFF}"/>
          </ac:spMkLst>
        </pc:spChg>
        <pc:picChg chg="add mod">
          <ac:chgData name="Jonathan Loo" userId="d2d72d48b56f45d8" providerId="LiveId" clId="{B816A1F6-97B7-4ACD-A812-B0A1120B03B6}" dt="2020-11-18T20:31:08.093" v="814" actId="1076"/>
          <ac:picMkLst>
            <pc:docMk/>
            <pc:sldMk cId="2911466786" sldId="510"/>
            <ac:picMk id="5122" creationId="{4CAC33D0-AFD7-4CC4-8911-C4F1C9E7E477}"/>
          </ac:picMkLst>
        </pc:picChg>
      </pc:sldChg>
      <pc:sldChg chg="addSp delSp modSp new del mod">
        <pc:chgData name="Jonathan Loo" userId="d2d72d48b56f45d8" providerId="LiveId" clId="{B816A1F6-97B7-4ACD-A812-B0A1120B03B6}" dt="2020-11-26T10:44:57.383" v="57095" actId="47"/>
        <pc:sldMkLst>
          <pc:docMk/>
          <pc:sldMk cId="4249114229" sldId="511"/>
        </pc:sldMkLst>
        <pc:spChg chg="mod">
          <ac:chgData name="Jonathan Loo" userId="d2d72d48b56f45d8" providerId="LiveId" clId="{B816A1F6-97B7-4ACD-A812-B0A1120B03B6}" dt="2020-11-18T21:02:36.734" v="870" actId="368"/>
          <ac:spMkLst>
            <pc:docMk/>
            <pc:sldMk cId="4249114229" sldId="511"/>
            <ac:spMk id="2" creationId="{35BBA548-1F50-4F18-8A5E-A89D111161F4}"/>
          </ac:spMkLst>
        </pc:spChg>
        <pc:spChg chg="mod">
          <ac:chgData name="Jonathan Loo" userId="d2d72d48b56f45d8" providerId="LiveId" clId="{B816A1F6-97B7-4ACD-A812-B0A1120B03B6}" dt="2020-11-18T21:02:36.737" v="872" actId="368"/>
          <ac:spMkLst>
            <pc:docMk/>
            <pc:sldMk cId="4249114229" sldId="511"/>
            <ac:spMk id="3" creationId="{3E9B9CE1-715C-4FC2-B2C6-BCD16E6B6EC2}"/>
          </ac:spMkLst>
        </pc:spChg>
        <pc:spChg chg="add mod">
          <ac:chgData name="Jonathan Loo" userId="d2d72d48b56f45d8" providerId="LiveId" clId="{B816A1F6-97B7-4ACD-A812-B0A1120B03B6}" dt="2020-11-18T21:06:51.549" v="887" actId="1076"/>
          <ac:spMkLst>
            <pc:docMk/>
            <pc:sldMk cId="4249114229" sldId="511"/>
            <ac:spMk id="7" creationId="{DCF4958B-FF6D-4E5A-85B8-F75FA159B8A8}"/>
          </ac:spMkLst>
        </pc:spChg>
        <pc:picChg chg="del mod">
          <ac:chgData name="Jonathan Loo" userId="d2d72d48b56f45d8" providerId="LiveId" clId="{B816A1F6-97B7-4ACD-A812-B0A1120B03B6}" dt="2020-11-18T21:02:14.912" v="860" actId="478"/>
          <ac:picMkLst>
            <pc:docMk/>
            <pc:sldMk cId="4249114229" sldId="511"/>
            <ac:picMk id="6" creationId="{E5961B26-F707-4A02-A855-7F7B4EFB8371}"/>
          </ac:picMkLst>
        </pc:picChg>
        <pc:picChg chg="del mod ord">
          <ac:chgData name="Jonathan Loo" userId="d2d72d48b56f45d8" providerId="LiveId" clId="{B816A1F6-97B7-4ACD-A812-B0A1120B03B6}" dt="2020-11-18T21:02:36.749" v="882" actId="478"/>
          <ac:picMkLst>
            <pc:docMk/>
            <pc:sldMk cId="4249114229" sldId="511"/>
            <ac:picMk id="9" creationId="{32F173D8-D62E-48BD-AFDE-12A5D8A1B2BC}"/>
          </ac:picMkLst>
        </pc:picChg>
        <pc:picChg chg="mod ord">
          <ac:chgData name="Jonathan Loo" userId="d2d72d48b56f45d8" providerId="LiveId" clId="{B816A1F6-97B7-4ACD-A812-B0A1120B03B6}" dt="2020-11-18T21:06:48.604" v="886" actId="1076"/>
          <ac:picMkLst>
            <pc:docMk/>
            <pc:sldMk cId="4249114229" sldId="511"/>
            <ac:picMk id="11" creationId="{980476CE-D3A7-4961-8BFC-EDE71DA40B6F}"/>
          </ac:picMkLst>
        </pc:picChg>
        <pc:picChg chg="add del mod">
          <ac:chgData name="Jonathan Loo" userId="d2d72d48b56f45d8" providerId="LiveId" clId="{B816A1F6-97B7-4ACD-A812-B0A1120B03B6}" dt="2020-11-18T20:32:33.266" v="820" actId="478"/>
          <ac:picMkLst>
            <pc:docMk/>
            <pc:sldMk cId="4249114229" sldId="511"/>
            <ac:picMk id="6146" creationId="{773CB881-D4DF-49EE-8F35-85937D75F800}"/>
          </ac:picMkLst>
        </pc:picChg>
        <pc:picChg chg="add mod">
          <ac:chgData name="Jonathan Loo" userId="d2d72d48b56f45d8" providerId="LiveId" clId="{B816A1F6-97B7-4ACD-A812-B0A1120B03B6}" dt="2020-11-18T20:32:56.126" v="824" actId="1076"/>
          <ac:picMkLst>
            <pc:docMk/>
            <pc:sldMk cId="4249114229" sldId="511"/>
            <ac:picMk id="6148" creationId="{54215A74-2AB1-4BCE-95B3-FD0F3C9BA9F8}"/>
          </ac:picMkLst>
        </pc:picChg>
        <pc:picChg chg="add mod">
          <ac:chgData name="Jonathan Loo" userId="d2d72d48b56f45d8" providerId="LiveId" clId="{B816A1F6-97B7-4ACD-A812-B0A1120B03B6}" dt="2020-11-19T13:00:54.473" v="890" actId="1076"/>
          <ac:picMkLst>
            <pc:docMk/>
            <pc:sldMk cId="4249114229" sldId="511"/>
            <ac:picMk id="6150" creationId="{C8E5EB58-7B93-4C13-B0A5-C5A94F6B6A25}"/>
          </ac:picMkLst>
        </pc:picChg>
      </pc:sldChg>
      <pc:sldChg chg="addSp delSp modSp new del mod">
        <pc:chgData name="Jonathan Loo" userId="d2d72d48b56f45d8" providerId="LiveId" clId="{B816A1F6-97B7-4ACD-A812-B0A1120B03B6}" dt="2020-11-26T10:44:57.383" v="57095" actId="47"/>
        <pc:sldMkLst>
          <pc:docMk/>
          <pc:sldMk cId="4102483568" sldId="512"/>
        </pc:sldMkLst>
        <pc:spChg chg="add mod">
          <ac:chgData name="Jonathan Loo" userId="d2d72d48b56f45d8" providerId="LiveId" clId="{B816A1F6-97B7-4ACD-A812-B0A1120B03B6}" dt="2020-11-19T20:58:34.517" v="930" actId="1076"/>
          <ac:spMkLst>
            <pc:docMk/>
            <pc:sldMk cId="4102483568" sldId="512"/>
            <ac:spMk id="5" creationId="{5654A4DA-FB62-49B1-B7CA-96B9965C6779}"/>
          </ac:spMkLst>
        </pc:spChg>
        <pc:spChg chg="add del">
          <ac:chgData name="Jonathan Loo" userId="d2d72d48b56f45d8" providerId="LiveId" clId="{B816A1F6-97B7-4ACD-A812-B0A1120B03B6}" dt="2020-11-19T21:02:01.568" v="936" actId="22"/>
          <ac:spMkLst>
            <pc:docMk/>
            <pc:sldMk cId="4102483568" sldId="512"/>
            <ac:spMk id="8" creationId="{EA631E52-E676-4694-B7B7-15A7FBDA188A}"/>
          </ac:spMkLst>
        </pc:spChg>
        <pc:picChg chg="add mod">
          <ac:chgData name="Jonathan Loo" userId="d2d72d48b56f45d8" providerId="LiveId" clId="{B816A1F6-97B7-4ACD-A812-B0A1120B03B6}" dt="2020-11-19T20:59:15.762" v="934" actId="1076"/>
          <ac:picMkLst>
            <pc:docMk/>
            <pc:sldMk cId="4102483568" sldId="512"/>
            <ac:picMk id="6" creationId="{78839A74-1EB7-46C3-BE99-B405552924E8}"/>
          </ac:picMkLst>
        </pc:picChg>
      </pc:sldChg>
      <pc:sldChg chg="modSp new del mod">
        <pc:chgData name="Jonathan Loo" userId="d2d72d48b56f45d8" providerId="LiveId" clId="{B816A1F6-97B7-4ACD-A812-B0A1120B03B6}" dt="2020-11-26T10:44:57.383" v="57095" actId="47"/>
        <pc:sldMkLst>
          <pc:docMk/>
          <pc:sldMk cId="207628539" sldId="513"/>
        </pc:sldMkLst>
        <pc:spChg chg="mod">
          <ac:chgData name="Jonathan Loo" userId="d2d72d48b56f45d8" providerId="LiveId" clId="{B816A1F6-97B7-4ACD-A812-B0A1120B03B6}" dt="2020-11-20T10:36:20.697" v="1153" actId="20577"/>
          <ac:spMkLst>
            <pc:docMk/>
            <pc:sldMk cId="207628539" sldId="513"/>
            <ac:spMk id="3" creationId="{7DDC26EC-DC46-4736-B6C5-FE842A9F5854}"/>
          </ac:spMkLst>
        </pc:spChg>
      </pc:sldChg>
      <pc:sldChg chg="addSp delSp modSp new del mod">
        <pc:chgData name="Jonathan Loo" userId="d2d72d48b56f45d8" providerId="LiveId" clId="{B816A1F6-97B7-4ACD-A812-B0A1120B03B6}" dt="2020-11-26T10:44:57.383" v="57095" actId="47"/>
        <pc:sldMkLst>
          <pc:docMk/>
          <pc:sldMk cId="2680633205" sldId="514"/>
        </pc:sldMkLst>
        <pc:spChg chg="mod">
          <ac:chgData name="Jonathan Loo" userId="d2d72d48b56f45d8" providerId="LiveId" clId="{B816A1F6-97B7-4ACD-A812-B0A1120B03B6}" dt="2020-11-19T21:11:54.858" v="947" actId="27636"/>
          <ac:spMkLst>
            <pc:docMk/>
            <pc:sldMk cId="2680633205" sldId="514"/>
            <ac:spMk id="3" creationId="{3CA36A21-0E7B-4849-80FC-F426BDF70409}"/>
          </ac:spMkLst>
        </pc:spChg>
        <pc:picChg chg="add del mod">
          <ac:chgData name="Jonathan Loo" userId="d2d72d48b56f45d8" providerId="LiveId" clId="{B816A1F6-97B7-4ACD-A812-B0A1120B03B6}" dt="2020-11-19T21:12:14.440" v="953" actId="21"/>
          <ac:picMkLst>
            <pc:docMk/>
            <pc:sldMk cId="2680633205" sldId="514"/>
            <ac:picMk id="7170" creationId="{78629E02-AE2B-4E37-9DB4-6CBA98D7D570}"/>
          </ac:picMkLst>
        </pc:picChg>
        <pc:picChg chg="add mod">
          <ac:chgData name="Jonathan Loo" userId="d2d72d48b56f45d8" providerId="LiveId" clId="{B816A1F6-97B7-4ACD-A812-B0A1120B03B6}" dt="2020-11-20T10:50:35.807" v="1469" actId="1076"/>
          <ac:picMkLst>
            <pc:docMk/>
            <pc:sldMk cId="2680633205" sldId="514"/>
            <ac:picMk id="7172" creationId="{F23A1723-BBC9-4CD0-8E1E-FBCFB4399896}"/>
          </ac:picMkLst>
        </pc:picChg>
      </pc:sldChg>
      <pc:sldChg chg="addSp delSp modSp add del mod">
        <pc:chgData name="Jonathan Loo" userId="d2d72d48b56f45d8" providerId="LiveId" clId="{B816A1F6-97B7-4ACD-A812-B0A1120B03B6}" dt="2020-11-26T10:44:57.383" v="57095" actId="47"/>
        <pc:sldMkLst>
          <pc:docMk/>
          <pc:sldMk cId="106955654" sldId="515"/>
        </pc:sldMkLst>
        <pc:spChg chg="del">
          <ac:chgData name="Jonathan Loo" userId="d2d72d48b56f45d8" providerId="LiveId" clId="{B816A1F6-97B7-4ACD-A812-B0A1120B03B6}" dt="2020-11-19T21:12:18.868" v="954" actId="478"/>
          <ac:spMkLst>
            <pc:docMk/>
            <pc:sldMk cId="106955654" sldId="515"/>
            <ac:spMk id="3" creationId="{3CA36A21-0E7B-4849-80FC-F426BDF70409}"/>
          </ac:spMkLst>
        </pc:spChg>
        <pc:spChg chg="add mod">
          <ac:chgData name="Jonathan Loo" userId="d2d72d48b56f45d8" providerId="LiveId" clId="{B816A1F6-97B7-4ACD-A812-B0A1120B03B6}" dt="2020-11-19T21:12:25.695" v="957"/>
          <ac:spMkLst>
            <pc:docMk/>
            <pc:sldMk cId="106955654" sldId="515"/>
            <ac:spMk id="5" creationId="{191E61D4-AF5F-443F-B839-B2C42099EA75}"/>
          </ac:spMkLst>
        </pc:spChg>
        <pc:picChg chg="add mod">
          <ac:chgData name="Jonathan Loo" userId="d2d72d48b56f45d8" providerId="LiveId" clId="{B816A1F6-97B7-4ACD-A812-B0A1120B03B6}" dt="2020-11-19T21:12:43.957" v="961" actId="1076"/>
          <ac:picMkLst>
            <pc:docMk/>
            <pc:sldMk cId="106955654" sldId="515"/>
            <ac:picMk id="6" creationId="{25791F0D-2D35-4DA4-8A2A-5BE72E9B43F9}"/>
          </ac:picMkLst>
        </pc:picChg>
        <pc:picChg chg="del">
          <ac:chgData name="Jonathan Loo" userId="d2d72d48b56f45d8" providerId="LiveId" clId="{B816A1F6-97B7-4ACD-A812-B0A1120B03B6}" dt="2020-11-19T21:12:11.462" v="952" actId="478"/>
          <ac:picMkLst>
            <pc:docMk/>
            <pc:sldMk cId="106955654" sldId="515"/>
            <ac:picMk id="7170" creationId="{78629E02-AE2B-4E37-9DB4-6CBA98D7D570}"/>
          </ac:picMkLst>
        </pc:picChg>
        <pc:picChg chg="add del mod">
          <ac:chgData name="Jonathan Loo" userId="d2d72d48b56f45d8" providerId="LiveId" clId="{B816A1F6-97B7-4ACD-A812-B0A1120B03B6}" dt="2020-11-19T21:15:00.227" v="987" actId="478"/>
          <ac:picMkLst>
            <pc:docMk/>
            <pc:sldMk cId="106955654" sldId="515"/>
            <ac:picMk id="8194" creationId="{7655B8AD-E491-46CD-BCF5-BF77224CCEE9}"/>
          </ac:picMkLst>
        </pc:picChg>
        <pc:cxnChg chg="add mod">
          <ac:chgData name="Jonathan Loo" userId="d2d72d48b56f45d8" providerId="LiveId" clId="{B816A1F6-97B7-4ACD-A812-B0A1120B03B6}" dt="2020-11-19T21:13:50.862" v="984" actId="14100"/>
          <ac:cxnSpMkLst>
            <pc:docMk/>
            <pc:sldMk cId="106955654" sldId="515"/>
            <ac:cxnSpMk id="9" creationId="{8FF6EFD3-7916-4E05-B40E-DC04DD2477A7}"/>
          </ac:cxnSpMkLst>
        </pc:cxnChg>
        <pc:cxnChg chg="add mod">
          <ac:chgData name="Jonathan Loo" userId="d2d72d48b56f45d8" providerId="LiveId" clId="{B816A1F6-97B7-4ACD-A812-B0A1120B03B6}" dt="2020-11-19T21:13:28.159" v="977" actId="1076"/>
          <ac:cxnSpMkLst>
            <pc:docMk/>
            <pc:sldMk cId="106955654" sldId="515"/>
            <ac:cxnSpMk id="11" creationId="{DD1727AC-4602-48A0-B71E-99E0807EC04E}"/>
          </ac:cxnSpMkLst>
        </pc:cxnChg>
        <pc:cxnChg chg="add mod">
          <ac:chgData name="Jonathan Loo" userId="d2d72d48b56f45d8" providerId="LiveId" clId="{B816A1F6-97B7-4ACD-A812-B0A1120B03B6}" dt="2020-11-19T21:13:37.896" v="981" actId="14100"/>
          <ac:cxnSpMkLst>
            <pc:docMk/>
            <pc:sldMk cId="106955654" sldId="515"/>
            <ac:cxnSpMk id="13" creationId="{9851D793-1887-41DD-A202-3DC496ECDB64}"/>
          </ac:cxnSpMkLst>
        </pc:cxnChg>
      </pc:sldChg>
      <pc:sldChg chg="addSp modSp new del">
        <pc:chgData name="Jonathan Loo" userId="d2d72d48b56f45d8" providerId="LiveId" clId="{B816A1F6-97B7-4ACD-A812-B0A1120B03B6}" dt="2020-11-26T10:44:57.383" v="57095" actId="47"/>
        <pc:sldMkLst>
          <pc:docMk/>
          <pc:sldMk cId="1295876507" sldId="516"/>
        </pc:sldMkLst>
        <pc:picChg chg="add mod">
          <ac:chgData name="Jonathan Loo" userId="d2d72d48b56f45d8" providerId="LiveId" clId="{B816A1F6-97B7-4ACD-A812-B0A1120B03B6}" dt="2020-11-19T21:15:05.950" v="990" actId="1076"/>
          <ac:picMkLst>
            <pc:docMk/>
            <pc:sldMk cId="1295876507" sldId="516"/>
            <ac:picMk id="9218" creationId="{F9D0365D-7208-4238-87FF-31DFC9D4C6C0}"/>
          </ac:picMkLst>
        </pc:picChg>
      </pc:sldChg>
      <pc:sldChg chg="addSp modSp new del mod">
        <pc:chgData name="Jonathan Loo" userId="d2d72d48b56f45d8" providerId="LiveId" clId="{B816A1F6-97B7-4ACD-A812-B0A1120B03B6}" dt="2020-11-26T10:44:57.383" v="57095" actId="47"/>
        <pc:sldMkLst>
          <pc:docMk/>
          <pc:sldMk cId="3327835001" sldId="517"/>
        </pc:sldMkLst>
        <pc:spChg chg="mod">
          <ac:chgData name="Jonathan Loo" userId="d2d72d48b56f45d8" providerId="LiveId" clId="{B816A1F6-97B7-4ACD-A812-B0A1120B03B6}" dt="2020-11-19T22:21:39.590" v="997" actId="27636"/>
          <ac:spMkLst>
            <pc:docMk/>
            <pc:sldMk cId="3327835001" sldId="517"/>
            <ac:spMk id="3" creationId="{8042E2E6-B218-45D7-93EF-79C40DB3FE66}"/>
          </ac:spMkLst>
        </pc:spChg>
        <pc:picChg chg="add mod">
          <ac:chgData name="Jonathan Loo" userId="d2d72d48b56f45d8" providerId="LiveId" clId="{B816A1F6-97B7-4ACD-A812-B0A1120B03B6}" dt="2020-11-20T10:36:54.568" v="1156" actId="1076"/>
          <ac:picMkLst>
            <pc:docMk/>
            <pc:sldMk cId="3327835001" sldId="517"/>
            <ac:picMk id="5" creationId="{42B9D508-CB51-4948-84D8-614F85E64CC8}"/>
          </ac:picMkLst>
        </pc:picChg>
      </pc:sldChg>
      <pc:sldChg chg="addSp delSp modSp new mod chgLayout">
        <pc:chgData name="Jonathan Loo" userId="d2d72d48b56f45d8" providerId="LiveId" clId="{B816A1F6-97B7-4ACD-A812-B0A1120B03B6}" dt="2020-11-20T21:49:53.981" v="10290" actId="404"/>
        <pc:sldMkLst>
          <pc:docMk/>
          <pc:sldMk cId="1511101488" sldId="518"/>
        </pc:sldMkLst>
        <pc:spChg chg="mod ord">
          <ac:chgData name="Jonathan Loo" userId="d2d72d48b56f45d8" providerId="LiveId" clId="{B816A1F6-97B7-4ACD-A812-B0A1120B03B6}" dt="2020-11-20T11:03:25.721" v="1846" actId="6264"/>
          <ac:spMkLst>
            <pc:docMk/>
            <pc:sldMk cId="1511101488" sldId="518"/>
            <ac:spMk id="2" creationId="{A7C7AD6E-C831-42F5-AA22-CE6DC746E025}"/>
          </ac:spMkLst>
        </pc:spChg>
        <pc:spChg chg="mod ord">
          <ac:chgData name="Jonathan Loo" userId="d2d72d48b56f45d8" providerId="LiveId" clId="{B816A1F6-97B7-4ACD-A812-B0A1120B03B6}" dt="2020-11-20T21:49:53.981" v="10290" actId="404"/>
          <ac:spMkLst>
            <pc:docMk/>
            <pc:sldMk cId="1511101488" sldId="518"/>
            <ac:spMk id="3" creationId="{C847896E-D855-4D16-8BB8-7DA20215C14C}"/>
          </ac:spMkLst>
        </pc:spChg>
        <pc:spChg chg="add del mod">
          <ac:chgData name="Jonathan Loo" userId="d2d72d48b56f45d8" providerId="LiveId" clId="{B816A1F6-97B7-4ACD-A812-B0A1120B03B6}" dt="2020-11-20T10:37:42.729" v="1163" actId="6264"/>
          <ac:spMkLst>
            <pc:docMk/>
            <pc:sldMk cId="1511101488" sldId="518"/>
            <ac:spMk id="4" creationId="{67F07733-8BD1-44B3-9461-BF89E434817F}"/>
          </ac:spMkLst>
        </pc:spChg>
        <pc:spChg chg="add del mod">
          <ac:chgData name="Jonathan Loo" userId="d2d72d48b56f45d8" providerId="LiveId" clId="{B816A1F6-97B7-4ACD-A812-B0A1120B03B6}" dt="2020-11-20T10:37:42.729" v="1163" actId="6264"/>
          <ac:spMkLst>
            <pc:docMk/>
            <pc:sldMk cId="1511101488" sldId="518"/>
            <ac:spMk id="5" creationId="{FB7EF4C6-58C8-4173-82FB-184AD55A2849}"/>
          </ac:spMkLst>
        </pc:spChg>
        <pc:spChg chg="add del mod">
          <ac:chgData name="Jonathan Loo" userId="d2d72d48b56f45d8" providerId="LiveId" clId="{B816A1F6-97B7-4ACD-A812-B0A1120B03B6}" dt="2020-11-20T11:03:17.504" v="1845" actId="6264"/>
          <ac:spMkLst>
            <pc:docMk/>
            <pc:sldMk cId="1511101488" sldId="518"/>
            <ac:spMk id="6" creationId="{5410AB19-E9D7-4C04-9505-C08B5B37ECA6}"/>
          </ac:spMkLst>
        </pc:spChg>
        <pc:spChg chg="add del mod">
          <ac:chgData name="Jonathan Loo" userId="d2d72d48b56f45d8" providerId="LiveId" clId="{B816A1F6-97B7-4ACD-A812-B0A1120B03B6}" dt="2020-11-20T11:03:17.504" v="1845" actId="6264"/>
          <ac:spMkLst>
            <pc:docMk/>
            <pc:sldMk cId="1511101488" sldId="518"/>
            <ac:spMk id="7" creationId="{09D174C8-460B-4FD4-A068-3F7F48A430BD}"/>
          </ac:spMkLst>
        </pc:spChg>
        <pc:spChg chg="add del mod">
          <ac:chgData name="Jonathan Loo" userId="d2d72d48b56f45d8" providerId="LiveId" clId="{B816A1F6-97B7-4ACD-A812-B0A1120B03B6}" dt="2020-11-20T11:03:25.721" v="1846" actId="6264"/>
          <ac:spMkLst>
            <pc:docMk/>
            <pc:sldMk cId="1511101488" sldId="518"/>
            <ac:spMk id="8" creationId="{C3E8F096-3131-4B77-9051-14FBFF76CF4F}"/>
          </ac:spMkLst>
        </pc:spChg>
        <pc:spChg chg="add del mod">
          <ac:chgData name="Jonathan Loo" userId="d2d72d48b56f45d8" providerId="LiveId" clId="{B816A1F6-97B7-4ACD-A812-B0A1120B03B6}" dt="2020-11-20T11:03:25.721" v="1846" actId="6264"/>
          <ac:spMkLst>
            <pc:docMk/>
            <pc:sldMk cId="1511101488" sldId="518"/>
            <ac:spMk id="9" creationId="{3841BCD2-BAF5-45BE-83B2-E0E3B8164D55}"/>
          </ac:spMkLst>
        </pc:spChg>
      </pc:sldChg>
      <pc:sldChg chg="addSp delSp modSp new del mod modClrScheme chgLayout">
        <pc:chgData name="Jonathan Loo" userId="d2d72d48b56f45d8" providerId="LiveId" clId="{B816A1F6-97B7-4ACD-A812-B0A1120B03B6}" dt="2020-11-20T20:25:21.160" v="7903" actId="47"/>
        <pc:sldMkLst>
          <pc:docMk/>
          <pc:sldMk cId="4037553029" sldId="519"/>
        </pc:sldMkLst>
        <pc:spChg chg="del mod ord">
          <ac:chgData name="Jonathan Loo" userId="d2d72d48b56f45d8" providerId="LiveId" clId="{B816A1F6-97B7-4ACD-A812-B0A1120B03B6}" dt="2020-11-20T10:42:18.041" v="1248" actId="700"/>
          <ac:spMkLst>
            <pc:docMk/>
            <pc:sldMk cId="4037553029" sldId="519"/>
            <ac:spMk id="2" creationId="{1F5B4DBB-0ED1-4822-993C-18512F1C0B71}"/>
          </ac:spMkLst>
        </pc:spChg>
        <pc:spChg chg="del mod ord">
          <ac:chgData name="Jonathan Loo" userId="d2d72d48b56f45d8" providerId="LiveId" clId="{B816A1F6-97B7-4ACD-A812-B0A1120B03B6}" dt="2020-11-20T10:42:18.041" v="1248" actId="700"/>
          <ac:spMkLst>
            <pc:docMk/>
            <pc:sldMk cId="4037553029" sldId="519"/>
            <ac:spMk id="3" creationId="{0F901D69-2D8A-4D16-AF50-36E8B6CEA6DC}"/>
          </ac:spMkLst>
        </pc:spChg>
        <pc:spChg chg="add del mod ord">
          <ac:chgData name="Jonathan Loo" userId="d2d72d48b56f45d8" providerId="LiveId" clId="{B816A1F6-97B7-4ACD-A812-B0A1120B03B6}" dt="2020-11-20T10:44:17.201" v="1294" actId="6264"/>
          <ac:spMkLst>
            <pc:docMk/>
            <pc:sldMk cId="4037553029" sldId="519"/>
            <ac:spMk id="4" creationId="{9787AD47-DEC5-46AA-AE6B-57022ED61AAA}"/>
          </ac:spMkLst>
        </pc:spChg>
        <pc:spChg chg="add mod ord">
          <ac:chgData name="Jonathan Loo" userId="d2d72d48b56f45d8" providerId="LiveId" clId="{B816A1F6-97B7-4ACD-A812-B0A1120B03B6}" dt="2020-11-20T20:25:00.818" v="7897" actId="6264"/>
          <ac:spMkLst>
            <pc:docMk/>
            <pc:sldMk cId="4037553029" sldId="519"/>
            <ac:spMk id="5" creationId="{28CFD616-C057-4961-8938-70E53CE1CE20}"/>
          </ac:spMkLst>
        </pc:spChg>
        <pc:spChg chg="add del mod ord">
          <ac:chgData name="Jonathan Loo" userId="d2d72d48b56f45d8" providerId="LiveId" clId="{B816A1F6-97B7-4ACD-A812-B0A1120B03B6}" dt="2020-11-20T10:44:17.201" v="1294" actId="6264"/>
          <ac:spMkLst>
            <pc:docMk/>
            <pc:sldMk cId="4037553029" sldId="519"/>
            <ac:spMk id="6" creationId="{78A33EF8-8B1F-4291-A501-B32FB797F000}"/>
          </ac:spMkLst>
        </pc:spChg>
        <pc:spChg chg="add del">
          <ac:chgData name="Jonathan Loo" userId="d2d72d48b56f45d8" providerId="LiveId" clId="{B816A1F6-97B7-4ACD-A812-B0A1120B03B6}" dt="2020-11-20T10:43:35.984" v="1250" actId="478"/>
          <ac:spMkLst>
            <pc:docMk/>
            <pc:sldMk cId="4037553029" sldId="519"/>
            <ac:spMk id="8" creationId="{3E5BD287-AA5D-4F7B-82A2-3240EFE5555F}"/>
          </ac:spMkLst>
        </pc:spChg>
        <pc:spChg chg="add del mod">
          <ac:chgData name="Jonathan Loo" userId="d2d72d48b56f45d8" providerId="LiveId" clId="{B816A1F6-97B7-4ACD-A812-B0A1120B03B6}" dt="2020-11-20T10:44:17.201" v="1294" actId="6264"/>
          <ac:spMkLst>
            <pc:docMk/>
            <pc:sldMk cId="4037553029" sldId="519"/>
            <ac:spMk id="9" creationId="{B151333F-AAE4-4905-B386-BC4A56D24A63}"/>
          </ac:spMkLst>
        </pc:spChg>
        <pc:spChg chg="add del mod ord">
          <ac:chgData name="Jonathan Loo" userId="d2d72d48b56f45d8" providerId="LiveId" clId="{B816A1F6-97B7-4ACD-A812-B0A1120B03B6}" dt="2020-11-20T10:48:00.494" v="1363" actId="6264"/>
          <ac:spMkLst>
            <pc:docMk/>
            <pc:sldMk cId="4037553029" sldId="519"/>
            <ac:spMk id="10" creationId="{70C71F60-07F6-4FDF-8650-F4AAB9B43899}"/>
          </ac:spMkLst>
        </pc:spChg>
        <pc:spChg chg="add del mod ord">
          <ac:chgData name="Jonathan Loo" userId="d2d72d48b56f45d8" providerId="LiveId" clId="{B816A1F6-97B7-4ACD-A812-B0A1120B03B6}" dt="2020-11-20T10:48:00.494" v="1363" actId="6264"/>
          <ac:spMkLst>
            <pc:docMk/>
            <pc:sldMk cId="4037553029" sldId="519"/>
            <ac:spMk id="11" creationId="{0D59D6CB-79A1-4E3C-A8B2-76E854388E85}"/>
          </ac:spMkLst>
        </pc:spChg>
        <pc:spChg chg="add del mod">
          <ac:chgData name="Jonathan Loo" userId="d2d72d48b56f45d8" providerId="LiveId" clId="{B816A1F6-97B7-4ACD-A812-B0A1120B03B6}" dt="2020-11-20T10:48:00.494" v="1363" actId="6264"/>
          <ac:spMkLst>
            <pc:docMk/>
            <pc:sldMk cId="4037553029" sldId="519"/>
            <ac:spMk id="12" creationId="{1C9C2749-3AE0-43E5-A058-DA9A6EB78B17}"/>
          </ac:spMkLst>
        </pc:spChg>
        <pc:spChg chg="add del mod ord">
          <ac:chgData name="Jonathan Loo" userId="d2d72d48b56f45d8" providerId="LiveId" clId="{B816A1F6-97B7-4ACD-A812-B0A1120B03B6}" dt="2020-11-20T10:48:04.243" v="1364" actId="6264"/>
          <ac:spMkLst>
            <pc:docMk/>
            <pc:sldMk cId="4037553029" sldId="519"/>
            <ac:spMk id="13" creationId="{6BFAD7B7-576A-4FD1-ACD7-AC2F7FA5625E}"/>
          </ac:spMkLst>
        </pc:spChg>
        <pc:spChg chg="add del mod ord">
          <ac:chgData name="Jonathan Loo" userId="d2d72d48b56f45d8" providerId="LiveId" clId="{B816A1F6-97B7-4ACD-A812-B0A1120B03B6}" dt="2020-11-20T10:48:04.243" v="1364" actId="6264"/>
          <ac:spMkLst>
            <pc:docMk/>
            <pc:sldMk cId="4037553029" sldId="519"/>
            <ac:spMk id="14" creationId="{A1D0B1AD-B81D-44D5-987F-4472DBA4661C}"/>
          </ac:spMkLst>
        </pc:spChg>
        <pc:spChg chg="add del mod">
          <ac:chgData name="Jonathan Loo" userId="d2d72d48b56f45d8" providerId="LiveId" clId="{B816A1F6-97B7-4ACD-A812-B0A1120B03B6}" dt="2020-11-20T10:48:04.243" v="1364" actId="6264"/>
          <ac:spMkLst>
            <pc:docMk/>
            <pc:sldMk cId="4037553029" sldId="519"/>
            <ac:spMk id="15" creationId="{7F78C6A1-15F9-4C58-BC10-6A96F0A2E0E7}"/>
          </ac:spMkLst>
        </pc:spChg>
        <pc:spChg chg="add mod ord">
          <ac:chgData name="Jonathan Loo" userId="d2d72d48b56f45d8" providerId="LiveId" clId="{B816A1F6-97B7-4ACD-A812-B0A1120B03B6}" dt="2020-11-20T20:25:00.818" v="7897" actId="6264"/>
          <ac:spMkLst>
            <pc:docMk/>
            <pc:sldMk cId="4037553029" sldId="519"/>
            <ac:spMk id="16" creationId="{A8831F7C-9289-48E1-B5E6-5051B9BA062B}"/>
          </ac:spMkLst>
        </pc:spChg>
        <pc:spChg chg="add mod ord">
          <ac:chgData name="Jonathan Loo" userId="d2d72d48b56f45d8" providerId="LiveId" clId="{B816A1F6-97B7-4ACD-A812-B0A1120B03B6}" dt="2020-11-20T20:25:00.818" v="7897" actId="6264"/>
          <ac:spMkLst>
            <pc:docMk/>
            <pc:sldMk cId="4037553029" sldId="519"/>
            <ac:spMk id="17" creationId="{66055E93-10CE-40AB-BA79-B4BD74D90235}"/>
          </ac:spMkLst>
        </pc:spChg>
        <pc:spChg chg="add del mod">
          <ac:chgData name="Jonathan Loo" userId="d2d72d48b56f45d8" providerId="LiveId" clId="{B816A1F6-97B7-4ACD-A812-B0A1120B03B6}" dt="2020-11-20T13:51:55.875" v="1868" actId="6264"/>
          <ac:spMkLst>
            <pc:docMk/>
            <pc:sldMk cId="4037553029" sldId="519"/>
            <ac:spMk id="20" creationId="{55C1AA1C-FE16-4A3A-B0FB-D98360C2613C}"/>
          </ac:spMkLst>
        </pc:spChg>
        <pc:spChg chg="add del mod">
          <ac:chgData name="Jonathan Loo" userId="d2d72d48b56f45d8" providerId="LiveId" clId="{B816A1F6-97B7-4ACD-A812-B0A1120B03B6}" dt="2020-11-20T13:51:55.875" v="1868" actId="6264"/>
          <ac:spMkLst>
            <pc:docMk/>
            <pc:sldMk cId="4037553029" sldId="519"/>
            <ac:spMk id="21" creationId="{9C9AD776-BE78-4A00-9D95-B945BAB5A141}"/>
          </ac:spMkLst>
        </pc:spChg>
        <pc:spChg chg="add del mod">
          <ac:chgData name="Jonathan Loo" userId="d2d72d48b56f45d8" providerId="LiveId" clId="{B816A1F6-97B7-4ACD-A812-B0A1120B03B6}" dt="2020-11-20T13:51:55.875" v="1868" actId="6264"/>
          <ac:spMkLst>
            <pc:docMk/>
            <pc:sldMk cId="4037553029" sldId="519"/>
            <ac:spMk id="22" creationId="{ECD1D43D-5ACF-4A24-A5D2-11C98141134F}"/>
          </ac:spMkLst>
        </pc:spChg>
        <pc:spChg chg="add del mod">
          <ac:chgData name="Jonathan Loo" userId="d2d72d48b56f45d8" providerId="LiveId" clId="{B816A1F6-97B7-4ACD-A812-B0A1120B03B6}" dt="2020-11-20T14:20:57.378" v="2561" actId="6264"/>
          <ac:spMkLst>
            <pc:docMk/>
            <pc:sldMk cId="4037553029" sldId="519"/>
            <ac:spMk id="23" creationId="{41A3FD6B-C748-4943-A6C2-AC6EBC4E653F}"/>
          </ac:spMkLst>
        </pc:spChg>
        <pc:spChg chg="add del mod">
          <ac:chgData name="Jonathan Loo" userId="d2d72d48b56f45d8" providerId="LiveId" clId="{B816A1F6-97B7-4ACD-A812-B0A1120B03B6}" dt="2020-11-20T14:20:57.378" v="2561" actId="6264"/>
          <ac:spMkLst>
            <pc:docMk/>
            <pc:sldMk cId="4037553029" sldId="519"/>
            <ac:spMk id="24" creationId="{9384B6C2-E203-45D3-B1C6-27EAB57BCACD}"/>
          </ac:spMkLst>
        </pc:spChg>
        <pc:spChg chg="add del mod">
          <ac:chgData name="Jonathan Loo" userId="d2d72d48b56f45d8" providerId="LiveId" clId="{B816A1F6-97B7-4ACD-A812-B0A1120B03B6}" dt="2020-11-20T14:20:57.378" v="2561" actId="6264"/>
          <ac:spMkLst>
            <pc:docMk/>
            <pc:sldMk cId="4037553029" sldId="519"/>
            <ac:spMk id="25" creationId="{E5A58E50-B2B5-48F8-B5E4-974D7A1E4001}"/>
          </ac:spMkLst>
        </pc:spChg>
        <pc:spChg chg="add del mod">
          <ac:chgData name="Jonathan Loo" userId="d2d72d48b56f45d8" providerId="LiveId" clId="{B816A1F6-97B7-4ACD-A812-B0A1120B03B6}" dt="2020-11-20T14:21:00.907" v="2563" actId="6264"/>
          <ac:spMkLst>
            <pc:docMk/>
            <pc:sldMk cId="4037553029" sldId="519"/>
            <ac:spMk id="26" creationId="{6950E8AE-814F-44B7-827B-D9A24C46E047}"/>
          </ac:spMkLst>
        </pc:spChg>
        <pc:spChg chg="add del mod">
          <ac:chgData name="Jonathan Loo" userId="d2d72d48b56f45d8" providerId="LiveId" clId="{B816A1F6-97B7-4ACD-A812-B0A1120B03B6}" dt="2020-11-20T14:21:00.907" v="2563" actId="6264"/>
          <ac:spMkLst>
            <pc:docMk/>
            <pc:sldMk cId="4037553029" sldId="519"/>
            <ac:spMk id="27" creationId="{9BFD5317-30E2-45ED-A8D6-05C10A0E6C3B}"/>
          </ac:spMkLst>
        </pc:spChg>
        <pc:spChg chg="add del mod">
          <ac:chgData name="Jonathan Loo" userId="d2d72d48b56f45d8" providerId="LiveId" clId="{B816A1F6-97B7-4ACD-A812-B0A1120B03B6}" dt="2020-11-20T14:21:00.907" v="2563" actId="6264"/>
          <ac:spMkLst>
            <pc:docMk/>
            <pc:sldMk cId="4037553029" sldId="519"/>
            <ac:spMk id="28" creationId="{5FC39AFF-52E0-42CF-9C99-037EC85EA5B0}"/>
          </ac:spMkLst>
        </pc:spChg>
        <pc:spChg chg="add del mod">
          <ac:chgData name="Jonathan Loo" userId="d2d72d48b56f45d8" providerId="LiveId" clId="{B816A1F6-97B7-4ACD-A812-B0A1120B03B6}" dt="2020-11-20T14:21:18.568" v="2566" actId="6264"/>
          <ac:spMkLst>
            <pc:docMk/>
            <pc:sldMk cId="4037553029" sldId="519"/>
            <ac:spMk id="29" creationId="{C85F739F-4135-4AA7-9295-14997668A86B}"/>
          </ac:spMkLst>
        </pc:spChg>
        <pc:spChg chg="add del mod">
          <ac:chgData name="Jonathan Loo" userId="d2d72d48b56f45d8" providerId="LiveId" clId="{B816A1F6-97B7-4ACD-A812-B0A1120B03B6}" dt="2020-11-20T14:21:18.568" v="2566" actId="6264"/>
          <ac:spMkLst>
            <pc:docMk/>
            <pc:sldMk cId="4037553029" sldId="519"/>
            <ac:spMk id="30" creationId="{92B5747B-EEB0-438C-95BB-5920D8DAEE61}"/>
          </ac:spMkLst>
        </pc:spChg>
        <pc:spChg chg="add del mod">
          <ac:chgData name="Jonathan Loo" userId="d2d72d48b56f45d8" providerId="LiveId" clId="{B816A1F6-97B7-4ACD-A812-B0A1120B03B6}" dt="2020-11-20T14:21:18.568" v="2566" actId="6264"/>
          <ac:spMkLst>
            <pc:docMk/>
            <pc:sldMk cId="4037553029" sldId="519"/>
            <ac:spMk id="31" creationId="{60E19263-CD22-44F9-9033-17287228F890}"/>
          </ac:spMkLst>
        </pc:spChg>
        <pc:spChg chg="add del mod">
          <ac:chgData name="Jonathan Loo" userId="d2d72d48b56f45d8" providerId="LiveId" clId="{B816A1F6-97B7-4ACD-A812-B0A1120B03B6}" dt="2020-11-20T20:24:26.164" v="7888" actId="6264"/>
          <ac:spMkLst>
            <pc:docMk/>
            <pc:sldMk cId="4037553029" sldId="519"/>
            <ac:spMk id="48" creationId="{24CCEBF5-DD1B-44FC-80F2-6BC375691E84}"/>
          </ac:spMkLst>
        </pc:spChg>
        <pc:spChg chg="add del mod">
          <ac:chgData name="Jonathan Loo" userId="d2d72d48b56f45d8" providerId="LiveId" clId="{B816A1F6-97B7-4ACD-A812-B0A1120B03B6}" dt="2020-11-20T20:24:26.164" v="7888" actId="6264"/>
          <ac:spMkLst>
            <pc:docMk/>
            <pc:sldMk cId="4037553029" sldId="519"/>
            <ac:spMk id="49" creationId="{ED98ECDD-8D6F-4736-8CDD-D7B01B1A40F6}"/>
          </ac:spMkLst>
        </pc:spChg>
        <pc:spChg chg="add del mod">
          <ac:chgData name="Jonathan Loo" userId="d2d72d48b56f45d8" providerId="LiveId" clId="{B816A1F6-97B7-4ACD-A812-B0A1120B03B6}" dt="2020-11-20T20:24:26.164" v="7888" actId="6264"/>
          <ac:spMkLst>
            <pc:docMk/>
            <pc:sldMk cId="4037553029" sldId="519"/>
            <ac:spMk id="50" creationId="{8BA82E67-BD21-42D4-AB49-3DE0EEFC1CDD}"/>
          </ac:spMkLst>
        </pc:spChg>
        <pc:spChg chg="add del mod">
          <ac:chgData name="Jonathan Loo" userId="d2d72d48b56f45d8" providerId="LiveId" clId="{B816A1F6-97B7-4ACD-A812-B0A1120B03B6}" dt="2020-11-20T20:24:52.420" v="7894" actId="6264"/>
          <ac:spMkLst>
            <pc:docMk/>
            <pc:sldMk cId="4037553029" sldId="519"/>
            <ac:spMk id="51" creationId="{B54B47D2-D06F-40AC-889D-D2FD49DAB1BF}"/>
          </ac:spMkLst>
        </pc:spChg>
        <pc:spChg chg="add del mod">
          <ac:chgData name="Jonathan Loo" userId="d2d72d48b56f45d8" providerId="LiveId" clId="{B816A1F6-97B7-4ACD-A812-B0A1120B03B6}" dt="2020-11-20T20:24:52.420" v="7894" actId="6264"/>
          <ac:spMkLst>
            <pc:docMk/>
            <pc:sldMk cId="4037553029" sldId="519"/>
            <ac:spMk id="52" creationId="{99188D66-771F-40F0-A381-CADFC1F4B7B4}"/>
          </ac:spMkLst>
        </pc:spChg>
        <pc:spChg chg="add del mod">
          <ac:chgData name="Jonathan Loo" userId="d2d72d48b56f45d8" providerId="LiveId" clId="{B816A1F6-97B7-4ACD-A812-B0A1120B03B6}" dt="2020-11-20T20:24:52.420" v="7894" actId="6264"/>
          <ac:spMkLst>
            <pc:docMk/>
            <pc:sldMk cId="4037553029" sldId="519"/>
            <ac:spMk id="53" creationId="{7806AC16-9683-4D90-AA82-CE0489CC5EA6}"/>
          </ac:spMkLst>
        </pc:spChg>
        <pc:spChg chg="add del mod">
          <ac:chgData name="Jonathan Loo" userId="d2d72d48b56f45d8" providerId="LiveId" clId="{B816A1F6-97B7-4ACD-A812-B0A1120B03B6}" dt="2020-11-20T20:25:00.818" v="7897" actId="6264"/>
          <ac:spMkLst>
            <pc:docMk/>
            <pc:sldMk cId="4037553029" sldId="519"/>
            <ac:spMk id="54" creationId="{B35E3C76-B1A4-4DA2-A50F-A478DC1A4283}"/>
          </ac:spMkLst>
        </pc:spChg>
        <pc:spChg chg="add del mod">
          <ac:chgData name="Jonathan Loo" userId="d2d72d48b56f45d8" providerId="LiveId" clId="{B816A1F6-97B7-4ACD-A812-B0A1120B03B6}" dt="2020-11-20T20:25:00.818" v="7897" actId="6264"/>
          <ac:spMkLst>
            <pc:docMk/>
            <pc:sldMk cId="4037553029" sldId="519"/>
            <ac:spMk id="55" creationId="{72A33904-54B4-4D68-8D85-50C713507D04}"/>
          </ac:spMkLst>
        </pc:spChg>
        <pc:spChg chg="add del mod">
          <ac:chgData name="Jonathan Loo" userId="d2d72d48b56f45d8" providerId="LiveId" clId="{B816A1F6-97B7-4ACD-A812-B0A1120B03B6}" dt="2020-11-20T20:25:00.818" v="7897" actId="6264"/>
          <ac:spMkLst>
            <pc:docMk/>
            <pc:sldMk cId="4037553029" sldId="519"/>
            <ac:spMk id="56" creationId="{76DFD8AF-1FF9-4ECB-8353-D6F05DCBA950}"/>
          </ac:spMkLst>
        </pc:spChg>
        <pc:picChg chg="add del">
          <ac:chgData name="Jonathan Loo" userId="d2d72d48b56f45d8" providerId="LiveId" clId="{B816A1F6-97B7-4ACD-A812-B0A1120B03B6}" dt="2020-11-20T10:50:08.582" v="1465" actId="478"/>
          <ac:picMkLst>
            <pc:docMk/>
            <pc:sldMk cId="4037553029" sldId="519"/>
            <ac:picMk id="18" creationId="{63E58B6D-ACFB-4D35-A08D-F6FD870DBCC4}"/>
          </ac:picMkLst>
        </pc:picChg>
        <pc:picChg chg="add mod">
          <ac:chgData name="Jonathan Loo" userId="d2d72d48b56f45d8" providerId="LiveId" clId="{B816A1F6-97B7-4ACD-A812-B0A1120B03B6}" dt="2020-11-20T20:24:57.361" v="7896" actId="1076"/>
          <ac:picMkLst>
            <pc:docMk/>
            <pc:sldMk cId="4037553029" sldId="519"/>
            <ac:picMk id="19" creationId="{874CB145-D209-4622-8036-32E0DCA9C43C}"/>
          </ac:picMkLst>
        </pc:picChg>
        <pc:picChg chg="del mod">
          <ac:chgData name="Jonathan Loo" userId="d2d72d48b56f45d8" providerId="LiveId" clId="{B816A1F6-97B7-4ACD-A812-B0A1120B03B6}" dt="2020-11-20T14:30:33.090" v="2747" actId="478"/>
          <ac:picMkLst>
            <pc:docMk/>
            <pc:sldMk cId="4037553029" sldId="519"/>
            <ac:picMk id="33" creationId="{74617811-92B2-450C-AF77-34CDE4BD3DC1}"/>
          </ac:picMkLst>
        </pc:picChg>
        <pc:picChg chg="del mod ord">
          <ac:chgData name="Jonathan Loo" userId="d2d72d48b56f45d8" providerId="LiveId" clId="{B816A1F6-97B7-4ACD-A812-B0A1120B03B6}" dt="2020-11-20T14:30:44.506" v="2761" actId="478"/>
          <ac:picMkLst>
            <pc:docMk/>
            <pc:sldMk cId="4037553029" sldId="519"/>
            <ac:picMk id="35" creationId="{94DCDA57-618B-4E5C-870E-E053B5954B43}"/>
          </ac:picMkLst>
        </pc:picChg>
        <pc:picChg chg="del mod ord">
          <ac:chgData name="Jonathan Loo" userId="d2d72d48b56f45d8" providerId="LiveId" clId="{B816A1F6-97B7-4ACD-A812-B0A1120B03B6}" dt="2020-11-20T14:39:58.507" v="2776" actId="478"/>
          <ac:picMkLst>
            <pc:docMk/>
            <pc:sldMk cId="4037553029" sldId="519"/>
            <ac:picMk id="37" creationId="{572CE278-C80C-4011-B7C5-1B57220C29BD}"/>
          </ac:picMkLst>
        </pc:picChg>
        <pc:picChg chg="del mod ord">
          <ac:chgData name="Jonathan Loo" userId="d2d72d48b56f45d8" providerId="LiveId" clId="{B816A1F6-97B7-4ACD-A812-B0A1120B03B6}" dt="2020-11-20T14:40:39.827" v="2790" actId="478"/>
          <ac:picMkLst>
            <pc:docMk/>
            <pc:sldMk cId="4037553029" sldId="519"/>
            <ac:picMk id="39" creationId="{86A84428-6709-43D1-90C1-041A88AAA2BF}"/>
          </ac:picMkLst>
        </pc:picChg>
        <pc:picChg chg="del mod ord">
          <ac:chgData name="Jonathan Loo" userId="d2d72d48b56f45d8" providerId="LiveId" clId="{B816A1F6-97B7-4ACD-A812-B0A1120B03B6}" dt="2020-11-20T14:43:32.068" v="2804" actId="478"/>
          <ac:picMkLst>
            <pc:docMk/>
            <pc:sldMk cId="4037553029" sldId="519"/>
            <ac:picMk id="41" creationId="{112799E4-8B41-46CB-B56A-54B687EC1BCB}"/>
          </ac:picMkLst>
        </pc:picChg>
        <pc:picChg chg="del mod ord">
          <ac:chgData name="Jonathan Loo" userId="d2d72d48b56f45d8" providerId="LiveId" clId="{B816A1F6-97B7-4ACD-A812-B0A1120B03B6}" dt="2020-11-20T14:43:40.186" v="2818" actId="478"/>
          <ac:picMkLst>
            <pc:docMk/>
            <pc:sldMk cId="4037553029" sldId="519"/>
            <ac:picMk id="43" creationId="{3D18E03C-ACC2-4FB4-A4EF-11A4472F473B}"/>
          </ac:picMkLst>
        </pc:picChg>
        <pc:picChg chg="del mod ord">
          <ac:chgData name="Jonathan Loo" userId="d2d72d48b56f45d8" providerId="LiveId" clId="{B816A1F6-97B7-4ACD-A812-B0A1120B03B6}" dt="2020-11-20T20:20:47.051" v="7632" actId="478"/>
          <ac:picMkLst>
            <pc:docMk/>
            <pc:sldMk cId="4037553029" sldId="519"/>
            <ac:picMk id="45" creationId="{6B4C66BC-679E-438B-9D17-D97370433BB2}"/>
          </ac:picMkLst>
        </pc:picChg>
        <pc:picChg chg="del mod ord">
          <ac:chgData name="Jonathan Loo" userId="d2d72d48b56f45d8" providerId="LiveId" clId="{B816A1F6-97B7-4ACD-A812-B0A1120B03B6}" dt="2020-11-20T20:23:53.472" v="7886" actId="478"/>
          <ac:picMkLst>
            <pc:docMk/>
            <pc:sldMk cId="4037553029" sldId="519"/>
            <ac:picMk id="47" creationId="{FDC265D7-565D-4C23-80F2-3E05E154C8B5}"/>
          </ac:picMkLst>
        </pc:picChg>
      </pc:sldChg>
      <pc:sldChg chg="modSp new del mod">
        <pc:chgData name="Jonathan Loo" userId="d2d72d48b56f45d8" providerId="LiveId" clId="{B816A1F6-97B7-4ACD-A812-B0A1120B03B6}" dt="2020-11-26T10:44:57.383" v="57095" actId="47"/>
        <pc:sldMkLst>
          <pc:docMk/>
          <pc:sldMk cId="231621942" sldId="520"/>
        </pc:sldMkLst>
        <pc:spChg chg="mod">
          <ac:chgData name="Jonathan Loo" userId="d2d72d48b56f45d8" providerId="LiveId" clId="{B816A1F6-97B7-4ACD-A812-B0A1120B03B6}" dt="2020-11-20T10:55:30.149" v="1488" actId="20577"/>
          <ac:spMkLst>
            <pc:docMk/>
            <pc:sldMk cId="231621942" sldId="520"/>
            <ac:spMk id="2" creationId="{561AB6A1-28FB-43D7-A0E8-F94D6EFACDC6}"/>
          </ac:spMkLst>
        </pc:spChg>
        <pc:spChg chg="mod">
          <ac:chgData name="Jonathan Loo" userId="d2d72d48b56f45d8" providerId="LiveId" clId="{B816A1F6-97B7-4ACD-A812-B0A1120B03B6}" dt="2020-11-20T10:58:15.688" v="1719" actId="113"/>
          <ac:spMkLst>
            <pc:docMk/>
            <pc:sldMk cId="231621942" sldId="520"/>
            <ac:spMk id="3" creationId="{1FED89C2-97A8-4A5B-9548-DEBCE8CBF354}"/>
          </ac:spMkLst>
        </pc:spChg>
      </pc:sldChg>
      <pc:sldChg chg="addSp delSp add del setBg delDesignElem">
        <pc:chgData name="Jonathan Loo" userId="d2d72d48b56f45d8" providerId="LiveId" clId="{B816A1F6-97B7-4ACD-A812-B0A1120B03B6}" dt="2020-11-20T11:00:51.268" v="1722"/>
        <pc:sldMkLst>
          <pc:docMk/>
          <pc:sldMk cId="1579540671" sldId="521"/>
        </pc:sldMkLst>
        <pc:spChg chg="add del">
          <ac:chgData name="Jonathan Loo" userId="d2d72d48b56f45d8" providerId="LiveId" clId="{B816A1F6-97B7-4ACD-A812-B0A1120B03B6}" dt="2020-11-20T11:00:51.268" v="1722"/>
          <ac:spMkLst>
            <pc:docMk/>
            <pc:sldMk cId="1579540671" sldId="521"/>
            <ac:spMk id="28" creationId="{ACBE1851-2230-47A9-B000-CE9046EA61B9}"/>
          </ac:spMkLst>
        </pc:spChg>
        <pc:cxnChg chg="add del">
          <ac:chgData name="Jonathan Loo" userId="d2d72d48b56f45d8" providerId="LiveId" clId="{B816A1F6-97B7-4ACD-A812-B0A1120B03B6}" dt="2020-11-20T11:00:51.268" v="1722"/>
          <ac:cxnSpMkLst>
            <pc:docMk/>
            <pc:sldMk cId="1579540671" sldId="521"/>
            <ac:cxnSpMk id="30" creationId="{23B93832-6514-44F4-849B-5EE2C8A2337D}"/>
          </ac:cxnSpMkLst>
        </pc:cxnChg>
      </pc:sldChg>
      <pc:sldChg chg="delSp modSp add mod">
        <pc:chgData name="Jonathan Loo" userId="d2d72d48b56f45d8" providerId="LiveId" clId="{B816A1F6-97B7-4ACD-A812-B0A1120B03B6}" dt="2020-12-05T17:41:41.347" v="60527" actId="404"/>
        <pc:sldMkLst>
          <pc:docMk/>
          <pc:sldMk cId="3241977996" sldId="521"/>
        </pc:sldMkLst>
        <pc:spChg chg="mod">
          <ac:chgData name="Jonathan Loo" userId="d2d72d48b56f45d8" providerId="LiveId" clId="{B816A1F6-97B7-4ACD-A812-B0A1120B03B6}" dt="2020-12-05T17:41:41.347" v="60527" actId="404"/>
          <ac:spMkLst>
            <pc:docMk/>
            <pc:sldMk cId="3241977996" sldId="521"/>
            <ac:spMk id="2" creationId="{888888FC-CBA7-4408-AF6E-23D90D025757}"/>
          </ac:spMkLst>
        </pc:spChg>
        <pc:spChg chg="del mod">
          <ac:chgData name="Jonathan Loo" userId="d2d72d48b56f45d8" providerId="LiveId" clId="{B816A1F6-97B7-4ACD-A812-B0A1120B03B6}" dt="2020-11-21T15:19:45.133" v="10469" actId="478"/>
          <ac:spMkLst>
            <pc:docMk/>
            <pc:sldMk cId="3241977996" sldId="521"/>
            <ac:spMk id="6" creationId="{A6AF40E5-CFA9-49FC-ACDA-DB0F984CAF82}"/>
          </ac:spMkLst>
        </pc:spChg>
      </pc:sldChg>
      <pc:sldChg chg="modSp add del mod">
        <pc:chgData name="Jonathan Loo" userId="d2d72d48b56f45d8" providerId="LiveId" clId="{B816A1F6-97B7-4ACD-A812-B0A1120B03B6}" dt="2020-11-26T10:44:57.383" v="57095" actId="47"/>
        <pc:sldMkLst>
          <pc:docMk/>
          <pc:sldMk cId="2661887810" sldId="522"/>
        </pc:sldMkLst>
        <pc:spChg chg="mod">
          <ac:chgData name="Jonathan Loo" userId="d2d72d48b56f45d8" providerId="LiveId" clId="{B816A1F6-97B7-4ACD-A812-B0A1120B03B6}" dt="2020-11-20T11:01:28.083" v="1782" actId="6549"/>
          <ac:spMkLst>
            <pc:docMk/>
            <pc:sldMk cId="2661887810" sldId="522"/>
            <ac:spMk id="2" creationId="{888888FC-CBA7-4408-AF6E-23D90D025757}"/>
          </ac:spMkLst>
        </pc:spChg>
        <pc:spChg chg="mod">
          <ac:chgData name="Jonathan Loo" userId="d2d72d48b56f45d8" providerId="LiveId" clId="{B816A1F6-97B7-4ACD-A812-B0A1120B03B6}" dt="2020-11-20T11:01:30.421" v="1783" actId="6549"/>
          <ac:spMkLst>
            <pc:docMk/>
            <pc:sldMk cId="2661887810" sldId="522"/>
            <ac:spMk id="6" creationId="{A6AF40E5-CFA9-49FC-ACDA-DB0F984CAF82}"/>
          </ac:spMkLst>
        </pc:spChg>
      </pc:sldChg>
      <pc:sldChg chg="add del">
        <pc:chgData name="Jonathan Loo" userId="d2d72d48b56f45d8" providerId="LiveId" clId="{B816A1F6-97B7-4ACD-A812-B0A1120B03B6}" dt="2020-11-21T17:19:10.835" v="12819" actId="47"/>
        <pc:sldMkLst>
          <pc:docMk/>
          <pc:sldMk cId="127733783" sldId="523"/>
        </pc:sldMkLst>
      </pc:sldChg>
      <pc:sldChg chg="new del">
        <pc:chgData name="Jonathan Loo" userId="d2d72d48b56f45d8" providerId="LiveId" clId="{B816A1F6-97B7-4ACD-A812-B0A1120B03B6}" dt="2020-11-20T16:24:14.406" v="5865" actId="47"/>
        <pc:sldMkLst>
          <pc:docMk/>
          <pc:sldMk cId="147490490" sldId="524"/>
        </pc:sldMkLst>
      </pc:sldChg>
      <pc:sldChg chg="addSp delSp modSp new mod chgLayout">
        <pc:chgData name="Jonathan Loo" userId="d2d72d48b56f45d8" providerId="LiveId" clId="{B816A1F6-97B7-4ACD-A812-B0A1120B03B6}" dt="2020-12-04T17:13:41.207" v="60512" actId="1076"/>
        <pc:sldMkLst>
          <pc:docMk/>
          <pc:sldMk cId="3396407345" sldId="525"/>
        </pc:sldMkLst>
        <pc:spChg chg="mod ord">
          <ac:chgData name="Jonathan Loo" userId="d2d72d48b56f45d8" providerId="LiveId" clId="{B816A1F6-97B7-4ACD-A812-B0A1120B03B6}" dt="2020-11-20T21:11:03.650" v="9989" actId="6264"/>
          <ac:spMkLst>
            <pc:docMk/>
            <pc:sldMk cId="3396407345" sldId="525"/>
            <ac:spMk id="2" creationId="{7AA17977-7721-454C-BB39-725ECB4D668C}"/>
          </ac:spMkLst>
        </pc:spChg>
        <pc:spChg chg="add del mod ord">
          <ac:chgData name="Jonathan Loo" userId="d2d72d48b56f45d8" providerId="LiveId" clId="{B816A1F6-97B7-4ACD-A812-B0A1120B03B6}" dt="2020-11-23T12:59:58.378" v="21554" actId="20577"/>
          <ac:spMkLst>
            <pc:docMk/>
            <pc:sldMk cId="3396407345" sldId="525"/>
            <ac:spMk id="3" creationId="{22B28C2F-10C1-44D6-B767-6D82A07C33FE}"/>
          </ac:spMkLst>
        </pc:spChg>
        <pc:spChg chg="mod ord">
          <ac:chgData name="Jonathan Loo" userId="d2d72d48b56f45d8" providerId="LiveId" clId="{B816A1F6-97B7-4ACD-A812-B0A1120B03B6}" dt="2020-11-20T21:13:24.520" v="10031" actId="20577"/>
          <ac:spMkLst>
            <pc:docMk/>
            <pc:sldMk cId="3396407345" sldId="525"/>
            <ac:spMk id="4" creationId="{0E5A9CAB-175D-4CF3-AE45-485396F3E156}"/>
          </ac:spMkLst>
        </pc:spChg>
        <pc:spChg chg="add del mod">
          <ac:chgData name="Jonathan Loo" userId="d2d72d48b56f45d8" providerId="LiveId" clId="{B816A1F6-97B7-4ACD-A812-B0A1120B03B6}" dt="2020-11-20T16:16:37.310" v="5308" actId="6264"/>
          <ac:spMkLst>
            <pc:docMk/>
            <pc:sldMk cId="3396407345" sldId="525"/>
            <ac:spMk id="10" creationId="{ED01ADE4-7A09-48CF-9F16-40689E47C7CC}"/>
          </ac:spMkLst>
        </pc:spChg>
        <pc:spChg chg="add del mod">
          <ac:chgData name="Jonathan Loo" userId="d2d72d48b56f45d8" providerId="LiveId" clId="{B816A1F6-97B7-4ACD-A812-B0A1120B03B6}" dt="2020-11-20T16:16:37.310" v="5308" actId="6264"/>
          <ac:spMkLst>
            <pc:docMk/>
            <pc:sldMk cId="3396407345" sldId="525"/>
            <ac:spMk id="11" creationId="{92664C9B-459F-42E0-9EB8-94E2F3E8679E}"/>
          </ac:spMkLst>
        </pc:spChg>
        <pc:spChg chg="add del mod">
          <ac:chgData name="Jonathan Loo" userId="d2d72d48b56f45d8" providerId="LiveId" clId="{B816A1F6-97B7-4ACD-A812-B0A1120B03B6}" dt="2020-11-20T16:16:37.310" v="5308" actId="6264"/>
          <ac:spMkLst>
            <pc:docMk/>
            <pc:sldMk cId="3396407345" sldId="525"/>
            <ac:spMk id="12" creationId="{5C33D8DE-FA44-4310-8430-ED6C3C3E2F1A}"/>
          </ac:spMkLst>
        </pc:spChg>
        <pc:spChg chg="add del mod">
          <ac:chgData name="Jonathan Loo" userId="d2d72d48b56f45d8" providerId="LiveId" clId="{B816A1F6-97B7-4ACD-A812-B0A1120B03B6}" dt="2020-11-20T16:19:08.379" v="5464" actId="6264"/>
          <ac:spMkLst>
            <pc:docMk/>
            <pc:sldMk cId="3396407345" sldId="525"/>
            <ac:spMk id="13" creationId="{ABDEEA70-190F-4089-852B-71D947CB2605}"/>
          </ac:spMkLst>
        </pc:spChg>
        <pc:spChg chg="add del mod">
          <ac:chgData name="Jonathan Loo" userId="d2d72d48b56f45d8" providerId="LiveId" clId="{B816A1F6-97B7-4ACD-A812-B0A1120B03B6}" dt="2020-11-20T16:19:08.379" v="5464" actId="6264"/>
          <ac:spMkLst>
            <pc:docMk/>
            <pc:sldMk cId="3396407345" sldId="525"/>
            <ac:spMk id="14" creationId="{381B8986-A085-4B56-8B4F-804463FFE3C4}"/>
          </ac:spMkLst>
        </pc:spChg>
        <pc:spChg chg="add del mod">
          <ac:chgData name="Jonathan Loo" userId="d2d72d48b56f45d8" providerId="LiveId" clId="{B816A1F6-97B7-4ACD-A812-B0A1120B03B6}" dt="2020-11-20T16:19:08.379" v="5464" actId="6264"/>
          <ac:spMkLst>
            <pc:docMk/>
            <pc:sldMk cId="3396407345" sldId="525"/>
            <ac:spMk id="15" creationId="{0D8FB2B5-200E-4B97-915C-F26A567DD963}"/>
          </ac:spMkLst>
        </pc:spChg>
        <pc:spChg chg="add mod">
          <ac:chgData name="Jonathan Loo" userId="d2d72d48b56f45d8" providerId="LiveId" clId="{B816A1F6-97B7-4ACD-A812-B0A1120B03B6}" dt="2020-11-20T21:49:40.237" v="10289" actId="1076"/>
          <ac:spMkLst>
            <pc:docMk/>
            <pc:sldMk cId="3396407345" sldId="525"/>
            <ac:spMk id="18" creationId="{7B73DC65-204C-4189-8D4D-E825AB3D4298}"/>
          </ac:spMkLst>
        </pc:spChg>
        <pc:spChg chg="add del mod">
          <ac:chgData name="Jonathan Loo" userId="d2d72d48b56f45d8" providerId="LiveId" clId="{B816A1F6-97B7-4ACD-A812-B0A1120B03B6}" dt="2020-11-20T20:48:14.904" v="9553" actId="21"/>
          <ac:spMkLst>
            <pc:docMk/>
            <pc:sldMk cId="3396407345" sldId="525"/>
            <ac:spMk id="20" creationId="{FF4D1FA6-BCA0-4594-AD3A-41F4B56F147E}"/>
          </ac:spMkLst>
        </pc:spChg>
        <pc:spChg chg="add del mod">
          <ac:chgData name="Jonathan Loo" userId="d2d72d48b56f45d8" providerId="LiveId" clId="{B816A1F6-97B7-4ACD-A812-B0A1120B03B6}" dt="2020-11-20T21:11:03.650" v="9989" actId="6264"/>
          <ac:spMkLst>
            <pc:docMk/>
            <pc:sldMk cId="3396407345" sldId="525"/>
            <ac:spMk id="21" creationId="{2349666E-6CFD-4AF2-9999-345C368E6E0E}"/>
          </ac:spMkLst>
        </pc:spChg>
        <pc:spChg chg="add del mod">
          <ac:chgData name="Jonathan Loo" userId="d2d72d48b56f45d8" providerId="LiveId" clId="{B816A1F6-97B7-4ACD-A812-B0A1120B03B6}" dt="2020-11-20T21:11:03.650" v="9989" actId="6264"/>
          <ac:spMkLst>
            <pc:docMk/>
            <pc:sldMk cId="3396407345" sldId="525"/>
            <ac:spMk id="22" creationId="{E4CB7B08-1D3B-4269-92B5-EC081A686195}"/>
          </ac:spMkLst>
        </pc:spChg>
        <pc:spChg chg="add del mod">
          <ac:chgData name="Jonathan Loo" userId="d2d72d48b56f45d8" providerId="LiveId" clId="{B816A1F6-97B7-4ACD-A812-B0A1120B03B6}" dt="2020-11-20T21:11:03.650" v="9989" actId="6264"/>
          <ac:spMkLst>
            <pc:docMk/>
            <pc:sldMk cId="3396407345" sldId="525"/>
            <ac:spMk id="23" creationId="{EF3F2DAF-93EF-4167-83C5-8BBA28D4C50E}"/>
          </ac:spMkLst>
        </pc:spChg>
        <pc:picChg chg="add del mod">
          <ac:chgData name="Jonathan Loo" userId="d2d72d48b56f45d8" providerId="LiveId" clId="{B816A1F6-97B7-4ACD-A812-B0A1120B03B6}" dt="2020-11-20T14:47:15.994" v="3017" actId="478"/>
          <ac:picMkLst>
            <pc:docMk/>
            <pc:sldMk cId="3396407345" sldId="525"/>
            <ac:picMk id="6" creationId="{B25B0A3E-0289-46B0-9BBA-5276A86FB70B}"/>
          </ac:picMkLst>
        </pc:picChg>
        <pc:picChg chg="add del mod ord">
          <ac:chgData name="Jonathan Loo" userId="d2d72d48b56f45d8" providerId="LiveId" clId="{B816A1F6-97B7-4ACD-A812-B0A1120B03B6}" dt="2020-11-20T20:04:34.277" v="7025" actId="478"/>
          <ac:picMkLst>
            <pc:docMk/>
            <pc:sldMk cId="3396407345" sldId="525"/>
            <ac:picMk id="8" creationId="{23874011-B791-4294-82BB-46FAD04C917F}"/>
          </ac:picMkLst>
        </pc:picChg>
        <pc:picChg chg="add mod ord">
          <ac:chgData name="Jonathan Loo" userId="d2d72d48b56f45d8" providerId="LiveId" clId="{B816A1F6-97B7-4ACD-A812-B0A1120B03B6}" dt="2020-11-20T21:12:47.865" v="10016" actId="1076"/>
          <ac:picMkLst>
            <pc:docMk/>
            <pc:sldMk cId="3396407345" sldId="525"/>
            <ac:picMk id="9" creationId="{17807925-8106-4B5E-A1DE-69EF2BEBE69F}"/>
          </ac:picMkLst>
        </pc:picChg>
        <pc:picChg chg="mod ord">
          <ac:chgData name="Jonathan Loo" userId="d2d72d48b56f45d8" providerId="LiveId" clId="{B816A1F6-97B7-4ACD-A812-B0A1120B03B6}" dt="2020-12-04T17:13:41.207" v="60512" actId="1076"/>
          <ac:picMkLst>
            <pc:docMk/>
            <pc:sldMk cId="3396407345" sldId="525"/>
            <ac:picMk id="17" creationId="{D13B4B85-659D-40DF-B822-535AC10FE668}"/>
          </ac:picMkLst>
        </pc:picChg>
        <pc:picChg chg="add del">
          <ac:chgData name="Jonathan Loo" userId="d2d72d48b56f45d8" providerId="LiveId" clId="{B816A1F6-97B7-4ACD-A812-B0A1120B03B6}" dt="2020-11-20T15:21:19.967" v="3021" actId="478"/>
          <ac:picMkLst>
            <pc:docMk/>
            <pc:sldMk cId="3396407345" sldId="525"/>
            <ac:picMk id="10242" creationId="{BFE677B4-3A71-4C00-9A46-065B6D429751}"/>
          </ac:picMkLst>
        </pc:picChg>
      </pc:sldChg>
      <pc:sldChg chg="addSp delSp modSp new mod modClrScheme chgLayout">
        <pc:chgData name="Jonathan Loo" userId="d2d72d48b56f45d8" providerId="LiveId" clId="{B816A1F6-97B7-4ACD-A812-B0A1120B03B6}" dt="2020-12-04T17:13:50.103" v="60513" actId="2711"/>
        <pc:sldMkLst>
          <pc:docMk/>
          <pc:sldMk cId="3414828390" sldId="526"/>
        </pc:sldMkLst>
        <pc:spChg chg="mod ord">
          <ac:chgData name="Jonathan Loo" userId="d2d72d48b56f45d8" providerId="LiveId" clId="{B816A1F6-97B7-4ACD-A812-B0A1120B03B6}" dt="2020-11-20T21:27:18.701" v="10209" actId="700"/>
          <ac:spMkLst>
            <pc:docMk/>
            <pc:sldMk cId="3414828390" sldId="526"/>
            <ac:spMk id="2" creationId="{A1FE4BB4-594C-4D11-A962-735AF2706B43}"/>
          </ac:spMkLst>
        </pc:spChg>
        <pc:spChg chg="mod ord">
          <ac:chgData name="Jonathan Loo" userId="d2d72d48b56f45d8" providerId="LiveId" clId="{B816A1F6-97B7-4ACD-A812-B0A1120B03B6}" dt="2020-11-20T21:48:51.262" v="10285" actId="20577"/>
          <ac:spMkLst>
            <pc:docMk/>
            <pc:sldMk cId="3414828390" sldId="526"/>
            <ac:spMk id="3" creationId="{CF61F724-B4CF-4FF3-BCEA-5F2FB5083BD8}"/>
          </ac:spMkLst>
        </pc:spChg>
        <pc:spChg chg="del">
          <ac:chgData name="Jonathan Loo" userId="d2d72d48b56f45d8" providerId="LiveId" clId="{B816A1F6-97B7-4ACD-A812-B0A1120B03B6}" dt="2020-11-20T16:33:19.888" v="6790" actId="478"/>
          <ac:spMkLst>
            <pc:docMk/>
            <pc:sldMk cId="3414828390" sldId="526"/>
            <ac:spMk id="4" creationId="{17AA2F52-5238-4AB4-B468-8FED8DEBAAE7}"/>
          </ac:spMkLst>
        </pc:spChg>
        <pc:spChg chg="add mod">
          <ac:chgData name="Jonathan Loo" userId="d2d72d48b56f45d8" providerId="LiveId" clId="{B816A1F6-97B7-4ACD-A812-B0A1120B03B6}" dt="2020-12-04T17:13:50.103" v="60513" actId="2711"/>
          <ac:spMkLst>
            <pc:docMk/>
            <pc:sldMk cId="3414828390" sldId="526"/>
            <ac:spMk id="8" creationId="{C2E09CA5-AE5C-47D9-8F7D-2EFBFFDDD4BE}"/>
          </ac:spMkLst>
        </pc:spChg>
        <pc:picChg chg="add mod">
          <ac:chgData name="Jonathan Loo" userId="d2d72d48b56f45d8" providerId="LiveId" clId="{B816A1F6-97B7-4ACD-A812-B0A1120B03B6}" dt="2020-11-20T21:48:42.336" v="10282" actId="1076"/>
          <ac:picMkLst>
            <pc:docMk/>
            <pc:sldMk cId="3414828390" sldId="526"/>
            <ac:picMk id="5" creationId="{8C021785-539B-4E1A-BB15-D2380B237A61}"/>
          </ac:picMkLst>
        </pc:picChg>
        <pc:picChg chg="add mod">
          <ac:chgData name="Jonathan Loo" userId="d2d72d48b56f45d8" providerId="LiveId" clId="{B816A1F6-97B7-4ACD-A812-B0A1120B03B6}" dt="2020-11-20T21:48:39.581" v="10280" actId="1076"/>
          <ac:picMkLst>
            <pc:docMk/>
            <pc:sldMk cId="3414828390" sldId="526"/>
            <ac:picMk id="7" creationId="{37AC589C-1093-4D3A-AB23-FFD20F728363}"/>
          </ac:picMkLst>
        </pc:picChg>
        <pc:picChg chg="add del mod">
          <ac:chgData name="Jonathan Loo" userId="d2d72d48b56f45d8" providerId="LiveId" clId="{B816A1F6-97B7-4ACD-A812-B0A1120B03B6}" dt="2020-11-20T21:25:25.144" v="10147" actId="478"/>
          <ac:picMkLst>
            <pc:docMk/>
            <pc:sldMk cId="3414828390" sldId="526"/>
            <ac:picMk id="10" creationId="{F5BED342-A692-496D-A9B8-64E32E5EA174}"/>
          </ac:picMkLst>
        </pc:picChg>
        <pc:picChg chg="del mod ord">
          <ac:chgData name="Jonathan Loo" userId="d2d72d48b56f45d8" providerId="LiveId" clId="{B816A1F6-97B7-4ACD-A812-B0A1120B03B6}" dt="2020-11-20T21:25:51.143" v="10161" actId="478"/>
          <ac:picMkLst>
            <pc:docMk/>
            <pc:sldMk cId="3414828390" sldId="526"/>
            <ac:picMk id="12" creationId="{BFC61E3E-CAC5-4D66-A4DD-7CEE17BE0547}"/>
          </ac:picMkLst>
        </pc:picChg>
        <pc:picChg chg="del mod ord">
          <ac:chgData name="Jonathan Loo" userId="d2d72d48b56f45d8" providerId="LiveId" clId="{B816A1F6-97B7-4ACD-A812-B0A1120B03B6}" dt="2020-11-20T21:26:11.197" v="10176" actId="478"/>
          <ac:picMkLst>
            <pc:docMk/>
            <pc:sldMk cId="3414828390" sldId="526"/>
            <ac:picMk id="14" creationId="{E5691EF8-F63D-4D6E-BC32-8C74AB50AADC}"/>
          </ac:picMkLst>
        </pc:picChg>
        <pc:picChg chg="del mod ord">
          <ac:chgData name="Jonathan Loo" userId="d2d72d48b56f45d8" providerId="LiveId" clId="{B816A1F6-97B7-4ACD-A812-B0A1120B03B6}" dt="2020-11-20T21:26:44.843" v="10191" actId="478"/>
          <ac:picMkLst>
            <pc:docMk/>
            <pc:sldMk cId="3414828390" sldId="526"/>
            <ac:picMk id="16" creationId="{97DB53DB-2DDB-4B9B-B2AE-1E4EA0B480A4}"/>
          </ac:picMkLst>
        </pc:picChg>
        <pc:picChg chg="del mod ord">
          <ac:chgData name="Jonathan Loo" userId="d2d72d48b56f45d8" providerId="LiveId" clId="{B816A1F6-97B7-4ACD-A812-B0A1120B03B6}" dt="2020-11-20T21:27:09.100" v="10205" actId="478"/>
          <ac:picMkLst>
            <pc:docMk/>
            <pc:sldMk cId="3414828390" sldId="526"/>
            <ac:picMk id="18" creationId="{5DDDE9C6-0AAF-4461-84ED-504E4C6BA1F2}"/>
          </ac:picMkLst>
        </pc:picChg>
        <pc:picChg chg="mod ord">
          <ac:chgData name="Jonathan Loo" userId="d2d72d48b56f45d8" providerId="LiveId" clId="{B816A1F6-97B7-4ACD-A812-B0A1120B03B6}" dt="2020-11-20T21:48:54.854" v="10286" actId="1076"/>
          <ac:picMkLst>
            <pc:docMk/>
            <pc:sldMk cId="3414828390" sldId="526"/>
            <ac:picMk id="20" creationId="{98B7C66C-C623-466A-BA49-E885A0FD6FC1}"/>
          </ac:picMkLst>
        </pc:picChg>
        <pc:picChg chg="add mod">
          <ac:chgData name="Jonathan Loo" userId="d2d72d48b56f45d8" providerId="LiveId" clId="{B816A1F6-97B7-4ACD-A812-B0A1120B03B6}" dt="2020-11-20T21:48:35.269" v="10279" actId="1076"/>
          <ac:picMkLst>
            <pc:docMk/>
            <pc:sldMk cId="3414828390" sldId="526"/>
            <ac:picMk id="11266" creationId="{40CC1E60-0739-4ACA-843B-955C5C8EE1B8}"/>
          </ac:picMkLst>
        </pc:picChg>
      </pc:sldChg>
      <pc:sldChg chg="addSp delSp modSp new mod">
        <pc:chgData name="Jonathan Loo" userId="d2d72d48b56f45d8" providerId="LiveId" clId="{B816A1F6-97B7-4ACD-A812-B0A1120B03B6}" dt="2020-12-04T17:13:35.640" v="60511" actId="1036"/>
        <pc:sldMkLst>
          <pc:docMk/>
          <pc:sldMk cId="2171457579" sldId="527"/>
        </pc:sldMkLst>
        <pc:spChg chg="mod">
          <ac:chgData name="Jonathan Loo" userId="d2d72d48b56f45d8" providerId="LiveId" clId="{B816A1F6-97B7-4ACD-A812-B0A1120B03B6}" dt="2020-11-20T20:49:54.542" v="9806" actId="20577"/>
          <ac:spMkLst>
            <pc:docMk/>
            <pc:sldMk cId="2171457579" sldId="527"/>
            <ac:spMk id="2" creationId="{4B522C0F-F2ED-4B00-8FAE-9D233B2E8BD0}"/>
          </ac:spMkLst>
        </pc:spChg>
        <pc:spChg chg="mod">
          <ac:chgData name="Jonathan Loo" userId="d2d72d48b56f45d8" providerId="LiveId" clId="{B816A1F6-97B7-4ACD-A812-B0A1120B03B6}" dt="2020-12-04T17:12:30.171" v="60493" actId="27636"/>
          <ac:spMkLst>
            <pc:docMk/>
            <pc:sldMk cId="2171457579" sldId="527"/>
            <ac:spMk id="3" creationId="{EB1D3FB4-3104-4CD9-B1DA-0C2566CBC05B}"/>
          </ac:spMkLst>
        </pc:spChg>
        <pc:spChg chg="mod">
          <ac:chgData name="Jonathan Loo" userId="d2d72d48b56f45d8" providerId="LiveId" clId="{B816A1F6-97B7-4ACD-A812-B0A1120B03B6}" dt="2020-11-20T21:09:24.124" v="9955" actId="21"/>
          <ac:spMkLst>
            <pc:docMk/>
            <pc:sldMk cId="2171457579" sldId="527"/>
            <ac:spMk id="4" creationId="{E93DE7F3-7B93-4644-90A1-1908668E3D6B}"/>
          </ac:spMkLst>
        </pc:spChg>
        <pc:picChg chg="add mod">
          <ac:chgData name="Jonathan Loo" userId="d2d72d48b56f45d8" providerId="LiveId" clId="{B816A1F6-97B7-4ACD-A812-B0A1120B03B6}" dt="2020-11-20T21:10:50.776" v="9987" actId="1076"/>
          <ac:picMkLst>
            <pc:docMk/>
            <pc:sldMk cId="2171457579" sldId="527"/>
            <ac:picMk id="6" creationId="{E04EDA93-720A-40F9-BA50-36EDC0E9FC70}"/>
          </ac:picMkLst>
        </pc:picChg>
        <pc:picChg chg="del mod">
          <ac:chgData name="Jonathan Loo" userId="d2d72d48b56f45d8" providerId="LiveId" clId="{B816A1F6-97B7-4ACD-A812-B0A1120B03B6}" dt="2020-11-20T21:00:36.345" v="9850" actId="478"/>
          <ac:picMkLst>
            <pc:docMk/>
            <pc:sldMk cId="2171457579" sldId="527"/>
            <ac:picMk id="8" creationId="{7FFCF17C-70A3-453F-ABD7-79A9F6BD0B22}"/>
          </ac:picMkLst>
        </pc:picChg>
        <pc:picChg chg="del mod ord">
          <ac:chgData name="Jonathan Loo" userId="d2d72d48b56f45d8" providerId="LiveId" clId="{B816A1F6-97B7-4ACD-A812-B0A1120B03B6}" dt="2020-11-20T21:00:55.789" v="9864" actId="478"/>
          <ac:picMkLst>
            <pc:docMk/>
            <pc:sldMk cId="2171457579" sldId="527"/>
            <ac:picMk id="10" creationId="{FA5A1755-CDA5-4A3F-98DE-64C8D8B474B1}"/>
          </ac:picMkLst>
        </pc:picChg>
        <pc:picChg chg="del mod ord">
          <ac:chgData name="Jonathan Loo" userId="d2d72d48b56f45d8" providerId="LiveId" clId="{B816A1F6-97B7-4ACD-A812-B0A1120B03B6}" dt="2020-11-20T21:01:14.484" v="9878" actId="478"/>
          <ac:picMkLst>
            <pc:docMk/>
            <pc:sldMk cId="2171457579" sldId="527"/>
            <ac:picMk id="12" creationId="{B2B7FFE5-39CA-4CC9-BC7C-E73D5A5009BD}"/>
          </ac:picMkLst>
        </pc:picChg>
        <pc:picChg chg="del mod ord">
          <ac:chgData name="Jonathan Loo" userId="d2d72d48b56f45d8" providerId="LiveId" clId="{B816A1F6-97B7-4ACD-A812-B0A1120B03B6}" dt="2020-11-20T21:01:28.088" v="9892" actId="478"/>
          <ac:picMkLst>
            <pc:docMk/>
            <pc:sldMk cId="2171457579" sldId="527"/>
            <ac:picMk id="14" creationId="{5C40F72D-C873-47C4-A3BA-E07DA0F28053}"/>
          </ac:picMkLst>
        </pc:picChg>
        <pc:picChg chg="del mod ord">
          <ac:chgData name="Jonathan Loo" userId="d2d72d48b56f45d8" providerId="LiveId" clId="{B816A1F6-97B7-4ACD-A812-B0A1120B03B6}" dt="2020-11-20T21:08:47.019" v="9942" actId="478"/>
          <ac:picMkLst>
            <pc:docMk/>
            <pc:sldMk cId="2171457579" sldId="527"/>
            <ac:picMk id="16" creationId="{74E5E5AE-C029-4C49-B08B-4F1921622808}"/>
          </ac:picMkLst>
        </pc:picChg>
        <pc:picChg chg="mod ord">
          <ac:chgData name="Jonathan Loo" userId="d2d72d48b56f45d8" providerId="LiveId" clId="{B816A1F6-97B7-4ACD-A812-B0A1120B03B6}" dt="2020-12-04T17:13:35.640" v="60511" actId="1036"/>
          <ac:picMkLst>
            <pc:docMk/>
            <pc:sldMk cId="2171457579" sldId="527"/>
            <ac:picMk id="18" creationId="{460AE51E-B3EC-4D40-A6CC-76B983A7EDC3}"/>
          </ac:picMkLst>
        </pc:picChg>
      </pc:sldChg>
      <pc:sldChg chg="addSp modSp add mod">
        <pc:chgData name="Jonathan Loo" userId="d2d72d48b56f45d8" providerId="LiveId" clId="{B816A1F6-97B7-4ACD-A812-B0A1120B03B6}" dt="2020-12-05T17:41:50.428" v="60529" actId="20577"/>
        <pc:sldMkLst>
          <pc:docMk/>
          <pc:sldMk cId="160610346" sldId="528"/>
        </pc:sldMkLst>
        <pc:spChg chg="mod">
          <ac:chgData name="Jonathan Loo" userId="d2d72d48b56f45d8" providerId="LiveId" clId="{B816A1F6-97B7-4ACD-A812-B0A1120B03B6}" dt="2020-12-05T17:41:50.428" v="60529" actId="20577"/>
          <ac:spMkLst>
            <pc:docMk/>
            <pc:sldMk cId="160610346" sldId="528"/>
            <ac:spMk id="2" creationId="{888888FC-CBA7-4408-AF6E-23D90D025757}"/>
          </ac:spMkLst>
        </pc:spChg>
        <pc:spChg chg="add mod">
          <ac:chgData name="Jonathan Loo" userId="d2d72d48b56f45d8" providerId="LiveId" clId="{B816A1F6-97B7-4ACD-A812-B0A1120B03B6}" dt="2020-12-04T17:14:45.719" v="60515" actId="2711"/>
          <ac:spMkLst>
            <pc:docMk/>
            <pc:sldMk cId="160610346" sldId="528"/>
            <ac:spMk id="3" creationId="{4BAB7433-6594-439C-80D9-1878D395D1A1}"/>
          </ac:spMkLst>
        </pc:spChg>
        <pc:spChg chg="mod">
          <ac:chgData name="Jonathan Loo" userId="d2d72d48b56f45d8" providerId="LiveId" clId="{B816A1F6-97B7-4ACD-A812-B0A1120B03B6}" dt="2020-11-20T21:53:05.769" v="10345" actId="6549"/>
          <ac:spMkLst>
            <pc:docMk/>
            <pc:sldMk cId="160610346" sldId="528"/>
            <ac:spMk id="6" creationId="{A6AF40E5-CFA9-49FC-ACDA-DB0F984CAF82}"/>
          </ac:spMkLst>
        </pc:spChg>
      </pc:sldChg>
      <pc:sldChg chg="addSp delSp modSp new del mod modClrScheme chgLayout">
        <pc:chgData name="Jonathan Loo" userId="d2d72d48b56f45d8" providerId="LiveId" clId="{B816A1F6-97B7-4ACD-A812-B0A1120B03B6}" dt="2020-11-26T10:44:57.383" v="57095" actId="47"/>
        <pc:sldMkLst>
          <pc:docMk/>
          <pc:sldMk cId="1155817420" sldId="529"/>
        </pc:sldMkLst>
        <pc:spChg chg="del mod ord">
          <ac:chgData name="Jonathan Loo" userId="d2d72d48b56f45d8" providerId="LiveId" clId="{B816A1F6-97B7-4ACD-A812-B0A1120B03B6}" dt="2020-11-20T21:53:12.471" v="10347" actId="700"/>
          <ac:spMkLst>
            <pc:docMk/>
            <pc:sldMk cId="1155817420" sldId="529"/>
            <ac:spMk id="2" creationId="{1B4A695D-D4FB-4EB6-B081-03E8A6183983}"/>
          </ac:spMkLst>
        </pc:spChg>
        <pc:spChg chg="del mod ord">
          <ac:chgData name="Jonathan Loo" userId="d2d72d48b56f45d8" providerId="LiveId" clId="{B816A1F6-97B7-4ACD-A812-B0A1120B03B6}" dt="2020-11-20T21:53:12.471" v="10347" actId="700"/>
          <ac:spMkLst>
            <pc:docMk/>
            <pc:sldMk cId="1155817420" sldId="529"/>
            <ac:spMk id="3" creationId="{47064D24-FE02-4CDB-B046-39EA90E82D1B}"/>
          </ac:spMkLst>
        </pc:spChg>
        <pc:spChg chg="add mod ord">
          <ac:chgData name="Jonathan Loo" userId="d2d72d48b56f45d8" providerId="LiveId" clId="{B816A1F6-97B7-4ACD-A812-B0A1120B03B6}" dt="2020-11-20T21:53:12.471" v="10347" actId="700"/>
          <ac:spMkLst>
            <pc:docMk/>
            <pc:sldMk cId="1155817420" sldId="529"/>
            <ac:spMk id="4" creationId="{FEAFE2D4-2CBE-4260-9303-7ABA11F2F6A1}"/>
          </ac:spMkLst>
        </pc:spChg>
        <pc:spChg chg="add mod ord">
          <ac:chgData name="Jonathan Loo" userId="d2d72d48b56f45d8" providerId="LiveId" clId="{B816A1F6-97B7-4ACD-A812-B0A1120B03B6}" dt="2020-11-20T21:53:12.471" v="10347" actId="700"/>
          <ac:spMkLst>
            <pc:docMk/>
            <pc:sldMk cId="1155817420" sldId="529"/>
            <ac:spMk id="5" creationId="{F13806D8-2555-4185-9FCA-27EE53DB66AA}"/>
          </ac:spMkLst>
        </pc:spChg>
        <pc:spChg chg="add mod">
          <ac:chgData name="Jonathan Loo" userId="d2d72d48b56f45d8" providerId="LiveId" clId="{B816A1F6-97B7-4ACD-A812-B0A1120B03B6}" dt="2020-11-20T21:53:26.448" v="10351" actId="1076"/>
          <ac:spMkLst>
            <pc:docMk/>
            <pc:sldMk cId="1155817420" sldId="529"/>
            <ac:spMk id="8" creationId="{242D9F84-F6BB-4615-B2DA-7F03A61F7478}"/>
          </ac:spMkLst>
        </pc:spChg>
        <pc:spChg chg="add mod">
          <ac:chgData name="Jonathan Loo" userId="d2d72d48b56f45d8" providerId="LiveId" clId="{B816A1F6-97B7-4ACD-A812-B0A1120B03B6}" dt="2020-11-20T21:53:50.351" v="10353" actId="1076"/>
          <ac:spMkLst>
            <pc:docMk/>
            <pc:sldMk cId="1155817420" sldId="529"/>
            <ac:spMk id="10" creationId="{2947F724-4628-4F02-89E1-1B2B67F9AB00}"/>
          </ac:spMkLst>
        </pc:spChg>
        <pc:picChg chg="add mod">
          <ac:chgData name="Jonathan Loo" userId="d2d72d48b56f45d8" providerId="LiveId" clId="{B816A1F6-97B7-4ACD-A812-B0A1120B03B6}" dt="2020-11-20T21:53:16.732" v="10349" actId="1076"/>
          <ac:picMkLst>
            <pc:docMk/>
            <pc:sldMk cId="1155817420" sldId="529"/>
            <ac:picMk id="12290" creationId="{03C226FB-5A25-473A-9206-05CC839B94AA}"/>
          </ac:picMkLst>
        </pc:picChg>
      </pc:sldChg>
      <pc:sldChg chg="addSp delSp modSp new del mod modClrScheme chgLayout">
        <pc:chgData name="Jonathan Loo" userId="d2d72d48b56f45d8" providerId="LiveId" clId="{B816A1F6-97B7-4ACD-A812-B0A1120B03B6}" dt="2020-11-26T10:44:57.383" v="57095" actId="47"/>
        <pc:sldMkLst>
          <pc:docMk/>
          <pc:sldMk cId="546162884" sldId="530"/>
        </pc:sldMkLst>
        <pc:spChg chg="del mod ord">
          <ac:chgData name="Jonathan Loo" userId="d2d72d48b56f45d8" providerId="LiveId" clId="{B816A1F6-97B7-4ACD-A812-B0A1120B03B6}" dt="2020-11-20T21:55:31.577" v="10355" actId="700"/>
          <ac:spMkLst>
            <pc:docMk/>
            <pc:sldMk cId="546162884" sldId="530"/>
            <ac:spMk id="2" creationId="{3C3360F2-3ED8-4C4E-93D8-19FC01F1A7E2}"/>
          </ac:spMkLst>
        </pc:spChg>
        <pc:spChg chg="del mod ord">
          <ac:chgData name="Jonathan Loo" userId="d2d72d48b56f45d8" providerId="LiveId" clId="{B816A1F6-97B7-4ACD-A812-B0A1120B03B6}" dt="2020-11-20T21:55:31.577" v="10355" actId="700"/>
          <ac:spMkLst>
            <pc:docMk/>
            <pc:sldMk cId="546162884" sldId="530"/>
            <ac:spMk id="3" creationId="{C0CB5E0A-111E-4212-80CE-0786AF479A51}"/>
          </ac:spMkLst>
        </pc:spChg>
        <pc:spChg chg="add mod ord">
          <ac:chgData name="Jonathan Loo" userId="d2d72d48b56f45d8" providerId="LiveId" clId="{B816A1F6-97B7-4ACD-A812-B0A1120B03B6}" dt="2020-11-20T21:55:31.577" v="10355" actId="700"/>
          <ac:spMkLst>
            <pc:docMk/>
            <pc:sldMk cId="546162884" sldId="530"/>
            <ac:spMk id="4" creationId="{3ECAE7F5-5342-4731-BB90-B2BD5C4ABD14}"/>
          </ac:spMkLst>
        </pc:spChg>
        <pc:spChg chg="add mod ord">
          <ac:chgData name="Jonathan Loo" userId="d2d72d48b56f45d8" providerId="LiveId" clId="{B816A1F6-97B7-4ACD-A812-B0A1120B03B6}" dt="2020-11-20T21:55:31.577" v="10355" actId="700"/>
          <ac:spMkLst>
            <pc:docMk/>
            <pc:sldMk cId="546162884" sldId="530"/>
            <ac:spMk id="5" creationId="{B3100EB9-4BF0-4A3C-B69A-63B3A4EDA670}"/>
          </ac:spMkLst>
        </pc:spChg>
        <pc:picChg chg="add mod">
          <ac:chgData name="Jonathan Loo" userId="d2d72d48b56f45d8" providerId="LiveId" clId="{B816A1F6-97B7-4ACD-A812-B0A1120B03B6}" dt="2020-11-20T21:55:35.813" v="10357" actId="1076"/>
          <ac:picMkLst>
            <pc:docMk/>
            <pc:sldMk cId="546162884" sldId="530"/>
            <ac:picMk id="13314" creationId="{BE6DF6CE-4806-4DD2-8345-B6AD3BE5975A}"/>
          </ac:picMkLst>
        </pc:picChg>
      </pc:sldChg>
      <pc:sldChg chg="addSp new del ord">
        <pc:chgData name="Jonathan Loo" userId="d2d72d48b56f45d8" providerId="LiveId" clId="{B816A1F6-97B7-4ACD-A812-B0A1120B03B6}" dt="2020-11-26T10:44:57.383" v="57095" actId="47"/>
        <pc:sldMkLst>
          <pc:docMk/>
          <pc:sldMk cId="3689036725" sldId="531"/>
        </pc:sldMkLst>
        <pc:picChg chg="add">
          <ac:chgData name="Jonathan Loo" userId="d2d72d48b56f45d8" providerId="LiveId" clId="{B816A1F6-97B7-4ACD-A812-B0A1120B03B6}" dt="2020-11-21T15:17:47.214" v="10359"/>
          <ac:picMkLst>
            <pc:docMk/>
            <pc:sldMk cId="3689036725" sldId="531"/>
            <ac:picMk id="14338" creationId="{1B0F96ED-E4C3-4EAA-B1C7-5E32A26222CD}"/>
          </ac:picMkLst>
        </pc:picChg>
      </pc:sldChg>
      <pc:sldChg chg="addSp delSp modSp new del mod ord modClrScheme chgLayout">
        <pc:chgData name="Jonathan Loo" userId="d2d72d48b56f45d8" providerId="LiveId" clId="{B816A1F6-97B7-4ACD-A812-B0A1120B03B6}" dt="2020-11-21T16:00:05.940" v="10578" actId="47"/>
        <pc:sldMkLst>
          <pc:docMk/>
          <pc:sldMk cId="1903435494" sldId="532"/>
        </pc:sldMkLst>
        <pc:spChg chg="del mod ord">
          <ac:chgData name="Jonathan Loo" userId="d2d72d48b56f45d8" providerId="LiveId" clId="{B816A1F6-97B7-4ACD-A812-B0A1120B03B6}" dt="2020-11-21T15:20:22.023" v="10471" actId="700"/>
          <ac:spMkLst>
            <pc:docMk/>
            <pc:sldMk cId="1903435494" sldId="532"/>
            <ac:spMk id="2" creationId="{C083BE4D-A884-46F8-9AAE-62A5F0D7DBF5}"/>
          </ac:spMkLst>
        </pc:spChg>
        <pc:spChg chg="del mod ord">
          <ac:chgData name="Jonathan Loo" userId="d2d72d48b56f45d8" providerId="LiveId" clId="{B816A1F6-97B7-4ACD-A812-B0A1120B03B6}" dt="2020-11-21T15:20:22.023" v="10471" actId="700"/>
          <ac:spMkLst>
            <pc:docMk/>
            <pc:sldMk cId="1903435494" sldId="532"/>
            <ac:spMk id="3" creationId="{90032F45-A470-4B0E-A332-DFEEC2E701EA}"/>
          </ac:spMkLst>
        </pc:spChg>
        <pc:spChg chg="add mod ord">
          <ac:chgData name="Jonathan Loo" userId="d2d72d48b56f45d8" providerId="LiveId" clId="{B816A1F6-97B7-4ACD-A812-B0A1120B03B6}" dt="2020-11-21T15:20:22.023" v="10471" actId="700"/>
          <ac:spMkLst>
            <pc:docMk/>
            <pc:sldMk cId="1903435494" sldId="532"/>
            <ac:spMk id="4" creationId="{4F653C1C-F504-4587-8674-DB30D99E38B7}"/>
          </ac:spMkLst>
        </pc:spChg>
        <pc:spChg chg="add del mod ord">
          <ac:chgData name="Jonathan Loo" userId="d2d72d48b56f45d8" providerId="LiveId" clId="{B816A1F6-97B7-4ACD-A812-B0A1120B03B6}" dt="2020-11-21T15:48:55.872" v="10478"/>
          <ac:spMkLst>
            <pc:docMk/>
            <pc:sldMk cId="1903435494" sldId="532"/>
            <ac:spMk id="5" creationId="{F71326B7-A525-4ACB-B2A9-AB6F9EB9DB88}"/>
          </ac:spMkLst>
        </pc:spChg>
        <pc:spChg chg="add del mod">
          <ac:chgData name="Jonathan Loo" userId="d2d72d48b56f45d8" providerId="LiveId" clId="{B816A1F6-97B7-4ACD-A812-B0A1120B03B6}" dt="2020-11-21T15:49:10.780" v="10480"/>
          <ac:spMkLst>
            <pc:docMk/>
            <pc:sldMk cId="1903435494" sldId="532"/>
            <ac:spMk id="11" creationId="{0EE28B35-7C4E-40BE-BDA8-538C73624235}"/>
          </ac:spMkLst>
        </pc:spChg>
        <pc:spChg chg="add del mod">
          <ac:chgData name="Jonathan Loo" userId="d2d72d48b56f45d8" providerId="LiveId" clId="{B816A1F6-97B7-4ACD-A812-B0A1120B03B6}" dt="2020-11-21T15:49:17.292" v="10483"/>
          <ac:spMkLst>
            <pc:docMk/>
            <pc:sldMk cId="1903435494" sldId="532"/>
            <ac:spMk id="15" creationId="{E5B2E07A-A4F2-4D3D-8BA2-375CADDDF7DF}"/>
          </ac:spMkLst>
        </pc:spChg>
        <pc:spChg chg="mod">
          <ac:chgData name="Jonathan Loo" userId="d2d72d48b56f45d8" providerId="LiveId" clId="{B816A1F6-97B7-4ACD-A812-B0A1120B03B6}" dt="2020-11-21T15:49:22.700" v="10484" actId="27803"/>
          <ac:spMkLst>
            <pc:docMk/>
            <pc:sldMk cId="1903435494" sldId="532"/>
            <ac:spMk id="19" creationId="{07732638-6CC3-4FFC-911D-10414BD3B865}"/>
          </ac:spMkLst>
        </pc:spChg>
        <pc:spChg chg="mod">
          <ac:chgData name="Jonathan Loo" userId="d2d72d48b56f45d8" providerId="LiveId" clId="{B816A1F6-97B7-4ACD-A812-B0A1120B03B6}" dt="2020-11-21T15:49:22.700" v="10484" actId="27803"/>
          <ac:spMkLst>
            <pc:docMk/>
            <pc:sldMk cId="1903435494" sldId="532"/>
            <ac:spMk id="20" creationId="{D8A9A551-0A6D-4390-B40C-A1CB8CABD23F}"/>
          </ac:spMkLst>
        </pc:spChg>
        <pc:spChg chg="mod">
          <ac:chgData name="Jonathan Loo" userId="d2d72d48b56f45d8" providerId="LiveId" clId="{B816A1F6-97B7-4ACD-A812-B0A1120B03B6}" dt="2020-11-21T15:49:22.700" v="10484" actId="27803"/>
          <ac:spMkLst>
            <pc:docMk/>
            <pc:sldMk cId="1903435494" sldId="532"/>
            <ac:spMk id="21" creationId="{AF23DE01-3E8A-4AAE-A385-C3C7169165BD}"/>
          </ac:spMkLst>
        </pc:spChg>
        <pc:spChg chg="mod">
          <ac:chgData name="Jonathan Loo" userId="d2d72d48b56f45d8" providerId="LiveId" clId="{B816A1F6-97B7-4ACD-A812-B0A1120B03B6}" dt="2020-11-21T15:49:22.700" v="10484" actId="27803"/>
          <ac:spMkLst>
            <pc:docMk/>
            <pc:sldMk cId="1903435494" sldId="532"/>
            <ac:spMk id="22" creationId="{B5A4615D-7F63-400F-A926-4EB8400B4E0A}"/>
          </ac:spMkLst>
        </pc:spChg>
        <pc:spChg chg="mod">
          <ac:chgData name="Jonathan Loo" userId="d2d72d48b56f45d8" providerId="LiveId" clId="{B816A1F6-97B7-4ACD-A812-B0A1120B03B6}" dt="2020-11-21T15:49:22.700" v="10484" actId="27803"/>
          <ac:spMkLst>
            <pc:docMk/>
            <pc:sldMk cId="1903435494" sldId="532"/>
            <ac:spMk id="23" creationId="{8D381AC2-FBC9-4294-AAAB-6337F6E9F8D9}"/>
          </ac:spMkLst>
        </pc:spChg>
        <pc:spChg chg="mod">
          <ac:chgData name="Jonathan Loo" userId="d2d72d48b56f45d8" providerId="LiveId" clId="{B816A1F6-97B7-4ACD-A812-B0A1120B03B6}" dt="2020-11-21T15:49:22.700" v="10484" actId="27803"/>
          <ac:spMkLst>
            <pc:docMk/>
            <pc:sldMk cId="1903435494" sldId="532"/>
            <ac:spMk id="24" creationId="{D2E3AE93-9702-4269-A438-D517657B4E35}"/>
          </ac:spMkLst>
        </pc:spChg>
        <pc:spChg chg="mod">
          <ac:chgData name="Jonathan Loo" userId="d2d72d48b56f45d8" providerId="LiveId" clId="{B816A1F6-97B7-4ACD-A812-B0A1120B03B6}" dt="2020-11-21T15:49:22.700" v="10484" actId="27803"/>
          <ac:spMkLst>
            <pc:docMk/>
            <pc:sldMk cId="1903435494" sldId="532"/>
            <ac:spMk id="25" creationId="{EDEF8032-1D33-46C4-9349-62BABCA9DAAA}"/>
          </ac:spMkLst>
        </pc:spChg>
        <pc:spChg chg="mod">
          <ac:chgData name="Jonathan Loo" userId="d2d72d48b56f45d8" providerId="LiveId" clId="{B816A1F6-97B7-4ACD-A812-B0A1120B03B6}" dt="2020-11-21T15:49:22.700" v="10484" actId="27803"/>
          <ac:spMkLst>
            <pc:docMk/>
            <pc:sldMk cId="1903435494" sldId="532"/>
            <ac:spMk id="26" creationId="{6661D374-37A7-4418-991D-0EC2A56C9CD9}"/>
          </ac:spMkLst>
        </pc:spChg>
        <pc:spChg chg="mod">
          <ac:chgData name="Jonathan Loo" userId="d2d72d48b56f45d8" providerId="LiveId" clId="{B816A1F6-97B7-4ACD-A812-B0A1120B03B6}" dt="2020-11-21T15:49:22.700" v="10484" actId="27803"/>
          <ac:spMkLst>
            <pc:docMk/>
            <pc:sldMk cId="1903435494" sldId="532"/>
            <ac:spMk id="27" creationId="{4D81CF2C-866A-4254-9BEE-FF1C79BC5BA4}"/>
          </ac:spMkLst>
        </pc:spChg>
        <pc:spChg chg="mod">
          <ac:chgData name="Jonathan Loo" userId="d2d72d48b56f45d8" providerId="LiveId" clId="{B816A1F6-97B7-4ACD-A812-B0A1120B03B6}" dt="2020-11-21T15:49:22.700" v="10484" actId="27803"/>
          <ac:spMkLst>
            <pc:docMk/>
            <pc:sldMk cId="1903435494" sldId="532"/>
            <ac:spMk id="28" creationId="{3CE78887-6F7F-465D-9ABD-3C2E9E8FCD9C}"/>
          </ac:spMkLst>
        </pc:spChg>
        <pc:spChg chg="mod">
          <ac:chgData name="Jonathan Loo" userId="d2d72d48b56f45d8" providerId="LiveId" clId="{B816A1F6-97B7-4ACD-A812-B0A1120B03B6}" dt="2020-11-21T15:49:22.700" v="10484" actId="27803"/>
          <ac:spMkLst>
            <pc:docMk/>
            <pc:sldMk cId="1903435494" sldId="532"/>
            <ac:spMk id="29" creationId="{44E1B5ED-1FDE-4F41-94E6-E64DB710022A}"/>
          </ac:spMkLst>
        </pc:spChg>
        <pc:spChg chg="mod">
          <ac:chgData name="Jonathan Loo" userId="d2d72d48b56f45d8" providerId="LiveId" clId="{B816A1F6-97B7-4ACD-A812-B0A1120B03B6}" dt="2020-11-21T15:49:22.700" v="10484" actId="27803"/>
          <ac:spMkLst>
            <pc:docMk/>
            <pc:sldMk cId="1903435494" sldId="532"/>
            <ac:spMk id="30" creationId="{7080C36C-284A-47E2-ADA1-4A15C7B60F27}"/>
          </ac:spMkLst>
        </pc:spChg>
        <pc:spChg chg="mod">
          <ac:chgData name="Jonathan Loo" userId="d2d72d48b56f45d8" providerId="LiveId" clId="{B816A1F6-97B7-4ACD-A812-B0A1120B03B6}" dt="2020-11-21T15:49:22.700" v="10484" actId="27803"/>
          <ac:spMkLst>
            <pc:docMk/>
            <pc:sldMk cId="1903435494" sldId="532"/>
            <ac:spMk id="31" creationId="{EE04CB70-7990-4500-A72D-E7DDE5EFEC1E}"/>
          </ac:spMkLst>
        </pc:spChg>
        <pc:spChg chg="mod">
          <ac:chgData name="Jonathan Loo" userId="d2d72d48b56f45d8" providerId="LiveId" clId="{B816A1F6-97B7-4ACD-A812-B0A1120B03B6}" dt="2020-11-21T15:49:22.700" v="10484" actId="27803"/>
          <ac:spMkLst>
            <pc:docMk/>
            <pc:sldMk cId="1903435494" sldId="532"/>
            <ac:spMk id="32" creationId="{FCEC226A-F52A-455B-A9A3-B3DCD3587672}"/>
          </ac:spMkLst>
        </pc:spChg>
        <pc:spChg chg="mod">
          <ac:chgData name="Jonathan Loo" userId="d2d72d48b56f45d8" providerId="LiveId" clId="{B816A1F6-97B7-4ACD-A812-B0A1120B03B6}" dt="2020-11-21T15:49:22.700" v="10484" actId="27803"/>
          <ac:spMkLst>
            <pc:docMk/>
            <pc:sldMk cId="1903435494" sldId="532"/>
            <ac:spMk id="33" creationId="{0F633ACB-864C-4F3B-91A7-836185DA4EF3}"/>
          </ac:spMkLst>
        </pc:spChg>
        <pc:spChg chg="mod">
          <ac:chgData name="Jonathan Loo" userId="d2d72d48b56f45d8" providerId="LiveId" clId="{B816A1F6-97B7-4ACD-A812-B0A1120B03B6}" dt="2020-11-21T15:49:22.700" v="10484" actId="27803"/>
          <ac:spMkLst>
            <pc:docMk/>
            <pc:sldMk cId="1903435494" sldId="532"/>
            <ac:spMk id="34" creationId="{8E9369E2-658B-4D1E-AE03-4BC51F256142}"/>
          </ac:spMkLst>
        </pc:spChg>
        <pc:spChg chg="mod">
          <ac:chgData name="Jonathan Loo" userId="d2d72d48b56f45d8" providerId="LiveId" clId="{B816A1F6-97B7-4ACD-A812-B0A1120B03B6}" dt="2020-11-21T15:49:22.700" v="10484" actId="27803"/>
          <ac:spMkLst>
            <pc:docMk/>
            <pc:sldMk cId="1903435494" sldId="532"/>
            <ac:spMk id="35" creationId="{07B8B573-2EF7-41C6-AAD1-788FD4743B60}"/>
          </ac:spMkLst>
        </pc:spChg>
        <pc:spChg chg="mod">
          <ac:chgData name="Jonathan Loo" userId="d2d72d48b56f45d8" providerId="LiveId" clId="{B816A1F6-97B7-4ACD-A812-B0A1120B03B6}" dt="2020-11-21T15:49:22.700" v="10484" actId="27803"/>
          <ac:spMkLst>
            <pc:docMk/>
            <pc:sldMk cId="1903435494" sldId="532"/>
            <ac:spMk id="36" creationId="{2E0237A2-D12B-41F9-B4AB-55B48B8ABBD8}"/>
          </ac:spMkLst>
        </pc:spChg>
        <pc:spChg chg="mod">
          <ac:chgData name="Jonathan Loo" userId="d2d72d48b56f45d8" providerId="LiveId" clId="{B816A1F6-97B7-4ACD-A812-B0A1120B03B6}" dt="2020-11-21T15:49:22.700" v="10484" actId="27803"/>
          <ac:spMkLst>
            <pc:docMk/>
            <pc:sldMk cId="1903435494" sldId="532"/>
            <ac:spMk id="37" creationId="{5EFB64D7-73D2-4A38-B01B-989FB59C42EF}"/>
          </ac:spMkLst>
        </pc:spChg>
        <pc:spChg chg="mod">
          <ac:chgData name="Jonathan Loo" userId="d2d72d48b56f45d8" providerId="LiveId" clId="{B816A1F6-97B7-4ACD-A812-B0A1120B03B6}" dt="2020-11-21T15:49:22.700" v="10484" actId="27803"/>
          <ac:spMkLst>
            <pc:docMk/>
            <pc:sldMk cId="1903435494" sldId="532"/>
            <ac:spMk id="38" creationId="{7E2AFE86-14AE-4447-BC9E-ABC3CD81850B}"/>
          </ac:spMkLst>
        </pc:spChg>
        <pc:spChg chg="mod">
          <ac:chgData name="Jonathan Loo" userId="d2d72d48b56f45d8" providerId="LiveId" clId="{B816A1F6-97B7-4ACD-A812-B0A1120B03B6}" dt="2020-11-21T15:49:22.700" v="10484" actId="27803"/>
          <ac:spMkLst>
            <pc:docMk/>
            <pc:sldMk cId="1903435494" sldId="532"/>
            <ac:spMk id="39" creationId="{0C3A1FC4-2EAB-4105-9748-7FC83BB281C0}"/>
          </ac:spMkLst>
        </pc:spChg>
        <pc:spChg chg="mod">
          <ac:chgData name="Jonathan Loo" userId="d2d72d48b56f45d8" providerId="LiveId" clId="{B816A1F6-97B7-4ACD-A812-B0A1120B03B6}" dt="2020-11-21T15:49:22.700" v="10484" actId="27803"/>
          <ac:spMkLst>
            <pc:docMk/>
            <pc:sldMk cId="1903435494" sldId="532"/>
            <ac:spMk id="40" creationId="{00DDA7EB-8574-4CAE-A2D1-33F088C893E9}"/>
          </ac:spMkLst>
        </pc:spChg>
        <pc:spChg chg="mod">
          <ac:chgData name="Jonathan Loo" userId="d2d72d48b56f45d8" providerId="LiveId" clId="{B816A1F6-97B7-4ACD-A812-B0A1120B03B6}" dt="2020-11-21T15:49:22.700" v="10484" actId="27803"/>
          <ac:spMkLst>
            <pc:docMk/>
            <pc:sldMk cId="1903435494" sldId="532"/>
            <ac:spMk id="41" creationId="{42798E47-0DE3-4B2C-B65B-8E1DB3EE2A48}"/>
          </ac:spMkLst>
        </pc:spChg>
        <pc:spChg chg="mod">
          <ac:chgData name="Jonathan Loo" userId="d2d72d48b56f45d8" providerId="LiveId" clId="{B816A1F6-97B7-4ACD-A812-B0A1120B03B6}" dt="2020-11-21T15:49:22.700" v="10484" actId="27803"/>
          <ac:spMkLst>
            <pc:docMk/>
            <pc:sldMk cId="1903435494" sldId="532"/>
            <ac:spMk id="42" creationId="{F82A393B-5431-44FD-991E-2DB94694FA7A}"/>
          </ac:spMkLst>
        </pc:spChg>
        <pc:spChg chg="mod">
          <ac:chgData name="Jonathan Loo" userId="d2d72d48b56f45d8" providerId="LiveId" clId="{B816A1F6-97B7-4ACD-A812-B0A1120B03B6}" dt="2020-11-21T15:49:22.700" v="10484" actId="27803"/>
          <ac:spMkLst>
            <pc:docMk/>
            <pc:sldMk cId="1903435494" sldId="532"/>
            <ac:spMk id="43" creationId="{99C41F68-C7FC-45FB-97AA-D2C888DD81BC}"/>
          </ac:spMkLst>
        </pc:spChg>
        <pc:spChg chg="mod">
          <ac:chgData name="Jonathan Loo" userId="d2d72d48b56f45d8" providerId="LiveId" clId="{B816A1F6-97B7-4ACD-A812-B0A1120B03B6}" dt="2020-11-21T15:49:22.700" v="10484" actId="27803"/>
          <ac:spMkLst>
            <pc:docMk/>
            <pc:sldMk cId="1903435494" sldId="532"/>
            <ac:spMk id="44" creationId="{CD3E47C9-E37D-4357-AF9D-43740EBD639C}"/>
          </ac:spMkLst>
        </pc:spChg>
        <pc:spChg chg="mod">
          <ac:chgData name="Jonathan Loo" userId="d2d72d48b56f45d8" providerId="LiveId" clId="{B816A1F6-97B7-4ACD-A812-B0A1120B03B6}" dt="2020-11-21T15:49:22.700" v="10484" actId="27803"/>
          <ac:spMkLst>
            <pc:docMk/>
            <pc:sldMk cId="1903435494" sldId="532"/>
            <ac:spMk id="45" creationId="{4FBC8F0A-A498-4B8C-83F5-C2C0EF9495E4}"/>
          </ac:spMkLst>
        </pc:spChg>
        <pc:spChg chg="mod">
          <ac:chgData name="Jonathan Loo" userId="d2d72d48b56f45d8" providerId="LiveId" clId="{B816A1F6-97B7-4ACD-A812-B0A1120B03B6}" dt="2020-11-21T15:49:22.700" v="10484" actId="27803"/>
          <ac:spMkLst>
            <pc:docMk/>
            <pc:sldMk cId="1903435494" sldId="532"/>
            <ac:spMk id="46" creationId="{F0784E7D-2409-493C-A3F8-7E24C9BC457F}"/>
          </ac:spMkLst>
        </pc:spChg>
        <pc:spChg chg="mod">
          <ac:chgData name="Jonathan Loo" userId="d2d72d48b56f45d8" providerId="LiveId" clId="{B816A1F6-97B7-4ACD-A812-B0A1120B03B6}" dt="2020-11-21T15:49:22.700" v="10484" actId="27803"/>
          <ac:spMkLst>
            <pc:docMk/>
            <pc:sldMk cId="1903435494" sldId="532"/>
            <ac:spMk id="47" creationId="{E0C89798-E56A-4065-8525-A2BCB4817394}"/>
          </ac:spMkLst>
        </pc:spChg>
        <pc:spChg chg="mod">
          <ac:chgData name="Jonathan Loo" userId="d2d72d48b56f45d8" providerId="LiveId" clId="{B816A1F6-97B7-4ACD-A812-B0A1120B03B6}" dt="2020-11-21T15:49:22.700" v="10484" actId="27803"/>
          <ac:spMkLst>
            <pc:docMk/>
            <pc:sldMk cId="1903435494" sldId="532"/>
            <ac:spMk id="48" creationId="{BA24357F-1A85-4ED6-AF40-7FEEF40126F8}"/>
          </ac:spMkLst>
        </pc:spChg>
        <pc:spChg chg="mod">
          <ac:chgData name="Jonathan Loo" userId="d2d72d48b56f45d8" providerId="LiveId" clId="{B816A1F6-97B7-4ACD-A812-B0A1120B03B6}" dt="2020-11-21T15:49:22.700" v="10484" actId="27803"/>
          <ac:spMkLst>
            <pc:docMk/>
            <pc:sldMk cId="1903435494" sldId="532"/>
            <ac:spMk id="49" creationId="{9D0B31BC-B7F2-4F2B-8C2E-53944210B1E3}"/>
          </ac:spMkLst>
        </pc:spChg>
        <pc:spChg chg="mod">
          <ac:chgData name="Jonathan Loo" userId="d2d72d48b56f45d8" providerId="LiveId" clId="{B816A1F6-97B7-4ACD-A812-B0A1120B03B6}" dt="2020-11-21T15:49:22.700" v="10484" actId="27803"/>
          <ac:spMkLst>
            <pc:docMk/>
            <pc:sldMk cId="1903435494" sldId="532"/>
            <ac:spMk id="50" creationId="{409ACBB8-58CC-4BEE-AA82-7FF093207C6A}"/>
          </ac:spMkLst>
        </pc:spChg>
        <pc:spChg chg="mod">
          <ac:chgData name="Jonathan Loo" userId="d2d72d48b56f45d8" providerId="LiveId" clId="{B816A1F6-97B7-4ACD-A812-B0A1120B03B6}" dt="2020-11-21T15:49:22.700" v="10484" actId="27803"/>
          <ac:spMkLst>
            <pc:docMk/>
            <pc:sldMk cId="1903435494" sldId="532"/>
            <ac:spMk id="51" creationId="{CB04CFE7-D230-4072-9920-4199A145CA5A}"/>
          </ac:spMkLst>
        </pc:spChg>
        <pc:spChg chg="mod">
          <ac:chgData name="Jonathan Loo" userId="d2d72d48b56f45d8" providerId="LiveId" clId="{B816A1F6-97B7-4ACD-A812-B0A1120B03B6}" dt="2020-11-21T15:49:22.700" v="10484" actId="27803"/>
          <ac:spMkLst>
            <pc:docMk/>
            <pc:sldMk cId="1903435494" sldId="532"/>
            <ac:spMk id="52" creationId="{192F8DC8-3A89-4837-B31C-526781A828C1}"/>
          </ac:spMkLst>
        </pc:spChg>
        <pc:spChg chg="mod">
          <ac:chgData name="Jonathan Loo" userId="d2d72d48b56f45d8" providerId="LiveId" clId="{B816A1F6-97B7-4ACD-A812-B0A1120B03B6}" dt="2020-11-21T15:49:22.700" v="10484" actId="27803"/>
          <ac:spMkLst>
            <pc:docMk/>
            <pc:sldMk cId="1903435494" sldId="532"/>
            <ac:spMk id="53" creationId="{7607C10B-F127-4F6C-B9A6-F9B12C4BE6AA}"/>
          </ac:spMkLst>
        </pc:spChg>
        <pc:spChg chg="mod">
          <ac:chgData name="Jonathan Loo" userId="d2d72d48b56f45d8" providerId="LiveId" clId="{B816A1F6-97B7-4ACD-A812-B0A1120B03B6}" dt="2020-11-21T15:49:22.700" v="10484" actId="27803"/>
          <ac:spMkLst>
            <pc:docMk/>
            <pc:sldMk cId="1903435494" sldId="532"/>
            <ac:spMk id="54" creationId="{FD877093-FBA1-4412-9DBC-C575B7A2C47C}"/>
          </ac:spMkLst>
        </pc:spChg>
        <pc:spChg chg="mod">
          <ac:chgData name="Jonathan Loo" userId="d2d72d48b56f45d8" providerId="LiveId" clId="{B816A1F6-97B7-4ACD-A812-B0A1120B03B6}" dt="2020-11-21T15:49:22.700" v="10484" actId="27803"/>
          <ac:spMkLst>
            <pc:docMk/>
            <pc:sldMk cId="1903435494" sldId="532"/>
            <ac:spMk id="55" creationId="{13F387E6-8049-44BA-9400-62CE62E0075A}"/>
          </ac:spMkLst>
        </pc:spChg>
        <pc:spChg chg="mod">
          <ac:chgData name="Jonathan Loo" userId="d2d72d48b56f45d8" providerId="LiveId" clId="{B816A1F6-97B7-4ACD-A812-B0A1120B03B6}" dt="2020-11-21T15:49:22.700" v="10484" actId="27803"/>
          <ac:spMkLst>
            <pc:docMk/>
            <pc:sldMk cId="1903435494" sldId="532"/>
            <ac:spMk id="56" creationId="{321FEA2C-186C-4EA9-850C-C9B23F7D593F}"/>
          </ac:spMkLst>
        </pc:spChg>
        <pc:spChg chg="mod">
          <ac:chgData name="Jonathan Loo" userId="d2d72d48b56f45d8" providerId="LiveId" clId="{B816A1F6-97B7-4ACD-A812-B0A1120B03B6}" dt="2020-11-21T15:49:22.700" v="10484" actId="27803"/>
          <ac:spMkLst>
            <pc:docMk/>
            <pc:sldMk cId="1903435494" sldId="532"/>
            <ac:spMk id="57" creationId="{C056ED8C-2C5B-4B2E-ACDF-D0404D2DE919}"/>
          </ac:spMkLst>
        </pc:spChg>
        <pc:spChg chg="mod">
          <ac:chgData name="Jonathan Loo" userId="d2d72d48b56f45d8" providerId="LiveId" clId="{B816A1F6-97B7-4ACD-A812-B0A1120B03B6}" dt="2020-11-21T15:49:22.700" v="10484" actId="27803"/>
          <ac:spMkLst>
            <pc:docMk/>
            <pc:sldMk cId="1903435494" sldId="532"/>
            <ac:spMk id="58" creationId="{47AE14CE-4FC9-4E29-8B04-4753325DD7D9}"/>
          </ac:spMkLst>
        </pc:spChg>
        <pc:spChg chg="mod">
          <ac:chgData name="Jonathan Loo" userId="d2d72d48b56f45d8" providerId="LiveId" clId="{B816A1F6-97B7-4ACD-A812-B0A1120B03B6}" dt="2020-11-21T15:49:22.700" v="10484" actId="27803"/>
          <ac:spMkLst>
            <pc:docMk/>
            <pc:sldMk cId="1903435494" sldId="532"/>
            <ac:spMk id="59" creationId="{1350F07E-2075-4039-951E-5B94E19EFAB1}"/>
          </ac:spMkLst>
        </pc:spChg>
        <pc:spChg chg="mod">
          <ac:chgData name="Jonathan Loo" userId="d2d72d48b56f45d8" providerId="LiveId" clId="{B816A1F6-97B7-4ACD-A812-B0A1120B03B6}" dt="2020-11-21T15:49:22.700" v="10484" actId="27803"/>
          <ac:spMkLst>
            <pc:docMk/>
            <pc:sldMk cId="1903435494" sldId="532"/>
            <ac:spMk id="60" creationId="{83728F69-81BB-4E16-8965-DCAFB95A4477}"/>
          </ac:spMkLst>
        </pc:spChg>
        <pc:spChg chg="mod">
          <ac:chgData name="Jonathan Loo" userId="d2d72d48b56f45d8" providerId="LiveId" clId="{B816A1F6-97B7-4ACD-A812-B0A1120B03B6}" dt="2020-11-21T15:49:22.700" v="10484" actId="27803"/>
          <ac:spMkLst>
            <pc:docMk/>
            <pc:sldMk cId="1903435494" sldId="532"/>
            <ac:spMk id="61" creationId="{0B4C6D7C-FFE3-491D-8BB2-85FDB6392835}"/>
          </ac:spMkLst>
        </pc:spChg>
        <pc:spChg chg="mod">
          <ac:chgData name="Jonathan Loo" userId="d2d72d48b56f45d8" providerId="LiveId" clId="{B816A1F6-97B7-4ACD-A812-B0A1120B03B6}" dt="2020-11-21T15:49:22.700" v="10484" actId="27803"/>
          <ac:spMkLst>
            <pc:docMk/>
            <pc:sldMk cId="1903435494" sldId="532"/>
            <ac:spMk id="62" creationId="{0AC3153E-ADCC-4202-A4F2-5BF5C9C37FE6}"/>
          </ac:spMkLst>
        </pc:spChg>
        <pc:spChg chg="mod">
          <ac:chgData name="Jonathan Loo" userId="d2d72d48b56f45d8" providerId="LiveId" clId="{B816A1F6-97B7-4ACD-A812-B0A1120B03B6}" dt="2020-11-21T15:49:22.700" v="10484" actId="27803"/>
          <ac:spMkLst>
            <pc:docMk/>
            <pc:sldMk cId="1903435494" sldId="532"/>
            <ac:spMk id="63" creationId="{A1603BB6-EA0E-4689-8605-2CE221329D6D}"/>
          </ac:spMkLst>
        </pc:spChg>
        <pc:spChg chg="mod">
          <ac:chgData name="Jonathan Loo" userId="d2d72d48b56f45d8" providerId="LiveId" clId="{B816A1F6-97B7-4ACD-A812-B0A1120B03B6}" dt="2020-11-21T15:49:22.700" v="10484" actId="27803"/>
          <ac:spMkLst>
            <pc:docMk/>
            <pc:sldMk cId="1903435494" sldId="532"/>
            <ac:spMk id="64" creationId="{CDA093B6-9B53-4F10-BB0D-BF3E449B3616}"/>
          </ac:spMkLst>
        </pc:spChg>
        <pc:spChg chg="mod">
          <ac:chgData name="Jonathan Loo" userId="d2d72d48b56f45d8" providerId="LiveId" clId="{B816A1F6-97B7-4ACD-A812-B0A1120B03B6}" dt="2020-11-21T15:49:22.700" v="10484" actId="27803"/>
          <ac:spMkLst>
            <pc:docMk/>
            <pc:sldMk cId="1903435494" sldId="532"/>
            <ac:spMk id="65" creationId="{E547F193-C17C-41A9-87BB-8C18BF295C5F}"/>
          </ac:spMkLst>
        </pc:spChg>
        <pc:spChg chg="mod">
          <ac:chgData name="Jonathan Loo" userId="d2d72d48b56f45d8" providerId="LiveId" clId="{B816A1F6-97B7-4ACD-A812-B0A1120B03B6}" dt="2020-11-21T15:49:22.700" v="10484" actId="27803"/>
          <ac:spMkLst>
            <pc:docMk/>
            <pc:sldMk cId="1903435494" sldId="532"/>
            <ac:spMk id="66" creationId="{1F894688-384B-476F-BE47-ED3631BBC05F}"/>
          </ac:spMkLst>
        </pc:spChg>
        <pc:spChg chg="mod">
          <ac:chgData name="Jonathan Loo" userId="d2d72d48b56f45d8" providerId="LiveId" clId="{B816A1F6-97B7-4ACD-A812-B0A1120B03B6}" dt="2020-11-21T15:49:22.700" v="10484" actId="27803"/>
          <ac:spMkLst>
            <pc:docMk/>
            <pc:sldMk cId="1903435494" sldId="532"/>
            <ac:spMk id="67" creationId="{2E7A767C-95B9-4312-9A2F-AC8A87981BC2}"/>
          </ac:spMkLst>
        </pc:spChg>
        <pc:spChg chg="mod">
          <ac:chgData name="Jonathan Loo" userId="d2d72d48b56f45d8" providerId="LiveId" clId="{B816A1F6-97B7-4ACD-A812-B0A1120B03B6}" dt="2020-11-21T15:49:22.700" v="10484" actId="27803"/>
          <ac:spMkLst>
            <pc:docMk/>
            <pc:sldMk cId="1903435494" sldId="532"/>
            <ac:spMk id="68" creationId="{DAECB6A9-A72D-4E11-BF09-E4A0A7923795}"/>
          </ac:spMkLst>
        </pc:spChg>
        <pc:spChg chg="mod">
          <ac:chgData name="Jonathan Loo" userId="d2d72d48b56f45d8" providerId="LiveId" clId="{B816A1F6-97B7-4ACD-A812-B0A1120B03B6}" dt="2020-11-21T15:49:22.700" v="10484" actId="27803"/>
          <ac:spMkLst>
            <pc:docMk/>
            <pc:sldMk cId="1903435494" sldId="532"/>
            <ac:spMk id="69" creationId="{6E8A23D0-9F75-4A64-A708-E8568DFADFED}"/>
          </ac:spMkLst>
        </pc:spChg>
        <pc:spChg chg="mod">
          <ac:chgData name="Jonathan Loo" userId="d2d72d48b56f45d8" providerId="LiveId" clId="{B816A1F6-97B7-4ACD-A812-B0A1120B03B6}" dt="2020-11-21T15:49:22.700" v="10484" actId="27803"/>
          <ac:spMkLst>
            <pc:docMk/>
            <pc:sldMk cId="1903435494" sldId="532"/>
            <ac:spMk id="70" creationId="{5DAD9474-3051-441F-B861-6CF81DB55C14}"/>
          </ac:spMkLst>
        </pc:spChg>
        <pc:spChg chg="mod">
          <ac:chgData name="Jonathan Loo" userId="d2d72d48b56f45d8" providerId="LiveId" clId="{B816A1F6-97B7-4ACD-A812-B0A1120B03B6}" dt="2020-11-21T15:49:22.700" v="10484" actId="27803"/>
          <ac:spMkLst>
            <pc:docMk/>
            <pc:sldMk cId="1903435494" sldId="532"/>
            <ac:spMk id="71" creationId="{9293A2A2-D5B9-46C9-940E-884CC4C5D2C5}"/>
          </ac:spMkLst>
        </pc:spChg>
        <pc:spChg chg="mod">
          <ac:chgData name="Jonathan Loo" userId="d2d72d48b56f45d8" providerId="LiveId" clId="{B816A1F6-97B7-4ACD-A812-B0A1120B03B6}" dt="2020-11-21T15:49:22.700" v="10484" actId="27803"/>
          <ac:spMkLst>
            <pc:docMk/>
            <pc:sldMk cId="1903435494" sldId="532"/>
            <ac:spMk id="72" creationId="{42AE0CEA-7D75-4AE7-B74F-48DA6DBED9F8}"/>
          </ac:spMkLst>
        </pc:spChg>
        <pc:spChg chg="mod">
          <ac:chgData name="Jonathan Loo" userId="d2d72d48b56f45d8" providerId="LiveId" clId="{B816A1F6-97B7-4ACD-A812-B0A1120B03B6}" dt="2020-11-21T15:49:22.700" v="10484" actId="27803"/>
          <ac:spMkLst>
            <pc:docMk/>
            <pc:sldMk cId="1903435494" sldId="532"/>
            <ac:spMk id="73" creationId="{E588390E-F0B4-4FA5-93C6-A7CCE4AE60C8}"/>
          </ac:spMkLst>
        </pc:spChg>
        <pc:spChg chg="mod">
          <ac:chgData name="Jonathan Loo" userId="d2d72d48b56f45d8" providerId="LiveId" clId="{B816A1F6-97B7-4ACD-A812-B0A1120B03B6}" dt="2020-11-21T15:49:22.700" v="10484" actId="27803"/>
          <ac:spMkLst>
            <pc:docMk/>
            <pc:sldMk cId="1903435494" sldId="532"/>
            <ac:spMk id="74" creationId="{63C66FEC-0ED4-4731-BF3F-E937745B24A2}"/>
          </ac:spMkLst>
        </pc:spChg>
        <pc:spChg chg="mod">
          <ac:chgData name="Jonathan Loo" userId="d2d72d48b56f45d8" providerId="LiveId" clId="{B816A1F6-97B7-4ACD-A812-B0A1120B03B6}" dt="2020-11-21T15:49:22.700" v="10484" actId="27803"/>
          <ac:spMkLst>
            <pc:docMk/>
            <pc:sldMk cId="1903435494" sldId="532"/>
            <ac:spMk id="75" creationId="{219DB884-2F85-4B34-AB4C-E5949C1CA5CB}"/>
          </ac:spMkLst>
        </pc:spChg>
        <pc:spChg chg="mod">
          <ac:chgData name="Jonathan Loo" userId="d2d72d48b56f45d8" providerId="LiveId" clId="{B816A1F6-97B7-4ACD-A812-B0A1120B03B6}" dt="2020-11-21T15:49:22.700" v="10484" actId="27803"/>
          <ac:spMkLst>
            <pc:docMk/>
            <pc:sldMk cId="1903435494" sldId="532"/>
            <ac:spMk id="76" creationId="{023EFB26-8550-45A4-AC03-23DCBA8E1B3B}"/>
          </ac:spMkLst>
        </pc:spChg>
        <pc:grpChg chg="del mod">
          <ac:chgData name="Jonathan Loo" userId="d2d72d48b56f45d8" providerId="LiveId" clId="{B816A1F6-97B7-4ACD-A812-B0A1120B03B6}" dt="2020-11-21T15:50:08.917" v="10487" actId="478"/>
          <ac:grpSpMkLst>
            <pc:docMk/>
            <pc:sldMk cId="1903435494" sldId="532"/>
            <ac:grpSpMk id="18" creationId="{68F2303B-0BD5-4D54-9F87-4B23B9F72952}"/>
          </ac:grpSpMkLst>
        </pc:grpChg>
        <pc:picChg chg="add del mod modCrop">
          <ac:chgData name="Jonathan Loo" userId="d2d72d48b56f45d8" providerId="LiveId" clId="{B816A1F6-97B7-4ACD-A812-B0A1120B03B6}" dt="2020-11-21T15:47:57.844" v="10477"/>
          <ac:picMkLst>
            <pc:docMk/>
            <pc:sldMk cId="1903435494" sldId="532"/>
            <ac:picMk id="7" creationId="{9397010F-91DD-4DE4-A2E6-63D0B0351C5B}"/>
          </ac:picMkLst>
        </pc:picChg>
        <pc:picChg chg="add del mod">
          <ac:chgData name="Jonathan Loo" userId="d2d72d48b56f45d8" providerId="LiveId" clId="{B816A1F6-97B7-4ACD-A812-B0A1120B03B6}" dt="2020-11-21T15:48:59.409" v="10479" actId="478"/>
          <ac:picMkLst>
            <pc:docMk/>
            <pc:sldMk cId="1903435494" sldId="532"/>
            <ac:picMk id="9" creationId="{AE774874-23E6-4905-806F-5729E42A189B}"/>
          </ac:picMkLst>
        </pc:picChg>
        <pc:picChg chg="add del mod">
          <ac:chgData name="Jonathan Loo" userId="d2d72d48b56f45d8" providerId="LiveId" clId="{B816A1F6-97B7-4ACD-A812-B0A1120B03B6}" dt="2020-11-21T15:49:13.692" v="10482" actId="478"/>
          <ac:picMkLst>
            <pc:docMk/>
            <pc:sldMk cId="1903435494" sldId="532"/>
            <ac:picMk id="13" creationId="{B78BA5C0-0DBD-4B12-BBC2-8783716BD69E}"/>
          </ac:picMkLst>
        </pc:picChg>
        <pc:picChg chg="add del mod">
          <ac:chgData name="Jonathan Loo" userId="d2d72d48b56f45d8" providerId="LiveId" clId="{B816A1F6-97B7-4ACD-A812-B0A1120B03B6}" dt="2020-11-21T15:49:22.700" v="10484" actId="27803"/>
          <ac:picMkLst>
            <pc:docMk/>
            <pc:sldMk cId="1903435494" sldId="532"/>
            <ac:picMk id="17" creationId="{68F2303B-0BD5-4D54-9F87-4B23B9F72952}"/>
          </ac:picMkLst>
        </pc:picChg>
        <pc:picChg chg="add del mod">
          <ac:chgData name="Jonathan Loo" userId="d2d72d48b56f45d8" providerId="LiveId" clId="{B816A1F6-97B7-4ACD-A812-B0A1120B03B6}" dt="2020-11-21T15:59:54.059" v="10570" actId="478"/>
          <ac:picMkLst>
            <pc:docMk/>
            <pc:sldMk cId="1903435494" sldId="532"/>
            <ac:picMk id="78" creationId="{2732C652-22A3-4131-8CEA-2AD54D145E15}"/>
          </ac:picMkLst>
        </pc:picChg>
        <pc:picChg chg="add del mod">
          <ac:chgData name="Jonathan Loo" userId="d2d72d48b56f45d8" providerId="LiveId" clId="{B816A1F6-97B7-4ACD-A812-B0A1120B03B6}" dt="2020-11-21T15:59:54.659" v="10571" actId="478"/>
          <ac:picMkLst>
            <pc:docMk/>
            <pc:sldMk cId="1903435494" sldId="532"/>
            <ac:picMk id="80" creationId="{77579168-9F13-4BD1-B536-87233CCB6D84}"/>
          </ac:picMkLst>
        </pc:picChg>
        <pc:picChg chg="add del mod">
          <ac:chgData name="Jonathan Loo" userId="d2d72d48b56f45d8" providerId="LiveId" clId="{B816A1F6-97B7-4ACD-A812-B0A1120B03B6}" dt="2020-11-21T15:59:53.432" v="10569"/>
          <ac:picMkLst>
            <pc:docMk/>
            <pc:sldMk cId="1903435494" sldId="532"/>
            <ac:picMk id="82" creationId="{B90F51A7-43EC-4096-A049-A1EF3DBD8A76}"/>
          </ac:picMkLst>
        </pc:picChg>
      </pc:sldChg>
      <pc:sldChg chg="addSp delSp modSp add del mod">
        <pc:chgData name="Jonathan Loo" userId="d2d72d48b56f45d8" providerId="LiveId" clId="{B816A1F6-97B7-4ACD-A812-B0A1120B03B6}" dt="2020-11-21T20:07:24.742" v="13810" actId="47"/>
        <pc:sldMkLst>
          <pc:docMk/>
          <pc:sldMk cId="2356235739" sldId="533"/>
        </pc:sldMkLst>
        <pc:spChg chg="mod">
          <ac:chgData name="Jonathan Loo" userId="d2d72d48b56f45d8" providerId="LiveId" clId="{B816A1F6-97B7-4ACD-A812-B0A1120B03B6}" dt="2020-11-21T15:50:57.055" v="10493" actId="27803"/>
          <ac:spMkLst>
            <pc:docMk/>
            <pc:sldMk cId="2356235739" sldId="533"/>
            <ac:spMk id="3" creationId="{24802EDE-456F-4431-8F89-20B7C879D288}"/>
          </ac:spMkLst>
        </pc:spChg>
        <pc:spChg chg="mod">
          <ac:chgData name="Jonathan Loo" userId="d2d72d48b56f45d8" providerId="LiveId" clId="{B816A1F6-97B7-4ACD-A812-B0A1120B03B6}" dt="2020-11-21T17:33:01.616" v="13232" actId="20577"/>
          <ac:spMkLst>
            <pc:docMk/>
            <pc:sldMk cId="2356235739" sldId="533"/>
            <ac:spMk id="4" creationId="{4F653C1C-F504-4587-8674-DB30D99E38B7}"/>
          </ac:spMkLst>
        </pc:spChg>
        <pc:spChg chg="mod">
          <ac:chgData name="Jonathan Loo" userId="d2d72d48b56f45d8" providerId="LiveId" clId="{B816A1F6-97B7-4ACD-A812-B0A1120B03B6}" dt="2020-11-21T15:50:57.055" v="10493" actId="27803"/>
          <ac:spMkLst>
            <pc:docMk/>
            <pc:sldMk cId="2356235739" sldId="533"/>
            <ac:spMk id="5" creationId="{9A117F5C-36C4-4008-AD7D-F028753C31DE}"/>
          </ac:spMkLst>
        </pc:spChg>
        <pc:spChg chg="mod">
          <ac:chgData name="Jonathan Loo" userId="d2d72d48b56f45d8" providerId="LiveId" clId="{B816A1F6-97B7-4ACD-A812-B0A1120B03B6}" dt="2020-11-21T15:50:57.055" v="10493" actId="27803"/>
          <ac:spMkLst>
            <pc:docMk/>
            <pc:sldMk cId="2356235739" sldId="533"/>
            <ac:spMk id="6" creationId="{C10EAF58-6545-4F6D-A20C-6B20902B9AB5}"/>
          </ac:spMkLst>
        </pc:spChg>
        <pc:spChg chg="mod">
          <ac:chgData name="Jonathan Loo" userId="d2d72d48b56f45d8" providerId="LiveId" clId="{B816A1F6-97B7-4ACD-A812-B0A1120B03B6}" dt="2020-11-21T15:50:57.055" v="10493" actId="27803"/>
          <ac:spMkLst>
            <pc:docMk/>
            <pc:sldMk cId="2356235739" sldId="533"/>
            <ac:spMk id="7" creationId="{965A7F40-4ADE-46F7-B421-B763C657EF58}"/>
          </ac:spMkLst>
        </pc:spChg>
        <pc:spChg chg="mod">
          <ac:chgData name="Jonathan Loo" userId="d2d72d48b56f45d8" providerId="LiveId" clId="{B816A1F6-97B7-4ACD-A812-B0A1120B03B6}" dt="2020-11-21T15:50:57.055" v="10493" actId="27803"/>
          <ac:spMkLst>
            <pc:docMk/>
            <pc:sldMk cId="2356235739" sldId="533"/>
            <ac:spMk id="8" creationId="{CB30217B-5B30-4604-9F72-A332D3F42061}"/>
          </ac:spMkLst>
        </pc:spChg>
        <pc:spChg chg="mod">
          <ac:chgData name="Jonathan Loo" userId="d2d72d48b56f45d8" providerId="LiveId" clId="{B816A1F6-97B7-4ACD-A812-B0A1120B03B6}" dt="2020-11-21T15:50:57.055" v="10493" actId="27803"/>
          <ac:spMkLst>
            <pc:docMk/>
            <pc:sldMk cId="2356235739" sldId="533"/>
            <ac:spMk id="9" creationId="{80BE9E77-7844-4D82-8C82-9485D4B74E3C}"/>
          </ac:spMkLst>
        </pc:spChg>
        <pc:spChg chg="mod">
          <ac:chgData name="Jonathan Loo" userId="d2d72d48b56f45d8" providerId="LiveId" clId="{B816A1F6-97B7-4ACD-A812-B0A1120B03B6}" dt="2020-11-21T15:50:57.055" v="10493" actId="27803"/>
          <ac:spMkLst>
            <pc:docMk/>
            <pc:sldMk cId="2356235739" sldId="533"/>
            <ac:spMk id="10" creationId="{C95CD753-9CD6-454E-BDF6-7413E9570A1E}"/>
          </ac:spMkLst>
        </pc:spChg>
        <pc:spChg chg="mod">
          <ac:chgData name="Jonathan Loo" userId="d2d72d48b56f45d8" providerId="LiveId" clId="{B816A1F6-97B7-4ACD-A812-B0A1120B03B6}" dt="2020-11-21T15:50:57.055" v="10493" actId="27803"/>
          <ac:spMkLst>
            <pc:docMk/>
            <pc:sldMk cId="2356235739" sldId="533"/>
            <ac:spMk id="11" creationId="{34F594D6-0C78-4168-A62D-4012041BEA7E}"/>
          </ac:spMkLst>
        </pc:spChg>
        <pc:spChg chg="mod">
          <ac:chgData name="Jonathan Loo" userId="d2d72d48b56f45d8" providerId="LiveId" clId="{B816A1F6-97B7-4ACD-A812-B0A1120B03B6}" dt="2020-11-21T15:50:57.055" v="10493" actId="27803"/>
          <ac:spMkLst>
            <pc:docMk/>
            <pc:sldMk cId="2356235739" sldId="533"/>
            <ac:spMk id="12" creationId="{0226F53F-1475-412A-B00B-6D9AA6498F39}"/>
          </ac:spMkLst>
        </pc:spChg>
        <pc:spChg chg="mod">
          <ac:chgData name="Jonathan Loo" userId="d2d72d48b56f45d8" providerId="LiveId" clId="{B816A1F6-97B7-4ACD-A812-B0A1120B03B6}" dt="2020-11-21T15:50:57.055" v="10493" actId="27803"/>
          <ac:spMkLst>
            <pc:docMk/>
            <pc:sldMk cId="2356235739" sldId="533"/>
            <ac:spMk id="13" creationId="{F6719566-A811-40EE-8269-A751C55B8126}"/>
          </ac:spMkLst>
        </pc:spChg>
        <pc:spChg chg="mod">
          <ac:chgData name="Jonathan Loo" userId="d2d72d48b56f45d8" providerId="LiveId" clId="{B816A1F6-97B7-4ACD-A812-B0A1120B03B6}" dt="2020-11-21T15:50:57.055" v="10493" actId="27803"/>
          <ac:spMkLst>
            <pc:docMk/>
            <pc:sldMk cId="2356235739" sldId="533"/>
            <ac:spMk id="14" creationId="{90D8A32B-F7BF-49F6-964F-A3B2B6680724}"/>
          </ac:spMkLst>
        </pc:spChg>
        <pc:spChg chg="mod">
          <ac:chgData name="Jonathan Loo" userId="d2d72d48b56f45d8" providerId="LiveId" clId="{B816A1F6-97B7-4ACD-A812-B0A1120B03B6}" dt="2020-11-21T15:50:57.055" v="10493" actId="27803"/>
          <ac:spMkLst>
            <pc:docMk/>
            <pc:sldMk cId="2356235739" sldId="533"/>
            <ac:spMk id="15" creationId="{A807B57D-F23C-4B90-876B-A7573DC0BD95}"/>
          </ac:spMkLst>
        </pc:spChg>
        <pc:spChg chg="mod">
          <ac:chgData name="Jonathan Loo" userId="d2d72d48b56f45d8" providerId="LiveId" clId="{B816A1F6-97B7-4ACD-A812-B0A1120B03B6}" dt="2020-11-21T15:50:57.055" v="10493" actId="27803"/>
          <ac:spMkLst>
            <pc:docMk/>
            <pc:sldMk cId="2356235739" sldId="533"/>
            <ac:spMk id="16" creationId="{639A8EC5-9FFD-457D-BDE5-18573D13BF3C}"/>
          </ac:spMkLst>
        </pc:spChg>
        <pc:spChg chg="mod">
          <ac:chgData name="Jonathan Loo" userId="d2d72d48b56f45d8" providerId="LiveId" clId="{B816A1F6-97B7-4ACD-A812-B0A1120B03B6}" dt="2020-11-21T15:50:57.055" v="10493" actId="27803"/>
          <ac:spMkLst>
            <pc:docMk/>
            <pc:sldMk cId="2356235739" sldId="533"/>
            <ac:spMk id="17" creationId="{D91C3181-9AC3-43CC-A74C-C0F394B6CF19}"/>
          </ac:spMkLst>
        </pc:spChg>
        <pc:spChg chg="mod">
          <ac:chgData name="Jonathan Loo" userId="d2d72d48b56f45d8" providerId="LiveId" clId="{B816A1F6-97B7-4ACD-A812-B0A1120B03B6}" dt="2020-11-21T15:50:57.055" v="10493" actId="27803"/>
          <ac:spMkLst>
            <pc:docMk/>
            <pc:sldMk cId="2356235739" sldId="533"/>
            <ac:spMk id="18" creationId="{D8DE090B-6723-4586-8FD7-E82EDBCA9CE9}"/>
          </ac:spMkLst>
        </pc:spChg>
        <pc:spChg chg="mod">
          <ac:chgData name="Jonathan Loo" userId="d2d72d48b56f45d8" providerId="LiveId" clId="{B816A1F6-97B7-4ACD-A812-B0A1120B03B6}" dt="2020-11-21T15:50:57.055" v="10493" actId="27803"/>
          <ac:spMkLst>
            <pc:docMk/>
            <pc:sldMk cId="2356235739" sldId="533"/>
            <ac:spMk id="19" creationId="{52959C94-CC70-40E3-B914-9114EA6591A3}"/>
          </ac:spMkLst>
        </pc:spChg>
        <pc:spChg chg="mod">
          <ac:chgData name="Jonathan Loo" userId="d2d72d48b56f45d8" providerId="LiveId" clId="{B816A1F6-97B7-4ACD-A812-B0A1120B03B6}" dt="2020-11-21T15:50:57.055" v="10493" actId="27803"/>
          <ac:spMkLst>
            <pc:docMk/>
            <pc:sldMk cId="2356235739" sldId="533"/>
            <ac:spMk id="20" creationId="{D598FAAE-6301-4CCC-BACD-69889E9D11CF}"/>
          </ac:spMkLst>
        </pc:spChg>
        <pc:spChg chg="mod">
          <ac:chgData name="Jonathan Loo" userId="d2d72d48b56f45d8" providerId="LiveId" clId="{B816A1F6-97B7-4ACD-A812-B0A1120B03B6}" dt="2020-11-21T15:50:57.055" v="10493" actId="27803"/>
          <ac:spMkLst>
            <pc:docMk/>
            <pc:sldMk cId="2356235739" sldId="533"/>
            <ac:spMk id="21" creationId="{FF77B284-379E-4586-AFC2-D964FB7A7ABB}"/>
          </ac:spMkLst>
        </pc:spChg>
        <pc:spChg chg="mod">
          <ac:chgData name="Jonathan Loo" userId="d2d72d48b56f45d8" providerId="LiveId" clId="{B816A1F6-97B7-4ACD-A812-B0A1120B03B6}" dt="2020-11-21T15:50:57.055" v="10493" actId="27803"/>
          <ac:spMkLst>
            <pc:docMk/>
            <pc:sldMk cId="2356235739" sldId="533"/>
            <ac:spMk id="22" creationId="{53B9018F-EC3B-4A57-AA4F-5FC158070E8D}"/>
          </ac:spMkLst>
        </pc:spChg>
        <pc:spChg chg="mod">
          <ac:chgData name="Jonathan Loo" userId="d2d72d48b56f45d8" providerId="LiveId" clId="{B816A1F6-97B7-4ACD-A812-B0A1120B03B6}" dt="2020-11-21T15:50:57.055" v="10493" actId="27803"/>
          <ac:spMkLst>
            <pc:docMk/>
            <pc:sldMk cId="2356235739" sldId="533"/>
            <ac:spMk id="23" creationId="{201C590F-ADE6-4B02-A93F-33C9AD911023}"/>
          </ac:spMkLst>
        </pc:spChg>
        <pc:spChg chg="mod">
          <ac:chgData name="Jonathan Loo" userId="d2d72d48b56f45d8" providerId="LiveId" clId="{B816A1F6-97B7-4ACD-A812-B0A1120B03B6}" dt="2020-11-21T15:50:57.055" v="10493" actId="27803"/>
          <ac:spMkLst>
            <pc:docMk/>
            <pc:sldMk cId="2356235739" sldId="533"/>
            <ac:spMk id="24" creationId="{A4C7E8A0-72A9-48D4-A6B0-6F38BA687319}"/>
          </ac:spMkLst>
        </pc:spChg>
        <pc:spChg chg="mod">
          <ac:chgData name="Jonathan Loo" userId="d2d72d48b56f45d8" providerId="LiveId" clId="{B816A1F6-97B7-4ACD-A812-B0A1120B03B6}" dt="2020-11-21T15:50:57.055" v="10493" actId="27803"/>
          <ac:spMkLst>
            <pc:docMk/>
            <pc:sldMk cId="2356235739" sldId="533"/>
            <ac:spMk id="25" creationId="{D863D15B-E100-4D74-BEB0-B1ED45408CD0}"/>
          </ac:spMkLst>
        </pc:spChg>
        <pc:spChg chg="mod">
          <ac:chgData name="Jonathan Loo" userId="d2d72d48b56f45d8" providerId="LiveId" clId="{B816A1F6-97B7-4ACD-A812-B0A1120B03B6}" dt="2020-11-21T15:50:57.055" v="10493" actId="27803"/>
          <ac:spMkLst>
            <pc:docMk/>
            <pc:sldMk cId="2356235739" sldId="533"/>
            <ac:spMk id="26" creationId="{7F39AEF7-0A16-44D9-A23C-D1DD6AF32318}"/>
          </ac:spMkLst>
        </pc:spChg>
        <pc:spChg chg="mod">
          <ac:chgData name="Jonathan Loo" userId="d2d72d48b56f45d8" providerId="LiveId" clId="{B816A1F6-97B7-4ACD-A812-B0A1120B03B6}" dt="2020-11-21T15:50:57.055" v="10493" actId="27803"/>
          <ac:spMkLst>
            <pc:docMk/>
            <pc:sldMk cId="2356235739" sldId="533"/>
            <ac:spMk id="27" creationId="{2B48BC5C-8355-4E7F-B85C-0061DB4F6FEE}"/>
          </ac:spMkLst>
        </pc:spChg>
        <pc:spChg chg="mod">
          <ac:chgData name="Jonathan Loo" userId="d2d72d48b56f45d8" providerId="LiveId" clId="{B816A1F6-97B7-4ACD-A812-B0A1120B03B6}" dt="2020-11-21T15:50:57.055" v="10493" actId="27803"/>
          <ac:spMkLst>
            <pc:docMk/>
            <pc:sldMk cId="2356235739" sldId="533"/>
            <ac:spMk id="28" creationId="{4D9C8F66-D792-4E15-B42A-E7A78B5BC71B}"/>
          </ac:spMkLst>
        </pc:spChg>
        <pc:spChg chg="mod">
          <ac:chgData name="Jonathan Loo" userId="d2d72d48b56f45d8" providerId="LiveId" clId="{B816A1F6-97B7-4ACD-A812-B0A1120B03B6}" dt="2020-11-21T15:50:57.055" v="10493" actId="27803"/>
          <ac:spMkLst>
            <pc:docMk/>
            <pc:sldMk cId="2356235739" sldId="533"/>
            <ac:spMk id="29" creationId="{87F732B2-AE17-44DB-9CEF-DC227E7FCA94}"/>
          </ac:spMkLst>
        </pc:spChg>
        <pc:spChg chg="mod">
          <ac:chgData name="Jonathan Loo" userId="d2d72d48b56f45d8" providerId="LiveId" clId="{B816A1F6-97B7-4ACD-A812-B0A1120B03B6}" dt="2020-11-21T15:50:57.055" v="10493" actId="27803"/>
          <ac:spMkLst>
            <pc:docMk/>
            <pc:sldMk cId="2356235739" sldId="533"/>
            <ac:spMk id="30" creationId="{1F0A8DD4-A8DA-4327-BD40-8807075C9CF5}"/>
          </ac:spMkLst>
        </pc:spChg>
        <pc:spChg chg="mod">
          <ac:chgData name="Jonathan Loo" userId="d2d72d48b56f45d8" providerId="LiveId" clId="{B816A1F6-97B7-4ACD-A812-B0A1120B03B6}" dt="2020-11-21T15:50:57.055" v="10493" actId="27803"/>
          <ac:spMkLst>
            <pc:docMk/>
            <pc:sldMk cId="2356235739" sldId="533"/>
            <ac:spMk id="31" creationId="{ED5A06F0-C68C-42E3-A3F4-0B83AE3D6644}"/>
          </ac:spMkLst>
        </pc:spChg>
        <pc:spChg chg="mod">
          <ac:chgData name="Jonathan Loo" userId="d2d72d48b56f45d8" providerId="LiveId" clId="{B816A1F6-97B7-4ACD-A812-B0A1120B03B6}" dt="2020-11-21T15:50:57.055" v="10493" actId="27803"/>
          <ac:spMkLst>
            <pc:docMk/>
            <pc:sldMk cId="2356235739" sldId="533"/>
            <ac:spMk id="32" creationId="{AA1641B0-E63C-4DCF-86C2-191D7AD0FBF7}"/>
          </ac:spMkLst>
        </pc:spChg>
        <pc:spChg chg="mod">
          <ac:chgData name="Jonathan Loo" userId="d2d72d48b56f45d8" providerId="LiveId" clId="{B816A1F6-97B7-4ACD-A812-B0A1120B03B6}" dt="2020-11-21T15:50:57.055" v="10493" actId="27803"/>
          <ac:spMkLst>
            <pc:docMk/>
            <pc:sldMk cId="2356235739" sldId="533"/>
            <ac:spMk id="33" creationId="{25CA4F60-6FBB-4AA2-AD5B-2A3532287360}"/>
          </ac:spMkLst>
        </pc:spChg>
        <pc:spChg chg="mod">
          <ac:chgData name="Jonathan Loo" userId="d2d72d48b56f45d8" providerId="LiveId" clId="{B816A1F6-97B7-4ACD-A812-B0A1120B03B6}" dt="2020-11-21T15:50:57.055" v="10493" actId="27803"/>
          <ac:spMkLst>
            <pc:docMk/>
            <pc:sldMk cId="2356235739" sldId="533"/>
            <ac:spMk id="34" creationId="{1F1B5262-0913-450B-B894-C2A9C112DA92}"/>
          </ac:spMkLst>
        </pc:spChg>
        <pc:spChg chg="mod">
          <ac:chgData name="Jonathan Loo" userId="d2d72d48b56f45d8" providerId="LiveId" clId="{B816A1F6-97B7-4ACD-A812-B0A1120B03B6}" dt="2020-11-21T15:50:57.055" v="10493" actId="27803"/>
          <ac:spMkLst>
            <pc:docMk/>
            <pc:sldMk cId="2356235739" sldId="533"/>
            <ac:spMk id="35" creationId="{3B30EB76-AED9-4C1E-BAEC-E621B332661A}"/>
          </ac:spMkLst>
        </pc:spChg>
        <pc:spChg chg="mod">
          <ac:chgData name="Jonathan Loo" userId="d2d72d48b56f45d8" providerId="LiveId" clId="{B816A1F6-97B7-4ACD-A812-B0A1120B03B6}" dt="2020-11-21T15:50:57.055" v="10493" actId="27803"/>
          <ac:spMkLst>
            <pc:docMk/>
            <pc:sldMk cId="2356235739" sldId="533"/>
            <ac:spMk id="36" creationId="{0AEF58E4-2FEB-4F74-8EFB-F9881836BD3F}"/>
          </ac:spMkLst>
        </pc:spChg>
        <pc:spChg chg="mod">
          <ac:chgData name="Jonathan Loo" userId="d2d72d48b56f45d8" providerId="LiveId" clId="{B816A1F6-97B7-4ACD-A812-B0A1120B03B6}" dt="2020-11-21T15:50:57.055" v="10493" actId="27803"/>
          <ac:spMkLst>
            <pc:docMk/>
            <pc:sldMk cId="2356235739" sldId="533"/>
            <ac:spMk id="37" creationId="{47BFD5A1-9D5E-494D-89DD-20EE2207BCE3}"/>
          </ac:spMkLst>
        </pc:spChg>
        <pc:spChg chg="mod">
          <ac:chgData name="Jonathan Loo" userId="d2d72d48b56f45d8" providerId="LiveId" clId="{B816A1F6-97B7-4ACD-A812-B0A1120B03B6}" dt="2020-11-21T15:50:57.055" v="10493" actId="27803"/>
          <ac:spMkLst>
            <pc:docMk/>
            <pc:sldMk cId="2356235739" sldId="533"/>
            <ac:spMk id="38" creationId="{266C5485-D5E8-4C31-ABAD-8BDA3A1FBAAE}"/>
          </ac:spMkLst>
        </pc:spChg>
        <pc:spChg chg="mod">
          <ac:chgData name="Jonathan Loo" userId="d2d72d48b56f45d8" providerId="LiveId" clId="{B816A1F6-97B7-4ACD-A812-B0A1120B03B6}" dt="2020-11-21T15:50:57.055" v="10493" actId="27803"/>
          <ac:spMkLst>
            <pc:docMk/>
            <pc:sldMk cId="2356235739" sldId="533"/>
            <ac:spMk id="39" creationId="{B9AF8C6E-7FD2-4B8F-92B5-7BE34B0E7EEB}"/>
          </ac:spMkLst>
        </pc:spChg>
        <pc:spChg chg="mod">
          <ac:chgData name="Jonathan Loo" userId="d2d72d48b56f45d8" providerId="LiveId" clId="{B816A1F6-97B7-4ACD-A812-B0A1120B03B6}" dt="2020-11-21T15:50:57.055" v="10493" actId="27803"/>
          <ac:spMkLst>
            <pc:docMk/>
            <pc:sldMk cId="2356235739" sldId="533"/>
            <ac:spMk id="40" creationId="{846B7759-7634-4C59-9851-F9FA86998E48}"/>
          </ac:spMkLst>
        </pc:spChg>
        <pc:spChg chg="mod">
          <ac:chgData name="Jonathan Loo" userId="d2d72d48b56f45d8" providerId="LiveId" clId="{B816A1F6-97B7-4ACD-A812-B0A1120B03B6}" dt="2020-11-21T15:50:57.055" v="10493" actId="27803"/>
          <ac:spMkLst>
            <pc:docMk/>
            <pc:sldMk cId="2356235739" sldId="533"/>
            <ac:spMk id="41" creationId="{8043B6BC-0E50-44FB-A02C-0FE789AC1EAD}"/>
          </ac:spMkLst>
        </pc:spChg>
        <pc:spChg chg="mod">
          <ac:chgData name="Jonathan Loo" userId="d2d72d48b56f45d8" providerId="LiveId" clId="{B816A1F6-97B7-4ACD-A812-B0A1120B03B6}" dt="2020-11-21T15:50:57.055" v="10493" actId="27803"/>
          <ac:spMkLst>
            <pc:docMk/>
            <pc:sldMk cId="2356235739" sldId="533"/>
            <ac:spMk id="42" creationId="{6BCEAE16-95C6-41EE-AE36-3CA482D2CEBF}"/>
          </ac:spMkLst>
        </pc:spChg>
        <pc:spChg chg="mod">
          <ac:chgData name="Jonathan Loo" userId="d2d72d48b56f45d8" providerId="LiveId" clId="{B816A1F6-97B7-4ACD-A812-B0A1120B03B6}" dt="2020-11-21T15:50:57.055" v="10493" actId="27803"/>
          <ac:spMkLst>
            <pc:docMk/>
            <pc:sldMk cId="2356235739" sldId="533"/>
            <ac:spMk id="43" creationId="{FAD8B8CB-E898-463D-8C04-B5D81B7E7C5B}"/>
          </ac:spMkLst>
        </pc:spChg>
        <pc:spChg chg="mod">
          <ac:chgData name="Jonathan Loo" userId="d2d72d48b56f45d8" providerId="LiveId" clId="{B816A1F6-97B7-4ACD-A812-B0A1120B03B6}" dt="2020-11-21T15:50:57.055" v="10493" actId="27803"/>
          <ac:spMkLst>
            <pc:docMk/>
            <pc:sldMk cId="2356235739" sldId="533"/>
            <ac:spMk id="44" creationId="{BCFDAF1A-155A-4EB2-A72F-A74028734729}"/>
          </ac:spMkLst>
        </pc:spChg>
        <pc:spChg chg="mod">
          <ac:chgData name="Jonathan Loo" userId="d2d72d48b56f45d8" providerId="LiveId" clId="{B816A1F6-97B7-4ACD-A812-B0A1120B03B6}" dt="2020-11-21T15:50:57.055" v="10493" actId="27803"/>
          <ac:spMkLst>
            <pc:docMk/>
            <pc:sldMk cId="2356235739" sldId="533"/>
            <ac:spMk id="45" creationId="{BE1503F8-2437-4D5E-A702-E32ED7AA0D60}"/>
          </ac:spMkLst>
        </pc:spChg>
        <pc:spChg chg="mod">
          <ac:chgData name="Jonathan Loo" userId="d2d72d48b56f45d8" providerId="LiveId" clId="{B816A1F6-97B7-4ACD-A812-B0A1120B03B6}" dt="2020-11-21T15:50:57.055" v="10493" actId="27803"/>
          <ac:spMkLst>
            <pc:docMk/>
            <pc:sldMk cId="2356235739" sldId="533"/>
            <ac:spMk id="46" creationId="{E9ADF130-93E7-4B1D-A52C-4745271346B3}"/>
          </ac:spMkLst>
        </pc:spChg>
        <pc:spChg chg="mod">
          <ac:chgData name="Jonathan Loo" userId="d2d72d48b56f45d8" providerId="LiveId" clId="{B816A1F6-97B7-4ACD-A812-B0A1120B03B6}" dt="2020-11-21T15:50:57.055" v="10493" actId="27803"/>
          <ac:spMkLst>
            <pc:docMk/>
            <pc:sldMk cId="2356235739" sldId="533"/>
            <ac:spMk id="47" creationId="{B0C8D584-8428-4220-8A64-9B5C936E5212}"/>
          </ac:spMkLst>
        </pc:spChg>
        <pc:spChg chg="mod">
          <ac:chgData name="Jonathan Loo" userId="d2d72d48b56f45d8" providerId="LiveId" clId="{B816A1F6-97B7-4ACD-A812-B0A1120B03B6}" dt="2020-11-21T15:50:57.055" v="10493" actId="27803"/>
          <ac:spMkLst>
            <pc:docMk/>
            <pc:sldMk cId="2356235739" sldId="533"/>
            <ac:spMk id="48" creationId="{327888E3-75EE-4BBA-8A1E-5837CADD226C}"/>
          </ac:spMkLst>
        </pc:spChg>
        <pc:spChg chg="mod">
          <ac:chgData name="Jonathan Loo" userId="d2d72d48b56f45d8" providerId="LiveId" clId="{B816A1F6-97B7-4ACD-A812-B0A1120B03B6}" dt="2020-11-21T15:50:57.055" v="10493" actId="27803"/>
          <ac:spMkLst>
            <pc:docMk/>
            <pc:sldMk cId="2356235739" sldId="533"/>
            <ac:spMk id="49" creationId="{3B5BB0AC-EF8C-49AE-B99C-0732503924F7}"/>
          </ac:spMkLst>
        </pc:spChg>
        <pc:spChg chg="mod">
          <ac:chgData name="Jonathan Loo" userId="d2d72d48b56f45d8" providerId="LiveId" clId="{B816A1F6-97B7-4ACD-A812-B0A1120B03B6}" dt="2020-11-21T15:50:57.055" v="10493" actId="27803"/>
          <ac:spMkLst>
            <pc:docMk/>
            <pc:sldMk cId="2356235739" sldId="533"/>
            <ac:spMk id="50" creationId="{13936CC5-98E6-4E98-A06D-C524093C4B03}"/>
          </ac:spMkLst>
        </pc:spChg>
        <pc:spChg chg="mod">
          <ac:chgData name="Jonathan Loo" userId="d2d72d48b56f45d8" providerId="LiveId" clId="{B816A1F6-97B7-4ACD-A812-B0A1120B03B6}" dt="2020-11-21T15:50:57.055" v="10493" actId="27803"/>
          <ac:spMkLst>
            <pc:docMk/>
            <pc:sldMk cId="2356235739" sldId="533"/>
            <ac:spMk id="51" creationId="{453B5728-24A2-451C-8412-FAA8768FE19C}"/>
          </ac:spMkLst>
        </pc:spChg>
        <pc:spChg chg="mod">
          <ac:chgData name="Jonathan Loo" userId="d2d72d48b56f45d8" providerId="LiveId" clId="{B816A1F6-97B7-4ACD-A812-B0A1120B03B6}" dt="2020-11-21T15:50:57.055" v="10493" actId="27803"/>
          <ac:spMkLst>
            <pc:docMk/>
            <pc:sldMk cId="2356235739" sldId="533"/>
            <ac:spMk id="52" creationId="{FC82A959-112E-4F0F-BF5C-7CA8CC165C52}"/>
          </ac:spMkLst>
        </pc:spChg>
        <pc:spChg chg="mod">
          <ac:chgData name="Jonathan Loo" userId="d2d72d48b56f45d8" providerId="LiveId" clId="{B816A1F6-97B7-4ACD-A812-B0A1120B03B6}" dt="2020-11-21T15:50:57.055" v="10493" actId="27803"/>
          <ac:spMkLst>
            <pc:docMk/>
            <pc:sldMk cId="2356235739" sldId="533"/>
            <ac:spMk id="53" creationId="{8611152C-045B-4363-9659-932BC5BD9B09}"/>
          </ac:spMkLst>
        </pc:spChg>
        <pc:spChg chg="mod">
          <ac:chgData name="Jonathan Loo" userId="d2d72d48b56f45d8" providerId="LiveId" clId="{B816A1F6-97B7-4ACD-A812-B0A1120B03B6}" dt="2020-11-21T15:50:57.055" v="10493" actId="27803"/>
          <ac:spMkLst>
            <pc:docMk/>
            <pc:sldMk cId="2356235739" sldId="533"/>
            <ac:spMk id="54" creationId="{C29A1C84-D0BD-448A-950F-A43980BA34DE}"/>
          </ac:spMkLst>
        </pc:spChg>
        <pc:spChg chg="del mod">
          <ac:chgData name="Jonathan Loo" userId="d2d72d48b56f45d8" providerId="LiveId" clId="{B816A1F6-97B7-4ACD-A812-B0A1120B03B6}" dt="2020-11-21T15:51:23.344" v="10495" actId="478"/>
          <ac:spMkLst>
            <pc:docMk/>
            <pc:sldMk cId="2356235739" sldId="533"/>
            <ac:spMk id="55" creationId="{FA2FD927-B03F-4080-AB85-2FBB20163176}"/>
          </ac:spMkLst>
        </pc:spChg>
        <pc:spChg chg="mod">
          <ac:chgData name="Jonathan Loo" userId="d2d72d48b56f45d8" providerId="LiveId" clId="{B816A1F6-97B7-4ACD-A812-B0A1120B03B6}" dt="2020-11-21T15:50:57.055" v="10493" actId="27803"/>
          <ac:spMkLst>
            <pc:docMk/>
            <pc:sldMk cId="2356235739" sldId="533"/>
            <ac:spMk id="56" creationId="{9FDCBBF8-E606-48E8-AB69-B90D8040FF7E}"/>
          </ac:spMkLst>
        </pc:spChg>
        <pc:spChg chg="mod">
          <ac:chgData name="Jonathan Loo" userId="d2d72d48b56f45d8" providerId="LiveId" clId="{B816A1F6-97B7-4ACD-A812-B0A1120B03B6}" dt="2020-11-21T15:50:57.055" v="10493" actId="27803"/>
          <ac:spMkLst>
            <pc:docMk/>
            <pc:sldMk cId="2356235739" sldId="533"/>
            <ac:spMk id="57" creationId="{FB49091A-EFF8-4178-B71F-E91103F1C1CF}"/>
          </ac:spMkLst>
        </pc:spChg>
        <pc:spChg chg="mod">
          <ac:chgData name="Jonathan Loo" userId="d2d72d48b56f45d8" providerId="LiveId" clId="{B816A1F6-97B7-4ACD-A812-B0A1120B03B6}" dt="2020-11-21T15:50:57.055" v="10493" actId="27803"/>
          <ac:spMkLst>
            <pc:docMk/>
            <pc:sldMk cId="2356235739" sldId="533"/>
            <ac:spMk id="58" creationId="{C3B7A4AB-505D-42D0-AA3F-67AF21AC1F47}"/>
          </ac:spMkLst>
        </pc:spChg>
        <pc:spChg chg="mod">
          <ac:chgData name="Jonathan Loo" userId="d2d72d48b56f45d8" providerId="LiveId" clId="{B816A1F6-97B7-4ACD-A812-B0A1120B03B6}" dt="2020-11-21T15:50:57.055" v="10493" actId="27803"/>
          <ac:spMkLst>
            <pc:docMk/>
            <pc:sldMk cId="2356235739" sldId="533"/>
            <ac:spMk id="59" creationId="{4D4ADCD8-C605-4CF0-AA70-A6D53AA2807D}"/>
          </ac:spMkLst>
        </pc:spChg>
        <pc:spChg chg="mod">
          <ac:chgData name="Jonathan Loo" userId="d2d72d48b56f45d8" providerId="LiveId" clId="{B816A1F6-97B7-4ACD-A812-B0A1120B03B6}" dt="2020-11-21T15:50:57.055" v="10493" actId="27803"/>
          <ac:spMkLst>
            <pc:docMk/>
            <pc:sldMk cId="2356235739" sldId="533"/>
            <ac:spMk id="60" creationId="{55BA5DAF-13BD-44BD-8F9B-206FA915F40B}"/>
          </ac:spMkLst>
        </pc:spChg>
        <pc:spChg chg="mod">
          <ac:chgData name="Jonathan Loo" userId="d2d72d48b56f45d8" providerId="LiveId" clId="{B816A1F6-97B7-4ACD-A812-B0A1120B03B6}" dt="2020-11-21T15:50:57.055" v="10493" actId="27803"/>
          <ac:spMkLst>
            <pc:docMk/>
            <pc:sldMk cId="2356235739" sldId="533"/>
            <ac:spMk id="61" creationId="{ADD496C9-4CEC-46FD-9B17-D9E6B3043290}"/>
          </ac:spMkLst>
        </pc:spChg>
        <pc:spChg chg="mod">
          <ac:chgData name="Jonathan Loo" userId="d2d72d48b56f45d8" providerId="LiveId" clId="{B816A1F6-97B7-4ACD-A812-B0A1120B03B6}" dt="2020-11-21T15:52:37.151" v="10499" actId="27803"/>
          <ac:spMkLst>
            <pc:docMk/>
            <pc:sldMk cId="2356235739" sldId="533"/>
            <ac:spMk id="65" creationId="{345058BD-78BE-492E-A6E1-312C2B788CD4}"/>
          </ac:spMkLst>
        </pc:spChg>
        <pc:spChg chg="mod">
          <ac:chgData name="Jonathan Loo" userId="d2d72d48b56f45d8" providerId="LiveId" clId="{B816A1F6-97B7-4ACD-A812-B0A1120B03B6}" dt="2020-11-21T15:52:37.151" v="10499" actId="27803"/>
          <ac:spMkLst>
            <pc:docMk/>
            <pc:sldMk cId="2356235739" sldId="533"/>
            <ac:spMk id="66" creationId="{3FC70865-0786-4A29-BCDE-D294C685151F}"/>
          </ac:spMkLst>
        </pc:spChg>
        <pc:spChg chg="mod">
          <ac:chgData name="Jonathan Loo" userId="d2d72d48b56f45d8" providerId="LiveId" clId="{B816A1F6-97B7-4ACD-A812-B0A1120B03B6}" dt="2020-11-21T15:52:37.151" v="10499" actId="27803"/>
          <ac:spMkLst>
            <pc:docMk/>
            <pc:sldMk cId="2356235739" sldId="533"/>
            <ac:spMk id="67" creationId="{5D58D00B-56F4-4ADD-96E3-8035E621BCE7}"/>
          </ac:spMkLst>
        </pc:spChg>
        <pc:spChg chg="mod">
          <ac:chgData name="Jonathan Loo" userId="d2d72d48b56f45d8" providerId="LiveId" clId="{B816A1F6-97B7-4ACD-A812-B0A1120B03B6}" dt="2020-11-21T15:52:37.151" v="10499" actId="27803"/>
          <ac:spMkLst>
            <pc:docMk/>
            <pc:sldMk cId="2356235739" sldId="533"/>
            <ac:spMk id="68" creationId="{40518D6E-04F6-49A8-8F6A-D9D5A751BAF3}"/>
          </ac:spMkLst>
        </pc:spChg>
        <pc:spChg chg="mod">
          <ac:chgData name="Jonathan Loo" userId="d2d72d48b56f45d8" providerId="LiveId" clId="{B816A1F6-97B7-4ACD-A812-B0A1120B03B6}" dt="2020-11-21T15:52:37.151" v="10499" actId="27803"/>
          <ac:spMkLst>
            <pc:docMk/>
            <pc:sldMk cId="2356235739" sldId="533"/>
            <ac:spMk id="69" creationId="{E44182C5-59F0-49A3-88A1-2700A083B05D}"/>
          </ac:spMkLst>
        </pc:spChg>
        <pc:spChg chg="mod">
          <ac:chgData name="Jonathan Loo" userId="d2d72d48b56f45d8" providerId="LiveId" clId="{B816A1F6-97B7-4ACD-A812-B0A1120B03B6}" dt="2020-11-21T15:52:37.151" v="10499" actId="27803"/>
          <ac:spMkLst>
            <pc:docMk/>
            <pc:sldMk cId="2356235739" sldId="533"/>
            <ac:spMk id="70" creationId="{4A0E2722-E054-4FFC-93A1-7335D0D0EBB8}"/>
          </ac:spMkLst>
        </pc:spChg>
        <pc:spChg chg="mod">
          <ac:chgData name="Jonathan Loo" userId="d2d72d48b56f45d8" providerId="LiveId" clId="{B816A1F6-97B7-4ACD-A812-B0A1120B03B6}" dt="2020-11-21T15:52:37.151" v="10499" actId="27803"/>
          <ac:spMkLst>
            <pc:docMk/>
            <pc:sldMk cId="2356235739" sldId="533"/>
            <ac:spMk id="71" creationId="{958742D9-3EED-41A4-BC4E-E85B7F50383B}"/>
          </ac:spMkLst>
        </pc:spChg>
        <pc:spChg chg="mod">
          <ac:chgData name="Jonathan Loo" userId="d2d72d48b56f45d8" providerId="LiveId" clId="{B816A1F6-97B7-4ACD-A812-B0A1120B03B6}" dt="2020-11-21T15:52:37.151" v="10499" actId="27803"/>
          <ac:spMkLst>
            <pc:docMk/>
            <pc:sldMk cId="2356235739" sldId="533"/>
            <ac:spMk id="72" creationId="{E680CA57-FC67-4AF3-A629-B44C66AD53B2}"/>
          </ac:spMkLst>
        </pc:spChg>
        <pc:spChg chg="mod">
          <ac:chgData name="Jonathan Loo" userId="d2d72d48b56f45d8" providerId="LiveId" clId="{B816A1F6-97B7-4ACD-A812-B0A1120B03B6}" dt="2020-11-21T15:52:37.151" v="10499" actId="27803"/>
          <ac:spMkLst>
            <pc:docMk/>
            <pc:sldMk cId="2356235739" sldId="533"/>
            <ac:spMk id="73" creationId="{10C07DF6-9860-48F9-A727-4FF27659AFC2}"/>
          </ac:spMkLst>
        </pc:spChg>
        <pc:spChg chg="mod">
          <ac:chgData name="Jonathan Loo" userId="d2d72d48b56f45d8" providerId="LiveId" clId="{B816A1F6-97B7-4ACD-A812-B0A1120B03B6}" dt="2020-11-21T15:52:37.151" v="10499" actId="27803"/>
          <ac:spMkLst>
            <pc:docMk/>
            <pc:sldMk cId="2356235739" sldId="533"/>
            <ac:spMk id="74" creationId="{135235FC-46C4-4839-A88F-3CA37A932C07}"/>
          </ac:spMkLst>
        </pc:spChg>
        <pc:spChg chg="mod">
          <ac:chgData name="Jonathan Loo" userId="d2d72d48b56f45d8" providerId="LiveId" clId="{B816A1F6-97B7-4ACD-A812-B0A1120B03B6}" dt="2020-11-21T15:52:37.151" v="10499" actId="27803"/>
          <ac:spMkLst>
            <pc:docMk/>
            <pc:sldMk cId="2356235739" sldId="533"/>
            <ac:spMk id="75" creationId="{29A209A2-00BE-4CFF-9899-4B68F0BDD8C1}"/>
          </ac:spMkLst>
        </pc:spChg>
        <pc:spChg chg="mod">
          <ac:chgData name="Jonathan Loo" userId="d2d72d48b56f45d8" providerId="LiveId" clId="{B816A1F6-97B7-4ACD-A812-B0A1120B03B6}" dt="2020-11-21T15:52:37.151" v="10499" actId="27803"/>
          <ac:spMkLst>
            <pc:docMk/>
            <pc:sldMk cId="2356235739" sldId="533"/>
            <ac:spMk id="76" creationId="{C6D17407-BFD0-4169-A72E-21946561E131}"/>
          </ac:spMkLst>
        </pc:spChg>
        <pc:spChg chg="mod">
          <ac:chgData name="Jonathan Loo" userId="d2d72d48b56f45d8" providerId="LiveId" clId="{B816A1F6-97B7-4ACD-A812-B0A1120B03B6}" dt="2020-11-21T15:52:37.151" v="10499" actId="27803"/>
          <ac:spMkLst>
            <pc:docMk/>
            <pc:sldMk cId="2356235739" sldId="533"/>
            <ac:spMk id="77" creationId="{97B6B82D-94A5-433E-9322-2E8210183637}"/>
          </ac:spMkLst>
        </pc:spChg>
        <pc:spChg chg="mod">
          <ac:chgData name="Jonathan Loo" userId="d2d72d48b56f45d8" providerId="LiveId" clId="{B816A1F6-97B7-4ACD-A812-B0A1120B03B6}" dt="2020-11-21T15:52:37.151" v="10499" actId="27803"/>
          <ac:spMkLst>
            <pc:docMk/>
            <pc:sldMk cId="2356235739" sldId="533"/>
            <ac:spMk id="79" creationId="{9F00FA19-4487-47A5-B76F-FAB98DA2A8B2}"/>
          </ac:spMkLst>
        </pc:spChg>
        <pc:spChg chg="mod">
          <ac:chgData name="Jonathan Loo" userId="d2d72d48b56f45d8" providerId="LiveId" clId="{B816A1F6-97B7-4ACD-A812-B0A1120B03B6}" dt="2020-11-21T15:52:37.151" v="10499" actId="27803"/>
          <ac:spMkLst>
            <pc:docMk/>
            <pc:sldMk cId="2356235739" sldId="533"/>
            <ac:spMk id="81" creationId="{ABA8FC6F-1708-435D-AA34-CC4EB09956F4}"/>
          </ac:spMkLst>
        </pc:spChg>
        <pc:spChg chg="mod">
          <ac:chgData name="Jonathan Loo" userId="d2d72d48b56f45d8" providerId="LiveId" clId="{B816A1F6-97B7-4ACD-A812-B0A1120B03B6}" dt="2020-11-21T15:52:37.151" v="10499" actId="27803"/>
          <ac:spMkLst>
            <pc:docMk/>
            <pc:sldMk cId="2356235739" sldId="533"/>
            <ac:spMk id="82" creationId="{EDDDDA4C-488E-4843-AAF2-07CD9C05CC61}"/>
          </ac:spMkLst>
        </pc:spChg>
        <pc:spChg chg="mod">
          <ac:chgData name="Jonathan Loo" userId="d2d72d48b56f45d8" providerId="LiveId" clId="{B816A1F6-97B7-4ACD-A812-B0A1120B03B6}" dt="2020-11-21T15:52:37.151" v="10499" actId="27803"/>
          <ac:spMkLst>
            <pc:docMk/>
            <pc:sldMk cId="2356235739" sldId="533"/>
            <ac:spMk id="83" creationId="{D4D87613-F491-4221-A8DD-27603EFB82A1}"/>
          </ac:spMkLst>
        </pc:spChg>
        <pc:spChg chg="mod">
          <ac:chgData name="Jonathan Loo" userId="d2d72d48b56f45d8" providerId="LiveId" clId="{B816A1F6-97B7-4ACD-A812-B0A1120B03B6}" dt="2020-11-21T15:52:37.151" v="10499" actId="27803"/>
          <ac:spMkLst>
            <pc:docMk/>
            <pc:sldMk cId="2356235739" sldId="533"/>
            <ac:spMk id="84" creationId="{24A10F7A-D140-493F-A5C7-B994B2AD7617}"/>
          </ac:spMkLst>
        </pc:spChg>
        <pc:spChg chg="mod">
          <ac:chgData name="Jonathan Loo" userId="d2d72d48b56f45d8" providerId="LiveId" clId="{B816A1F6-97B7-4ACD-A812-B0A1120B03B6}" dt="2020-11-21T15:52:37.151" v="10499" actId="27803"/>
          <ac:spMkLst>
            <pc:docMk/>
            <pc:sldMk cId="2356235739" sldId="533"/>
            <ac:spMk id="85" creationId="{6307B0C7-1151-4C4E-8832-79C5A561AC17}"/>
          </ac:spMkLst>
        </pc:spChg>
        <pc:spChg chg="mod">
          <ac:chgData name="Jonathan Loo" userId="d2d72d48b56f45d8" providerId="LiveId" clId="{B816A1F6-97B7-4ACD-A812-B0A1120B03B6}" dt="2020-11-21T15:52:37.151" v="10499" actId="27803"/>
          <ac:spMkLst>
            <pc:docMk/>
            <pc:sldMk cId="2356235739" sldId="533"/>
            <ac:spMk id="86" creationId="{00215DE1-4248-4A93-ABFA-8BDC45E39C21}"/>
          </ac:spMkLst>
        </pc:spChg>
        <pc:spChg chg="mod">
          <ac:chgData name="Jonathan Loo" userId="d2d72d48b56f45d8" providerId="LiveId" clId="{B816A1F6-97B7-4ACD-A812-B0A1120B03B6}" dt="2020-11-21T15:52:37.151" v="10499" actId="27803"/>
          <ac:spMkLst>
            <pc:docMk/>
            <pc:sldMk cId="2356235739" sldId="533"/>
            <ac:spMk id="87" creationId="{50EF7D1E-0B7E-4D25-96A6-0377C8366AF9}"/>
          </ac:spMkLst>
        </pc:spChg>
        <pc:spChg chg="mod">
          <ac:chgData name="Jonathan Loo" userId="d2d72d48b56f45d8" providerId="LiveId" clId="{B816A1F6-97B7-4ACD-A812-B0A1120B03B6}" dt="2020-11-21T15:52:37.151" v="10499" actId="27803"/>
          <ac:spMkLst>
            <pc:docMk/>
            <pc:sldMk cId="2356235739" sldId="533"/>
            <ac:spMk id="88" creationId="{80BA7E98-6DD1-4372-8457-24C5E6E55280}"/>
          </ac:spMkLst>
        </pc:spChg>
        <pc:spChg chg="mod">
          <ac:chgData name="Jonathan Loo" userId="d2d72d48b56f45d8" providerId="LiveId" clId="{B816A1F6-97B7-4ACD-A812-B0A1120B03B6}" dt="2020-11-21T15:52:37.151" v="10499" actId="27803"/>
          <ac:spMkLst>
            <pc:docMk/>
            <pc:sldMk cId="2356235739" sldId="533"/>
            <ac:spMk id="89" creationId="{F10DA6FA-760C-4777-8E27-D97D84141B76}"/>
          </ac:spMkLst>
        </pc:spChg>
        <pc:spChg chg="mod">
          <ac:chgData name="Jonathan Loo" userId="d2d72d48b56f45d8" providerId="LiveId" clId="{B816A1F6-97B7-4ACD-A812-B0A1120B03B6}" dt="2020-11-21T15:52:37.151" v="10499" actId="27803"/>
          <ac:spMkLst>
            <pc:docMk/>
            <pc:sldMk cId="2356235739" sldId="533"/>
            <ac:spMk id="90" creationId="{C58F9F7D-C041-48E9-82EB-B294F7D04AAF}"/>
          </ac:spMkLst>
        </pc:spChg>
        <pc:spChg chg="mod">
          <ac:chgData name="Jonathan Loo" userId="d2d72d48b56f45d8" providerId="LiveId" clId="{B816A1F6-97B7-4ACD-A812-B0A1120B03B6}" dt="2020-11-21T15:52:37.151" v="10499" actId="27803"/>
          <ac:spMkLst>
            <pc:docMk/>
            <pc:sldMk cId="2356235739" sldId="533"/>
            <ac:spMk id="91" creationId="{BF91908F-2975-4DA0-AD2F-726DF7070641}"/>
          </ac:spMkLst>
        </pc:spChg>
        <pc:spChg chg="mod">
          <ac:chgData name="Jonathan Loo" userId="d2d72d48b56f45d8" providerId="LiveId" clId="{B816A1F6-97B7-4ACD-A812-B0A1120B03B6}" dt="2020-11-21T15:52:37.151" v="10499" actId="27803"/>
          <ac:spMkLst>
            <pc:docMk/>
            <pc:sldMk cId="2356235739" sldId="533"/>
            <ac:spMk id="92" creationId="{D582431E-1F44-4B3A-8CEC-F9DC253224DF}"/>
          </ac:spMkLst>
        </pc:spChg>
        <pc:spChg chg="mod">
          <ac:chgData name="Jonathan Loo" userId="d2d72d48b56f45d8" providerId="LiveId" clId="{B816A1F6-97B7-4ACD-A812-B0A1120B03B6}" dt="2020-11-21T15:52:37.151" v="10499" actId="27803"/>
          <ac:spMkLst>
            <pc:docMk/>
            <pc:sldMk cId="2356235739" sldId="533"/>
            <ac:spMk id="93" creationId="{73FA0E8D-8001-47C4-AEFE-CA37A57587FB}"/>
          </ac:spMkLst>
        </pc:spChg>
        <pc:spChg chg="mod">
          <ac:chgData name="Jonathan Loo" userId="d2d72d48b56f45d8" providerId="LiveId" clId="{B816A1F6-97B7-4ACD-A812-B0A1120B03B6}" dt="2020-11-21T15:52:37.151" v="10499" actId="27803"/>
          <ac:spMkLst>
            <pc:docMk/>
            <pc:sldMk cId="2356235739" sldId="533"/>
            <ac:spMk id="94" creationId="{DAD55E28-33B2-4D7B-B099-0A6C07997FC7}"/>
          </ac:spMkLst>
        </pc:spChg>
        <pc:spChg chg="mod">
          <ac:chgData name="Jonathan Loo" userId="d2d72d48b56f45d8" providerId="LiveId" clId="{B816A1F6-97B7-4ACD-A812-B0A1120B03B6}" dt="2020-11-21T15:52:37.151" v="10499" actId="27803"/>
          <ac:spMkLst>
            <pc:docMk/>
            <pc:sldMk cId="2356235739" sldId="533"/>
            <ac:spMk id="95" creationId="{F1DD12FA-23D8-47B3-9256-C47101272B3D}"/>
          </ac:spMkLst>
        </pc:spChg>
        <pc:spChg chg="mod">
          <ac:chgData name="Jonathan Loo" userId="d2d72d48b56f45d8" providerId="LiveId" clId="{B816A1F6-97B7-4ACD-A812-B0A1120B03B6}" dt="2020-11-21T15:52:37.151" v="10499" actId="27803"/>
          <ac:spMkLst>
            <pc:docMk/>
            <pc:sldMk cId="2356235739" sldId="533"/>
            <ac:spMk id="96" creationId="{970C84B8-8507-4980-84D1-0C3592BF7BA4}"/>
          </ac:spMkLst>
        </pc:spChg>
        <pc:spChg chg="mod">
          <ac:chgData name="Jonathan Loo" userId="d2d72d48b56f45d8" providerId="LiveId" clId="{B816A1F6-97B7-4ACD-A812-B0A1120B03B6}" dt="2020-11-21T15:52:37.151" v="10499" actId="27803"/>
          <ac:spMkLst>
            <pc:docMk/>
            <pc:sldMk cId="2356235739" sldId="533"/>
            <ac:spMk id="97" creationId="{C2AB9F10-6857-4F44-9091-B2B228FDDB59}"/>
          </ac:spMkLst>
        </pc:spChg>
        <pc:spChg chg="mod">
          <ac:chgData name="Jonathan Loo" userId="d2d72d48b56f45d8" providerId="LiveId" clId="{B816A1F6-97B7-4ACD-A812-B0A1120B03B6}" dt="2020-11-21T15:52:37.151" v="10499" actId="27803"/>
          <ac:spMkLst>
            <pc:docMk/>
            <pc:sldMk cId="2356235739" sldId="533"/>
            <ac:spMk id="98" creationId="{A4502C7E-4018-4831-AA41-C552A9BCD255}"/>
          </ac:spMkLst>
        </pc:spChg>
        <pc:spChg chg="mod">
          <ac:chgData name="Jonathan Loo" userId="d2d72d48b56f45d8" providerId="LiveId" clId="{B816A1F6-97B7-4ACD-A812-B0A1120B03B6}" dt="2020-11-21T15:52:37.151" v="10499" actId="27803"/>
          <ac:spMkLst>
            <pc:docMk/>
            <pc:sldMk cId="2356235739" sldId="533"/>
            <ac:spMk id="99" creationId="{56D84F5A-0D03-46A2-AE9A-DABB2EE42BBE}"/>
          </ac:spMkLst>
        </pc:spChg>
        <pc:spChg chg="mod">
          <ac:chgData name="Jonathan Loo" userId="d2d72d48b56f45d8" providerId="LiveId" clId="{B816A1F6-97B7-4ACD-A812-B0A1120B03B6}" dt="2020-11-21T15:52:37.151" v="10499" actId="27803"/>
          <ac:spMkLst>
            <pc:docMk/>
            <pc:sldMk cId="2356235739" sldId="533"/>
            <ac:spMk id="100" creationId="{650898E3-EC79-4B1A-B5A6-893985630731}"/>
          </ac:spMkLst>
        </pc:spChg>
        <pc:spChg chg="mod">
          <ac:chgData name="Jonathan Loo" userId="d2d72d48b56f45d8" providerId="LiveId" clId="{B816A1F6-97B7-4ACD-A812-B0A1120B03B6}" dt="2020-11-21T15:52:37.151" v="10499" actId="27803"/>
          <ac:spMkLst>
            <pc:docMk/>
            <pc:sldMk cId="2356235739" sldId="533"/>
            <ac:spMk id="101" creationId="{1514A6F6-47E9-4F56-ACC3-8668737BFBBD}"/>
          </ac:spMkLst>
        </pc:spChg>
        <pc:spChg chg="mod">
          <ac:chgData name="Jonathan Loo" userId="d2d72d48b56f45d8" providerId="LiveId" clId="{B816A1F6-97B7-4ACD-A812-B0A1120B03B6}" dt="2020-11-21T15:52:37.151" v="10499" actId="27803"/>
          <ac:spMkLst>
            <pc:docMk/>
            <pc:sldMk cId="2356235739" sldId="533"/>
            <ac:spMk id="102" creationId="{F4F0D30C-567A-4F44-9EA9-8904B524D0E6}"/>
          </ac:spMkLst>
        </pc:spChg>
        <pc:spChg chg="mod">
          <ac:chgData name="Jonathan Loo" userId="d2d72d48b56f45d8" providerId="LiveId" clId="{B816A1F6-97B7-4ACD-A812-B0A1120B03B6}" dt="2020-11-21T15:52:37.151" v="10499" actId="27803"/>
          <ac:spMkLst>
            <pc:docMk/>
            <pc:sldMk cId="2356235739" sldId="533"/>
            <ac:spMk id="103" creationId="{6CA711F5-18AE-42F7-91F6-D4F51396DA68}"/>
          </ac:spMkLst>
        </pc:spChg>
        <pc:spChg chg="mod">
          <ac:chgData name="Jonathan Loo" userId="d2d72d48b56f45d8" providerId="LiveId" clId="{B816A1F6-97B7-4ACD-A812-B0A1120B03B6}" dt="2020-11-21T15:52:37.151" v="10499" actId="27803"/>
          <ac:spMkLst>
            <pc:docMk/>
            <pc:sldMk cId="2356235739" sldId="533"/>
            <ac:spMk id="104" creationId="{2CF4E2A8-3921-42E3-A550-3C8350509FA1}"/>
          </ac:spMkLst>
        </pc:spChg>
        <pc:spChg chg="mod">
          <ac:chgData name="Jonathan Loo" userId="d2d72d48b56f45d8" providerId="LiveId" clId="{B816A1F6-97B7-4ACD-A812-B0A1120B03B6}" dt="2020-11-21T15:52:37.151" v="10499" actId="27803"/>
          <ac:spMkLst>
            <pc:docMk/>
            <pc:sldMk cId="2356235739" sldId="533"/>
            <ac:spMk id="105" creationId="{7CC069A1-B041-402D-8936-872B5C2CBA25}"/>
          </ac:spMkLst>
        </pc:spChg>
        <pc:spChg chg="mod">
          <ac:chgData name="Jonathan Loo" userId="d2d72d48b56f45d8" providerId="LiveId" clId="{B816A1F6-97B7-4ACD-A812-B0A1120B03B6}" dt="2020-11-21T15:52:37.151" v="10499" actId="27803"/>
          <ac:spMkLst>
            <pc:docMk/>
            <pc:sldMk cId="2356235739" sldId="533"/>
            <ac:spMk id="106" creationId="{AF8B180A-7DA6-417F-ACFE-D58F96172CFF}"/>
          </ac:spMkLst>
        </pc:spChg>
        <pc:spChg chg="mod">
          <ac:chgData name="Jonathan Loo" userId="d2d72d48b56f45d8" providerId="LiveId" clId="{B816A1F6-97B7-4ACD-A812-B0A1120B03B6}" dt="2020-11-21T15:52:37.151" v="10499" actId="27803"/>
          <ac:spMkLst>
            <pc:docMk/>
            <pc:sldMk cId="2356235739" sldId="533"/>
            <ac:spMk id="107" creationId="{24B5A2E5-FB84-468E-A1E3-FCFA9653881A}"/>
          </ac:spMkLst>
        </pc:spChg>
        <pc:spChg chg="mod">
          <ac:chgData name="Jonathan Loo" userId="d2d72d48b56f45d8" providerId="LiveId" clId="{B816A1F6-97B7-4ACD-A812-B0A1120B03B6}" dt="2020-11-21T15:52:37.151" v="10499" actId="27803"/>
          <ac:spMkLst>
            <pc:docMk/>
            <pc:sldMk cId="2356235739" sldId="533"/>
            <ac:spMk id="108" creationId="{BD5C9CF9-1529-42CE-90A7-99D7CD92BCBF}"/>
          </ac:spMkLst>
        </pc:spChg>
        <pc:spChg chg="mod">
          <ac:chgData name="Jonathan Loo" userId="d2d72d48b56f45d8" providerId="LiveId" clId="{B816A1F6-97B7-4ACD-A812-B0A1120B03B6}" dt="2020-11-21T15:52:37.151" v="10499" actId="27803"/>
          <ac:spMkLst>
            <pc:docMk/>
            <pc:sldMk cId="2356235739" sldId="533"/>
            <ac:spMk id="109" creationId="{D82D785B-1EA6-4A42-B158-286BEB5A1933}"/>
          </ac:spMkLst>
        </pc:spChg>
        <pc:spChg chg="mod">
          <ac:chgData name="Jonathan Loo" userId="d2d72d48b56f45d8" providerId="LiveId" clId="{B816A1F6-97B7-4ACD-A812-B0A1120B03B6}" dt="2020-11-21T15:52:37.151" v="10499" actId="27803"/>
          <ac:spMkLst>
            <pc:docMk/>
            <pc:sldMk cId="2356235739" sldId="533"/>
            <ac:spMk id="110" creationId="{D75D8D53-758A-4EBA-9B63-8B0E31280848}"/>
          </ac:spMkLst>
        </pc:spChg>
        <pc:spChg chg="mod">
          <ac:chgData name="Jonathan Loo" userId="d2d72d48b56f45d8" providerId="LiveId" clId="{B816A1F6-97B7-4ACD-A812-B0A1120B03B6}" dt="2020-11-21T15:52:37.151" v="10499" actId="27803"/>
          <ac:spMkLst>
            <pc:docMk/>
            <pc:sldMk cId="2356235739" sldId="533"/>
            <ac:spMk id="111" creationId="{713B06EB-B8FF-4B52-98A1-0571F0C31D61}"/>
          </ac:spMkLst>
        </pc:spChg>
        <pc:spChg chg="mod">
          <ac:chgData name="Jonathan Loo" userId="d2d72d48b56f45d8" providerId="LiveId" clId="{B816A1F6-97B7-4ACD-A812-B0A1120B03B6}" dt="2020-11-21T15:52:37.151" v="10499" actId="27803"/>
          <ac:spMkLst>
            <pc:docMk/>
            <pc:sldMk cId="2356235739" sldId="533"/>
            <ac:spMk id="112" creationId="{FF4F03DE-6AB3-40A9-8055-5DE891422654}"/>
          </ac:spMkLst>
        </pc:spChg>
        <pc:spChg chg="mod">
          <ac:chgData name="Jonathan Loo" userId="d2d72d48b56f45d8" providerId="LiveId" clId="{B816A1F6-97B7-4ACD-A812-B0A1120B03B6}" dt="2020-11-21T15:52:37.151" v="10499" actId="27803"/>
          <ac:spMkLst>
            <pc:docMk/>
            <pc:sldMk cId="2356235739" sldId="533"/>
            <ac:spMk id="113" creationId="{D90848E4-E814-4CA5-AEA1-20B2B56AFE52}"/>
          </ac:spMkLst>
        </pc:spChg>
        <pc:spChg chg="mod">
          <ac:chgData name="Jonathan Loo" userId="d2d72d48b56f45d8" providerId="LiveId" clId="{B816A1F6-97B7-4ACD-A812-B0A1120B03B6}" dt="2020-11-21T15:52:37.151" v="10499" actId="27803"/>
          <ac:spMkLst>
            <pc:docMk/>
            <pc:sldMk cId="2356235739" sldId="533"/>
            <ac:spMk id="114" creationId="{40BB6A5A-B239-4B6D-A60F-9430DD989182}"/>
          </ac:spMkLst>
        </pc:spChg>
        <pc:spChg chg="mod">
          <ac:chgData name="Jonathan Loo" userId="d2d72d48b56f45d8" providerId="LiveId" clId="{B816A1F6-97B7-4ACD-A812-B0A1120B03B6}" dt="2020-11-21T15:52:37.151" v="10499" actId="27803"/>
          <ac:spMkLst>
            <pc:docMk/>
            <pc:sldMk cId="2356235739" sldId="533"/>
            <ac:spMk id="115" creationId="{E599C439-3486-44D1-8651-330E4787BA0B}"/>
          </ac:spMkLst>
        </pc:spChg>
        <pc:spChg chg="mod">
          <ac:chgData name="Jonathan Loo" userId="d2d72d48b56f45d8" providerId="LiveId" clId="{B816A1F6-97B7-4ACD-A812-B0A1120B03B6}" dt="2020-11-21T15:52:37.151" v="10499" actId="27803"/>
          <ac:spMkLst>
            <pc:docMk/>
            <pc:sldMk cId="2356235739" sldId="533"/>
            <ac:spMk id="116" creationId="{AE2270BD-F376-4DDB-A13C-F4FA44DD0309}"/>
          </ac:spMkLst>
        </pc:spChg>
        <pc:spChg chg="mod">
          <ac:chgData name="Jonathan Loo" userId="d2d72d48b56f45d8" providerId="LiveId" clId="{B816A1F6-97B7-4ACD-A812-B0A1120B03B6}" dt="2020-11-21T15:52:37.151" v="10499" actId="27803"/>
          <ac:spMkLst>
            <pc:docMk/>
            <pc:sldMk cId="2356235739" sldId="533"/>
            <ac:spMk id="117" creationId="{72B168E7-9275-402C-A717-A4FD80554917}"/>
          </ac:spMkLst>
        </pc:spChg>
        <pc:spChg chg="mod">
          <ac:chgData name="Jonathan Loo" userId="d2d72d48b56f45d8" providerId="LiveId" clId="{B816A1F6-97B7-4ACD-A812-B0A1120B03B6}" dt="2020-11-21T15:52:37.151" v="10499" actId="27803"/>
          <ac:spMkLst>
            <pc:docMk/>
            <pc:sldMk cId="2356235739" sldId="533"/>
            <ac:spMk id="118" creationId="{EBFBAAA0-06B4-44AF-B0B4-750EA4801E69}"/>
          </ac:spMkLst>
        </pc:spChg>
        <pc:spChg chg="mod">
          <ac:chgData name="Jonathan Loo" userId="d2d72d48b56f45d8" providerId="LiveId" clId="{B816A1F6-97B7-4ACD-A812-B0A1120B03B6}" dt="2020-11-21T15:52:37.151" v="10499" actId="27803"/>
          <ac:spMkLst>
            <pc:docMk/>
            <pc:sldMk cId="2356235739" sldId="533"/>
            <ac:spMk id="119" creationId="{C01E1734-D835-4498-A54B-E787D68F0355}"/>
          </ac:spMkLst>
        </pc:spChg>
        <pc:spChg chg="mod">
          <ac:chgData name="Jonathan Loo" userId="d2d72d48b56f45d8" providerId="LiveId" clId="{B816A1F6-97B7-4ACD-A812-B0A1120B03B6}" dt="2020-11-21T15:52:37.151" v="10499" actId="27803"/>
          <ac:spMkLst>
            <pc:docMk/>
            <pc:sldMk cId="2356235739" sldId="533"/>
            <ac:spMk id="120" creationId="{31D5A680-EA99-4A74-8A55-07226B05B8C1}"/>
          </ac:spMkLst>
        </pc:spChg>
        <pc:spChg chg="mod">
          <ac:chgData name="Jonathan Loo" userId="d2d72d48b56f45d8" providerId="LiveId" clId="{B816A1F6-97B7-4ACD-A812-B0A1120B03B6}" dt="2020-11-21T15:52:37.151" v="10499" actId="27803"/>
          <ac:spMkLst>
            <pc:docMk/>
            <pc:sldMk cId="2356235739" sldId="533"/>
            <ac:spMk id="121" creationId="{7D348167-4EF4-48EE-88E4-A75760DD29C1}"/>
          </ac:spMkLst>
        </pc:spChg>
        <pc:spChg chg="mod">
          <ac:chgData name="Jonathan Loo" userId="d2d72d48b56f45d8" providerId="LiveId" clId="{B816A1F6-97B7-4ACD-A812-B0A1120B03B6}" dt="2020-11-21T15:52:37.151" v="10499" actId="27803"/>
          <ac:spMkLst>
            <pc:docMk/>
            <pc:sldMk cId="2356235739" sldId="533"/>
            <ac:spMk id="122" creationId="{4AF1EB1F-17A9-4EAB-AD76-0185A8A365AF}"/>
          </ac:spMkLst>
        </pc:spChg>
        <pc:spChg chg="mod">
          <ac:chgData name="Jonathan Loo" userId="d2d72d48b56f45d8" providerId="LiveId" clId="{B816A1F6-97B7-4ACD-A812-B0A1120B03B6}" dt="2020-11-21T15:52:37.151" v="10499" actId="27803"/>
          <ac:spMkLst>
            <pc:docMk/>
            <pc:sldMk cId="2356235739" sldId="533"/>
            <ac:spMk id="123" creationId="{7480B643-62EE-49AB-BB57-6D50E8474146}"/>
          </ac:spMkLst>
        </pc:spChg>
        <pc:spChg chg="mod">
          <ac:chgData name="Jonathan Loo" userId="d2d72d48b56f45d8" providerId="LiveId" clId="{B816A1F6-97B7-4ACD-A812-B0A1120B03B6}" dt="2020-11-21T15:52:37.151" v="10499" actId="27803"/>
          <ac:spMkLst>
            <pc:docMk/>
            <pc:sldMk cId="2356235739" sldId="533"/>
            <ac:spMk id="124" creationId="{B87EB7DC-72C5-408E-B73C-30BEBA2E20C8}"/>
          </ac:spMkLst>
        </pc:spChg>
        <pc:spChg chg="del mod topLvl">
          <ac:chgData name="Jonathan Loo" userId="d2d72d48b56f45d8" providerId="LiveId" clId="{B816A1F6-97B7-4ACD-A812-B0A1120B03B6}" dt="2020-11-21T15:55:36.627" v="10507" actId="478"/>
          <ac:spMkLst>
            <pc:docMk/>
            <pc:sldMk cId="2356235739" sldId="533"/>
            <ac:spMk id="128" creationId="{D8F737BC-B4D9-4CEE-B6F0-0A93A4693D76}"/>
          </ac:spMkLst>
        </pc:spChg>
        <pc:spChg chg="del mod topLvl">
          <ac:chgData name="Jonathan Loo" userId="d2d72d48b56f45d8" providerId="LiveId" clId="{B816A1F6-97B7-4ACD-A812-B0A1120B03B6}" dt="2020-11-21T15:55:36.627" v="10507" actId="478"/>
          <ac:spMkLst>
            <pc:docMk/>
            <pc:sldMk cId="2356235739" sldId="533"/>
            <ac:spMk id="129" creationId="{60716E1F-9793-42B9-A6B0-E2CEAF3DB9F9}"/>
          </ac:spMkLst>
        </pc:spChg>
        <pc:spChg chg="del mod topLvl">
          <ac:chgData name="Jonathan Loo" userId="d2d72d48b56f45d8" providerId="LiveId" clId="{B816A1F6-97B7-4ACD-A812-B0A1120B03B6}" dt="2020-11-21T15:55:36.627" v="10507" actId="478"/>
          <ac:spMkLst>
            <pc:docMk/>
            <pc:sldMk cId="2356235739" sldId="533"/>
            <ac:spMk id="130" creationId="{D41C2840-07A9-4B4C-92AF-312E79F92CD4}"/>
          </ac:spMkLst>
        </pc:spChg>
        <pc:spChg chg="del mod topLvl">
          <ac:chgData name="Jonathan Loo" userId="d2d72d48b56f45d8" providerId="LiveId" clId="{B816A1F6-97B7-4ACD-A812-B0A1120B03B6}" dt="2020-11-21T15:55:36.627" v="10507" actId="478"/>
          <ac:spMkLst>
            <pc:docMk/>
            <pc:sldMk cId="2356235739" sldId="533"/>
            <ac:spMk id="131" creationId="{583980C8-7078-4387-A2A8-54EFBFC48C61}"/>
          </ac:spMkLst>
        </pc:spChg>
        <pc:spChg chg="del mod topLvl">
          <ac:chgData name="Jonathan Loo" userId="d2d72d48b56f45d8" providerId="LiveId" clId="{B816A1F6-97B7-4ACD-A812-B0A1120B03B6}" dt="2020-11-21T15:55:36.627" v="10507" actId="478"/>
          <ac:spMkLst>
            <pc:docMk/>
            <pc:sldMk cId="2356235739" sldId="533"/>
            <ac:spMk id="132" creationId="{B2D1E308-A0A7-42AD-A946-0A859647B25A}"/>
          </ac:spMkLst>
        </pc:spChg>
        <pc:spChg chg="del mod topLvl">
          <ac:chgData name="Jonathan Loo" userId="d2d72d48b56f45d8" providerId="LiveId" clId="{B816A1F6-97B7-4ACD-A812-B0A1120B03B6}" dt="2020-11-21T15:55:36.627" v="10507" actId="478"/>
          <ac:spMkLst>
            <pc:docMk/>
            <pc:sldMk cId="2356235739" sldId="533"/>
            <ac:spMk id="133" creationId="{1D28D2B3-8ABE-4C35-9BE5-20DBE740A344}"/>
          </ac:spMkLst>
        </pc:spChg>
        <pc:spChg chg="del mod topLvl">
          <ac:chgData name="Jonathan Loo" userId="d2d72d48b56f45d8" providerId="LiveId" clId="{B816A1F6-97B7-4ACD-A812-B0A1120B03B6}" dt="2020-11-21T15:55:36.627" v="10507" actId="478"/>
          <ac:spMkLst>
            <pc:docMk/>
            <pc:sldMk cId="2356235739" sldId="533"/>
            <ac:spMk id="134" creationId="{D7D57471-DDDE-46E6-9C8B-5760342A297A}"/>
          </ac:spMkLst>
        </pc:spChg>
        <pc:spChg chg="del mod topLvl">
          <ac:chgData name="Jonathan Loo" userId="d2d72d48b56f45d8" providerId="LiveId" clId="{B816A1F6-97B7-4ACD-A812-B0A1120B03B6}" dt="2020-11-21T15:55:36.627" v="10507" actId="478"/>
          <ac:spMkLst>
            <pc:docMk/>
            <pc:sldMk cId="2356235739" sldId="533"/>
            <ac:spMk id="135" creationId="{090E5FFA-327A-474A-BA98-179C38704899}"/>
          </ac:spMkLst>
        </pc:spChg>
        <pc:spChg chg="del mod topLvl">
          <ac:chgData name="Jonathan Loo" userId="d2d72d48b56f45d8" providerId="LiveId" clId="{B816A1F6-97B7-4ACD-A812-B0A1120B03B6}" dt="2020-11-21T15:55:36.627" v="10507" actId="478"/>
          <ac:spMkLst>
            <pc:docMk/>
            <pc:sldMk cId="2356235739" sldId="533"/>
            <ac:spMk id="136" creationId="{5AB689EE-1481-47D7-96CA-69CF177A07DE}"/>
          </ac:spMkLst>
        </pc:spChg>
        <pc:spChg chg="del mod topLvl">
          <ac:chgData name="Jonathan Loo" userId="d2d72d48b56f45d8" providerId="LiveId" clId="{B816A1F6-97B7-4ACD-A812-B0A1120B03B6}" dt="2020-11-21T15:55:36.627" v="10507" actId="478"/>
          <ac:spMkLst>
            <pc:docMk/>
            <pc:sldMk cId="2356235739" sldId="533"/>
            <ac:spMk id="137" creationId="{8D18CBC1-1360-4885-BFC3-98F3902CEDA4}"/>
          </ac:spMkLst>
        </pc:spChg>
        <pc:spChg chg="del mod topLvl">
          <ac:chgData name="Jonathan Loo" userId="d2d72d48b56f45d8" providerId="LiveId" clId="{B816A1F6-97B7-4ACD-A812-B0A1120B03B6}" dt="2020-11-21T15:55:36.627" v="10507" actId="478"/>
          <ac:spMkLst>
            <pc:docMk/>
            <pc:sldMk cId="2356235739" sldId="533"/>
            <ac:spMk id="138" creationId="{AE98F595-41CE-4C90-9D37-BF04C4D5BD74}"/>
          </ac:spMkLst>
        </pc:spChg>
        <pc:spChg chg="del mod topLvl">
          <ac:chgData name="Jonathan Loo" userId="d2d72d48b56f45d8" providerId="LiveId" clId="{B816A1F6-97B7-4ACD-A812-B0A1120B03B6}" dt="2020-11-21T15:55:36.627" v="10507" actId="478"/>
          <ac:spMkLst>
            <pc:docMk/>
            <pc:sldMk cId="2356235739" sldId="533"/>
            <ac:spMk id="139" creationId="{F40FFF06-1E68-4BC1-AB23-D66786874540}"/>
          </ac:spMkLst>
        </pc:spChg>
        <pc:spChg chg="del mod topLvl">
          <ac:chgData name="Jonathan Loo" userId="d2d72d48b56f45d8" providerId="LiveId" clId="{B816A1F6-97B7-4ACD-A812-B0A1120B03B6}" dt="2020-11-21T15:55:36.627" v="10507" actId="478"/>
          <ac:spMkLst>
            <pc:docMk/>
            <pc:sldMk cId="2356235739" sldId="533"/>
            <ac:spMk id="140" creationId="{5699D0C6-33D6-44DE-BED8-07F600FF5F5D}"/>
          </ac:spMkLst>
        </pc:spChg>
        <pc:spChg chg="del mod topLvl">
          <ac:chgData name="Jonathan Loo" userId="d2d72d48b56f45d8" providerId="LiveId" clId="{B816A1F6-97B7-4ACD-A812-B0A1120B03B6}" dt="2020-11-21T15:55:36.627" v="10507" actId="478"/>
          <ac:spMkLst>
            <pc:docMk/>
            <pc:sldMk cId="2356235739" sldId="533"/>
            <ac:spMk id="141" creationId="{F3C034EE-91F6-4958-A19B-ED2BA4CD19DD}"/>
          </ac:spMkLst>
        </pc:spChg>
        <pc:spChg chg="del mod topLvl">
          <ac:chgData name="Jonathan Loo" userId="d2d72d48b56f45d8" providerId="LiveId" clId="{B816A1F6-97B7-4ACD-A812-B0A1120B03B6}" dt="2020-11-21T15:55:36.627" v="10507" actId="478"/>
          <ac:spMkLst>
            <pc:docMk/>
            <pc:sldMk cId="2356235739" sldId="533"/>
            <ac:spMk id="142" creationId="{F651F008-FA99-47B6-8383-F3CFFB47A4E6}"/>
          </ac:spMkLst>
        </pc:spChg>
        <pc:spChg chg="del mod topLvl">
          <ac:chgData name="Jonathan Loo" userId="d2d72d48b56f45d8" providerId="LiveId" clId="{B816A1F6-97B7-4ACD-A812-B0A1120B03B6}" dt="2020-11-21T15:55:36.627" v="10507" actId="478"/>
          <ac:spMkLst>
            <pc:docMk/>
            <pc:sldMk cId="2356235739" sldId="533"/>
            <ac:spMk id="143" creationId="{8380DE5C-CAE8-4931-B43D-92C19A855BCA}"/>
          </ac:spMkLst>
        </pc:spChg>
        <pc:spChg chg="del mod topLvl">
          <ac:chgData name="Jonathan Loo" userId="d2d72d48b56f45d8" providerId="LiveId" clId="{B816A1F6-97B7-4ACD-A812-B0A1120B03B6}" dt="2020-11-21T15:55:36.627" v="10507" actId="478"/>
          <ac:spMkLst>
            <pc:docMk/>
            <pc:sldMk cId="2356235739" sldId="533"/>
            <ac:spMk id="144" creationId="{4CD7E2DA-08CA-4EC8-8273-88F7E304D091}"/>
          </ac:spMkLst>
        </pc:spChg>
        <pc:spChg chg="del mod topLvl">
          <ac:chgData name="Jonathan Loo" userId="d2d72d48b56f45d8" providerId="LiveId" clId="{B816A1F6-97B7-4ACD-A812-B0A1120B03B6}" dt="2020-11-21T15:55:36.627" v="10507" actId="478"/>
          <ac:spMkLst>
            <pc:docMk/>
            <pc:sldMk cId="2356235739" sldId="533"/>
            <ac:spMk id="145" creationId="{CEBDA7FF-AE97-47CE-8642-B487DE1F24D2}"/>
          </ac:spMkLst>
        </pc:spChg>
        <pc:spChg chg="del mod topLvl">
          <ac:chgData name="Jonathan Loo" userId="d2d72d48b56f45d8" providerId="LiveId" clId="{B816A1F6-97B7-4ACD-A812-B0A1120B03B6}" dt="2020-11-21T15:55:36.627" v="10507" actId="478"/>
          <ac:spMkLst>
            <pc:docMk/>
            <pc:sldMk cId="2356235739" sldId="533"/>
            <ac:spMk id="146" creationId="{8921E8CF-17E2-4AD5-9F96-6A0A98DB494F}"/>
          </ac:spMkLst>
        </pc:spChg>
        <pc:spChg chg="del mod topLvl">
          <ac:chgData name="Jonathan Loo" userId="d2d72d48b56f45d8" providerId="LiveId" clId="{B816A1F6-97B7-4ACD-A812-B0A1120B03B6}" dt="2020-11-21T15:55:36.627" v="10507" actId="478"/>
          <ac:spMkLst>
            <pc:docMk/>
            <pc:sldMk cId="2356235739" sldId="533"/>
            <ac:spMk id="147" creationId="{7BF3E80A-E8F2-4E9E-B4F8-A83F85F9DF49}"/>
          </ac:spMkLst>
        </pc:spChg>
        <pc:spChg chg="del mod topLvl">
          <ac:chgData name="Jonathan Loo" userId="d2d72d48b56f45d8" providerId="LiveId" clId="{B816A1F6-97B7-4ACD-A812-B0A1120B03B6}" dt="2020-11-21T15:55:36.627" v="10507" actId="478"/>
          <ac:spMkLst>
            <pc:docMk/>
            <pc:sldMk cId="2356235739" sldId="533"/>
            <ac:spMk id="148" creationId="{D35099F6-950A-465D-BF5F-AB6AEE453753}"/>
          </ac:spMkLst>
        </pc:spChg>
        <pc:spChg chg="del mod topLvl">
          <ac:chgData name="Jonathan Loo" userId="d2d72d48b56f45d8" providerId="LiveId" clId="{B816A1F6-97B7-4ACD-A812-B0A1120B03B6}" dt="2020-11-21T15:55:36.627" v="10507" actId="478"/>
          <ac:spMkLst>
            <pc:docMk/>
            <pc:sldMk cId="2356235739" sldId="533"/>
            <ac:spMk id="149" creationId="{2EE4E6AC-75BC-446E-8DB4-9D32BE6E7CF8}"/>
          </ac:spMkLst>
        </pc:spChg>
        <pc:spChg chg="del mod topLvl">
          <ac:chgData name="Jonathan Loo" userId="d2d72d48b56f45d8" providerId="LiveId" clId="{B816A1F6-97B7-4ACD-A812-B0A1120B03B6}" dt="2020-11-21T15:55:36.627" v="10507" actId="478"/>
          <ac:spMkLst>
            <pc:docMk/>
            <pc:sldMk cId="2356235739" sldId="533"/>
            <ac:spMk id="150" creationId="{EAFE5FA7-7B19-4E9B-B4EE-46FDA1DAD408}"/>
          </ac:spMkLst>
        </pc:spChg>
        <pc:spChg chg="del mod topLvl">
          <ac:chgData name="Jonathan Loo" userId="d2d72d48b56f45d8" providerId="LiveId" clId="{B816A1F6-97B7-4ACD-A812-B0A1120B03B6}" dt="2020-11-21T15:55:36.627" v="10507" actId="478"/>
          <ac:spMkLst>
            <pc:docMk/>
            <pc:sldMk cId="2356235739" sldId="533"/>
            <ac:spMk id="151" creationId="{9DF56BEF-2C86-436D-931D-D5F119BF48B7}"/>
          </ac:spMkLst>
        </pc:spChg>
        <pc:spChg chg="del mod topLvl">
          <ac:chgData name="Jonathan Loo" userId="d2d72d48b56f45d8" providerId="LiveId" clId="{B816A1F6-97B7-4ACD-A812-B0A1120B03B6}" dt="2020-11-21T15:55:36.627" v="10507" actId="478"/>
          <ac:spMkLst>
            <pc:docMk/>
            <pc:sldMk cId="2356235739" sldId="533"/>
            <ac:spMk id="152" creationId="{570B9548-871C-41BB-8E36-C5A91794AE69}"/>
          </ac:spMkLst>
        </pc:spChg>
        <pc:spChg chg="del mod topLvl">
          <ac:chgData name="Jonathan Loo" userId="d2d72d48b56f45d8" providerId="LiveId" clId="{B816A1F6-97B7-4ACD-A812-B0A1120B03B6}" dt="2020-11-21T15:55:36.627" v="10507" actId="478"/>
          <ac:spMkLst>
            <pc:docMk/>
            <pc:sldMk cId="2356235739" sldId="533"/>
            <ac:spMk id="153" creationId="{29EE38B9-E530-488F-95C4-7C921BFFC943}"/>
          </ac:spMkLst>
        </pc:spChg>
        <pc:spChg chg="del mod topLvl">
          <ac:chgData name="Jonathan Loo" userId="d2d72d48b56f45d8" providerId="LiveId" clId="{B816A1F6-97B7-4ACD-A812-B0A1120B03B6}" dt="2020-11-21T15:55:36.627" v="10507" actId="478"/>
          <ac:spMkLst>
            <pc:docMk/>
            <pc:sldMk cId="2356235739" sldId="533"/>
            <ac:spMk id="154" creationId="{61C6C62E-43CE-4D2D-92D6-5DFD19D34D82}"/>
          </ac:spMkLst>
        </pc:spChg>
        <pc:spChg chg="del mod topLvl">
          <ac:chgData name="Jonathan Loo" userId="d2d72d48b56f45d8" providerId="LiveId" clId="{B816A1F6-97B7-4ACD-A812-B0A1120B03B6}" dt="2020-11-21T15:55:36.627" v="10507" actId="478"/>
          <ac:spMkLst>
            <pc:docMk/>
            <pc:sldMk cId="2356235739" sldId="533"/>
            <ac:spMk id="155" creationId="{1A737E41-B6A0-4804-AF6F-1337F86A6AC0}"/>
          </ac:spMkLst>
        </pc:spChg>
        <pc:spChg chg="del mod topLvl">
          <ac:chgData name="Jonathan Loo" userId="d2d72d48b56f45d8" providerId="LiveId" clId="{B816A1F6-97B7-4ACD-A812-B0A1120B03B6}" dt="2020-11-21T15:55:36.627" v="10507" actId="478"/>
          <ac:spMkLst>
            <pc:docMk/>
            <pc:sldMk cId="2356235739" sldId="533"/>
            <ac:spMk id="156" creationId="{B7EA6E60-7386-46E1-AF53-32F91D2BFB50}"/>
          </ac:spMkLst>
        </pc:spChg>
        <pc:spChg chg="del mod topLvl">
          <ac:chgData name="Jonathan Loo" userId="d2d72d48b56f45d8" providerId="LiveId" clId="{B816A1F6-97B7-4ACD-A812-B0A1120B03B6}" dt="2020-11-21T15:55:36.627" v="10507" actId="478"/>
          <ac:spMkLst>
            <pc:docMk/>
            <pc:sldMk cId="2356235739" sldId="533"/>
            <ac:spMk id="157" creationId="{AAB4E281-3033-4A0E-8F27-4759A743C54A}"/>
          </ac:spMkLst>
        </pc:spChg>
        <pc:spChg chg="del mod topLvl">
          <ac:chgData name="Jonathan Loo" userId="d2d72d48b56f45d8" providerId="LiveId" clId="{B816A1F6-97B7-4ACD-A812-B0A1120B03B6}" dt="2020-11-21T15:55:36.627" v="10507" actId="478"/>
          <ac:spMkLst>
            <pc:docMk/>
            <pc:sldMk cId="2356235739" sldId="533"/>
            <ac:spMk id="158" creationId="{C3A168C6-98E6-49C2-AC0A-B6E8BD25D7AE}"/>
          </ac:spMkLst>
        </pc:spChg>
        <pc:spChg chg="del mod topLvl">
          <ac:chgData name="Jonathan Loo" userId="d2d72d48b56f45d8" providerId="LiveId" clId="{B816A1F6-97B7-4ACD-A812-B0A1120B03B6}" dt="2020-11-21T15:55:36.627" v="10507" actId="478"/>
          <ac:spMkLst>
            <pc:docMk/>
            <pc:sldMk cId="2356235739" sldId="533"/>
            <ac:spMk id="159" creationId="{0E7516AB-B424-4E68-9FF9-6E966F3C135D}"/>
          </ac:spMkLst>
        </pc:spChg>
        <pc:spChg chg="del mod topLvl">
          <ac:chgData name="Jonathan Loo" userId="d2d72d48b56f45d8" providerId="LiveId" clId="{B816A1F6-97B7-4ACD-A812-B0A1120B03B6}" dt="2020-11-21T15:55:36.627" v="10507" actId="478"/>
          <ac:spMkLst>
            <pc:docMk/>
            <pc:sldMk cId="2356235739" sldId="533"/>
            <ac:spMk id="160" creationId="{233DA5E4-7129-4518-84A6-80E0CB8B8A4E}"/>
          </ac:spMkLst>
        </pc:spChg>
        <pc:spChg chg="del mod topLvl">
          <ac:chgData name="Jonathan Loo" userId="d2d72d48b56f45d8" providerId="LiveId" clId="{B816A1F6-97B7-4ACD-A812-B0A1120B03B6}" dt="2020-11-21T15:55:36.627" v="10507" actId="478"/>
          <ac:spMkLst>
            <pc:docMk/>
            <pc:sldMk cId="2356235739" sldId="533"/>
            <ac:spMk id="161" creationId="{E2C77938-9525-444A-914E-7BEB8E36DF17}"/>
          </ac:spMkLst>
        </pc:spChg>
        <pc:spChg chg="del mod topLvl">
          <ac:chgData name="Jonathan Loo" userId="d2d72d48b56f45d8" providerId="LiveId" clId="{B816A1F6-97B7-4ACD-A812-B0A1120B03B6}" dt="2020-11-21T15:55:36.627" v="10507" actId="478"/>
          <ac:spMkLst>
            <pc:docMk/>
            <pc:sldMk cId="2356235739" sldId="533"/>
            <ac:spMk id="162" creationId="{705317C2-3D43-4D2A-9506-10C88399B1D8}"/>
          </ac:spMkLst>
        </pc:spChg>
        <pc:spChg chg="del mod topLvl">
          <ac:chgData name="Jonathan Loo" userId="d2d72d48b56f45d8" providerId="LiveId" clId="{B816A1F6-97B7-4ACD-A812-B0A1120B03B6}" dt="2020-11-21T15:55:36.627" v="10507" actId="478"/>
          <ac:spMkLst>
            <pc:docMk/>
            <pc:sldMk cId="2356235739" sldId="533"/>
            <ac:spMk id="163" creationId="{C611735E-616D-4B84-8524-4F7DE0077449}"/>
          </ac:spMkLst>
        </pc:spChg>
        <pc:spChg chg="del mod topLvl">
          <ac:chgData name="Jonathan Loo" userId="d2d72d48b56f45d8" providerId="LiveId" clId="{B816A1F6-97B7-4ACD-A812-B0A1120B03B6}" dt="2020-11-21T15:55:36.627" v="10507" actId="478"/>
          <ac:spMkLst>
            <pc:docMk/>
            <pc:sldMk cId="2356235739" sldId="533"/>
            <ac:spMk id="164" creationId="{B78DE154-573A-40C8-87C4-A7FECD83AF80}"/>
          </ac:spMkLst>
        </pc:spChg>
        <pc:spChg chg="del mod topLvl">
          <ac:chgData name="Jonathan Loo" userId="d2d72d48b56f45d8" providerId="LiveId" clId="{B816A1F6-97B7-4ACD-A812-B0A1120B03B6}" dt="2020-11-21T15:55:36.627" v="10507" actId="478"/>
          <ac:spMkLst>
            <pc:docMk/>
            <pc:sldMk cId="2356235739" sldId="533"/>
            <ac:spMk id="165" creationId="{834A9400-6829-45EA-98A3-3E315265C2D5}"/>
          </ac:spMkLst>
        </pc:spChg>
        <pc:spChg chg="del mod topLvl">
          <ac:chgData name="Jonathan Loo" userId="d2d72d48b56f45d8" providerId="LiveId" clId="{B816A1F6-97B7-4ACD-A812-B0A1120B03B6}" dt="2020-11-21T15:55:36.627" v="10507" actId="478"/>
          <ac:spMkLst>
            <pc:docMk/>
            <pc:sldMk cId="2356235739" sldId="533"/>
            <ac:spMk id="166" creationId="{91A9B095-B1FF-4A77-94B9-73A78FD601FD}"/>
          </ac:spMkLst>
        </pc:spChg>
        <pc:spChg chg="del mod topLvl">
          <ac:chgData name="Jonathan Loo" userId="d2d72d48b56f45d8" providerId="LiveId" clId="{B816A1F6-97B7-4ACD-A812-B0A1120B03B6}" dt="2020-11-21T15:55:36.627" v="10507" actId="478"/>
          <ac:spMkLst>
            <pc:docMk/>
            <pc:sldMk cId="2356235739" sldId="533"/>
            <ac:spMk id="167" creationId="{91D18FCD-27B8-4450-86F5-4DACA2C5500A}"/>
          </ac:spMkLst>
        </pc:spChg>
        <pc:spChg chg="del mod topLvl">
          <ac:chgData name="Jonathan Loo" userId="d2d72d48b56f45d8" providerId="LiveId" clId="{B816A1F6-97B7-4ACD-A812-B0A1120B03B6}" dt="2020-11-21T15:55:36.627" v="10507" actId="478"/>
          <ac:spMkLst>
            <pc:docMk/>
            <pc:sldMk cId="2356235739" sldId="533"/>
            <ac:spMk id="168" creationId="{5D37D8AD-CA6A-41EF-A4D9-EBD77ACFDF3B}"/>
          </ac:spMkLst>
        </pc:spChg>
        <pc:spChg chg="del mod topLvl">
          <ac:chgData name="Jonathan Loo" userId="d2d72d48b56f45d8" providerId="LiveId" clId="{B816A1F6-97B7-4ACD-A812-B0A1120B03B6}" dt="2020-11-21T15:55:36.627" v="10507" actId="478"/>
          <ac:spMkLst>
            <pc:docMk/>
            <pc:sldMk cId="2356235739" sldId="533"/>
            <ac:spMk id="169" creationId="{4A5A9CF6-9D68-4FA2-9DF1-D8C810F6BF79}"/>
          </ac:spMkLst>
        </pc:spChg>
        <pc:spChg chg="del mod topLvl">
          <ac:chgData name="Jonathan Loo" userId="d2d72d48b56f45d8" providerId="LiveId" clId="{B816A1F6-97B7-4ACD-A812-B0A1120B03B6}" dt="2020-11-21T15:55:36.627" v="10507" actId="478"/>
          <ac:spMkLst>
            <pc:docMk/>
            <pc:sldMk cId="2356235739" sldId="533"/>
            <ac:spMk id="170" creationId="{3B935532-8FDD-4441-9CB5-B5BD1778821F}"/>
          </ac:spMkLst>
        </pc:spChg>
        <pc:spChg chg="del mod topLvl">
          <ac:chgData name="Jonathan Loo" userId="d2d72d48b56f45d8" providerId="LiveId" clId="{B816A1F6-97B7-4ACD-A812-B0A1120B03B6}" dt="2020-11-21T15:55:36.627" v="10507" actId="478"/>
          <ac:spMkLst>
            <pc:docMk/>
            <pc:sldMk cId="2356235739" sldId="533"/>
            <ac:spMk id="171" creationId="{437818F7-EBA6-406F-BDBB-BD326325E6EB}"/>
          </ac:spMkLst>
        </pc:spChg>
        <pc:spChg chg="del mod topLvl">
          <ac:chgData name="Jonathan Loo" userId="d2d72d48b56f45d8" providerId="LiveId" clId="{B816A1F6-97B7-4ACD-A812-B0A1120B03B6}" dt="2020-11-21T15:55:36.627" v="10507" actId="478"/>
          <ac:spMkLst>
            <pc:docMk/>
            <pc:sldMk cId="2356235739" sldId="533"/>
            <ac:spMk id="172" creationId="{0300C814-52E7-4D13-97C3-7BCE114866BA}"/>
          </ac:spMkLst>
        </pc:spChg>
        <pc:spChg chg="del mod topLvl">
          <ac:chgData name="Jonathan Loo" userId="d2d72d48b56f45d8" providerId="LiveId" clId="{B816A1F6-97B7-4ACD-A812-B0A1120B03B6}" dt="2020-11-21T15:55:36.627" v="10507" actId="478"/>
          <ac:spMkLst>
            <pc:docMk/>
            <pc:sldMk cId="2356235739" sldId="533"/>
            <ac:spMk id="173" creationId="{57CDCB8F-13DB-41AB-B00D-B4352BC4916E}"/>
          </ac:spMkLst>
        </pc:spChg>
        <pc:spChg chg="del mod topLvl">
          <ac:chgData name="Jonathan Loo" userId="d2d72d48b56f45d8" providerId="LiveId" clId="{B816A1F6-97B7-4ACD-A812-B0A1120B03B6}" dt="2020-11-21T15:55:36.627" v="10507" actId="478"/>
          <ac:spMkLst>
            <pc:docMk/>
            <pc:sldMk cId="2356235739" sldId="533"/>
            <ac:spMk id="174" creationId="{8EF2D567-26CC-441F-A660-A40A134164F3}"/>
          </ac:spMkLst>
        </pc:spChg>
        <pc:spChg chg="del mod topLvl">
          <ac:chgData name="Jonathan Loo" userId="d2d72d48b56f45d8" providerId="LiveId" clId="{B816A1F6-97B7-4ACD-A812-B0A1120B03B6}" dt="2020-11-21T15:55:36.627" v="10507" actId="478"/>
          <ac:spMkLst>
            <pc:docMk/>
            <pc:sldMk cId="2356235739" sldId="533"/>
            <ac:spMk id="175" creationId="{90F415B9-9CD1-4AC4-84DB-B3C142C9E7AD}"/>
          </ac:spMkLst>
        </pc:spChg>
        <pc:spChg chg="del mod topLvl">
          <ac:chgData name="Jonathan Loo" userId="d2d72d48b56f45d8" providerId="LiveId" clId="{B816A1F6-97B7-4ACD-A812-B0A1120B03B6}" dt="2020-11-21T15:55:36.627" v="10507" actId="478"/>
          <ac:spMkLst>
            <pc:docMk/>
            <pc:sldMk cId="2356235739" sldId="533"/>
            <ac:spMk id="176" creationId="{2E6C116C-4D03-4D67-8871-C747C6BFB5F1}"/>
          </ac:spMkLst>
        </pc:spChg>
        <pc:spChg chg="del mod topLvl">
          <ac:chgData name="Jonathan Loo" userId="d2d72d48b56f45d8" providerId="LiveId" clId="{B816A1F6-97B7-4ACD-A812-B0A1120B03B6}" dt="2020-11-21T15:55:36.627" v="10507" actId="478"/>
          <ac:spMkLst>
            <pc:docMk/>
            <pc:sldMk cId="2356235739" sldId="533"/>
            <ac:spMk id="177" creationId="{62263C4A-8FA7-454E-A87B-8CC660F486D5}"/>
          </ac:spMkLst>
        </pc:spChg>
        <pc:spChg chg="del mod topLvl">
          <ac:chgData name="Jonathan Loo" userId="d2d72d48b56f45d8" providerId="LiveId" clId="{B816A1F6-97B7-4ACD-A812-B0A1120B03B6}" dt="2020-11-21T15:55:36.627" v="10507" actId="478"/>
          <ac:spMkLst>
            <pc:docMk/>
            <pc:sldMk cId="2356235739" sldId="533"/>
            <ac:spMk id="178" creationId="{3971A84E-7AD5-4DD2-A643-831AD07549BE}"/>
          </ac:spMkLst>
        </pc:spChg>
        <pc:spChg chg="del mod topLvl">
          <ac:chgData name="Jonathan Loo" userId="d2d72d48b56f45d8" providerId="LiveId" clId="{B816A1F6-97B7-4ACD-A812-B0A1120B03B6}" dt="2020-11-21T15:55:36.627" v="10507" actId="478"/>
          <ac:spMkLst>
            <pc:docMk/>
            <pc:sldMk cId="2356235739" sldId="533"/>
            <ac:spMk id="179" creationId="{9B36C193-7DDB-497B-9927-B296DFD3DF94}"/>
          </ac:spMkLst>
        </pc:spChg>
        <pc:spChg chg="del mod topLvl">
          <ac:chgData name="Jonathan Loo" userId="d2d72d48b56f45d8" providerId="LiveId" clId="{B816A1F6-97B7-4ACD-A812-B0A1120B03B6}" dt="2020-11-21T15:55:36.627" v="10507" actId="478"/>
          <ac:spMkLst>
            <pc:docMk/>
            <pc:sldMk cId="2356235739" sldId="533"/>
            <ac:spMk id="180" creationId="{C648816E-59C8-4BC0-B3C6-C87ABC9E488A}"/>
          </ac:spMkLst>
        </pc:spChg>
        <pc:spChg chg="del mod topLvl">
          <ac:chgData name="Jonathan Loo" userId="d2d72d48b56f45d8" providerId="LiveId" clId="{B816A1F6-97B7-4ACD-A812-B0A1120B03B6}" dt="2020-11-21T15:55:36.627" v="10507" actId="478"/>
          <ac:spMkLst>
            <pc:docMk/>
            <pc:sldMk cId="2356235739" sldId="533"/>
            <ac:spMk id="181" creationId="{08E8B5A8-0F87-4FEB-8D96-09E222D9A99A}"/>
          </ac:spMkLst>
        </pc:spChg>
        <pc:spChg chg="del mod topLvl">
          <ac:chgData name="Jonathan Loo" userId="d2d72d48b56f45d8" providerId="LiveId" clId="{B816A1F6-97B7-4ACD-A812-B0A1120B03B6}" dt="2020-11-21T15:55:36.627" v="10507" actId="478"/>
          <ac:spMkLst>
            <pc:docMk/>
            <pc:sldMk cId="2356235739" sldId="533"/>
            <ac:spMk id="182" creationId="{F2C672B4-18C4-4CE0-8751-B18E63043E19}"/>
          </ac:spMkLst>
        </pc:spChg>
        <pc:spChg chg="del mod topLvl">
          <ac:chgData name="Jonathan Loo" userId="d2d72d48b56f45d8" providerId="LiveId" clId="{B816A1F6-97B7-4ACD-A812-B0A1120B03B6}" dt="2020-11-21T15:55:36.627" v="10507" actId="478"/>
          <ac:spMkLst>
            <pc:docMk/>
            <pc:sldMk cId="2356235739" sldId="533"/>
            <ac:spMk id="183" creationId="{3888D35E-2EB9-4287-91C7-A3BF5620A80C}"/>
          </ac:spMkLst>
        </pc:spChg>
        <pc:spChg chg="del mod topLvl">
          <ac:chgData name="Jonathan Loo" userId="d2d72d48b56f45d8" providerId="LiveId" clId="{B816A1F6-97B7-4ACD-A812-B0A1120B03B6}" dt="2020-11-21T15:55:36.627" v="10507" actId="478"/>
          <ac:spMkLst>
            <pc:docMk/>
            <pc:sldMk cId="2356235739" sldId="533"/>
            <ac:spMk id="184" creationId="{4D466CFC-B1EF-4702-973C-2100F72B952C}"/>
          </ac:spMkLst>
        </pc:spChg>
        <pc:spChg chg="del mod topLvl">
          <ac:chgData name="Jonathan Loo" userId="d2d72d48b56f45d8" providerId="LiveId" clId="{B816A1F6-97B7-4ACD-A812-B0A1120B03B6}" dt="2020-11-21T15:55:36.627" v="10507" actId="478"/>
          <ac:spMkLst>
            <pc:docMk/>
            <pc:sldMk cId="2356235739" sldId="533"/>
            <ac:spMk id="185" creationId="{50D6554C-1C6A-4EC6-8C10-4E2C975C5F88}"/>
          </ac:spMkLst>
        </pc:spChg>
        <pc:spChg chg="mod">
          <ac:chgData name="Jonathan Loo" userId="d2d72d48b56f45d8" providerId="LiveId" clId="{B816A1F6-97B7-4ACD-A812-B0A1120B03B6}" dt="2020-11-21T15:56:18.139" v="10519" actId="27803"/>
          <ac:spMkLst>
            <pc:docMk/>
            <pc:sldMk cId="2356235739" sldId="533"/>
            <ac:spMk id="191" creationId="{035B8CCF-8639-4286-8E17-16C81780ACF6}"/>
          </ac:spMkLst>
        </pc:spChg>
        <pc:spChg chg="mod">
          <ac:chgData name="Jonathan Loo" userId="d2d72d48b56f45d8" providerId="LiveId" clId="{B816A1F6-97B7-4ACD-A812-B0A1120B03B6}" dt="2020-11-21T15:56:18.139" v="10519" actId="27803"/>
          <ac:spMkLst>
            <pc:docMk/>
            <pc:sldMk cId="2356235739" sldId="533"/>
            <ac:spMk id="192" creationId="{2E2FC503-622F-4DDE-907C-135219C2FCF3}"/>
          </ac:spMkLst>
        </pc:spChg>
        <pc:spChg chg="mod">
          <ac:chgData name="Jonathan Loo" userId="d2d72d48b56f45d8" providerId="LiveId" clId="{B816A1F6-97B7-4ACD-A812-B0A1120B03B6}" dt="2020-11-21T15:56:18.139" v="10519" actId="27803"/>
          <ac:spMkLst>
            <pc:docMk/>
            <pc:sldMk cId="2356235739" sldId="533"/>
            <ac:spMk id="193" creationId="{1949AFD0-4A87-4BB6-99D3-B281A4717F06}"/>
          </ac:spMkLst>
        </pc:spChg>
        <pc:spChg chg="mod">
          <ac:chgData name="Jonathan Loo" userId="d2d72d48b56f45d8" providerId="LiveId" clId="{B816A1F6-97B7-4ACD-A812-B0A1120B03B6}" dt="2020-11-21T15:56:18.139" v="10519" actId="27803"/>
          <ac:spMkLst>
            <pc:docMk/>
            <pc:sldMk cId="2356235739" sldId="533"/>
            <ac:spMk id="194" creationId="{1E4AD042-2905-4F72-BB98-8AAB546DE40A}"/>
          </ac:spMkLst>
        </pc:spChg>
        <pc:spChg chg="mod">
          <ac:chgData name="Jonathan Loo" userId="d2d72d48b56f45d8" providerId="LiveId" clId="{B816A1F6-97B7-4ACD-A812-B0A1120B03B6}" dt="2020-11-21T15:56:18.139" v="10519" actId="27803"/>
          <ac:spMkLst>
            <pc:docMk/>
            <pc:sldMk cId="2356235739" sldId="533"/>
            <ac:spMk id="195" creationId="{4DB8B22A-E890-4434-B9BF-38DB6D119CC4}"/>
          </ac:spMkLst>
        </pc:spChg>
        <pc:spChg chg="mod">
          <ac:chgData name="Jonathan Loo" userId="d2d72d48b56f45d8" providerId="LiveId" clId="{B816A1F6-97B7-4ACD-A812-B0A1120B03B6}" dt="2020-11-21T15:56:18.139" v="10519" actId="27803"/>
          <ac:spMkLst>
            <pc:docMk/>
            <pc:sldMk cId="2356235739" sldId="533"/>
            <ac:spMk id="196" creationId="{16379175-41E9-4BF8-8245-07B495FF26DC}"/>
          </ac:spMkLst>
        </pc:spChg>
        <pc:spChg chg="mod">
          <ac:chgData name="Jonathan Loo" userId="d2d72d48b56f45d8" providerId="LiveId" clId="{B816A1F6-97B7-4ACD-A812-B0A1120B03B6}" dt="2020-11-21T15:56:18.139" v="10519" actId="27803"/>
          <ac:spMkLst>
            <pc:docMk/>
            <pc:sldMk cId="2356235739" sldId="533"/>
            <ac:spMk id="197" creationId="{D1FCBA8C-6FBE-42AB-B0D7-CC5D4C1747C6}"/>
          </ac:spMkLst>
        </pc:spChg>
        <pc:spChg chg="mod">
          <ac:chgData name="Jonathan Loo" userId="d2d72d48b56f45d8" providerId="LiveId" clId="{B816A1F6-97B7-4ACD-A812-B0A1120B03B6}" dt="2020-11-21T15:56:18.139" v="10519" actId="27803"/>
          <ac:spMkLst>
            <pc:docMk/>
            <pc:sldMk cId="2356235739" sldId="533"/>
            <ac:spMk id="198" creationId="{83544844-589A-4CF6-A730-F93D76AB5D3F}"/>
          </ac:spMkLst>
        </pc:spChg>
        <pc:spChg chg="mod">
          <ac:chgData name="Jonathan Loo" userId="d2d72d48b56f45d8" providerId="LiveId" clId="{B816A1F6-97B7-4ACD-A812-B0A1120B03B6}" dt="2020-11-21T15:56:18.139" v="10519" actId="27803"/>
          <ac:spMkLst>
            <pc:docMk/>
            <pc:sldMk cId="2356235739" sldId="533"/>
            <ac:spMk id="199" creationId="{0F3D70E0-6884-45DE-8A2D-744E9C737CF4}"/>
          </ac:spMkLst>
        </pc:spChg>
        <pc:spChg chg="mod">
          <ac:chgData name="Jonathan Loo" userId="d2d72d48b56f45d8" providerId="LiveId" clId="{B816A1F6-97B7-4ACD-A812-B0A1120B03B6}" dt="2020-11-21T15:56:18.139" v="10519" actId="27803"/>
          <ac:spMkLst>
            <pc:docMk/>
            <pc:sldMk cId="2356235739" sldId="533"/>
            <ac:spMk id="200" creationId="{1A255637-AC57-4A3A-BC1B-891DE13F5EFC}"/>
          </ac:spMkLst>
        </pc:spChg>
        <pc:spChg chg="mod">
          <ac:chgData name="Jonathan Loo" userId="d2d72d48b56f45d8" providerId="LiveId" clId="{B816A1F6-97B7-4ACD-A812-B0A1120B03B6}" dt="2020-11-21T15:56:18.139" v="10519" actId="27803"/>
          <ac:spMkLst>
            <pc:docMk/>
            <pc:sldMk cId="2356235739" sldId="533"/>
            <ac:spMk id="201" creationId="{5B760287-756B-4709-823E-F6C668311EFC}"/>
          </ac:spMkLst>
        </pc:spChg>
        <pc:spChg chg="mod">
          <ac:chgData name="Jonathan Loo" userId="d2d72d48b56f45d8" providerId="LiveId" clId="{B816A1F6-97B7-4ACD-A812-B0A1120B03B6}" dt="2020-11-21T15:56:18.139" v="10519" actId="27803"/>
          <ac:spMkLst>
            <pc:docMk/>
            <pc:sldMk cId="2356235739" sldId="533"/>
            <ac:spMk id="202" creationId="{675FD406-81A9-414A-AD90-1D2A50BD49B0}"/>
          </ac:spMkLst>
        </pc:spChg>
        <pc:spChg chg="mod">
          <ac:chgData name="Jonathan Loo" userId="d2d72d48b56f45d8" providerId="LiveId" clId="{B816A1F6-97B7-4ACD-A812-B0A1120B03B6}" dt="2020-11-21T15:56:18.139" v="10519" actId="27803"/>
          <ac:spMkLst>
            <pc:docMk/>
            <pc:sldMk cId="2356235739" sldId="533"/>
            <ac:spMk id="203" creationId="{2D62984A-23C6-4736-9CE9-88BB19EEA85C}"/>
          </ac:spMkLst>
        </pc:spChg>
        <pc:spChg chg="mod">
          <ac:chgData name="Jonathan Loo" userId="d2d72d48b56f45d8" providerId="LiveId" clId="{B816A1F6-97B7-4ACD-A812-B0A1120B03B6}" dt="2020-11-21T15:56:18.139" v="10519" actId="27803"/>
          <ac:spMkLst>
            <pc:docMk/>
            <pc:sldMk cId="2356235739" sldId="533"/>
            <ac:spMk id="204" creationId="{034CF286-8C26-47BB-ADE8-9A42280A66B1}"/>
          </ac:spMkLst>
        </pc:spChg>
        <pc:spChg chg="mod">
          <ac:chgData name="Jonathan Loo" userId="d2d72d48b56f45d8" providerId="LiveId" clId="{B816A1F6-97B7-4ACD-A812-B0A1120B03B6}" dt="2020-11-21T15:56:18.139" v="10519" actId="27803"/>
          <ac:spMkLst>
            <pc:docMk/>
            <pc:sldMk cId="2356235739" sldId="533"/>
            <ac:spMk id="205" creationId="{B86F977E-C52A-480A-879C-AEC1C2E4FB77}"/>
          </ac:spMkLst>
        </pc:spChg>
        <pc:spChg chg="mod">
          <ac:chgData name="Jonathan Loo" userId="d2d72d48b56f45d8" providerId="LiveId" clId="{B816A1F6-97B7-4ACD-A812-B0A1120B03B6}" dt="2020-11-21T15:56:18.139" v="10519" actId="27803"/>
          <ac:spMkLst>
            <pc:docMk/>
            <pc:sldMk cId="2356235739" sldId="533"/>
            <ac:spMk id="206" creationId="{E43086A9-9FD2-46E5-99DF-33FEA722FD06}"/>
          </ac:spMkLst>
        </pc:spChg>
        <pc:spChg chg="mod">
          <ac:chgData name="Jonathan Loo" userId="d2d72d48b56f45d8" providerId="LiveId" clId="{B816A1F6-97B7-4ACD-A812-B0A1120B03B6}" dt="2020-11-21T15:56:18.139" v="10519" actId="27803"/>
          <ac:spMkLst>
            <pc:docMk/>
            <pc:sldMk cId="2356235739" sldId="533"/>
            <ac:spMk id="207" creationId="{A3DCB6A9-7CB9-45FB-90F2-A1020D4D03C5}"/>
          </ac:spMkLst>
        </pc:spChg>
        <pc:spChg chg="mod">
          <ac:chgData name="Jonathan Loo" userId="d2d72d48b56f45d8" providerId="LiveId" clId="{B816A1F6-97B7-4ACD-A812-B0A1120B03B6}" dt="2020-11-21T15:56:18.139" v="10519" actId="27803"/>
          <ac:spMkLst>
            <pc:docMk/>
            <pc:sldMk cId="2356235739" sldId="533"/>
            <ac:spMk id="208" creationId="{BCD49285-7960-4795-8E2A-9EAB853A61F1}"/>
          </ac:spMkLst>
        </pc:spChg>
        <pc:spChg chg="mod">
          <ac:chgData name="Jonathan Loo" userId="d2d72d48b56f45d8" providerId="LiveId" clId="{B816A1F6-97B7-4ACD-A812-B0A1120B03B6}" dt="2020-11-21T15:56:18.139" v="10519" actId="27803"/>
          <ac:spMkLst>
            <pc:docMk/>
            <pc:sldMk cId="2356235739" sldId="533"/>
            <ac:spMk id="209" creationId="{5CFBEF2C-F820-447A-BAA7-BF435E832ACE}"/>
          </ac:spMkLst>
        </pc:spChg>
        <pc:spChg chg="mod">
          <ac:chgData name="Jonathan Loo" userId="d2d72d48b56f45d8" providerId="LiveId" clId="{B816A1F6-97B7-4ACD-A812-B0A1120B03B6}" dt="2020-11-21T15:56:18.139" v="10519" actId="27803"/>
          <ac:spMkLst>
            <pc:docMk/>
            <pc:sldMk cId="2356235739" sldId="533"/>
            <ac:spMk id="210" creationId="{B87FCF76-849E-422E-8791-B196A777005A}"/>
          </ac:spMkLst>
        </pc:spChg>
        <pc:spChg chg="mod">
          <ac:chgData name="Jonathan Loo" userId="d2d72d48b56f45d8" providerId="LiveId" clId="{B816A1F6-97B7-4ACD-A812-B0A1120B03B6}" dt="2020-11-21T15:56:18.139" v="10519" actId="27803"/>
          <ac:spMkLst>
            <pc:docMk/>
            <pc:sldMk cId="2356235739" sldId="533"/>
            <ac:spMk id="211" creationId="{C9CE3763-C4FF-479E-8575-CCBD243E103C}"/>
          </ac:spMkLst>
        </pc:spChg>
        <pc:spChg chg="mod">
          <ac:chgData name="Jonathan Loo" userId="d2d72d48b56f45d8" providerId="LiveId" clId="{B816A1F6-97B7-4ACD-A812-B0A1120B03B6}" dt="2020-11-21T15:56:18.139" v="10519" actId="27803"/>
          <ac:spMkLst>
            <pc:docMk/>
            <pc:sldMk cId="2356235739" sldId="533"/>
            <ac:spMk id="212" creationId="{91448316-9CFC-46D8-B335-3E56C38DF7B8}"/>
          </ac:spMkLst>
        </pc:spChg>
        <pc:spChg chg="mod">
          <ac:chgData name="Jonathan Loo" userId="d2d72d48b56f45d8" providerId="LiveId" clId="{B816A1F6-97B7-4ACD-A812-B0A1120B03B6}" dt="2020-11-21T15:56:18.139" v="10519" actId="27803"/>
          <ac:spMkLst>
            <pc:docMk/>
            <pc:sldMk cId="2356235739" sldId="533"/>
            <ac:spMk id="213" creationId="{45573F15-E611-4756-9442-8566F15605CD}"/>
          </ac:spMkLst>
        </pc:spChg>
        <pc:spChg chg="mod">
          <ac:chgData name="Jonathan Loo" userId="d2d72d48b56f45d8" providerId="LiveId" clId="{B816A1F6-97B7-4ACD-A812-B0A1120B03B6}" dt="2020-11-21T15:56:18.139" v="10519" actId="27803"/>
          <ac:spMkLst>
            <pc:docMk/>
            <pc:sldMk cId="2356235739" sldId="533"/>
            <ac:spMk id="214" creationId="{6F062084-E98B-40F5-ABF3-38AE4E89BA26}"/>
          </ac:spMkLst>
        </pc:spChg>
        <pc:spChg chg="mod">
          <ac:chgData name="Jonathan Loo" userId="d2d72d48b56f45d8" providerId="LiveId" clId="{B816A1F6-97B7-4ACD-A812-B0A1120B03B6}" dt="2020-11-21T15:56:18.139" v="10519" actId="27803"/>
          <ac:spMkLst>
            <pc:docMk/>
            <pc:sldMk cId="2356235739" sldId="533"/>
            <ac:spMk id="215" creationId="{C8F3BBA3-FD6C-4698-9484-DEA4E020EEB4}"/>
          </ac:spMkLst>
        </pc:spChg>
        <pc:spChg chg="mod">
          <ac:chgData name="Jonathan Loo" userId="d2d72d48b56f45d8" providerId="LiveId" clId="{B816A1F6-97B7-4ACD-A812-B0A1120B03B6}" dt="2020-11-21T15:56:18.139" v="10519" actId="27803"/>
          <ac:spMkLst>
            <pc:docMk/>
            <pc:sldMk cId="2356235739" sldId="533"/>
            <ac:spMk id="216" creationId="{D736CFC2-CA2B-4F34-8055-8842E3ACC46C}"/>
          </ac:spMkLst>
        </pc:spChg>
        <pc:spChg chg="mod">
          <ac:chgData name="Jonathan Loo" userId="d2d72d48b56f45d8" providerId="LiveId" clId="{B816A1F6-97B7-4ACD-A812-B0A1120B03B6}" dt="2020-11-21T15:56:18.139" v="10519" actId="27803"/>
          <ac:spMkLst>
            <pc:docMk/>
            <pc:sldMk cId="2356235739" sldId="533"/>
            <ac:spMk id="217" creationId="{C17643FD-721B-4F5E-8DED-5BD8C5407F60}"/>
          </ac:spMkLst>
        </pc:spChg>
        <pc:spChg chg="mod">
          <ac:chgData name="Jonathan Loo" userId="d2d72d48b56f45d8" providerId="LiveId" clId="{B816A1F6-97B7-4ACD-A812-B0A1120B03B6}" dt="2020-11-21T15:56:18.139" v="10519" actId="27803"/>
          <ac:spMkLst>
            <pc:docMk/>
            <pc:sldMk cId="2356235739" sldId="533"/>
            <ac:spMk id="218" creationId="{60BCE8B3-D0D8-466D-BC38-63403E03F2D0}"/>
          </ac:spMkLst>
        </pc:spChg>
        <pc:spChg chg="mod">
          <ac:chgData name="Jonathan Loo" userId="d2d72d48b56f45d8" providerId="LiveId" clId="{B816A1F6-97B7-4ACD-A812-B0A1120B03B6}" dt="2020-11-21T15:56:18.139" v="10519" actId="27803"/>
          <ac:spMkLst>
            <pc:docMk/>
            <pc:sldMk cId="2356235739" sldId="533"/>
            <ac:spMk id="219" creationId="{5D0DB7B1-9C1C-4F56-9BA6-82A0BF77CCA9}"/>
          </ac:spMkLst>
        </pc:spChg>
        <pc:spChg chg="mod">
          <ac:chgData name="Jonathan Loo" userId="d2d72d48b56f45d8" providerId="LiveId" clId="{B816A1F6-97B7-4ACD-A812-B0A1120B03B6}" dt="2020-11-21T15:56:18.139" v="10519" actId="27803"/>
          <ac:spMkLst>
            <pc:docMk/>
            <pc:sldMk cId="2356235739" sldId="533"/>
            <ac:spMk id="220" creationId="{80354905-6184-491E-A077-A5803F6445BA}"/>
          </ac:spMkLst>
        </pc:spChg>
        <pc:spChg chg="mod">
          <ac:chgData name="Jonathan Loo" userId="d2d72d48b56f45d8" providerId="LiveId" clId="{B816A1F6-97B7-4ACD-A812-B0A1120B03B6}" dt="2020-11-21T15:56:18.139" v="10519" actId="27803"/>
          <ac:spMkLst>
            <pc:docMk/>
            <pc:sldMk cId="2356235739" sldId="533"/>
            <ac:spMk id="221" creationId="{108CEDF2-31D5-4D66-80FD-1A7CAA183AE8}"/>
          </ac:spMkLst>
        </pc:spChg>
        <pc:spChg chg="mod">
          <ac:chgData name="Jonathan Loo" userId="d2d72d48b56f45d8" providerId="LiveId" clId="{B816A1F6-97B7-4ACD-A812-B0A1120B03B6}" dt="2020-11-21T15:56:18.139" v="10519" actId="27803"/>
          <ac:spMkLst>
            <pc:docMk/>
            <pc:sldMk cId="2356235739" sldId="533"/>
            <ac:spMk id="222" creationId="{51F0AC6B-A44C-43FF-A08A-6133DF752E93}"/>
          </ac:spMkLst>
        </pc:spChg>
        <pc:spChg chg="mod">
          <ac:chgData name="Jonathan Loo" userId="d2d72d48b56f45d8" providerId="LiveId" clId="{B816A1F6-97B7-4ACD-A812-B0A1120B03B6}" dt="2020-11-21T15:56:18.139" v="10519" actId="27803"/>
          <ac:spMkLst>
            <pc:docMk/>
            <pc:sldMk cId="2356235739" sldId="533"/>
            <ac:spMk id="223" creationId="{0C8442D5-9BF8-40F2-B304-127DD00AA0D3}"/>
          </ac:spMkLst>
        </pc:spChg>
        <pc:spChg chg="mod">
          <ac:chgData name="Jonathan Loo" userId="d2d72d48b56f45d8" providerId="LiveId" clId="{B816A1F6-97B7-4ACD-A812-B0A1120B03B6}" dt="2020-11-21T15:56:18.139" v="10519" actId="27803"/>
          <ac:spMkLst>
            <pc:docMk/>
            <pc:sldMk cId="2356235739" sldId="533"/>
            <ac:spMk id="224" creationId="{4D556C75-0635-4D99-A020-80800357AC43}"/>
          </ac:spMkLst>
        </pc:spChg>
        <pc:spChg chg="mod">
          <ac:chgData name="Jonathan Loo" userId="d2d72d48b56f45d8" providerId="LiveId" clId="{B816A1F6-97B7-4ACD-A812-B0A1120B03B6}" dt="2020-11-21T15:56:18.139" v="10519" actId="27803"/>
          <ac:spMkLst>
            <pc:docMk/>
            <pc:sldMk cId="2356235739" sldId="533"/>
            <ac:spMk id="225" creationId="{AD749905-9386-40D6-AC77-732D254951F8}"/>
          </ac:spMkLst>
        </pc:spChg>
        <pc:spChg chg="mod">
          <ac:chgData name="Jonathan Loo" userId="d2d72d48b56f45d8" providerId="LiveId" clId="{B816A1F6-97B7-4ACD-A812-B0A1120B03B6}" dt="2020-11-21T15:56:18.139" v="10519" actId="27803"/>
          <ac:spMkLst>
            <pc:docMk/>
            <pc:sldMk cId="2356235739" sldId="533"/>
            <ac:spMk id="226" creationId="{639F8215-5F4D-40C7-8F05-22EA78D47D0B}"/>
          </ac:spMkLst>
        </pc:spChg>
        <pc:spChg chg="mod">
          <ac:chgData name="Jonathan Loo" userId="d2d72d48b56f45d8" providerId="LiveId" clId="{B816A1F6-97B7-4ACD-A812-B0A1120B03B6}" dt="2020-11-21T15:56:18.139" v="10519" actId="27803"/>
          <ac:spMkLst>
            <pc:docMk/>
            <pc:sldMk cId="2356235739" sldId="533"/>
            <ac:spMk id="227" creationId="{07E6F4C6-43AC-466E-AC0C-CA19675B2966}"/>
          </ac:spMkLst>
        </pc:spChg>
        <pc:spChg chg="mod">
          <ac:chgData name="Jonathan Loo" userId="d2d72d48b56f45d8" providerId="LiveId" clId="{B816A1F6-97B7-4ACD-A812-B0A1120B03B6}" dt="2020-11-21T15:56:18.139" v="10519" actId="27803"/>
          <ac:spMkLst>
            <pc:docMk/>
            <pc:sldMk cId="2356235739" sldId="533"/>
            <ac:spMk id="228" creationId="{59CB8D24-6CF1-47AA-B076-3AEB4BB73C79}"/>
          </ac:spMkLst>
        </pc:spChg>
        <pc:spChg chg="mod">
          <ac:chgData name="Jonathan Loo" userId="d2d72d48b56f45d8" providerId="LiveId" clId="{B816A1F6-97B7-4ACD-A812-B0A1120B03B6}" dt="2020-11-21T15:56:18.139" v="10519" actId="27803"/>
          <ac:spMkLst>
            <pc:docMk/>
            <pc:sldMk cId="2356235739" sldId="533"/>
            <ac:spMk id="229" creationId="{0581A322-ECEE-4912-998E-A92DDC11D308}"/>
          </ac:spMkLst>
        </pc:spChg>
        <pc:spChg chg="mod">
          <ac:chgData name="Jonathan Loo" userId="d2d72d48b56f45d8" providerId="LiveId" clId="{B816A1F6-97B7-4ACD-A812-B0A1120B03B6}" dt="2020-11-21T15:56:18.139" v="10519" actId="27803"/>
          <ac:spMkLst>
            <pc:docMk/>
            <pc:sldMk cId="2356235739" sldId="533"/>
            <ac:spMk id="230" creationId="{4B3630F8-E35A-4E5D-A318-66BE6267D8BF}"/>
          </ac:spMkLst>
        </pc:spChg>
        <pc:spChg chg="mod">
          <ac:chgData name="Jonathan Loo" userId="d2d72d48b56f45d8" providerId="LiveId" clId="{B816A1F6-97B7-4ACD-A812-B0A1120B03B6}" dt="2020-11-21T15:56:18.139" v="10519" actId="27803"/>
          <ac:spMkLst>
            <pc:docMk/>
            <pc:sldMk cId="2356235739" sldId="533"/>
            <ac:spMk id="231" creationId="{7E659666-1E29-4D1C-8B56-BEC4DCCA8219}"/>
          </ac:spMkLst>
        </pc:spChg>
        <pc:spChg chg="mod">
          <ac:chgData name="Jonathan Loo" userId="d2d72d48b56f45d8" providerId="LiveId" clId="{B816A1F6-97B7-4ACD-A812-B0A1120B03B6}" dt="2020-11-21T15:56:18.139" v="10519" actId="27803"/>
          <ac:spMkLst>
            <pc:docMk/>
            <pc:sldMk cId="2356235739" sldId="533"/>
            <ac:spMk id="232" creationId="{74882C39-FE41-40FD-A7F5-EBE18262E04A}"/>
          </ac:spMkLst>
        </pc:spChg>
        <pc:spChg chg="mod">
          <ac:chgData name="Jonathan Loo" userId="d2d72d48b56f45d8" providerId="LiveId" clId="{B816A1F6-97B7-4ACD-A812-B0A1120B03B6}" dt="2020-11-21T15:56:18.139" v="10519" actId="27803"/>
          <ac:spMkLst>
            <pc:docMk/>
            <pc:sldMk cId="2356235739" sldId="533"/>
            <ac:spMk id="233" creationId="{2122D6C9-28CC-4222-8AF7-0105E449B812}"/>
          </ac:spMkLst>
        </pc:spChg>
        <pc:spChg chg="mod">
          <ac:chgData name="Jonathan Loo" userId="d2d72d48b56f45d8" providerId="LiveId" clId="{B816A1F6-97B7-4ACD-A812-B0A1120B03B6}" dt="2020-11-21T15:56:18.139" v="10519" actId="27803"/>
          <ac:spMkLst>
            <pc:docMk/>
            <pc:sldMk cId="2356235739" sldId="533"/>
            <ac:spMk id="234" creationId="{C0D1D76B-2F77-43B2-838F-B7792FA38011}"/>
          </ac:spMkLst>
        </pc:spChg>
        <pc:spChg chg="mod">
          <ac:chgData name="Jonathan Loo" userId="d2d72d48b56f45d8" providerId="LiveId" clId="{B816A1F6-97B7-4ACD-A812-B0A1120B03B6}" dt="2020-11-21T15:56:18.139" v="10519" actId="27803"/>
          <ac:spMkLst>
            <pc:docMk/>
            <pc:sldMk cId="2356235739" sldId="533"/>
            <ac:spMk id="235" creationId="{500DA478-E5B5-48E0-9986-4DBAC6D72C53}"/>
          </ac:spMkLst>
        </pc:spChg>
        <pc:spChg chg="mod">
          <ac:chgData name="Jonathan Loo" userId="d2d72d48b56f45d8" providerId="LiveId" clId="{B816A1F6-97B7-4ACD-A812-B0A1120B03B6}" dt="2020-11-21T15:56:18.139" v="10519" actId="27803"/>
          <ac:spMkLst>
            <pc:docMk/>
            <pc:sldMk cId="2356235739" sldId="533"/>
            <ac:spMk id="236" creationId="{A1F68740-18D8-4692-858A-A4FFB5AF1634}"/>
          </ac:spMkLst>
        </pc:spChg>
        <pc:spChg chg="mod">
          <ac:chgData name="Jonathan Loo" userId="d2d72d48b56f45d8" providerId="LiveId" clId="{B816A1F6-97B7-4ACD-A812-B0A1120B03B6}" dt="2020-11-21T15:56:18.139" v="10519" actId="27803"/>
          <ac:spMkLst>
            <pc:docMk/>
            <pc:sldMk cId="2356235739" sldId="533"/>
            <ac:spMk id="237" creationId="{77875A5F-DFB2-4693-955E-B50903AD04B8}"/>
          </ac:spMkLst>
        </pc:spChg>
        <pc:spChg chg="mod">
          <ac:chgData name="Jonathan Loo" userId="d2d72d48b56f45d8" providerId="LiveId" clId="{B816A1F6-97B7-4ACD-A812-B0A1120B03B6}" dt="2020-11-21T15:56:18.139" v="10519" actId="27803"/>
          <ac:spMkLst>
            <pc:docMk/>
            <pc:sldMk cId="2356235739" sldId="533"/>
            <ac:spMk id="238" creationId="{366A42E8-FBBD-4FC8-8D23-79AFA094D946}"/>
          </ac:spMkLst>
        </pc:spChg>
        <pc:spChg chg="mod">
          <ac:chgData name="Jonathan Loo" userId="d2d72d48b56f45d8" providerId="LiveId" clId="{B816A1F6-97B7-4ACD-A812-B0A1120B03B6}" dt="2020-11-21T15:56:18.139" v="10519" actId="27803"/>
          <ac:spMkLst>
            <pc:docMk/>
            <pc:sldMk cId="2356235739" sldId="533"/>
            <ac:spMk id="239" creationId="{25826796-F519-4E2E-97CC-ED29FE849242}"/>
          </ac:spMkLst>
        </pc:spChg>
        <pc:spChg chg="mod">
          <ac:chgData name="Jonathan Loo" userId="d2d72d48b56f45d8" providerId="LiveId" clId="{B816A1F6-97B7-4ACD-A812-B0A1120B03B6}" dt="2020-11-21T15:56:18.139" v="10519" actId="27803"/>
          <ac:spMkLst>
            <pc:docMk/>
            <pc:sldMk cId="2356235739" sldId="533"/>
            <ac:spMk id="240" creationId="{E32E0B5D-08A9-4892-BDA9-4AAEE0713CF5}"/>
          </ac:spMkLst>
        </pc:spChg>
        <pc:spChg chg="mod">
          <ac:chgData name="Jonathan Loo" userId="d2d72d48b56f45d8" providerId="LiveId" clId="{B816A1F6-97B7-4ACD-A812-B0A1120B03B6}" dt="2020-11-21T15:56:18.139" v="10519" actId="27803"/>
          <ac:spMkLst>
            <pc:docMk/>
            <pc:sldMk cId="2356235739" sldId="533"/>
            <ac:spMk id="241" creationId="{1A7C7558-5B20-40C1-8170-97EED504C758}"/>
          </ac:spMkLst>
        </pc:spChg>
        <pc:spChg chg="mod">
          <ac:chgData name="Jonathan Loo" userId="d2d72d48b56f45d8" providerId="LiveId" clId="{B816A1F6-97B7-4ACD-A812-B0A1120B03B6}" dt="2020-11-21T15:56:18.139" v="10519" actId="27803"/>
          <ac:spMkLst>
            <pc:docMk/>
            <pc:sldMk cId="2356235739" sldId="533"/>
            <ac:spMk id="242" creationId="{51A4B907-FF5C-494B-B6D9-8082F7B44B35}"/>
          </ac:spMkLst>
        </pc:spChg>
        <pc:spChg chg="mod">
          <ac:chgData name="Jonathan Loo" userId="d2d72d48b56f45d8" providerId="LiveId" clId="{B816A1F6-97B7-4ACD-A812-B0A1120B03B6}" dt="2020-11-21T15:56:18.139" v="10519" actId="27803"/>
          <ac:spMkLst>
            <pc:docMk/>
            <pc:sldMk cId="2356235739" sldId="533"/>
            <ac:spMk id="243" creationId="{9A775CDE-CA92-44E4-804D-720C78CF2B39}"/>
          </ac:spMkLst>
        </pc:spChg>
        <pc:spChg chg="mod">
          <ac:chgData name="Jonathan Loo" userId="d2d72d48b56f45d8" providerId="LiveId" clId="{B816A1F6-97B7-4ACD-A812-B0A1120B03B6}" dt="2020-11-21T15:56:18.139" v="10519" actId="27803"/>
          <ac:spMkLst>
            <pc:docMk/>
            <pc:sldMk cId="2356235739" sldId="533"/>
            <ac:spMk id="244" creationId="{B2F6EEF5-21E6-453B-9BB5-219CE40A2757}"/>
          </ac:spMkLst>
        </pc:spChg>
        <pc:spChg chg="mod">
          <ac:chgData name="Jonathan Loo" userId="d2d72d48b56f45d8" providerId="LiveId" clId="{B816A1F6-97B7-4ACD-A812-B0A1120B03B6}" dt="2020-11-21T15:56:18.139" v="10519" actId="27803"/>
          <ac:spMkLst>
            <pc:docMk/>
            <pc:sldMk cId="2356235739" sldId="533"/>
            <ac:spMk id="245" creationId="{9736C308-5C16-48EC-A4E8-667A8D64A5DF}"/>
          </ac:spMkLst>
        </pc:spChg>
        <pc:spChg chg="mod">
          <ac:chgData name="Jonathan Loo" userId="d2d72d48b56f45d8" providerId="LiveId" clId="{B816A1F6-97B7-4ACD-A812-B0A1120B03B6}" dt="2020-11-21T15:56:18.139" v="10519" actId="27803"/>
          <ac:spMkLst>
            <pc:docMk/>
            <pc:sldMk cId="2356235739" sldId="533"/>
            <ac:spMk id="246" creationId="{AAD962A6-78DB-4083-9C62-88A3DD4057C1}"/>
          </ac:spMkLst>
        </pc:spChg>
        <pc:spChg chg="mod">
          <ac:chgData name="Jonathan Loo" userId="d2d72d48b56f45d8" providerId="LiveId" clId="{B816A1F6-97B7-4ACD-A812-B0A1120B03B6}" dt="2020-11-21T15:56:18.139" v="10519" actId="27803"/>
          <ac:spMkLst>
            <pc:docMk/>
            <pc:sldMk cId="2356235739" sldId="533"/>
            <ac:spMk id="247" creationId="{186BA92F-3E68-4B69-B240-BB5FBA353130}"/>
          </ac:spMkLst>
        </pc:spChg>
        <pc:spChg chg="mod">
          <ac:chgData name="Jonathan Loo" userId="d2d72d48b56f45d8" providerId="LiveId" clId="{B816A1F6-97B7-4ACD-A812-B0A1120B03B6}" dt="2020-11-21T15:56:18.139" v="10519" actId="27803"/>
          <ac:spMkLst>
            <pc:docMk/>
            <pc:sldMk cId="2356235739" sldId="533"/>
            <ac:spMk id="248" creationId="{F6D443EB-717D-42AA-B574-B5823F282D61}"/>
          </ac:spMkLst>
        </pc:spChg>
        <pc:spChg chg="add del mod topLvl">
          <ac:chgData name="Jonathan Loo" userId="d2d72d48b56f45d8" providerId="LiveId" clId="{B816A1F6-97B7-4ACD-A812-B0A1120B03B6}" dt="2020-11-21T16:09:23.005" v="11034" actId="478"/>
          <ac:spMkLst>
            <pc:docMk/>
            <pc:sldMk cId="2356235739" sldId="533"/>
            <ac:spMk id="252" creationId="{333230AA-E313-4223-9FAF-6241C02F54E5}"/>
          </ac:spMkLst>
        </pc:spChg>
        <pc:spChg chg="add del mod topLvl">
          <ac:chgData name="Jonathan Loo" userId="d2d72d48b56f45d8" providerId="LiveId" clId="{B816A1F6-97B7-4ACD-A812-B0A1120B03B6}" dt="2020-11-21T16:09:23.005" v="11034" actId="478"/>
          <ac:spMkLst>
            <pc:docMk/>
            <pc:sldMk cId="2356235739" sldId="533"/>
            <ac:spMk id="253" creationId="{F2F5D66A-D37D-45D3-84D3-9C446C8CF4BA}"/>
          </ac:spMkLst>
        </pc:spChg>
        <pc:spChg chg="add del mod topLvl">
          <ac:chgData name="Jonathan Loo" userId="d2d72d48b56f45d8" providerId="LiveId" clId="{B816A1F6-97B7-4ACD-A812-B0A1120B03B6}" dt="2020-11-21T16:09:23.005" v="11034" actId="478"/>
          <ac:spMkLst>
            <pc:docMk/>
            <pc:sldMk cId="2356235739" sldId="533"/>
            <ac:spMk id="254" creationId="{7E4E8056-978A-46CF-B4B1-DFB8B18AE730}"/>
          </ac:spMkLst>
        </pc:spChg>
        <pc:spChg chg="add del mod topLvl">
          <ac:chgData name="Jonathan Loo" userId="d2d72d48b56f45d8" providerId="LiveId" clId="{B816A1F6-97B7-4ACD-A812-B0A1120B03B6}" dt="2020-11-21T16:09:23.005" v="11034" actId="478"/>
          <ac:spMkLst>
            <pc:docMk/>
            <pc:sldMk cId="2356235739" sldId="533"/>
            <ac:spMk id="255" creationId="{87FD7523-4501-4A28-8594-32B3AC803D8A}"/>
          </ac:spMkLst>
        </pc:spChg>
        <pc:spChg chg="add del mod topLvl">
          <ac:chgData name="Jonathan Loo" userId="d2d72d48b56f45d8" providerId="LiveId" clId="{B816A1F6-97B7-4ACD-A812-B0A1120B03B6}" dt="2020-11-21T16:09:23.005" v="11034" actId="478"/>
          <ac:spMkLst>
            <pc:docMk/>
            <pc:sldMk cId="2356235739" sldId="533"/>
            <ac:spMk id="256" creationId="{F414FB50-A5C2-45FC-9B13-DE31FFE44D6C}"/>
          </ac:spMkLst>
        </pc:spChg>
        <pc:spChg chg="add del mod topLvl">
          <ac:chgData name="Jonathan Loo" userId="d2d72d48b56f45d8" providerId="LiveId" clId="{B816A1F6-97B7-4ACD-A812-B0A1120B03B6}" dt="2020-11-21T16:09:23.005" v="11034" actId="478"/>
          <ac:spMkLst>
            <pc:docMk/>
            <pc:sldMk cId="2356235739" sldId="533"/>
            <ac:spMk id="257" creationId="{8A3E4445-52DD-477F-9BBB-9038D96942F0}"/>
          </ac:spMkLst>
        </pc:spChg>
        <pc:spChg chg="add del mod topLvl">
          <ac:chgData name="Jonathan Loo" userId="d2d72d48b56f45d8" providerId="LiveId" clId="{B816A1F6-97B7-4ACD-A812-B0A1120B03B6}" dt="2020-11-21T16:09:23.005" v="11034" actId="478"/>
          <ac:spMkLst>
            <pc:docMk/>
            <pc:sldMk cId="2356235739" sldId="533"/>
            <ac:spMk id="258" creationId="{39C4F275-D35D-4C87-9104-89A57708537B}"/>
          </ac:spMkLst>
        </pc:spChg>
        <pc:spChg chg="add del mod topLvl">
          <ac:chgData name="Jonathan Loo" userId="d2d72d48b56f45d8" providerId="LiveId" clId="{B816A1F6-97B7-4ACD-A812-B0A1120B03B6}" dt="2020-11-21T16:09:23.005" v="11034" actId="478"/>
          <ac:spMkLst>
            <pc:docMk/>
            <pc:sldMk cId="2356235739" sldId="533"/>
            <ac:spMk id="259" creationId="{D64ACD30-46B2-4BB5-B497-04693CA85F5B}"/>
          </ac:spMkLst>
        </pc:spChg>
        <pc:spChg chg="add del mod topLvl">
          <ac:chgData name="Jonathan Loo" userId="d2d72d48b56f45d8" providerId="LiveId" clId="{B816A1F6-97B7-4ACD-A812-B0A1120B03B6}" dt="2020-11-21T16:09:23.005" v="11034" actId="478"/>
          <ac:spMkLst>
            <pc:docMk/>
            <pc:sldMk cId="2356235739" sldId="533"/>
            <ac:spMk id="260" creationId="{192A9D75-EE37-4395-AB9A-439A6466E608}"/>
          </ac:spMkLst>
        </pc:spChg>
        <pc:spChg chg="del mod topLvl">
          <ac:chgData name="Jonathan Loo" userId="d2d72d48b56f45d8" providerId="LiveId" clId="{B816A1F6-97B7-4ACD-A812-B0A1120B03B6}" dt="2020-11-21T15:57:42.638" v="10540" actId="478"/>
          <ac:spMkLst>
            <pc:docMk/>
            <pc:sldMk cId="2356235739" sldId="533"/>
            <ac:spMk id="261" creationId="{8926CDD5-A7E0-47FC-A80D-2FC5F3CAF431}"/>
          </ac:spMkLst>
        </pc:spChg>
        <pc:spChg chg="del mod topLvl">
          <ac:chgData name="Jonathan Loo" userId="d2d72d48b56f45d8" providerId="LiveId" clId="{B816A1F6-97B7-4ACD-A812-B0A1120B03B6}" dt="2020-11-21T15:57:43.509" v="10541" actId="478"/>
          <ac:spMkLst>
            <pc:docMk/>
            <pc:sldMk cId="2356235739" sldId="533"/>
            <ac:spMk id="262" creationId="{26C1FFE8-9ED9-429E-9073-76DF5BD605DB}"/>
          </ac:spMkLst>
        </pc:spChg>
        <pc:spChg chg="del mod topLvl">
          <ac:chgData name="Jonathan Loo" userId="d2d72d48b56f45d8" providerId="LiveId" clId="{B816A1F6-97B7-4ACD-A812-B0A1120B03B6}" dt="2020-11-21T15:57:44.449" v="10542" actId="478"/>
          <ac:spMkLst>
            <pc:docMk/>
            <pc:sldMk cId="2356235739" sldId="533"/>
            <ac:spMk id="263" creationId="{FE1B3A2C-1B86-4029-A159-9727E3A01C66}"/>
          </ac:spMkLst>
        </pc:spChg>
        <pc:spChg chg="del mod topLvl">
          <ac:chgData name="Jonathan Loo" userId="d2d72d48b56f45d8" providerId="LiveId" clId="{B816A1F6-97B7-4ACD-A812-B0A1120B03B6}" dt="2020-11-21T15:57:45.256" v="10543" actId="478"/>
          <ac:spMkLst>
            <pc:docMk/>
            <pc:sldMk cId="2356235739" sldId="533"/>
            <ac:spMk id="264" creationId="{3493348D-42B5-4850-B610-371FC2109807}"/>
          </ac:spMkLst>
        </pc:spChg>
        <pc:spChg chg="add del mod topLvl">
          <ac:chgData name="Jonathan Loo" userId="d2d72d48b56f45d8" providerId="LiveId" clId="{B816A1F6-97B7-4ACD-A812-B0A1120B03B6}" dt="2020-11-21T16:09:23.005" v="11034" actId="478"/>
          <ac:spMkLst>
            <pc:docMk/>
            <pc:sldMk cId="2356235739" sldId="533"/>
            <ac:spMk id="265" creationId="{E676D7EE-F261-4A15-A03C-7CBE63B318F1}"/>
          </ac:spMkLst>
        </pc:spChg>
        <pc:spChg chg="del mod topLvl">
          <ac:chgData name="Jonathan Loo" userId="d2d72d48b56f45d8" providerId="LiveId" clId="{B816A1F6-97B7-4ACD-A812-B0A1120B03B6}" dt="2020-11-21T15:57:48.257" v="10546" actId="478"/>
          <ac:spMkLst>
            <pc:docMk/>
            <pc:sldMk cId="2356235739" sldId="533"/>
            <ac:spMk id="266" creationId="{85CC32BB-0745-4329-BF6C-89A411FFE4FA}"/>
          </ac:spMkLst>
        </pc:spChg>
        <pc:spChg chg="del mod topLvl">
          <ac:chgData name="Jonathan Loo" userId="d2d72d48b56f45d8" providerId="LiveId" clId="{B816A1F6-97B7-4ACD-A812-B0A1120B03B6}" dt="2020-11-21T15:57:50.801" v="10548" actId="478"/>
          <ac:spMkLst>
            <pc:docMk/>
            <pc:sldMk cId="2356235739" sldId="533"/>
            <ac:spMk id="267" creationId="{D787DE37-81E8-4852-8328-16D81135F437}"/>
          </ac:spMkLst>
        </pc:spChg>
        <pc:spChg chg="del mod topLvl">
          <ac:chgData name="Jonathan Loo" userId="d2d72d48b56f45d8" providerId="LiveId" clId="{B816A1F6-97B7-4ACD-A812-B0A1120B03B6}" dt="2020-11-21T15:57:46.149" v="10544" actId="478"/>
          <ac:spMkLst>
            <pc:docMk/>
            <pc:sldMk cId="2356235739" sldId="533"/>
            <ac:spMk id="268" creationId="{4A61C2BC-5809-46E3-829F-E07436A9895E}"/>
          </ac:spMkLst>
        </pc:spChg>
        <pc:spChg chg="del mod topLvl">
          <ac:chgData name="Jonathan Loo" userId="d2d72d48b56f45d8" providerId="LiveId" clId="{B816A1F6-97B7-4ACD-A812-B0A1120B03B6}" dt="2020-11-21T15:57:49.582" v="10547" actId="478"/>
          <ac:spMkLst>
            <pc:docMk/>
            <pc:sldMk cId="2356235739" sldId="533"/>
            <ac:spMk id="269" creationId="{842ACC37-136B-4FD8-88A6-EDF1031A70C9}"/>
          </ac:spMkLst>
        </pc:spChg>
        <pc:spChg chg="add del mod topLvl">
          <ac:chgData name="Jonathan Loo" userId="d2d72d48b56f45d8" providerId="LiveId" clId="{B816A1F6-97B7-4ACD-A812-B0A1120B03B6}" dt="2020-11-21T16:09:23.005" v="11034" actId="478"/>
          <ac:spMkLst>
            <pc:docMk/>
            <pc:sldMk cId="2356235739" sldId="533"/>
            <ac:spMk id="270" creationId="{45737D82-20D8-47FA-8BD9-E70099A9390A}"/>
          </ac:spMkLst>
        </pc:spChg>
        <pc:spChg chg="del mod topLvl">
          <ac:chgData name="Jonathan Loo" userId="d2d72d48b56f45d8" providerId="LiveId" clId="{B816A1F6-97B7-4ACD-A812-B0A1120B03B6}" dt="2020-11-21T15:57:53.210" v="10551" actId="478"/>
          <ac:spMkLst>
            <pc:docMk/>
            <pc:sldMk cId="2356235739" sldId="533"/>
            <ac:spMk id="271" creationId="{4A8BC429-EEC1-4B63-8A88-0BA212CF9419}"/>
          </ac:spMkLst>
        </pc:spChg>
        <pc:spChg chg="del mod topLvl">
          <ac:chgData name="Jonathan Loo" userId="d2d72d48b56f45d8" providerId="LiveId" clId="{B816A1F6-97B7-4ACD-A812-B0A1120B03B6}" dt="2020-11-21T15:57:47.493" v="10545" actId="478"/>
          <ac:spMkLst>
            <pc:docMk/>
            <pc:sldMk cId="2356235739" sldId="533"/>
            <ac:spMk id="272" creationId="{A65F2A4C-77E6-4295-9C6B-9C02BBA9CF78}"/>
          </ac:spMkLst>
        </pc:spChg>
        <pc:spChg chg="del mod topLvl">
          <ac:chgData name="Jonathan Loo" userId="d2d72d48b56f45d8" providerId="LiveId" clId="{B816A1F6-97B7-4ACD-A812-B0A1120B03B6}" dt="2020-11-21T15:57:51.539" v="10549" actId="478"/>
          <ac:spMkLst>
            <pc:docMk/>
            <pc:sldMk cId="2356235739" sldId="533"/>
            <ac:spMk id="273" creationId="{648AC2E9-F9E7-4F57-A337-FEB727B32A9A}"/>
          </ac:spMkLst>
        </pc:spChg>
        <pc:spChg chg="del mod topLvl">
          <ac:chgData name="Jonathan Loo" userId="d2d72d48b56f45d8" providerId="LiveId" clId="{B816A1F6-97B7-4ACD-A812-B0A1120B03B6}" dt="2020-11-21T15:57:52.403" v="10550" actId="478"/>
          <ac:spMkLst>
            <pc:docMk/>
            <pc:sldMk cId="2356235739" sldId="533"/>
            <ac:spMk id="274" creationId="{082BF5DB-C020-4CB2-8CA0-C4480CAAE221}"/>
          </ac:spMkLst>
        </pc:spChg>
        <pc:spChg chg="add del mod topLvl">
          <ac:chgData name="Jonathan Loo" userId="d2d72d48b56f45d8" providerId="LiveId" clId="{B816A1F6-97B7-4ACD-A812-B0A1120B03B6}" dt="2020-11-21T16:09:23.005" v="11034" actId="478"/>
          <ac:spMkLst>
            <pc:docMk/>
            <pc:sldMk cId="2356235739" sldId="533"/>
            <ac:spMk id="275" creationId="{E8F7DD3B-74F7-476D-B9F4-B8EDFB6FF56D}"/>
          </ac:spMkLst>
        </pc:spChg>
        <pc:spChg chg="add del mod topLvl">
          <ac:chgData name="Jonathan Loo" userId="d2d72d48b56f45d8" providerId="LiveId" clId="{B816A1F6-97B7-4ACD-A812-B0A1120B03B6}" dt="2020-11-21T16:09:23.005" v="11034" actId="478"/>
          <ac:spMkLst>
            <pc:docMk/>
            <pc:sldMk cId="2356235739" sldId="533"/>
            <ac:spMk id="276" creationId="{EE3E311D-5B38-49A8-843D-C1643CF3C368}"/>
          </ac:spMkLst>
        </pc:spChg>
        <pc:spChg chg="del mod topLvl">
          <ac:chgData name="Jonathan Loo" userId="d2d72d48b56f45d8" providerId="LiveId" clId="{B816A1F6-97B7-4ACD-A812-B0A1120B03B6}" dt="2020-11-21T15:57:29.213" v="10528" actId="478"/>
          <ac:spMkLst>
            <pc:docMk/>
            <pc:sldMk cId="2356235739" sldId="533"/>
            <ac:spMk id="277" creationId="{BF3F2F04-0B1C-40AC-B099-AEE303B234E9}"/>
          </ac:spMkLst>
        </pc:spChg>
        <pc:spChg chg="del mod topLvl">
          <ac:chgData name="Jonathan Loo" userId="d2d72d48b56f45d8" providerId="LiveId" clId="{B816A1F6-97B7-4ACD-A812-B0A1120B03B6}" dt="2020-11-21T15:57:33.317" v="10531" actId="478"/>
          <ac:spMkLst>
            <pc:docMk/>
            <pc:sldMk cId="2356235739" sldId="533"/>
            <ac:spMk id="278" creationId="{2CFCF7D5-DE68-43CE-BC75-38250D200458}"/>
          </ac:spMkLst>
        </pc:spChg>
        <pc:spChg chg="del mod topLvl">
          <ac:chgData name="Jonathan Loo" userId="d2d72d48b56f45d8" providerId="LiveId" clId="{B816A1F6-97B7-4ACD-A812-B0A1120B03B6}" dt="2020-11-21T15:57:34.088" v="10532" actId="478"/>
          <ac:spMkLst>
            <pc:docMk/>
            <pc:sldMk cId="2356235739" sldId="533"/>
            <ac:spMk id="279" creationId="{3826B1AB-63A7-4726-84D4-14D86B5FCBAB}"/>
          </ac:spMkLst>
        </pc:spChg>
        <pc:spChg chg="del mod topLvl">
          <ac:chgData name="Jonathan Loo" userId="d2d72d48b56f45d8" providerId="LiveId" clId="{B816A1F6-97B7-4ACD-A812-B0A1120B03B6}" dt="2020-11-21T15:57:31.549" v="10529" actId="478"/>
          <ac:spMkLst>
            <pc:docMk/>
            <pc:sldMk cId="2356235739" sldId="533"/>
            <ac:spMk id="280" creationId="{9D24113F-FA53-4293-BC9A-252FF85F31FA}"/>
          </ac:spMkLst>
        </pc:spChg>
        <pc:spChg chg="add del mod topLvl">
          <ac:chgData name="Jonathan Loo" userId="d2d72d48b56f45d8" providerId="LiveId" clId="{B816A1F6-97B7-4ACD-A812-B0A1120B03B6}" dt="2020-11-21T16:09:23.005" v="11034" actId="478"/>
          <ac:spMkLst>
            <pc:docMk/>
            <pc:sldMk cId="2356235739" sldId="533"/>
            <ac:spMk id="281" creationId="{AF815AF1-F9A7-43FB-B7E1-1E26919F996E}"/>
          </ac:spMkLst>
        </pc:spChg>
        <pc:spChg chg="del mod topLvl">
          <ac:chgData name="Jonathan Loo" userId="d2d72d48b56f45d8" providerId="LiveId" clId="{B816A1F6-97B7-4ACD-A812-B0A1120B03B6}" dt="2020-11-21T15:57:37.958" v="10536" actId="478"/>
          <ac:spMkLst>
            <pc:docMk/>
            <pc:sldMk cId="2356235739" sldId="533"/>
            <ac:spMk id="282" creationId="{297F0DA3-76E4-423E-8550-41A85212D649}"/>
          </ac:spMkLst>
        </pc:spChg>
        <pc:spChg chg="del mod topLvl">
          <ac:chgData name="Jonathan Loo" userId="d2d72d48b56f45d8" providerId="LiveId" clId="{B816A1F6-97B7-4ACD-A812-B0A1120B03B6}" dt="2020-11-21T15:57:39.027" v="10537" actId="478"/>
          <ac:spMkLst>
            <pc:docMk/>
            <pc:sldMk cId="2356235739" sldId="533"/>
            <ac:spMk id="283" creationId="{AC12CAE5-D086-4D4B-A3B7-696370B4D652}"/>
          </ac:spMkLst>
        </pc:spChg>
        <pc:spChg chg="del mod topLvl">
          <ac:chgData name="Jonathan Loo" userId="d2d72d48b56f45d8" providerId="LiveId" clId="{B816A1F6-97B7-4ACD-A812-B0A1120B03B6}" dt="2020-11-21T15:57:32.609" v="10530" actId="478"/>
          <ac:spMkLst>
            <pc:docMk/>
            <pc:sldMk cId="2356235739" sldId="533"/>
            <ac:spMk id="284" creationId="{7912CEB1-F822-4DDF-B519-ADAE33342DED}"/>
          </ac:spMkLst>
        </pc:spChg>
        <pc:spChg chg="del mod topLvl">
          <ac:chgData name="Jonathan Loo" userId="d2d72d48b56f45d8" providerId="LiveId" clId="{B816A1F6-97B7-4ACD-A812-B0A1120B03B6}" dt="2020-11-21T15:57:35.746" v="10534" actId="478"/>
          <ac:spMkLst>
            <pc:docMk/>
            <pc:sldMk cId="2356235739" sldId="533"/>
            <ac:spMk id="285" creationId="{6E5EA271-3BC8-4849-9F61-3F36A4B1CA11}"/>
          </ac:spMkLst>
        </pc:spChg>
        <pc:spChg chg="add del mod topLvl">
          <ac:chgData name="Jonathan Loo" userId="d2d72d48b56f45d8" providerId="LiveId" clId="{B816A1F6-97B7-4ACD-A812-B0A1120B03B6}" dt="2020-11-21T16:09:23.005" v="11034" actId="478"/>
          <ac:spMkLst>
            <pc:docMk/>
            <pc:sldMk cId="2356235739" sldId="533"/>
            <ac:spMk id="286" creationId="{4666A241-5D11-40F7-AC3F-C22C1EA39C37}"/>
          </ac:spMkLst>
        </pc:spChg>
        <pc:spChg chg="del mod topLvl">
          <ac:chgData name="Jonathan Loo" userId="d2d72d48b56f45d8" providerId="LiveId" clId="{B816A1F6-97B7-4ACD-A812-B0A1120B03B6}" dt="2020-11-21T15:57:40.093" v="10538" actId="478"/>
          <ac:spMkLst>
            <pc:docMk/>
            <pc:sldMk cId="2356235739" sldId="533"/>
            <ac:spMk id="287" creationId="{D658C112-7E74-4E4D-9ED1-1D0217FF5533}"/>
          </ac:spMkLst>
        </pc:spChg>
        <pc:spChg chg="del mod topLvl">
          <ac:chgData name="Jonathan Loo" userId="d2d72d48b56f45d8" providerId="LiveId" clId="{B816A1F6-97B7-4ACD-A812-B0A1120B03B6}" dt="2020-11-21T15:57:34.924" v="10533" actId="478"/>
          <ac:spMkLst>
            <pc:docMk/>
            <pc:sldMk cId="2356235739" sldId="533"/>
            <ac:spMk id="288" creationId="{82467336-033F-4DB9-A80B-578770D2277F}"/>
          </ac:spMkLst>
        </pc:spChg>
        <pc:spChg chg="del mod topLvl">
          <ac:chgData name="Jonathan Loo" userId="d2d72d48b56f45d8" providerId="LiveId" clId="{B816A1F6-97B7-4ACD-A812-B0A1120B03B6}" dt="2020-11-21T15:57:37.355" v="10535" actId="478"/>
          <ac:spMkLst>
            <pc:docMk/>
            <pc:sldMk cId="2356235739" sldId="533"/>
            <ac:spMk id="289" creationId="{6A332A29-168A-4A93-BD01-B14B2980B2F2}"/>
          </ac:spMkLst>
        </pc:spChg>
        <pc:spChg chg="del mod topLvl">
          <ac:chgData name="Jonathan Loo" userId="d2d72d48b56f45d8" providerId="LiveId" clId="{B816A1F6-97B7-4ACD-A812-B0A1120B03B6}" dt="2020-11-21T15:57:41.254" v="10539" actId="478"/>
          <ac:spMkLst>
            <pc:docMk/>
            <pc:sldMk cId="2356235739" sldId="533"/>
            <ac:spMk id="290" creationId="{83D91DEF-317F-4CD0-8A4D-4A687786DB47}"/>
          </ac:spMkLst>
        </pc:spChg>
        <pc:spChg chg="add del mod topLvl">
          <ac:chgData name="Jonathan Loo" userId="d2d72d48b56f45d8" providerId="LiveId" clId="{B816A1F6-97B7-4ACD-A812-B0A1120B03B6}" dt="2020-11-21T16:09:23.005" v="11034" actId="478"/>
          <ac:spMkLst>
            <pc:docMk/>
            <pc:sldMk cId="2356235739" sldId="533"/>
            <ac:spMk id="291" creationId="{F74D9723-D36B-4ED0-8DF2-52AD4A5569DC}"/>
          </ac:spMkLst>
        </pc:spChg>
        <pc:spChg chg="add del mod topLvl">
          <ac:chgData name="Jonathan Loo" userId="d2d72d48b56f45d8" providerId="LiveId" clId="{B816A1F6-97B7-4ACD-A812-B0A1120B03B6}" dt="2020-11-21T16:09:23.005" v="11034" actId="478"/>
          <ac:spMkLst>
            <pc:docMk/>
            <pc:sldMk cId="2356235739" sldId="533"/>
            <ac:spMk id="292" creationId="{F0E29DFF-2D19-4837-8CD5-316499ED5003}"/>
          </ac:spMkLst>
        </pc:spChg>
        <pc:spChg chg="add del mod topLvl">
          <ac:chgData name="Jonathan Loo" userId="d2d72d48b56f45d8" providerId="LiveId" clId="{B816A1F6-97B7-4ACD-A812-B0A1120B03B6}" dt="2020-11-21T16:09:23.005" v="11034" actId="478"/>
          <ac:spMkLst>
            <pc:docMk/>
            <pc:sldMk cId="2356235739" sldId="533"/>
            <ac:spMk id="293" creationId="{C9556E3D-B72A-4787-AA99-BC921A8550AD}"/>
          </ac:spMkLst>
        </pc:spChg>
        <pc:spChg chg="add del mod topLvl">
          <ac:chgData name="Jonathan Loo" userId="d2d72d48b56f45d8" providerId="LiveId" clId="{B816A1F6-97B7-4ACD-A812-B0A1120B03B6}" dt="2020-11-21T16:09:23.005" v="11034" actId="478"/>
          <ac:spMkLst>
            <pc:docMk/>
            <pc:sldMk cId="2356235739" sldId="533"/>
            <ac:spMk id="294" creationId="{B536A421-2338-4ED4-A4E9-8DC9E2828E4A}"/>
          </ac:spMkLst>
        </pc:spChg>
        <pc:spChg chg="add del mod topLvl">
          <ac:chgData name="Jonathan Loo" userId="d2d72d48b56f45d8" providerId="LiveId" clId="{B816A1F6-97B7-4ACD-A812-B0A1120B03B6}" dt="2020-11-21T16:09:23.005" v="11034" actId="478"/>
          <ac:spMkLst>
            <pc:docMk/>
            <pc:sldMk cId="2356235739" sldId="533"/>
            <ac:spMk id="295" creationId="{E084DC27-608B-4BB5-944D-957A96628526}"/>
          </ac:spMkLst>
        </pc:spChg>
        <pc:spChg chg="add del mod topLvl">
          <ac:chgData name="Jonathan Loo" userId="d2d72d48b56f45d8" providerId="LiveId" clId="{B816A1F6-97B7-4ACD-A812-B0A1120B03B6}" dt="2020-11-21T16:09:23.005" v="11034" actId="478"/>
          <ac:spMkLst>
            <pc:docMk/>
            <pc:sldMk cId="2356235739" sldId="533"/>
            <ac:spMk id="296" creationId="{1AD4123C-8190-46CA-9F47-677DFCE3DC7F}"/>
          </ac:spMkLst>
        </pc:spChg>
        <pc:spChg chg="add del mod topLvl">
          <ac:chgData name="Jonathan Loo" userId="d2d72d48b56f45d8" providerId="LiveId" clId="{B816A1F6-97B7-4ACD-A812-B0A1120B03B6}" dt="2020-11-21T16:09:23.005" v="11034" actId="478"/>
          <ac:spMkLst>
            <pc:docMk/>
            <pc:sldMk cId="2356235739" sldId="533"/>
            <ac:spMk id="297" creationId="{65112F36-A745-40C2-9BE0-930DE43C805A}"/>
          </ac:spMkLst>
        </pc:spChg>
        <pc:spChg chg="add del mod topLvl">
          <ac:chgData name="Jonathan Loo" userId="d2d72d48b56f45d8" providerId="LiveId" clId="{B816A1F6-97B7-4ACD-A812-B0A1120B03B6}" dt="2020-11-21T16:09:23.005" v="11034" actId="478"/>
          <ac:spMkLst>
            <pc:docMk/>
            <pc:sldMk cId="2356235739" sldId="533"/>
            <ac:spMk id="298" creationId="{8ECB8BC8-B9BD-4ABE-A0A6-F2CFE6918B8D}"/>
          </ac:spMkLst>
        </pc:spChg>
        <pc:spChg chg="add del mod topLvl">
          <ac:chgData name="Jonathan Loo" userId="d2d72d48b56f45d8" providerId="LiveId" clId="{B816A1F6-97B7-4ACD-A812-B0A1120B03B6}" dt="2020-11-21T16:09:23.005" v="11034" actId="478"/>
          <ac:spMkLst>
            <pc:docMk/>
            <pc:sldMk cId="2356235739" sldId="533"/>
            <ac:spMk id="299" creationId="{4ED86202-1968-41D3-B7A7-A76D6CA342A2}"/>
          </ac:spMkLst>
        </pc:spChg>
        <pc:spChg chg="add del mod topLvl">
          <ac:chgData name="Jonathan Loo" userId="d2d72d48b56f45d8" providerId="LiveId" clId="{B816A1F6-97B7-4ACD-A812-B0A1120B03B6}" dt="2020-11-21T16:09:23.005" v="11034" actId="478"/>
          <ac:spMkLst>
            <pc:docMk/>
            <pc:sldMk cId="2356235739" sldId="533"/>
            <ac:spMk id="300" creationId="{5EAD8E0A-11AF-45B0-89BB-953580511033}"/>
          </ac:spMkLst>
        </pc:spChg>
        <pc:spChg chg="add del mod topLvl">
          <ac:chgData name="Jonathan Loo" userId="d2d72d48b56f45d8" providerId="LiveId" clId="{B816A1F6-97B7-4ACD-A812-B0A1120B03B6}" dt="2020-11-21T16:09:23.005" v="11034" actId="478"/>
          <ac:spMkLst>
            <pc:docMk/>
            <pc:sldMk cId="2356235739" sldId="533"/>
            <ac:spMk id="301" creationId="{B1CD8131-0CFB-4873-8732-C5F35BB6AC7B}"/>
          </ac:spMkLst>
        </pc:spChg>
        <pc:spChg chg="add del mod topLvl">
          <ac:chgData name="Jonathan Loo" userId="d2d72d48b56f45d8" providerId="LiveId" clId="{B816A1F6-97B7-4ACD-A812-B0A1120B03B6}" dt="2020-11-21T16:09:23.005" v="11034" actId="478"/>
          <ac:spMkLst>
            <pc:docMk/>
            <pc:sldMk cId="2356235739" sldId="533"/>
            <ac:spMk id="302" creationId="{972D17CB-DDB1-40A8-8B83-713C02B49A91}"/>
          </ac:spMkLst>
        </pc:spChg>
        <pc:spChg chg="add del mod topLvl">
          <ac:chgData name="Jonathan Loo" userId="d2d72d48b56f45d8" providerId="LiveId" clId="{B816A1F6-97B7-4ACD-A812-B0A1120B03B6}" dt="2020-11-21T16:09:23.005" v="11034" actId="478"/>
          <ac:spMkLst>
            <pc:docMk/>
            <pc:sldMk cId="2356235739" sldId="533"/>
            <ac:spMk id="303" creationId="{6469913A-520F-47A0-8963-FEFB140632FD}"/>
          </ac:spMkLst>
        </pc:spChg>
        <pc:spChg chg="add del mod topLvl">
          <ac:chgData name="Jonathan Loo" userId="d2d72d48b56f45d8" providerId="LiveId" clId="{B816A1F6-97B7-4ACD-A812-B0A1120B03B6}" dt="2020-11-21T16:09:23.005" v="11034" actId="478"/>
          <ac:spMkLst>
            <pc:docMk/>
            <pc:sldMk cId="2356235739" sldId="533"/>
            <ac:spMk id="304" creationId="{5EC630F8-5E48-428F-87A4-36EB243FA363}"/>
          </ac:spMkLst>
        </pc:spChg>
        <pc:spChg chg="add del mod topLvl">
          <ac:chgData name="Jonathan Loo" userId="d2d72d48b56f45d8" providerId="LiveId" clId="{B816A1F6-97B7-4ACD-A812-B0A1120B03B6}" dt="2020-11-21T16:09:23.005" v="11034" actId="478"/>
          <ac:spMkLst>
            <pc:docMk/>
            <pc:sldMk cId="2356235739" sldId="533"/>
            <ac:spMk id="305" creationId="{F2BB8BC0-28FD-4E13-99FA-17D67856CAB4}"/>
          </ac:spMkLst>
        </pc:spChg>
        <pc:spChg chg="add del mod topLvl">
          <ac:chgData name="Jonathan Loo" userId="d2d72d48b56f45d8" providerId="LiveId" clId="{B816A1F6-97B7-4ACD-A812-B0A1120B03B6}" dt="2020-11-21T16:09:23.005" v="11034" actId="478"/>
          <ac:spMkLst>
            <pc:docMk/>
            <pc:sldMk cId="2356235739" sldId="533"/>
            <ac:spMk id="306" creationId="{AEDBD4E8-9963-4116-B465-40DDD8E2C871}"/>
          </ac:spMkLst>
        </pc:spChg>
        <pc:spChg chg="add del mod topLvl">
          <ac:chgData name="Jonathan Loo" userId="d2d72d48b56f45d8" providerId="LiveId" clId="{B816A1F6-97B7-4ACD-A812-B0A1120B03B6}" dt="2020-11-21T16:09:23.005" v="11034" actId="478"/>
          <ac:spMkLst>
            <pc:docMk/>
            <pc:sldMk cId="2356235739" sldId="533"/>
            <ac:spMk id="307" creationId="{C63C638B-CDAE-40F2-9AD6-85DB7F5A4A10}"/>
          </ac:spMkLst>
        </pc:spChg>
        <pc:spChg chg="add del mod topLvl">
          <ac:chgData name="Jonathan Loo" userId="d2d72d48b56f45d8" providerId="LiveId" clId="{B816A1F6-97B7-4ACD-A812-B0A1120B03B6}" dt="2020-11-21T16:09:23.005" v="11034" actId="478"/>
          <ac:spMkLst>
            <pc:docMk/>
            <pc:sldMk cId="2356235739" sldId="533"/>
            <ac:spMk id="308" creationId="{68912BB6-1774-40A6-9AAA-336446337A7F}"/>
          </ac:spMkLst>
        </pc:spChg>
        <pc:spChg chg="add del mod topLvl">
          <ac:chgData name="Jonathan Loo" userId="d2d72d48b56f45d8" providerId="LiveId" clId="{B816A1F6-97B7-4ACD-A812-B0A1120B03B6}" dt="2020-11-21T16:09:23.005" v="11034" actId="478"/>
          <ac:spMkLst>
            <pc:docMk/>
            <pc:sldMk cId="2356235739" sldId="533"/>
            <ac:spMk id="309" creationId="{C8366505-8740-40CF-87BF-721E77001000}"/>
          </ac:spMkLst>
        </pc:spChg>
        <pc:spChg chg="add del mod">
          <ac:chgData name="Jonathan Loo" userId="d2d72d48b56f45d8" providerId="LiveId" clId="{B816A1F6-97B7-4ACD-A812-B0A1120B03B6}" dt="2020-11-21T16:09:23.005" v="11034" actId="478"/>
          <ac:spMkLst>
            <pc:docMk/>
            <pc:sldMk cId="2356235739" sldId="533"/>
            <ac:spMk id="314" creationId="{096A8BBE-C48F-43CA-B575-A645E36BC652}"/>
          </ac:spMkLst>
        </pc:spChg>
        <pc:spChg chg="del mod topLvl">
          <ac:chgData name="Jonathan Loo" userId="d2d72d48b56f45d8" providerId="LiveId" clId="{B816A1F6-97B7-4ACD-A812-B0A1120B03B6}" dt="2020-11-21T17:13:31.630" v="12568" actId="478"/>
          <ac:spMkLst>
            <pc:docMk/>
            <pc:sldMk cId="2356235739" sldId="533"/>
            <ac:spMk id="318" creationId="{642A72C5-7361-49FD-9F8C-D0E852BD2D67}"/>
          </ac:spMkLst>
        </pc:spChg>
        <pc:spChg chg="del mod topLvl">
          <ac:chgData name="Jonathan Loo" userId="d2d72d48b56f45d8" providerId="LiveId" clId="{B816A1F6-97B7-4ACD-A812-B0A1120B03B6}" dt="2020-11-21T17:13:32.596" v="12569" actId="478"/>
          <ac:spMkLst>
            <pc:docMk/>
            <pc:sldMk cId="2356235739" sldId="533"/>
            <ac:spMk id="319" creationId="{4B6F7D3E-E1EF-4AEB-9494-0C0709D3D823}"/>
          </ac:spMkLst>
        </pc:spChg>
        <pc:spChg chg="mod topLvl">
          <ac:chgData name="Jonathan Loo" userId="d2d72d48b56f45d8" providerId="LiveId" clId="{B816A1F6-97B7-4ACD-A812-B0A1120B03B6}" dt="2020-11-21T17:13:26.695" v="12567" actId="1036"/>
          <ac:spMkLst>
            <pc:docMk/>
            <pc:sldMk cId="2356235739" sldId="533"/>
            <ac:spMk id="320" creationId="{3F16BD32-E420-4ADD-A14A-825EA4833508}"/>
          </ac:spMkLst>
        </pc:spChg>
        <pc:spChg chg="mod topLvl">
          <ac:chgData name="Jonathan Loo" userId="d2d72d48b56f45d8" providerId="LiveId" clId="{B816A1F6-97B7-4ACD-A812-B0A1120B03B6}" dt="2020-11-21T17:13:26.695" v="12567" actId="1036"/>
          <ac:spMkLst>
            <pc:docMk/>
            <pc:sldMk cId="2356235739" sldId="533"/>
            <ac:spMk id="321" creationId="{4D44C129-F395-4338-BF32-96267B37DD1B}"/>
          </ac:spMkLst>
        </pc:spChg>
        <pc:spChg chg="mod topLvl">
          <ac:chgData name="Jonathan Loo" userId="d2d72d48b56f45d8" providerId="LiveId" clId="{B816A1F6-97B7-4ACD-A812-B0A1120B03B6}" dt="2020-11-21T17:14:13.565" v="12586" actId="14100"/>
          <ac:spMkLst>
            <pc:docMk/>
            <pc:sldMk cId="2356235739" sldId="533"/>
            <ac:spMk id="322" creationId="{6752AF2D-2A99-4E78-9BF0-87EDE063960B}"/>
          </ac:spMkLst>
        </pc:spChg>
        <pc:spChg chg="del mod topLvl">
          <ac:chgData name="Jonathan Loo" userId="d2d72d48b56f45d8" providerId="LiveId" clId="{B816A1F6-97B7-4ACD-A812-B0A1120B03B6}" dt="2020-11-21T17:13:37.739" v="12572" actId="478"/>
          <ac:spMkLst>
            <pc:docMk/>
            <pc:sldMk cId="2356235739" sldId="533"/>
            <ac:spMk id="323" creationId="{D3D49FC5-BECD-4096-8105-8AA0DC512F4C}"/>
          </ac:spMkLst>
        </pc:spChg>
        <pc:spChg chg="del mod topLvl">
          <ac:chgData name="Jonathan Loo" userId="d2d72d48b56f45d8" providerId="LiveId" clId="{B816A1F6-97B7-4ACD-A812-B0A1120B03B6}" dt="2020-11-21T17:13:34.976" v="12571" actId="478"/>
          <ac:spMkLst>
            <pc:docMk/>
            <pc:sldMk cId="2356235739" sldId="533"/>
            <ac:spMk id="324" creationId="{43B1AD19-1D94-4E72-9C0E-BDF6330139E8}"/>
          </ac:spMkLst>
        </pc:spChg>
        <pc:spChg chg="add del mod topLvl">
          <ac:chgData name="Jonathan Loo" userId="d2d72d48b56f45d8" providerId="LiveId" clId="{B816A1F6-97B7-4ACD-A812-B0A1120B03B6}" dt="2020-11-21T17:14:15.485" v="12587" actId="14100"/>
          <ac:spMkLst>
            <pc:docMk/>
            <pc:sldMk cId="2356235739" sldId="533"/>
            <ac:spMk id="325" creationId="{69EA79B5-75E4-4882-877C-2492045CDE18}"/>
          </ac:spMkLst>
        </pc:spChg>
        <pc:spChg chg="del mod topLvl">
          <ac:chgData name="Jonathan Loo" userId="d2d72d48b56f45d8" providerId="LiveId" clId="{B816A1F6-97B7-4ACD-A812-B0A1120B03B6}" dt="2020-11-21T17:13:58.645" v="12583" actId="478"/>
          <ac:spMkLst>
            <pc:docMk/>
            <pc:sldMk cId="2356235739" sldId="533"/>
            <ac:spMk id="326" creationId="{95CB36AA-A483-4BAD-8FF8-F81E38D0F718}"/>
          </ac:spMkLst>
        </pc:spChg>
        <pc:spChg chg="del mod topLvl">
          <ac:chgData name="Jonathan Loo" userId="d2d72d48b56f45d8" providerId="LiveId" clId="{B816A1F6-97B7-4ACD-A812-B0A1120B03B6}" dt="2020-11-21T17:13:34.211" v="12570" actId="478"/>
          <ac:spMkLst>
            <pc:docMk/>
            <pc:sldMk cId="2356235739" sldId="533"/>
            <ac:spMk id="327" creationId="{CBADA97C-9850-4D02-8B10-619CC8A892A6}"/>
          </ac:spMkLst>
        </pc:spChg>
        <pc:spChg chg="del mod topLvl">
          <ac:chgData name="Jonathan Loo" userId="d2d72d48b56f45d8" providerId="LiveId" clId="{B816A1F6-97B7-4ACD-A812-B0A1120B03B6}" dt="2020-11-21T16:09:42.804" v="11039" actId="478"/>
          <ac:spMkLst>
            <pc:docMk/>
            <pc:sldMk cId="2356235739" sldId="533"/>
            <ac:spMk id="328" creationId="{0BDB3ED4-8E56-4AAB-AA8D-8CC4BB4F7235}"/>
          </ac:spMkLst>
        </pc:spChg>
        <pc:spChg chg="del mod topLvl">
          <ac:chgData name="Jonathan Loo" userId="d2d72d48b56f45d8" providerId="LiveId" clId="{B816A1F6-97B7-4ACD-A812-B0A1120B03B6}" dt="2020-11-21T16:09:51.252" v="11043" actId="478"/>
          <ac:spMkLst>
            <pc:docMk/>
            <pc:sldMk cId="2356235739" sldId="533"/>
            <ac:spMk id="329" creationId="{CC9B59EF-530E-4C81-A5D1-76B62EF18DB2}"/>
          </ac:spMkLst>
        </pc:spChg>
        <pc:spChg chg="del mod topLvl">
          <ac:chgData name="Jonathan Loo" userId="d2d72d48b56f45d8" providerId="LiveId" clId="{B816A1F6-97B7-4ACD-A812-B0A1120B03B6}" dt="2020-11-21T16:09:52.248" v="11044" actId="478"/>
          <ac:spMkLst>
            <pc:docMk/>
            <pc:sldMk cId="2356235739" sldId="533"/>
            <ac:spMk id="330" creationId="{060E02BA-984C-48B4-9DE8-098C0D2213EA}"/>
          </ac:spMkLst>
        </pc:spChg>
        <pc:spChg chg="del mod topLvl">
          <ac:chgData name="Jonathan Loo" userId="d2d72d48b56f45d8" providerId="LiveId" clId="{B816A1F6-97B7-4ACD-A812-B0A1120B03B6}" dt="2020-11-21T16:09:48.434" v="11040" actId="478"/>
          <ac:spMkLst>
            <pc:docMk/>
            <pc:sldMk cId="2356235739" sldId="533"/>
            <ac:spMk id="331" creationId="{C8B163F0-4500-4098-8A3E-92BECB5F5052}"/>
          </ac:spMkLst>
        </pc:spChg>
        <pc:spChg chg="del mod topLvl">
          <ac:chgData name="Jonathan Loo" userId="d2d72d48b56f45d8" providerId="LiveId" clId="{B816A1F6-97B7-4ACD-A812-B0A1120B03B6}" dt="2020-11-21T16:09:49.860" v="11041" actId="478"/>
          <ac:spMkLst>
            <pc:docMk/>
            <pc:sldMk cId="2356235739" sldId="533"/>
            <ac:spMk id="332" creationId="{CF8F481E-03DE-419A-A9B0-10968DFCFBBF}"/>
          </ac:spMkLst>
        </pc:spChg>
        <pc:spChg chg="del mod topLvl">
          <ac:chgData name="Jonathan Loo" userId="d2d72d48b56f45d8" providerId="LiveId" clId="{B816A1F6-97B7-4ACD-A812-B0A1120B03B6}" dt="2020-11-21T16:09:50.523" v="11042" actId="478"/>
          <ac:spMkLst>
            <pc:docMk/>
            <pc:sldMk cId="2356235739" sldId="533"/>
            <ac:spMk id="333" creationId="{77CF7226-66C5-4C9E-B8FF-69A6C4DC9BE8}"/>
          </ac:spMkLst>
        </pc:spChg>
        <pc:spChg chg="del mod topLvl">
          <ac:chgData name="Jonathan Loo" userId="d2d72d48b56f45d8" providerId="LiveId" clId="{B816A1F6-97B7-4ACD-A812-B0A1120B03B6}" dt="2020-11-21T17:13:11.672" v="12508" actId="478"/>
          <ac:spMkLst>
            <pc:docMk/>
            <pc:sldMk cId="2356235739" sldId="533"/>
            <ac:spMk id="334" creationId="{A9F4C018-289E-4E89-A9A3-FD3288A159B7}"/>
          </ac:spMkLst>
        </pc:spChg>
        <pc:spChg chg="del mod topLvl">
          <ac:chgData name="Jonathan Loo" userId="d2d72d48b56f45d8" providerId="LiveId" clId="{B816A1F6-97B7-4ACD-A812-B0A1120B03B6}" dt="2020-11-21T16:09:53.726" v="11046" actId="478"/>
          <ac:spMkLst>
            <pc:docMk/>
            <pc:sldMk cId="2356235739" sldId="533"/>
            <ac:spMk id="335" creationId="{59D9F2FA-12D8-4759-9E43-72B2FFEF1645}"/>
          </ac:spMkLst>
        </pc:spChg>
        <pc:spChg chg="del mod topLvl">
          <ac:chgData name="Jonathan Loo" userId="d2d72d48b56f45d8" providerId="LiveId" clId="{B816A1F6-97B7-4ACD-A812-B0A1120B03B6}" dt="2020-11-21T16:09:55.443" v="11048" actId="478"/>
          <ac:spMkLst>
            <pc:docMk/>
            <pc:sldMk cId="2356235739" sldId="533"/>
            <ac:spMk id="336" creationId="{39CBD35C-4BF3-47E5-AD41-73F42A5D4C42}"/>
          </ac:spMkLst>
        </pc:spChg>
        <pc:spChg chg="del mod topLvl">
          <ac:chgData name="Jonathan Loo" userId="d2d72d48b56f45d8" providerId="LiveId" clId="{B816A1F6-97B7-4ACD-A812-B0A1120B03B6}" dt="2020-11-21T16:09:53.140" v="11045" actId="478"/>
          <ac:spMkLst>
            <pc:docMk/>
            <pc:sldMk cId="2356235739" sldId="533"/>
            <ac:spMk id="337" creationId="{D7D10154-1267-4DE5-BE83-0CD006539CB9}"/>
          </ac:spMkLst>
        </pc:spChg>
        <pc:spChg chg="del mod topLvl">
          <ac:chgData name="Jonathan Loo" userId="d2d72d48b56f45d8" providerId="LiveId" clId="{B816A1F6-97B7-4ACD-A812-B0A1120B03B6}" dt="2020-11-21T17:13:11.672" v="12508" actId="478"/>
          <ac:spMkLst>
            <pc:docMk/>
            <pc:sldMk cId="2356235739" sldId="533"/>
            <ac:spMk id="338" creationId="{BB4BBFBF-60BE-48CF-A1D4-F44E530BB59A}"/>
          </ac:spMkLst>
        </pc:spChg>
        <pc:spChg chg="del mod topLvl">
          <ac:chgData name="Jonathan Loo" userId="d2d72d48b56f45d8" providerId="LiveId" clId="{B816A1F6-97B7-4ACD-A812-B0A1120B03B6}" dt="2020-11-21T16:09:56.073" v="11049" actId="478"/>
          <ac:spMkLst>
            <pc:docMk/>
            <pc:sldMk cId="2356235739" sldId="533"/>
            <ac:spMk id="339" creationId="{DF1381EA-7919-402B-8307-04D1ECC5F6F1}"/>
          </ac:spMkLst>
        </pc:spChg>
        <pc:spChg chg="del mod topLvl">
          <ac:chgData name="Jonathan Loo" userId="d2d72d48b56f45d8" providerId="LiveId" clId="{B816A1F6-97B7-4ACD-A812-B0A1120B03B6}" dt="2020-11-21T16:09:54.777" v="11047" actId="478"/>
          <ac:spMkLst>
            <pc:docMk/>
            <pc:sldMk cId="2356235739" sldId="533"/>
            <ac:spMk id="340" creationId="{CB403290-6231-4348-B2F5-639FDE04A2AA}"/>
          </ac:spMkLst>
        </pc:spChg>
        <pc:spChg chg="del mod topLvl">
          <ac:chgData name="Jonathan Loo" userId="d2d72d48b56f45d8" providerId="LiveId" clId="{B816A1F6-97B7-4ACD-A812-B0A1120B03B6}" dt="2020-11-21T16:09:57.036" v="11050" actId="478"/>
          <ac:spMkLst>
            <pc:docMk/>
            <pc:sldMk cId="2356235739" sldId="533"/>
            <ac:spMk id="341" creationId="{66E94935-654C-49A3-B544-BAF267F94CA0}"/>
          </ac:spMkLst>
        </pc:spChg>
        <pc:spChg chg="del mod topLvl">
          <ac:chgData name="Jonathan Loo" userId="d2d72d48b56f45d8" providerId="LiveId" clId="{B816A1F6-97B7-4ACD-A812-B0A1120B03B6}" dt="2020-11-21T17:13:11.672" v="12508" actId="478"/>
          <ac:spMkLst>
            <pc:docMk/>
            <pc:sldMk cId="2356235739" sldId="533"/>
            <ac:spMk id="342" creationId="{7697DCDB-E665-48F9-A4D6-4D764385AE3D}"/>
          </ac:spMkLst>
        </pc:spChg>
        <pc:spChg chg="del mod topLvl">
          <ac:chgData name="Jonathan Loo" userId="d2d72d48b56f45d8" providerId="LiveId" clId="{B816A1F6-97B7-4ACD-A812-B0A1120B03B6}" dt="2020-11-21T16:10:06.481" v="11063" actId="478"/>
          <ac:spMkLst>
            <pc:docMk/>
            <pc:sldMk cId="2356235739" sldId="533"/>
            <ac:spMk id="343" creationId="{CCB0DE11-4A24-47BA-9833-C65560E7FF34}"/>
          </ac:spMkLst>
        </pc:spChg>
        <pc:spChg chg="del mod topLvl">
          <ac:chgData name="Jonathan Loo" userId="d2d72d48b56f45d8" providerId="LiveId" clId="{B816A1F6-97B7-4ACD-A812-B0A1120B03B6}" dt="2020-11-21T16:10:04.832" v="11061" actId="478"/>
          <ac:spMkLst>
            <pc:docMk/>
            <pc:sldMk cId="2356235739" sldId="533"/>
            <ac:spMk id="344" creationId="{1DC21192-7846-4D06-99C1-98AB4C1245DE}"/>
          </ac:spMkLst>
        </pc:spChg>
        <pc:spChg chg="del mod topLvl">
          <ac:chgData name="Jonathan Loo" userId="d2d72d48b56f45d8" providerId="LiveId" clId="{B816A1F6-97B7-4ACD-A812-B0A1120B03B6}" dt="2020-11-21T16:09:59.153" v="11053" actId="478"/>
          <ac:spMkLst>
            <pc:docMk/>
            <pc:sldMk cId="2356235739" sldId="533"/>
            <ac:spMk id="345" creationId="{CA729B62-4B04-4090-9510-21D95B7C67FC}"/>
          </ac:spMkLst>
        </pc:spChg>
        <pc:spChg chg="del mod topLvl">
          <ac:chgData name="Jonathan Loo" userId="d2d72d48b56f45d8" providerId="LiveId" clId="{B816A1F6-97B7-4ACD-A812-B0A1120B03B6}" dt="2020-11-21T16:10:05.814" v="11062" actId="478"/>
          <ac:spMkLst>
            <pc:docMk/>
            <pc:sldMk cId="2356235739" sldId="533"/>
            <ac:spMk id="346" creationId="{ED39C8FD-517D-4235-AAF0-9F7DC3D4576D}"/>
          </ac:spMkLst>
        </pc:spChg>
        <pc:spChg chg="del mod topLvl">
          <ac:chgData name="Jonathan Loo" userId="d2d72d48b56f45d8" providerId="LiveId" clId="{B816A1F6-97B7-4ACD-A812-B0A1120B03B6}" dt="2020-11-21T16:10:02.616" v="11058" actId="478"/>
          <ac:spMkLst>
            <pc:docMk/>
            <pc:sldMk cId="2356235739" sldId="533"/>
            <ac:spMk id="347" creationId="{E3D734A9-AEE9-4B71-82C9-650BEF57927F}"/>
          </ac:spMkLst>
        </pc:spChg>
        <pc:spChg chg="del mod topLvl">
          <ac:chgData name="Jonathan Loo" userId="d2d72d48b56f45d8" providerId="LiveId" clId="{B816A1F6-97B7-4ACD-A812-B0A1120B03B6}" dt="2020-11-21T16:10:01.831" v="11056" actId="478"/>
          <ac:spMkLst>
            <pc:docMk/>
            <pc:sldMk cId="2356235739" sldId="533"/>
            <ac:spMk id="348" creationId="{9E8E1181-96F6-4730-AB38-55F4458C0131}"/>
          </ac:spMkLst>
        </pc:spChg>
        <pc:spChg chg="del mod topLvl">
          <ac:chgData name="Jonathan Loo" userId="d2d72d48b56f45d8" providerId="LiveId" clId="{B816A1F6-97B7-4ACD-A812-B0A1120B03B6}" dt="2020-11-21T17:13:11.672" v="12508" actId="478"/>
          <ac:spMkLst>
            <pc:docMk/>
            <pc:sldMk cId="2356235739" sldId="533"/>
            <ac:spMk id="349" creationId="{37312A6E-8BB2-46A2-82D3-86493259A1D6}"/>
          </ac:spMkLst>
        </pc:spChg>
        <pc:spChg chg="del mod topLvl">
          <ac:chgData name="Jonathan Loo" userId="d2d72d48b56f45d8" providerId="LiveId" clId="{B816A1F6-97B7-4ACD-A812-B0A1120B03B6}" dt="2020-11-21T16:10:03.118" v="11059" actId="478"/>
          <ac:spMkLst>
            <pc:docMk/>
            <pc:sldMk cId="2356235739" sldId="533"/>
            <ac:spMk id="350" creationId="{B5293F1B-FAFA-46EF-8CE8-79F804DB0264}"/>
          </ac:spMkLst>
        </pc:spChg>
        <pc:spChg chg="del mod topLvl">
          <ac:chgData name="Jonathan Loo" userId="d2d72d48b56f45d8" providerId="LiveId" clId="{B816A1F6-97B7-4ACD-A812-B0A1120B03B6}" dt="2020-11-21T16:10:00.987" v="11055" actId="478"/>
          <ac:spMkLst>
            <pc:docMk/>
            <pc:sldMk cId="2356235739" sldId="533"/>
            <ac:spMk id="351" creationId="{AB596571-1264-47C1-B4C3-CAADE8C571E6}"/>
          </ac:spMkLst>
        </pc:spChg>
        <pc:spChg chg="del mod topLvl">
          <ac:chgData name="Jonathan Loo" userId="d2d72d48b56f45d8" providerId="LiveId" clId="{B816A1F6-97B7-4ACD-A812-B0A1120B03B6}" dt="2020-11-21T16:10:04.074" v="11060" actId="478"/>
          <ac:spMkLst>
            <pc:docMk/>
            <pc:sldMk cId="2356235739" sldId="533"/>
            <ac:spMk id="352" creationId="{747E3B6E-BA50-4237-B899-75F86B6A593F}"/>
          </ac:spMkLst>
        </pc:spChg>
        <pc:spChg chg="del mod topLvl">
          <ac:chgData name="Jonathan Loo" userId="d2d72d48b56f45d8" providerId="LiveId" clId="{B816A1F6-97B7-4ACD-A812-B0A1120B03B6}" dt="2020-11-21T17:13:11.672" v="12508" actId="478"/>
          <ac:spMkLst>
            <pc:docMk/>
            <pc:sldMk cId="2356235739" sldId="533"/>
            <ac:spMk id="353" creationId="{A3ACC51D-18A0-4B89-90D5-CB23C03B436C}"/>
          </ac:spMkLst>
        </pc:spChg>
        <pc:spChg chg="del mod topLvl">
          <ac:chgData name="Jonathan Loo" userId="d2d72d48b56f45d8" providerId="LiveId" clId="{B816A1F6-97B7-4ACD-A812-B0A1120B03B6}" dt="2020-11-21T16:10:00.183" v="11054" actId="478"/>
          <ac:spMkLst>
            <pc:docMk/>
            <pc:sldMk cId="2356235739" sldId="533"/>
            <ac:spMk id="354" creationId="{858D9703-FB18-4A43-A5DE-3D980C7078A8}"/>
          </ac:spMkLst>
        </pc:spChg>
        <pc:spChg chg="del mod topLvl">
          <ac:chgData name="Jonathan Loo" userId="d2d72d48b56f45d8" providerId="LiveId" clId="{B816A1F6-97B7-4ACD-A812-B0A1120B03B6}" dt="2020-11-21T16:09:58.565" v="11052" actId="478"/>
          <ac:spMkLst>
            <pc:docMk/>
            <pc:sldMk cId="2356235739" sldId="533"/>
            <ac:spMk id="355" creationId="{1BBB2D22-1330-41E5-9E52-3EEA698C3219}"/>
          </ac:spMkLst>
        </pc:spChg>
        <pc:spChg chg="del mod topLvl">
          <ac:chgData name="Jonathan Loo" userId="d2d72d48b56f45d8" providerId="LiveId" clId="{B816A1F6-97B7-4ACD-A812-B0A1120B03B6}" dt="2020-11-21T16:09:57.816" v="11051" actId="478"/>
          <ac:spMkLst>
            <pc:docMk/>
            <pc:sldMk cId="2356235739" sldId="533"/>
            <ac:spMk id="356" creationId="{681DB4E3-2D27-4FE6-B7CF-E9163DDAABE7}"/>
          </ac:spMkLst>
        </pc:spChg>
        <pc:spChg chg="del mod topLvl">
          <ac:chgData name="Jonathan Loo" userId="d2d72d48b56f45d8" providerId="LiveId" clId="{B816A1F6-97B7-4ACD-A812-B0A1120B03B6}" dt="2020-11-21T17:13:11.672" v="12508" actId="478"/>
          <ac:spMkLst>
            <pc:docMk/>
            <pc:sldMk cId="2356235739" sldId="533"/>
            <ac:spMk id="357" creationId="{7CB802EE-60D8-4AC0-8F98-A50C16A678E7}"/>
          </ac:spMkLst>
        </pc:spChg>
        <pc:spChg chg="mod topLvl">
          <ac:chgData name="Jonathan Loo" userId="d2d72d48b56f45d8" providerId="LiveId" clId="{B816A1F6-97B7-4ACD-A812-B0A1120B03B6}" dt="2020-11-21T17:13:26.695" v="12567" actId="1036"/>
          <ac:spMkLst>
            <pc:docMk/>
            <pc:sldMk cId="2356235739" sldId="533"/>
            <ac:spMk id="358" creationId="{A90EBF6D-5EA2-491B-AE1F-8476646AB487}"/>
          </ac:spMkLst>
        </pc:spChg>
        <pc:spChg chg="del mod topLvl">
          <ac:chgData name="Jonathan Loo" userId="d2d72d48b56f45d8" providerId="LiveId" clId="{B816A1F6-97B7-4ACD-A812-B0A1120B03B6}" dt="2020-11-21T16:10:07.444" v="11064" actId="478"/>
          <ac:spMkLst>
            <pc:docMk/>
            <pc:sldMk cId="2356235739" sldId="533"/>
            <ac:spMk id="359" creationId="{E1F8ABDD-EC28-4BD0-B38B-BC05DBE0A6E3}"/>
          </ac:spMkLst>
        </pc:spChg>
        <pc:spChg chg="del mod topLvl">
          <ac:chgData name="Jonathan Loo" userId="d2d72d48b56f45d8" providerId="LiveId" clId="{B816A1F6-97B7-4ACD-A812-B0A1120B03B6}" dt="2020-11-21T16:10:08.079" v="11065" actId="478"/>
          <ac:spMkLst>
            <pc:docMk/>
            <pc:sldMk cId="2356235739" sldId="533"/>
            <ac:spMk id="360" creationId="{DEF3AE3E-5D7B-49DE-B4EE-D7E7C0DC628C}"/>
          </ac:spMkLst>
        </pc:spChg>
        <pc:spChg chg="del mod topLvl">
          <ac:chgData name="Jonathan Loo" userId="d2d72d48b56f45d8" providerId="LiveId" clId="{B816A1F6-97B7-4ACD-A812-B0A1120B03B6}" dt="2020-11-21T16:10:08.964" v="11066" actId="478"/>
          <ac:spMkLst>
            <pc:docMk/>
            <pc:sldMk cId="2356235739" sldId="533"/>
            <ac:spMk id="361" creationId="{4FC75848-B485-4C28-9D0D-2929C77F8715}"/>
          </ac:spMkLst>
        </pc:spChg>
        <pc:spChg chg="del mod topLvl">
          <ac:chgData name="Jonathan Loo" userId="d2d72d48b56f45d8" providerId="LiveId" clId="{B816A1F6-97B7-4ACD-A812-B0A1120B03B6}" dt="2020-11-21T16:10:09.839" v="11067" actId="478"/>
          <ac:spMkLst>
            <pc:docMk/>
            <pc:sldMk cId="2356235739" sldId="533"/>
            <ac:spMk id="362" creationId="{BEF509CA-BE23-4C74-AE7A-EFE77EC1C850}"/>
          </ac:spMkLst>
        </pc:spChg>
        <pc:spChg chg="del mod topLvl">
          <ac:chgData name="Jonathan Loo" userId="d2d72d48b56f45d8" providerId="LiveId" clId="{B816A1F6-97B7-4ACD-A812-B0A1120B03B6}" dt="2020-11-21T17:13:11.672" v="12508" actId="478"/>
          <ac:spMkLst>
            <pc:docMk/>
            <pc:sldMk cId="2356235739" sldId="533"/>
            <ac:spMk id="363" creationId="{02C3F1B7-FA83-40F1-BFC3-F8DF30514779}"/>
          </ac:spMkLst>
        </pc:spChg>
        <pc:spChg chg="del mod topLvl">
          <ac:chgData name="Jonathan Loo" userId="d2d72d48b56f45d8" providerId="LiveId" clId="{B816A1F6-97B7-4ACD-A812-B0A1120B03B6}" dt="2020-11-21T16:10:13.100" v="11071" actId="478"/>
          <ac:spMkLst>
            <pc:docMk/>
            <pc:sldMk cId="2356235739" sldId="533"/>
            <ac:spMk id="364" creationId="{F47E3D93-88D4-495C-8F68-7E7E5F8380A5}"/>
          </ac:spMkLst>
        </pc:spChg>
        <pc:spChg chg="del mod topLvl">
          <ac:chgData name="Jonathan Loo" userId="d2d72d48b56f45d8" providerId="LiveId" clId="{B816A1F6-97B7-4ACD-A812-B0A1120B03B6}" dt="2020-11-21T16:10:13.849" v="11072" actId="478"/>
          <ac:spMkLst>
            <pc:docMk/>
            <pc:sldMk cId="2356235739" sldId="533"/>
            <ac:spMk id="365" creationId="{45F086A6-DA21-4D47-BB10-77C518DD23D0}"/>
          </ac:spMkLst>
        </pc:spChg>
        <pc:spChg chg="del mod topLvl">
          <ac:chgData name="Jonathan Loo" userId="d2d72d48b56f45d8" providerId="LiveId" clId="{B816A1F6-97B7-4ACD-A812-B0A1120B03B6}" dt="2020-11-21T16:10:10.503" v="11068" actId="478"/>
          <ac:spMkLst>
            <pc:docMk/>
            <pc:sldMk cId="2356235739" sldId="533"/>
            <ac:spMk id="366" creationId="{A4CB38AE-0C27-482D-943D-686A296A8057}"/>
          </ac:spMkLst>
        </pc:spChg>
        <pc:spChg chg="del mod topLvl">
          <ac:chgData name="Jonathan Loo" userId="d2d72d48b56f45d8" providerId="LiveId" clId="{B816A1F6-97B7-4ACD-A812-B0A1120B03B6}" dt="2020-11-21T16:10:12.477" v="11070" actId="478"/>
          <ac:spMkLst>
            <pc:docMk/>
            <pc:sldMk cId="2356235739" sldId="533"/>
            <ac:spMk id="367" creationId="{C039DDC3-144E-4648-A9CE-3AB8F4D92FAD}"/>
          </ac:spMkLst>
        </pc:spChg>
        <pc:spChg chg="del mod topLvl">
          <ac:chgData name="Jonathan Loo" userId="d2d72d48b56f45d8" providerId="LiveId" clId="{B816A1F6-97B7-4ACD-A812-B0A1120B03B6}" dt="2020-11-21T16:10:15.137" v="11074" actId="478"/>
          <ac:spMkLst>
            <pc:docMk/>
            <pc:sldMk cId="2356235739" sldId="533"/>
            <ac:spMk id="368" creationId="{97EEE47D-282F-4439-8420-5860DF3EE160}"/>
          </ac:spMkLst>
        </pc:spChg>
        <pc:spChg chg="del mod topLvl">
          <ac:chgData name="Jonathan Loo" userId="d2d72d48b56f45d8" providerId="LiveId" clId="{B816A1F6-97B7-4ACD-A812-B0A1120B03B6}" dt="2020-11-21T16:10:16.949" v="11076" actId="478"/>
          <ac:spMkLst>
            <pc:docMk/>
            <pc:sldMk cId="2356235739" sldId="533"/>
            <ac:spMk id="369" creationId="{FFEDCC42-5F3B-488F-A7EE-083F4D98B706}"/>
          </ac:spMkLst>
        </pc:spChg>
        <pc:spChg chg="del mod topLvl">
          <ac:chgData name="Jonathan Loo" userId="d2d72d48b56f45d8" providerId="LiveId" clId="{B816A1F6-97B7-4ACD-A812-B0A1120B03B6}" dt="2020-11-21T16:10:11.337" v="11069" actId="478"/>
          <ac:spMkLst>
            <pc:docMk/>
            <pc:sldMk cId="2356235739" sldId="533"/>
            <ac:spMk id="370" creationId="{B0AC4C81-08F8-47E9-AC88-182F9E6E442F}"/>
          </ac:spMkLst>
        </pc:spChg>
        <pc:spChg chg="del mod topLvl">
          <ac:chgData name="Jonathan Loo" userId="d2d72d48b56f45d8" providerId="LiveId" clId="{B816A1F6-97B7-4ACD-A812-B0A1120B03B6}" dt="2020-11-21T16:10:14.433" v="11073" actId="478"/>
          <ac:spMkLst>
            <pc:docMk/>
            <pc:sldMk cId="2356235739" sldId="533"/>
            <ac:spMk id="371" creationId="{4BAEAE1C-DE31-4215-BD4D-E553A65F02AB}"/>
          </ac:spMkLst>
        </pc:spChg>
        <pc:spChg chg="del mod topLvl">
          <ac:chgData name="Jonathan Loo" userId="d2d72d48b56f45d8" providerId="LiveId" clId="{B816A1F6-97B7-4ACD-A812-B0A1120B03B6}" dt="2020-11-21T16:10:16.333" v="11075" actId="478"/>
          <ac:spMkLst>
            <pc:docMk/>
            <pc:sldMk cId="2356235739" sldId="533"/>
            <ac:spMk id="372" creationId="{D985D5E3-3DDE-42A0-855E-04E631E096A5}"/>
          </ac:spMkLst>
        </pc:spChg>
        <pc:spChg chg="del mod topLvl">
          <ac:chgData name="Jonathan Loo" userId="d2d72d48b56f45d8" providerId="LiveId" clId="{B816A1F6-97B7-4ACD-A812-B0A1120B03B6}" dt="2020-11-21T16:10:18.436" v="11077" actId="478"/>
          <ac:spMkLst>
            <pc:docMk/>
            <pc:sldMk cId="2356235739" sldId="533"/>
            <ac:spMk id="373" creationId="{5B799962-4667-45E6-A5AF-4AFF8DD53609}"/>
          </ac:spMkLst>
        </pc:spChg>
        <pc:spChg chg="mod topLvl">
          <ac:chgData name="Jonathan Loo" userId="d2d72d48b56f45d8" providerId="LiveId" clId="{B816A1F6-97B7-4ACD-A812-B0A1120B03B6}" dt="2020-11-21T17:09:33.101" v="12311" actId="1037"/>
          <ac:spMkLst>
            <pc:docMk/>
            <pc:sldMk cId="2356235739" sldId="533"/>
            <ac:spMk id="374" creationId="{11BC2926-F2E3-48CF-877C-11F08A54AA11}"/>
          </ac:spMkLst>
        </pc:spChg>
        <pc:spChg chg="mod topLvl">
          <ac:chgData name="Jonathan Loo" userId="d2d72d48b56f45d8" providerId="LiveId" clId="{B816A1F6-97B7-4ACD-A812-B0A1120B03B6}" dt="2020-11-21T17:09:33.101" v="12311" actId="1037"/>
          <ac:spMkLst>
            <pc:docMk/>
            <pc:sldMk cId="2356235739" sldId="533"/>
            <ac:spMk id="375" creationId="{44FE632D-29C5-4EC1-92DB-C931D8875E5E}"/>
          </ac:spMkLst>
        </pc:spChg>
        <pc:spChg chg="del mod topLvl">
          <ac:chgData name="Jonathan Loo" userId="d2d72d48b56f45d8" providerId="LiveId" clId="{B816A1F6-97B7-4ACD-A812-B0A1120B03B6}" dt="2020-11-21T17:09:27.802" v="12282" actId="478"/>
          <ac:spMkLst>
            <pc:docMk/>
            <pc:sldMk cId="2356235739" sldId="533"/>
            <ac:spMk id="376" creationId="{316EB790-1258-4B91-A6A2-B23F873C9A53}"/>
          </ac:spMkLst>
        </pc:spChg>
        <pc:spChg chg="mod topLvl">
          <ac:chgData name="Jonathan Loo" userId="d2d72d48b56f45d8" providerId="LiveId" clId="{B816A1F6-97B7-4ACD-A812-B0A1120B03B6}" dt="2020-11-21T17:13:26.695" v="12567" actId="1036"/>
          <ac:spMkLst>
            <pc:docMk/>
            <pc:sldMk cId="2356235739" sldId="533"/>
            <ac:spMk id="377" creationId="{E121F268-25FB-43C2-B363-7E52B23DD8EC}"/>
          </ac:spMkLst>
        </pc:spChg>
        <pc:spChg chg="del mod topLvl">
          <ac:chgData name="Jonathan Loo" userId="d2d72d48b56f45d8" providerId="LiveId" clId="{B816A1F6-97B7-4ACD-A812-B0A1120B03B6}" dt="2020-11-21T17:09:27.802" v="12282" actId="478"/>
          <ac:spMkLst>
            <pc:docMk/>
            <pc:sldMk cId="2356235739" sldId="533"/>
            <ac:spMk id="378" creationId="{AEBF6CE8-8A90-4DC7-9472-99A108C9FDEB}"/>
          </ac:spMkLst>
        </pc:spChg>
        <pc:spChg chg="del mod topLvl">
          <ac:chgData name="Jonathan Loo" userId="d2d72d48b56f45d8" providerId="LiveId" clId="{B816A1F6-97B7-4ACD-A812-B0A1120B03B6}" dt="2020-11-21T17:13:11.672" v="12508" actId="478"/>
          <ac:spMkLst>
            <pc:docMk/>
            <pc:sldMk cId="2356235739" sldId="533"/>
            <ac:spMk id="379" creationId="{CD4E66CC-436D-435A-A7A7-46F078122815}"/>
          </ac:spMkLst>
        </pc:spChg>
        <pc:spChg chg="del mod topLvl">
          <ac:chgData name="Jonathan Loo" userId="d2d72d48b56f45d8" providerId="LiveId" clId="{B816A1F6-97B7-4ACD-A812-B0A1120B03B6}" dt="2020-11-21T17:13:11.672" v="12508" actId="478"/>
          <ac:spMkLst>
            <pc:docMk/>
            <pc:sldMk cId="2356235739" sldId="533"/>
            <ac:spMk id="380" creationId="{D0F77A63-2A33-4D37-BABC-FC727BFF380F}"/>
          </ac:spMkLst>
        </pc:spChg>
        <pc:spChg chg="del mod topLvl">
          <ac:chgData name="Jonathan Loo" userId="d2d72d48b56f45d8" providerId="LiveId" clId="{B816A1F6-97B7-4ACD-A812-B0A1120B03B6}" dt="2020-11-21T17:13:11.672" v="12508" actId="478"/>
          <ac:spMkLst>
            <pc:docMk/>
            <pc:sldMk cId="2356235739" sldId="533"/>
            <ac:spMk id="381" creationId="{48891DD5-06F2-42B9-AFC5-C2BED28E3735}"/>
          </ac:spMkLst>
        </pc:spChg>
        <pc:spChg chg="mod topLvl">
          <ac:chgData name="Jonathan Loo" userId="d2d72d48b56f45d8" providerId="LiveId" clId="{B816A1F6-97B7-4ACD-A812-B0A1120B03B6}" dt="2020-11-21T17:13:26.695" v="12567" actId="1036"/>
          <ac:spMkLst>
            <pc:docMk/>
            <pc:sldMk cId="2356235739" sldId="533"/>
            <ac:spMk id="382" creationId="{56EFF94A-D2FA-415E-8959-90775DCF2A87}"/>
          </ac:spMkLst>
        </pc:spChg>
        <pc:spChg chg="del mod topLvl">
          <ac:chgData name="Jonathan Loo" userId="d2d72d48b56f45d8" providerId="LiveId" clId="{B816A1F6-97B7-4ACD-A812-B0A1120B03B6}" dt="2020-11-21T17:09:27.802" v="12282" actId="478"/>
          <ac:spMkLst>
            <pc:docMk/>
            <pc:sldMk cId="2356235739" sldId="533"/>
            <ac:spMk id="383" creationId="{9E260D69-BC1A-41B6-AB60-5069CA8C03FF}"/>
          </ac:spMkLst>
        </pc:spChg>
        <pc:spChg chg="del mod topLvl">
          <ac:chgData name="Jonathan Loo" userId="d2d72d48b56f45d8" providerId="LiveId" clId="{B816A1F6-97B7-4ACD-A812-B0A1120B03B6}" dt="2020-11-21T17:13:11.672" v="12508" actId="478"/>
          <ac:spMkLst>
            <pc:docMk/>
            <pc:sldMk cId="2356235739" sldId="533"/>
            <ac:spMk id="384" creationId="{C474C8C1-954A-4F8D-BBDA-E832D345F956}"/>
          </ac:spMkLst>
        </pc:spChg>
        <pc:spChg chg="del mod topLvl">
          <ac:chgData name="Jonathan Loo" userId="d2d72d48b56f45d8" providerId="LiveId" clId="{B816A1F6-97B7-4ACD-A812-B0A1120B03B6}" dt="2020-11-21T17:13:11.672" v="12508" actId="478"/>
          <ac:spMkLst>
            <pc:docMk/>
            <pc:sldMk cId="2356235739" sldId="533"/>
            <ac:spMk id="385" creationId="{4FAC99C5-0847-4107-81B7-5EBA8B1866D3}"/>
          </ac:spMkLst>
        </pc:spChg>
        <pc:spChg chg="del mod topLvl">
          <ac:chgData name="Jonathan Loo" userId="d2d72d48b56f45d8" providerId="LiveId" clId="{B816A1F6-97B7-4ACD-A812-B0A1120B03B6}" dt="2020-11-21T17:13:11.672" v="12508" actId="478"/>
          <ac:spMkLst>
            <pc:docMk/>
            <pc:sldMk cId="2356235739" sldId="533"/>
            <ac:spMk id="386" creationId="{FBFF920F-124A-4F5E-9510-458ACC3EF9BA}"/>
          </ac:spMkLst>
        </pc:spChg>
        <pc:spChg chg="del mod topLvl">
          <ac:chgData name="Jonathan Loo" userId="d2d72d48b56f45d8" providerId="LiveId" clId="{B816A1F6-97B7-4ACD-A812-B0A1120B03B6}" dt="2020-11-21T17:16:32.462" v="12594" actId="478"/>
          <ac:spMkLst>
            <pc:docMk/>
            <pc:sldMk cId="2356235739" sldId="533"/>
            <ac:spMk id="387" creationId="{31555A03-61FA-4819-9DA6-34B79B936F3E}"/>
          </ac:spMkLst>
        </pc:spChg>
        <pc:spChg chg="del mod topLvl">
          <ac:chgData name="Jonathan Loo" userId="d2d72d48b56f45d8" providerId="LiveId" clId="{B816A1F6-97B7-4ACD-A812-B0A1120B03B6}" dt="2020-11-21T17:09:27.802" v="12282" actId="478"/>
          <ac:spMkLst>
            <pc:docMk/>
            <pc:sldMk cId="2356235739" sldId="533"/>
            <ac:spMk id="388" creationId="{D94EE6E5-7745-4425-8530-3608CE54A613}"/>
          </ac:spMkLst>
        </pc:spChg>
        <pc:spChg chg="del mod topLvl">
          <ac:chgData name="Jonathan Loo" userId="d2d72d48b56f45d8" providerId="LiveId" clId="{B816A1F6-97B7-4ACD-A812-B0A1120B03B6}" dt="2020-11-21T17:13:11.672" v="12508" actId="478"/>
          <ac:spMkLst>
            <pc:docMk/>
            <pc:sldMk cId="2356235739" sldId="533"/>
            <ac:spMk id="389" creationId="{D465FC1A-C3A2-4355-A83C-946C12A7D791}"/>
          </ac:spMkLst>
        </pc:spChg>
        <pc:spChg chg="del mod topLvl">
          <ac:chgData name="Jonathan Loo" userId="d2d72d48b56f45d8" providerId="LiveId" clId="{B816A1F6-97B7-4ACD-A812-B0A1120B03B6}" dt="2020-11-21T17:13:11.672" v="12508" actId="478"/>
          <ac:spMkLst>
            <pc:docMk/>
            <pc:sldMk cId="2356235739" sldId="533"/>
            <ac:spMk id="390" creationId="{8E110304-6898-420F-9925-8AA4E8AB97DB}"/>
          </ac:spMkLst>
        </pc:spChg>
        <pc:spChg chg="del mod topLvl">
          <ac:chgData name="Jonathan Loo" userId="d2d72d48b56f45d8" providerId="LiveId" clId="{B816A1F6-97B7-4ACD-A812-B0A1120B03B6}" dt="2020-11-21T17:13:11.672" v="12508" actId="478"/>
          <ac:spMkLst>
            <pc:docMk/>
            <pc:sldMk cId="2356235739" sldId="533"/>
            <ac:spMk id="391" creationId="{DB09D717-6120-4513-A272-74C43789FFE6}"/>
          </ac:spMkLst>
        </pc:spChg>
        <pc:spChg chg="mod topLvl">
          <ac:chgData name="Jonathan Loo" userId="d2d72d48b56f45d8" providerId="LiveId" clId="{B816A1F6-97B7-4ACD-A812-B0A1120B03B6}" dt="2020-11-21T17:16:36.251" v="12636" actId="1037"/>
          <ac:spMkLst>
            <pc:docMk/>
            <pc:sldMk cId="2356235739" sldId="533"/>
            <ac:spMk id="392" creationId="{26E4F62B-4F09-485D-AF60-D44AC96DA218}"/>
          </ac:spMkLst>
        </pc:spChg>
        <pc:spChg chg="del mod topLvl">
          <ac:chgData name="Jonathan Loo" userId="d2d72d48b56f45d8" providerId="LiveId" clId="{B816A1F6-97B7-4ACD-A812-B0A1120B03B6}" dt="2020-11-21T17:13:11.672" v="12508" actId="478"/>
          <ac:spMkLst>
            <pc:docMk/>
            <pc:sldMk cId="2356235739" sldId="533"/>
            <ac:spMk id="393" creationId="{FB2A8BF7-0C6F-4C2F-8459-C5B50E16E39F}"/>
          </ac:spMkLst>
        </pc:spChg>
        <pc:spChg chg="del mod topLvl">
          <ac:chgData name="Jonathan Loo" userId="d2d72d48b56f45d8" providerId="LiveId" clId="{B816A1F6-97B7-4ACD-A812-B0A1120B03B6}" dt="2020-11-21T17:13:11.672" v="12508" actId="478"/>
          <ac:spMkLst>
            <pc:docMk/>
            <pc:sldMk cId="2356235739" sldId="533"/>
            <ac:spMk id="394" creationId="{5B63EB76-FBF7-4D9E-A6E6-BEDAE10E6131}"/>
          </ac:spMkLst>
        </pc:spChg>
        <pc:spChg chg="del mod topLvl">
          <ac:chgData name="Jonathan Loo" userId="d2d72d48b56f45d8" providerId="LiveId" clId="{B816A1F6-97B7-4ACD-A812-B0A1120B03B6}" dt="2020-11-21T17:13:11.672" v="12508" actId="478"/>
          <ac:spMkLst>
            <pc:docMk/>
            <pc:sldMk cId="2356235739" sldId="533"/>
            <ac:spMk id="395" creationId="{410A79B8-DE8D-4521-A6FC-6220FF9EE7DE}"/>
          </ac:spMkLst>
        </pc:spChg>
        <pc:spChg chg="del mod topLvl">
          <ac:chgData name="Jonathan Loo" userId="d2d72d48b56f45d8" providerId="LiveId" clId="{B816A1F6-97B7-4ACD-A812-B0A1120B03B6}" dt="2020-11-21T17:09:27.802" v="12282" actId="478"/>
          <ac:spMkLst>
            <pc:docMk/>
            <pc:sldMk cId="2356235739" sldId="533"/>
            <ac:spMk id="396" creationId="{856FFA90-6FD9-4F9A-83D0-4815930645BB}"/>
          </ac:spMkLst>
        </pc:spChg>
        <pc:spChg chg="add del mod ord">
          <ac:chgData name="Jonathan Loo" userId="d2d72d48b56f45d8" providerId="LiveId" clId="{B816A1F6-97B7-4ACD-A812-B0A1120B03B6}" dt="2020-11-21T17:13:11.672" v="12508" actId="478"/>
          <ac:spMkLst>
            <pc:docMk/>
            <pc:sldMk cId="2356235739" sldId="533"/>
            <ac:spMk id="398" creationId="{34687C76-11DA-4DA4-962D-39AB13687782}"/>
          </ac:spMkLst>
        </pc:spChg>
        <pc:spChg chg="add del mod ord">
          <ac:chgData name="Jonathan Loo" userId="d2d72d48b56f45d8" providerId="LiveId" clId="{B816A1F6-97B7-4ACD-A812-B0A1120B03B6}" dt="2020-11-21T17:13:11.672" v="12508" actId="478"/>
          <ac:spMkLst>
            <pc:docMk/>
            <pc:sldMk cId="2356235739" sldId="533"/>
            <ac:spMk id="400" creationId="{60808689-DBB2-4D29-BCC7-1D79CA71B45F}"/>
          </ac:spMkLst>
        </pc:spChg>
        <pc:spChg chg="add mod ord">
          <ac:chgData name="Jonathan Loo" userId="d2d72d48b56f45d8" providerId="LiveId" clId="{B816A1F6-97B7-4ACD-A812-B0A1120B03B6}" dt="2020-11-21T17:16:19.609" v="12589" actId="14100"/>
          <ac:spMkLst>
            <pc:docMk/>
            <pc:sldMk cId="2356235739" sldId="533"/>
            <ac:spMk id="401" creationId="{645EF712-5980-4B70-8201-DFAC43DEC6F4}"/>
          </ac:spMkLst>
        </pc:spChg>
        <pc:spChg chg="add mod ord">
          <ac:chgData name="Jonathan Loo" userId="d2d72d48b56f45d8" providerId="LiveId" clId="{B816A1F6-97B7-4ACD-A812-B0A1120B03B6}" dt="2020-11-21T17:16:26.544" v="12591" actId="14100"/>
          <ac:spMkLst>
            <pc:docMk/>
            <pc:sldMk cId="2356235739" sldId="533"/>
            <ac:spMk id="403" creationId="{8F6F1068-03AD-4D74-B48D-280FC8BA445A}"/>
          </ac:spMkLst>
        </pc:spChg>
        <pc:spChg chg="add del mod ord">
          <ac:chgData name="Jonathan Loo" userId="d2d72d48b56f45d8" providerId="LiveId" clId="{B816A1F6-97B7-4ACD-A812-B0A1120B03B6}" dt="2020-11-21T17:16:32.462" v="12594" actId="478"/>
          <ac:spMkLst>
            <pc:docMk/>
            <pc:sldMk cId="2356235739" sldId="533"/>
            <ac:spMk id="405" creationId="{B9E1F9AC-3202-4D47-9F92-97541DC22054}"/>
          </ac:spMkLst>
        </pc:spChg>
        <pc:spChg chg="add del mod ord">
          <ac:chgData name="Jonathan Loo" userId="d2d72d48b56f45d8" providerId="LiveId" clId="{B816A1F6-97B7-4ACD-A812-B0A1120B03B6}" dt="2020-11-21T17:16:44.393" v="12638" actId="14100"/>
          <ac:spMkLst>
            <pc:docMk/>
            <pc:sldMk cId="2356235739" sldId="533"/>
            <ac:spMk id="407" creationId="{C770783C-2340-4370-8EDF-1FCAEF7343E6}"/>
          </ac:spMkLst>
        </pc:spChg>
        <pc:spChg chg="add mod ord">
          <ac:chgData name="Jonathan Loo" userId="d2d72d48b56f45d8" providerId="LiveId" clId="{B816A1F6-97B7-4ACD-A812-B0A1120B03B6}" dt="2020-11-21T17:09:33.101" v="12311" actId="1037"/>
          <ac:spMkLst>
            <pc:docMk/>
            <pc:sldMk cId="2356235739" sldId="533"/>
            <ac:spMk id="409" creationId="{9BEFECA1-156B-4E30-AEA0-F8078740863C}"/>
          </ac:spMkLst>
        </pc:spChg>
        <pc:spChg chg="add mod">
          <ac:chgData name="Jonathan Loo" userId="d2d72d48b56f45d8" providerId="LiveId" clId="{B816A1F6-97B7-4ACD-A812-B0A1120B03B6}" dt="2020-11-21T17:17:16.467" v="12730" actId="1038"/>
          <ac:spMkLst>
            <pc:docMk/>
            <pc:sldMk cId="2356235739" sldId="533"/>
            <ac:spMk id="459" creationId="{13D90BD9-A623-4CBD-8404-586B5B80B5C0}"/>
          </ac:spMkLst>
        </pc:spChg>
        <pc:spChg chg="add mod">
          <ac:chgData name="Jonathan Loo" userId="d2d72d48b56f45d8" providerId="LiveId" clId="{B816A1F6-97B7-4ACD-A812-B0A1120B03B6}" dt="2020-11-21T17:17:16.467" v="12730" actId="1038"/>
          <ac:spMkLst>
            <pc:docMk/>
            <pc:sldMk cId="2356235739" sldId="533"/>
            <ac:spMk id="461" creationId="{B5C2566D-3705-4F91-89E1-4F2CA0CAAE58}"/>
          </ac:spMkLst>
        </pc:spChg>
        <pc:spChg chg="add del mod">
          <ac:chgData name="Jonathan Loo" userId="d2d72d48b56f45d8" providerId="LiveId" clId="{B816A1F6-97B7-4ACD-A812-B0A1120B03B6}" dt="2020-11-21T17:13:11.672" v="12508" actId="478"/>
          <ac:spMkLst>
            <pc:docMk/>
            <pc:sldMk cId="2356235739" sldId="533"/>
            <ac:spMk id="463" creationId="{93B66D4C-0C3D-4F0D-8DB3-9E5A38F2C7FD}"/>
          </ac:spMkLst>
        </pc:spChg>
        <pc:spChg chg="add del mod">
          <ac:chgData name="Jonathan Loo" userId="d2d72d48b56f45d8" providerId="LiveId" clId="{B816A1F6-97B7-4ACD-A812-B0A1120B03B6}" dt="2020-11-21T17:13:11.672" v="12508" actId="478"/>
          <ac:spMkLst>
            <pc:docMk/>
            <pc:sldMk cId="2356235739" sldId="533"/>
            <ac:spMk id="465" creationId="{41510A9A-7907-48C6-9562-E9B3819274A4}"/>
          </ac:spMkLst>
        </pc:spChg>
        <pc:spChg chg="add del mod">
          <ac:chgData name="Jonathan Loo" userId="d2d72d48b56f45d8" providerId="LiveId" clId="{B816A1F6-97B7-4ACD-A812-B0A1120B03B6}" dt="2020-11-21T17:13:11.672" v="12508" actId="478"/>
          <ac:spMkLst>
            <pc:docMk/>
            <pc:sldMk cId="2356235739" sldId="533"/>
            <ac:spMk id="467" creationId="{05B1631C-6CEA-4ADD-9E26-CBAC39F6AD62}"/>
          </ac:spMkLst>
        </pc:spChg>
        <pc:spChg chg="add del mod">
          <ac:chgData name="Jonathan Loo" userId="d2d72d48b56f45d8" providerId="LiveId" clId="{B816A1F6-97B7-4ACD-A812-B0A1120B03B6}" dt="2020-11-21T17:05:53.869" v="11875" actId="22"/>
          <ac:spMkLst>
            <pc:docMk/>
            <pc:sldMk cId="2356235739" sldId="533"/>
            <ac:spMk id="501" creationId="{DD3BB0C7-5472-4B1D-A7CC-00EC9495731E}"/>
          </ac:spMkLst>
        </pc:spChg>
        <pc:spChg chg="add mod">
          <ac:chgData name="Jonathan Loo" userId="d2d72d48b56f45d8" providerId="LiveId" clId="{B816A1F6-97B7-4ACD-A812-B0A1120B03B6}" dt="2020-11-21T17:12:39.106" v="12477" actId="1036"/>
          <ac:spMkLst>
            <pc:docMk/>
            <pc:sldMk cId="2356235739" sldId="533"/>
            <ac:spMk id="565" creationId="{C9E649A2-FC50-4258-9BD6-812D2E450415}"/>
          </ac:spMkLst>
        </pc:spChg>
        <pc:spChg chg="add mod">
          <ac:chgData name="Jonathan Loo" userId="d2d72d48b56f45d8" providerId="LiveId" clId="{B816A1F6-97B7-4ACD-A812-B0A1120B03B6}" dt="2020-11-21T17:17:11.491" v="12712" actId="1036"/>
          <ac:spMkLst>
            <pc:docMk/>
            <pc:sldMk cId="2356235739" sldId="533"/>
            <ac:spMk id="567" creationId="{3F2DB013-6D52-42C4-8B2B-00D15C5A3210}"/>
          </ac:spMkLst>
        </pc:spChg>
        <pc:spChg chg="add mod">
          <ac:chgData name="Jonathan Loo" userId="d2d72d48b56f45d8" providerId="LiveId" clId="{B816A1F6-97B7-4ACD-A812-B0A1120B03B6}" dt="2020-11-21T17:17:08.120" v="12707" actId="1036"/>
          <ac:spMkLst>
            <pc:docMk/>
            <pc:sldMk cId="2356235739" sldId="533"/>
            <ac:spMk id="569" creationId="{B65DA2F6-A045-4DAC-99A9-792B7B27BD39}"/>
          </ac:spMkLst>
        </pc:spChg>
        <pc:spChg chg="add del mod">
          <ac:chgData name="Jonathan Loo" userId="d2d72d48b56f45d8" providerId="LiveId" clId="{B816A1F6-97B7-4ACD-A812-B0A1120B03B6}" dt="2020-11-21T17:16:32.462" v="12594" actId="478"/>
          <ac:spMkLst>
            <pc:docMk/>
            <pc:sldMk cId="2356235739" sldId="533"/>
            <ac:spMk id="571" creationId="{07D4222A-E6DA-4F6D-A82D-7D178E41AA85}"/>
          </ac:spMkLst>
        </pc:spChg>
        <pc:spChg chg="add mod">
          <ac:chgData name="Jonathan Loo" userId="d2d72d48b56f45d8" providerId="LiveId" clId="{B816A1F6-97B7-4ACD-A812-B0A1120B03B6}" dt="2020-11-21T17:17:02.078" v="12698" actId="1036"/>
          <ac:spMkLst>
            <pc:docMk/>
            <pc:sldMk cId="2356235739" sldId="533"/>
            <ac:spMk id="573" creationId="{3F99C712-B628-4F6A-B4F8-DFC69BCF3831}"/>
          </ac:spMkLst>
        </pc:spChg>
        <pc:spChg chg="add mod">
          <ac:chgData name="Jonathan Loo" userId="d2d72d48b56f45d8" providerId="LiveId" clId="{B816A1F6-97B7-4ACD-A812-B0A1120B03B6}" dt="2020-11-21T17:17:16.467" v="12730" actId="1038"/>
          <ac:spMkLst>
            <pc:docMk/>
            <pc:sldMk cId="2356235739" sldId="533"/>
            <ac:spMk id="575" creationId="{3D58ADE1-A314-45AF-AE54-D6F3E78C68BC}"/>
          </ac:spMkLst>
        </pc:spChg>
        <pc:spChg chg="add mod">
          <ac:chgData name="Jonathan Loo" userId="d2d72d48b56f45d8" providerId="LiveId" clId="{B816A1F6-97B7-4ACD-A812-B0A1120B03B6}" dt="2020-11-21T17:38:38.287" v="13281" actId="164"/>
          <ac:spMkLst>
            <pc:docMk/>
            <pc:sldMk cId="2356235739" sldId="533"/>
            <ac:spMk id="624" creationId="{B7238C44-8069-41BD-AED8-86D2282B46FA}"/>
          </ac:spMkLst>
        </pc:spChg>
        <pc:spChg chg="add mod">
          <ac:chgData name="Jonathan Loo" userId="d2d72d48b56f45d8" providerId="LiveId" clId="{B816A1F6-97B7-4ACD-A812-B0A1120B03B6}" dt="2020-11-21T17:38:42.169" v="13282" actId="164"/>
          <ac:spMkLst>
            <pc:docMk/>
            <pc:sldMk cId="2356235739" sldId="533"/>
            <ac:spMk id="628" creationId="{E4F9698D-797A-4C12-948B-926B3F60F4CA}"/>
          </ac:spMkLst>
        </pc:spChg>
        <pc:spChg chg="add del mod">
          <ac:chgData name="Jonathan Loo" userId="d2d72d48b56f45d8" providerId="LiveId" clId="{B816A1F6-97B7-4ACD-A812-B0A1120B03B6}" dt="2020-11-21T17:43:35.728" v="13423" actId="478"/>
          <ac:spMkLst>
            <pc:docMk/>
            <pc:sldMk cId="2356235739" sldId="533"/>
            <ac:spMk id="633" creationId="{C790521B-4E88-440A-9A73-86E44AA0E97C}"/>
          </ac:spMkLst>
        </pc:spChg>
        <pc:spChg chg="add del mod">
          <ac:chgData name="Jonathan Loo" userId="d2d72d48b56f45d8" providerId="LiveId" clId="{B816A1F6-97B7-4ACD-A812-B0A1120B03B6}" dt="2020-11-21T17:43:38.562" v="13427" actId="478"/>
          <ac:spMkLst>
            <pc:docMk/>
            <pc:sldMk cId="2356235739" sldId="533"/>
            <ac:spMk id="641" creationId="{E173AC32-21F7-43CE-B121-3419BCF29E8C}"/>
          </ac:spMkLst>
        </pc:spChg>
        <pc:spChg chg="mod topLvl">
          <ac:chgData name="Jonathan Loo" userId="d2d72d48b56f45d8" providerId="LiveId" clId="{B816A1F6-97B7-4ACD-A812-B0A1120B03B6}" dt="2020-11-21T17:42:06.848" v="13354" actId="164"/>
          <ac:spMkLst>
            <pc:docMk/>
            <pc:sldMk cId="2356235739" sldId="533"/>
            <ac:spMk id="646" creationId="{7358386D-0D91-4216-8B37-D5B88B933928}"/>
          </ac:spMkLst>
        </pc:spChg>
        <pc:grpChg chg="del mod">
          <ac:chgData name="Jonathan Loo" userId="d2d72d48b56f45d8" providerId="LiveId" clId="{B816A1F6-97B7-4ACD-A812-B0A1120B03B6}" dt="2020-11-21T15:51:26.150" v="10496" actId="478"/>
          <ac:grpSpMkLst>
            <pc:docMk/>
            <pc:sldMk cId="2356235739" sldId="533"/>
            <ac:grpSpMk id="2" creationId="{2732C652-22A3-4131-8CEA-2AD54D145E15}"/>
          </ac:grpSpMkLst>
        </pc:grpChg>
        <pc:grpChg chg="del mod">
          <ac:chgData name="Jonathan Loo" userId="d2d72d48b56f45d8" providerId="LiveId" clId="{B816A1F6-97B7-4ACD-A812-B0A1120B03B6}" dt="2020-11-21T15:52:49.613" v="10502" actId="478"/>
          <ac:grpSpMkLst>
            <pc:docMk/>
            <pc:sldMk cId="2356235739" sldId="533"/>
            <ac:grpSpMk id="64" creationId="{A7C7E8EB-F59E-40A3-BA06-F0EBD31EA0C6}"/>
          </ac:grpSpMkLst>
        </pc:grpChg>
        <pc:grpChg chg="del mod">
          <ac:chgData name="Jonathan Loo" userId="d2d72d48b56f45d8" providerId="LiveId" clId="{B816A1F6-97B7-4ACD-A812-B0A1120B03B6}" dt="2020-11-21T15:53:48.947" v="10506" actId="165"/>
          <ac:grpSpMkLst>
            <pc:docMk/>
            <pc:sldMk cId="2356235739" sldId="533"/>
            <ac:grpSpMk id="127" creationId="{3A7A6BF2-EED7-4D7C-A119-1E1D7DF2F13B}"/>
          </ac:grpSpMkLst>
        </pc:grpChg>
        <pc:grpChg chg="del mod">
          <ac:chgData name="Jonathan Loo" userId="d2d72d48b56f45d8" providerId="LiveId" clId="{B816A1F6-97B7-4ACD-A812-B0A1120B03B6}" dt="2020-11-21T15:56:57.117" v="10520" actId="478"/>
          <ac:grpSpMkLst>
            <pc:docMk/>
            <pc:sldMk cId="2356235739" sldId="533"/>
            <ac:grpSpMk id="190" creationId="{23E2F549-5644-4A4C-AF07-3CB706E2BAF6}"/>
          </ac:grpSpMkLst>
        </pc:grpChg>
        <pc:grpChg chg="del mod">
          <ac:chgData name="Jonathan Loo" userId="d2d72d48b56f45d8" providerId="LiveId" clId="{B816A1F6-97B7-4ACD-A812-B0A1120B03B6}" dt="2020-11-21T15:57:26.964" v="10527" actId="165"/>
          <ac:grpSpMkLst>
            <pc:docMk/>
            <pc:sldMk cId="2356235739" sldId="533"/>
            <ac:grpSpMk id="251" creationId="{B075799D-120B-43FF-BBAF-A0C0372D5126}"/>
          </ac:grpSpMkLst>
        </pc:grpChg>
        <pc:grpChg chg="del mod">
          <ac:chgData name="Jonathan Loo" userId="d2d72d48b56f45d8" providerId="LiveId" clId="{B816A1F6-97B7-4ACD-A812-B0A1120B03B6}" dt="2020-11-21T16:09:37.724" v="11038" actId="165"/>
          <ac:grpSpMkLst>
            <pc:docMk/>
            <pc:sldMk cId="2356235739" sldId="533"/>
            <ac:grpSpMk id="317" creationId="{636896E7-AC20-4343-8931-5EBB180D3BDD}"/>
          </ac:grpSpMkLst>
        </pc:grpChg>
        <pc:grpChg chg="add del mod">
          <ac:chgData name="Jonathan Loo" userId="d2d72d48b56f45d8" providerId="LiveId" clId="{B816A1F6-97B7-4ACD-A812-B0A1120B03B6}" dt="2020-11-21T17:43:36.978" v="13425" actId="478"/>
          <ac:grpSpMkLst>
            <pc:docMk/>
            <pc:sldMk cId="2356235739" sldId="533"/>
            <ac:grpSpMk id="637" creationId="{F7A5C13F-94B0-43CA-8E00-A1C82C5B90E6}"/>
          </ac:grpSpMkLst>
        </pc:grpChg>
        <pc:grpChg chg="add del mod">
          <ac:chgData name="Jonathan Loo" userId="d2d72d48b56f45d8" providerId="LiveId" clId="{B816A1F6-97B7-4ACD-A812-B0A1120B03B6}" dt="2020-11-21T17:43:41.766" v="13433" actId="478"/>
          <ac:grpSpMkLst>
            <pc:docMk/>
            <pc:sldMk cId="2356235739" sldId="533"/>
            <ac:grpSpMk id="638" creationId="{F5032FA9-4609-47E2-821E-EA89D5F1985C}"/>
          </ac:grpSpMkLst>
        </pc:grpChg>
        <pc:grpChg chg="add del mod">
          <ac:chgData name="Jonathan Loo" userId="d2d72d48b56f45d8" providerId="LiveId" clId="{B816A1F6-97B7-4ACD-A812-B0A1120B03B6}" dt="2020-11-21T17:41:50.907" v="13348" actId="478"/>
          <ac:grpSpMkLst>
            <pc:docMk/>
            <pc:sldMk cId="2356235739" sldId="533"/>
            <ac:grpSpMk id="644" creationId="{A80601D0-CC8A-4E1A-B35D-1DF24F41A788}"/>
          </ac:grpSpMkLst>
        </pc:grpChg>
        <pc:grpChg chg="add del mod">
          <ac:chgData name="Jonathan Loo" userId="d2d72d48b56f45d8" providerId="LiveId" clId="{B816A1F6-97B7-4ACD-A812-B0A1120B03B6}" dt="2020-11-21T17:43:39.678" v="13429" actId="478"/>
          <ac:grpSpMkLst>
            <pc:docMk/>
            <pc:sldMk cId="2356235739" sldId="533"/>
            <ac:grpSpMk id="647" creationId="{28C37C5E-F3B6-4D3B-B5E8-CD64176A7186}"/>
          </ac:grpSpMkLst>
        </pc:grpChg>
        <pc:picChg chg="add del mod">
          <ac:chgData name="Jonathan Loo" userId="d2d72d48b56f45d8" providerId="LiveId" clId="{B816A1F6-97B7-4ACD-A812-B0A1120B03B6}" dt="2020-11-21T15:52:37.151" v="10499" actId="27803"/>
          <ac:picMkLst>
            <pc:docMk/>
            <pc:sldMk cId="2356235739" sldId="533"/>
            <ac:picMk id="63" creationId="{A7C7E8EB-F59E-40A3-BA06-F0EBD31EA0C6}"/>
          </ac:picMkLst>
        </pc:picChg>
        <pc:picChg chg="del">
          <ac:chgData name="Jonathan Loo" userId="d2d72d48b56f45d8" providerId="LiveId" clId="{B816A1F6-97B7-4ACD-A812-B0A1120B03B6}" dt="2020-11-21T15:50:57.055" v="10493" actId="27803"/>
          <ac:picMkLst>
            <pc:docMk/>
            <pc:sldMk cId="2356235739" sldId="533"/>
            <ac:picMk id="78" creationId="{2732C652-22A3-4131-8CEA-2AD54D145E15}"/>
          </ac:picMkLst>
        </pc:picChg>
        <pc:picChg chg="del">
          <ac:chgData name="Jonathan Loo" userId="d2d72d48b56f45d8" providerId="LiveId" clId="{B816A1F6-97B7-4ACD-A812-B0A1120B03B6}" dt="2020-11-21T15:50:50.740" v="10492" actId="478"/>
          <ac:picMkLst>
            <pc:docMk/>
            <pc:sldMk cId="2356235739" sldId="533"/>
            <ac:picMk id="80" creationId="{77579168-9F13-4BD1-B536-87233CCB6D84}"/>
          </ac:picMkLst>
        </pc:picChg>
        <pc:picChg chg="add del mod">
          <ac:chgData name="Jonathan Loo" userId="d2d72d48b56f45d8" providerId="LiveId" clId="{B816A1F6-97B7-4ACD-A812-B0A1120B03B6}" dt="2020-11-21T15:53:38.929" v="10505" actId="27803"/>
          <ac:picMkLst>
            <pc:docMk/>
            <pc:sldMk cId="2356235739" sldId="533"/>
            <ac:picMk id="126" creationId="{3A7A6BF2-EED7-4D7C-A119-1E1D7DF2F13B}"/>
          </ac:picMkLst>
        </pc:picChg>
        <pc:picChg chg="add del mod">
          <ac:chgData name="Jonathan Loo" userId="d2d72d48b56f45d8" providerId="LiveId" clId="{B816A1F6-97B7-4ACD-A812-B0A1120B03B6}" dt="2020-11-21T15:55:45.366" v="10511" actId="478"/>
          <ac:picMkLst>
            <pc:docMk/>
            <pc:sldMk cId="2356235739" sldId="533"/>
            <ac:picMk id="187" creationId="{E96CBCDC-1B8A-48C7-8D29-0F1198D7849D}"/>
          </ac:picMkLst>
        </pc:picChg>
        <pc:picChg chg="add del mod">
          <ac:chgData name="Jonathan Loo" userId="d2d72d48b56f45d8" providerId="LiveId" clId="{B816A1F6-97B7-4ACD-A812-B0A1120B03B6}" dt="2020-11-21T15:56:18.139" v="10519" actId="27803"/>
          <ac:picMkLst>
            <pc:docMk/>
            <pc:sldMk cId="2356235739" sldId="533"/>
            <ac:picMk id="189" creationId="{23E2F549-5644-4A4C-AF07-3CB706E2BAF6}"/>
          </ac:picMkLst>
        </pc:picChg>
        <pc:picChg chg="add del mod">
          <ac:chgData name="Jonathan Loo" userId="d2d72d48b56f45d8" providerId="LiveId" clId="{B816A1F6-97B7-4ACD-A812-B0A1120B03B6}" dt="2020-11-21T15:57:18.525" v="10526" actId="27803"/>
          <ac:picMkLst>
            <pc:docMk/>
            <pc:sldMk cId="2356235739" sldId="533"/>
            <ac:picMk id="250" creationId="{B075799D-120B-43FF-BBAF-A0C0372D5126}"/>
          </ac:picMkLst>
        </pc:picChg>
        <pc:picChg chg="add del mod">
          <ac:chgData name="Jonathan Loo" userId="d2d72d48b56f45d8" providerId="LiveId" clId="{B816A1F6-97B7-4ACD-A812-B0A1120B03B6}" dt="2020-11-21T16:00:02.246" v="10577" actId="478"/>
          <ac:picMkLst>
            <pc:docMk/>
            <pc:sldMk cId="2356235739" sldId="533"/>
            <ac:picMk id="311" creationId="{2624223A-99F4-48ED-83EA-4C1595EFFDF3}"/>
          </ac:picMkLst>
        </pc:picChg>
        <pc:picChg chg="add del mod">
          <ac:chgData name="Jonathan Loo" userId="d2d72d48b56f45d8" providerId="LiveId" clId="{B816A1F6-97B7-4ACD-A812-B0A1120B03B6}" dt="2020-11-21T16:05:38.721" v="10776"/>
          <ac:picMkLst>
            <pc:docMk/>
            <pc:sldMk cId="2356235739" sldId="533"/>
            <ac:picMk id="313" creationId="{167A32EF-B5E6-42E9-9876-A87401C32B66}"/>
          </ac:picMkLst>
        </pc:picChg>
        <pc:picChg chg="add del mod">
          <ac:chgData name="Jonathan Loo" userId="d2d72d48b56f45d8" providerId="LiveId" clId="{B816A1F6-97B7-4ACD-A812-B0A1120B03B6}" dt="2020-11-21T16:09:31.201" v="11037" actId="27803"/>
          <ac:picMkLst>
            <pc:docMk/>
            <pc:sldMk cId="2356235739" sldId="533"/>
            <ac:picMk id="316" creationId="{636896E7-AC20-4343-8931-5EBB180D3BDD}"/>
          </ac:picMkLst>
        </pc:picChg>
        <pc:picChg chg="del mod">
          <ac:chgData name="Jonathan Loo" userId="d2d72d48b56f45d8" providerId="LiveId" clId="{B816A1F6-97B7-4ACD-A812-B0A1120B03B6}" dt="2020-11-21T16:18:15.607" v="11283" actId="478"/>
          <ac:picMkLst>
            <pc:docMk/>
            <pc:sldMk cId="2356235739" sldId="533"/>
            <ac:picMk id="411" creationId="{2BB6FA88-6540-4772-BB49-2281A094E6B5}"/>
          </ac:picMkLst>
        </pc:picChg>
        <pc:picChg chg="del mod ord">
          <ac:chgData name="Jonathan Loo" userId="d2d72d48b56f45d8" providerId="LiveId" clId="{B816A1F6-97B7-4ACD-A812-B0A1120B03B6}" dt="2020-11-21T16:20:00.630" v="11287" actId="478"/>
          <ac:picMkLst>
            <pc:docMk/>
            <pc:sldMk cId="2356235739" sldId="533"/>
            <ac:picMk id="413" creationId="{00FBABD0-A2AB-4B63-BDAB-67C7E3FA7D13}"/>
          </ac:picMkLst>
        </pc:picChg>
        <pc:picChg chg="del mod">
          <ac:chgData name="Jonathan Loo" userId="d2d72d48b56f45d8" providerId="LiveId" clId="{B816A1F6-97B7-4ACD-A812-B0A1120B03B6}" dt="2020-11-21T16:22:01.761" v="11314" actId="478"/>
          <ac:picMkLst>
            <pc:docMk/>
            <pc:sldMk cId="2356235739" sldId="533"/>
            <ac:picMk id="415" creationId="{1FB024EF-B4A5-4696-AAD8-C2A9A1607647}"/>
          </ac:picMkLst>
        </pc:picChg>
        <pc:picChg chg="del mod ord">
          <ac:chgData name="Jonathan Loo" userId="d2d72d48b56f45d8" providerId="LiveId" clId="{B816A1F6-97B7-4ACD-A812-B0A1120B03B6}" dt="2020-11-21T16:22:26.926" v="11332" actId="478"/>
          <ac:picMkLst>
            <pc:docMk/>
            <pc:sldMk cId="2356235739" sldId="533"/>
            <ac:picMk id="417" creationId="{A6F6D64A-1D13-47AC-9F3F-7014EC0CDE26}"/>
          </ac:picMkLst>
        </pc:picChg>
        <pc:picChg chg="del mod ord">
          <ac:chgData name="Jonathan Loo" userId="d2d72d48b56f45d8" providerId="LiveId" clId="{B816A1F6-97B7-4ACD-A812-B0A1120B03B6}" dt="2020-11-21T16:22:40.347" v="11335" actId="478"/>
          <ac:picMkLst>
            <pc:docMk/>
            <pc:sldMk cId="2356235739" sldId="533"/>
            <ac:picMk id="419" creationId="{033C7B82-0DC8-469B-B309-F01A372992C4}"/>
          </ac:picMkLst>
        </pc:picChg>
        <pc:picChg chg="add del mod">
          <ac:chgData name="Jonathan Loo" userId="d2d72d48b56f45d8" providerId="LiveId" clId="{B816A1F6-97B7-4ACD-A812-B0A1120B03B6}" dt="2020-11-21T16:23:02.471" v="11350" actId="478"/>
          <ac:picMkLst>
            <pc:docMk/>
            <pc:sldMk cId="2356235739" sldId="533"/>
            <ac:picMk id="421" creationId="{A2BFC86A-83D1-49D5-8FA4-FF4586BCB1BE}"/>
          </ac:picMkLst>
        </pc:picChg>
        <pc:picChg chg="del mod ord">
          <ac:chgData name="Jonathan Loo" userId="d2d72d48b56f45d8" providerId="LiveId" clId="{B816A1F6-97B7-4ACD-A812-B0A1120B03B6}" dt="2020-11-21T16:23:11.193" v="11368" actId="478"/>
          <ac:picMkLst>
            <pc:docMk/>
            <pc:sldMk cId="2356235739" sldId="533"/>
            <ac:picMk id="423" creationId="{2639FC4F-1CAD-4A1C-B549-CE45A37251B8}"/>
          </ac:picMkLst>
        </pc:picChg>
        <pc:picChg chg="add del mod ord">
          <ac:chgData name="Jonathan Loo" userId="d2d72d48b56f45d8" providerId="LiveId" clId="{B816A1F6-97B7-4ACD-A812-B0A1120B03B6}" dt="2020-11-21T17:09:33.101" v="12311" actId="1037"/>
          <ac:picMkLst>
            <pc:docMk/>
            <pc:sldMk cId="2356235739" sldId="533"/>
            <ac:picMk id="425" creationId="{AAA9389B-0C6F-4922-B0D4-E50002BF8757}"/>
          </ac:picMkLst>
        </pc:picChg>
        <pc:picChg chg="add del mod">
          <ac:chgData name="Jonathan Loo" userId="d2d72d48b56f45d8" providerId="LiveId" clId="{B816A1F6-97B7-4ACD-A812-B0A1120B03B6}" dt="2020-11-21T16:23:26.179" v="11389" actId="478"/>
          <ac:picMkLst>
            <pc:docMk/>
            <pc:sldMk cId="2356235739" sldId="533"/>
            <ac:picMk id="427" creationId="{BC51D50C-8F4F-4F2E-A547-DE9D9DDB7BB9}"/>
          </ac:picMkLst>
        </pc:picChg>
        <pc:picChg chg="mod ord">
          <ac:chgData name="Jonathan Loo" userId="d2d72d48b56f45d8" providerId="LiveId" clId="{B816A1F6-97B7-4ACD-A812-B0A1120B03B6}" dt="2020-11-21T17:09:33.101" v="12311" actId="1037"/>
          <ac:picMkLst>
            <pc:docMk/>
            <pc:sldMk cId="2356235739" sldId="533"/>
            <ac:picMk id="429" creationId="{767787F9-F35F-470C-BA20-C6C75CD276B3}"/>
          </ac:picMkLst>
        </pc:picChg>
        <pc:picChg chg="add del mod">
          <ac:chgData name="Jonathan Loo" userId="d2d72d48b56f45d8" providerId="LiveId" clId="{B816A1F6-97B7-4ACD-A812-B0A1120B03B6}" dt="2020-11-21T16:23:42.911" v="11408" actId="478"/>
          <ac:picMkLst>
            <pc:docMk/>
            <pc:sldMk cId="2356235739" sldId="533"/>
            <ac:picMk id="431" creationId="{E4003F92-416F-4F29-97BB-CDE66B14C62D}"/>
          </ac:picMkLst>
        </pc:picChg>
        <pc:picChg chg="del mod ord">
          <ac:chgData name="Jonathan Loo" userId="d2d72d48b56f45d8" providerId="LiveId" clId="{B816A1F6-97B7-4ACD-A812-B0A1120B03B6}" dt="2020-11-21T16:24:08.646" v="11425" actId="478"/>
          <ac:picMkLst>
            <pc:docMk/>
            <pc:sldMk cId="2356235739" sldId="533"/>
            <ac:picMk id="433" creationId="{46325276-D813-4BEE-A113-860AAAD0DE04}"/>
          </ac:picMkLst>
        </pc:picChg>
        <pc:picChg chg="del mod ord">
          <ac:chgData name="Jonathan Loo" userId="d2d72d48b56f45d8" providerId="LiveId" clId="{B816A1F6-97B7-4ACD-A812-B0A1120B03B6}" dt="2020-11-21T16:24:18.360" v="11442" actId="478"/>
          <ac:picMkLst>
            <pc:docMk/>
            <pc:sldMk cId="2356235739" sldId="533"/>
            <ac:picMk id="435" creationId="{35884ED7-FD21-4DB7-9780-4E74585CDA68}"/>
          </ac:picMkLst>
        </pc:picChg>
        <pc:picChg chg="del mod ord">
          <ac:chgData name="Jonathan Loo" userId="d2d72d48b56f45d8" providerId="LiveId" clId="{B816A1F6-97B7-4ACD-A812-B0A1120B03B6}" dt="2020-11-21T17:05:18.350" v="11819" actId="478"/>
          <ac:picMkLst>
            <pc:docMk/>
            <pc:sldMk cId="2356235739" sldId="533"/>
            <ac:picMk id="437" creationId="{BDEE4CD0-C345-4FDC-A3EB-3B5804A18769}"/>
          </ac:picMkLst>
        </pc:picChg>
        <pc:picChg chg="add del mod">
          <ac:chgData name="Jonathan Loo" userId="d2d72d48b56f45d8" providerId="LiveId" clId="{B816A1F6-97B7-4ACD-A812-B0A1120B03B6}" dt="2020-11-21T16:24:48.823" v="11461" actId="478"/>
          <ac:picMkLst>
            <pc:docMk/>
            <pc:sldMk cId="2356235739" sldId="533"/>
            <ac:picMk id="439" creationId="{BF8E693C-A37E-4B6D-A73C-01D5B1E8C5B4}"/>
          </ac:picMkLst>
        </pc:picChg>
        <pc:picChg chg="del mod ord">
          <ac:chgData name="Jonathan Loo" userId="d2d72d48b56f45d8" providerId="LiveId" clId="{B816A1F6-97B7-4ACD-A812-B0A1120B03B6}" dt="2020-11-21T16:25:01.584" v="11478" actId="478"/>
          <ac:picMkLst>
            <pc:docMk/>
            <pc:sldMk cId="2356235739" sldId="533"/>
            <ac:picMk id="441" creationId="{FB2F0119-DF03-4D8D-9238-92059A0A454C}"/>
          </ac:picMkLst>
        </pc:picChg>
        <pc:picChg chg="del mod ord">
          <ac:chgData name="Jonathan Loo" userId="d2d72d48b56f45d8" providerId="LiveId" clId="{B816A1F6-97B7-4ACD-A812-B0A1120B03B6}" dt="2020-11-21T17:05:29.950" v="11844" actId="478"/>
          <ac:picMkLst>
            <pc:docMk/>
            <pc:sldMk cId="2356235739" sldId="533"/>
            <ac:picMk id="443" creationId="{0EA39EC6-C21E-41A0-AE85-DD054C7B653A}"/>
          </ac:picMkLst>
        </pc:picChg>
        <pc:picChg chg="add del mod">
          <ac:chgData name="Jonathan Loo" userId="d2d72d48b56f45d8" providerId="LiveId" clId="{B816A1F6-97B7-4ACD-A812-B0A1120B03B6}" dt="2020-11-21T16:25:34.121" v="11498" actId="478"/>
          <ac:picMkLst>
            <pc:docMk/>
            <pc:sldMk cId="2356235739" sldId="533"/>
            <ac:picMk id="445" creationId="{CE314A54-BAB5-4048-ADFC-C5E0BBE4079A}"/>
          </ac:picMkLst>
        </pc:picChg>
        <pc:picChg chg="del mod ord">
          <ac:chgData name="Jonathan Loo" userId="d2d72d48b56f45d8" providerId="LiveId" clId="{B816A1F6-97B7-4ACD-A812-B0A1120B03B6}" dt="2020-11-21T17:05:38.205" v="11868" actId="478"/>
          <ac:picMkLst>
            <pc:docMk/>
            <pc:sldMk cId="2356235739" sldId="533"/>
            <ac:picMk id="447" creationId="{D4B4BAD3-86CE-41B0-AB6C-2A4C99E8671E}"/>
          </ac:picMkLst>
        </pc:picChg>
        <pc:picChg chg="add del mod">
          <ac:chgData name="Jonathan Loo" userId="d2d72d48b56f45d8" providerId="LiveId" clId="{B816A1F6-97B7-4ACD-A812-B0A1120B03B6}" dt="2020-11-21T16:25:50.543" v="11504" actId="478"/>
          <ac:picMkLst>
            <pc:docMk/>
            <pc:sldMk cId="2356235739" sldId="533"/>
            <ac:picMk id="449" creationId="{0B324099-7905-4BA7-9E51-5EDFAE7B2AA1}"/>
          </ac:picMkLst>
        </pc:picChg>
        <pc:picChg chg="add del mod">
          <ac:chgData name="Jonathan Loo" userId="d2d72d48b56f45d8" providerId="LiveId" clId="{B816A1F6-97B7-4ACD-A812-B0A1120B03B6}" dt="2020-11-21T17:01:15.338" v="11521" actId="478"/>
          <ac:picMkLst>
            <pc:docMk/>
            <pc:sldMk cId="2356235739" sldId="533"/>
            <ac:picMk id="451" creationId="{FD8D20C4-9314-4195-9089-5FB13087639B}"/>
          </ac:picMkLst>
        </pc:picChg>
        <pc:picChg chg="del mod ord">
          <ac:chgData name="Jonathan Loo" userId="d2d72d48b56f45d8" providerId="LiveId" clId="{B816A1F6-97B7-4ACD-A812-B0A1120B03B6}" dt="2020-11-21T17:02:16.517" v="11539" actId="478"/>
          <ac:picMkLst>
            <pc:docMk/>
            <pc:sldMk cId="2356235739" sldId="533"/>
            <ac:picMk id="453" creationId="{1618CE7C-2A3B-4FD5-ACFB-76AB305C0A80}"/>
          </ac:picMkLst>
        </pc:picChg>
        <pc:picChg chg="del mod ord">
          <ac:chgData name="Jonathan Loo" userId="d2d72d48b56f45d8" providerId="LiveId" clId="{B816A1F6-97B7-4ACD-A812-B0A1120B03B6}" dt="2020-11-21T17:02:25.447" v="11556" actId="478"/>
          <ac:picMkLst>
            <pc:docMk/>
            <pc:sldMk cId="2356235739" sldId="533"/>
            <ac:picMk id="455" creationId="{9E9C89E5-7538-408E-B927-A0E606D4FACF}"/>
          </ac:picMkLst>
        </pc:picChg>
        <pc:picChg chg="del mod ord">
          <ac:chgData name="Jonathan Loo" userId="d2d72d48b56f45d8" providerId="LiveId" clId="{B816A1F6-97B7-4ACD-A812-B0A1120B03B6}" dt="2020-11-21T17:03:06.462" v="11598" actId="478"/>
          <ac:picMkLst>
            <pc:docMk/>
            <pc:sldMk cId="2356235739" sldId="533"/>
            <ac:picMk id="457" creationId="{617D58BB-5DFF-4DA5-9127-13F7D652F8A1}"/>
          </ac:picMkLst>
        </pc:picChg>
        <pc:picChg chg="add del mod">
          <ac:chgData name="Jonathan Loo" userId="d2d72d48b56f45d8" providerId="LiveId" clId="{B816A1F6-97B7-4ACD-A812-B0A1120B03B6}" dt="2020-11-21T17:02:54.935" v="11575" actId="478"/>
          <ac:picMkLst>
            <pc:docMk/>
            <pc:sldMk cId="2356235739" sldId="533"/>
            <ac:picMk id="469" creationId="{B5E25F95-7A2D-4A9E-909D-E17D5830F6D7}"/>
          </ac:picMkLst>
        </pc:picChg>
        <pc:picChg chg="del mod ord">
          <ac:chgData name="Jonathan Loo" userId="d2d72d48b56f45d8" providerId="LiveId" clId="{B816A1F6-97B7-4ACD-A812-B0A1120B03B6}" dt="2020-11-21T17:31:08.102" v="13068" actId="478"/>
          <ac:picMkLst>
            <pc:docMk/>
            <pc:sldMk cId="2356235739" sldId="533"/>
            <ac:picMk id="471" creationId="{974EA368-471D-467A-9C7F-9DED8B5881C9}"/>
          </ac:picMkLst>
        </pc:picChg>
        <pc:picChg chg="del mod ord">
          <ac:chgData name="Jonathan Loo" userId="d2d72d48b56f45d8" providerId="LiveId" clId="{B816A1F6-97B7-4ACD-A812-B0A1120B03B6}" dt="2020-11-21T17:03:22.728" v="11621" actId="478"/>
          <ac:picMkLst>
            <pc:docMk/>
            <pc:sldMk cId="2356235739" sldId="533"/>
            <ac:picMk id="473" creationId="{AD2EF4D4-C4A3-42A9-83EC-1528D202F721}"/>
          </ac:picMkLst>
        </pc:picChg>
        <pc:picChg chg="del mod ord">
          <ac:chgData name="Jonathan Loo" userId="d2d72d48b56f45d8" providerId="LiveId" clId="{B816A1F6-97B7-4ACD-A812-B0A1120B03B6}" dt="2020-11-21T17:03:31.228" v="11644" actId="478"/>
          <ac:picMkLst>
            <pc:docMk/>
            <pc:sldMk cId="2356235739" sldId="533"/>
            <ac:picMk id="475" creationId="{2D88A719-EE23-4F3C-B181-C74A775EA696}"/>
          </ac:picMkLst>
        </pc:picChg>
        <pc:picChg chg="del mod ord">
          <ac:chgData name="Jonathan Loo" userId="d2d72d48b56f45d8" providerId="LiveId" clId="{B816A1F6-97B7-4ACD-A812-B0A1120B03B6}" dt="2020-11-21T17:03:54.485" v="11667" actId="478"/>
          <ac:picMkLst>
            <pc:docMk/>
            <pc:sldMk cId="2356235739" sldId="533"/>
            <ac:picMk id="477" creationId="{3BA8864C-C1D9-4E6C-8094-D9D556D76743}"/>
          </ac:picMkLst>
        </pc:picChg>
        <pc:picChg chg="del mod ord">
          <ac:chgData name="Jonathan Loo" userId="d2d72d48b56f45d8" providerId="LiveId" clId="{B816A1F6-97B7-4ACD-A812-B0A1120B03B6}" dt="2020-11-21T17:04:35.462" v="11747" actId="478"/>
          <ac:picMkLst>
            <pc:docMk/>
            <pc:sldMk cId="2356235739" sldId="533"/>
            <ac:picMk id="479" creationId="{416820AA-5DD6-4ECC-B4C8-A360D0A7B724}"/>
          </ac:picMkLst>
        </pc:picChg>
        <pc:picChg chg="del mod ord">
          <ac:chgData name="Jonathan Loo" userId="d2d72d48b56f45d8" providerId="LiveId" clId="{B816A1F6-97B7-4ACD-A812-B0A1120B03B6}" dt="2020-11-21T17:04:21.176" v="11726"/>
          <ac:picMkLst>
            <pc:docMk/>
            <pc:sldMk cId="2356235739" sldId="533"/>
            <ac:picMk id="481" creationId="{D72C4512-9454-467C-A636-1A1B5F352381}"/>
          </ac:picMkLst>
        </pc:picChg>
        <pc:picChg chg="del mod ord">
          <ac:chgData name="Jonathan Loo" userId="d2d72d48b56f45d8" providerId="LiveId" clId="{B816A1F6-97B7-4ACD-A812-B0A1120B03B6}" dt="2020-11-21T17:04:45.190" v="11770" actId="478"/>
          <ac:picMkLst>
            <pc:docMk/>
            <pc:sldMk cId="2356235739" sldId="533"/>
            <ac:picMk id="483" creationId="{B2B32C13-7E59-473B-84F9-CDCA4D6589E4}"/>
          </ac:picMkLst>
        </pc:picChg>
        <pc:picChg chg="del mod ord">
          <ac:chgData name="Jonathan Loo" userId="d2d72d48b56f45d8" providerId="LiveId" clId="{B816A1F6-97B7-4ACD-A812-B0A1120B03B6}" dt="2020-11-21T17:04:57.796" v="11793" actId="478"/>
          <ac:picMkLst>
            <pc:docMk/>
            <pc:sldMk cId="2356235739" sldId="533"/>
            <ac:picMk id="485" creationId="{CC0447A4-548E-4725-AFC1-79547A5B295F}"/>
          </ac:picMkLst>
        </pc:picChg>
        <pc:picChg chg="del mod ord">
          <ac:chgData name="Jonathan Loo" userId="d2d72d48b56f45d8" providerId="LiveId" clId="{B816A1F6-97B7-4ACD-A812-B0A1120B03B6}" dt="2020-11-21T17:31:16.420" v="13095" actId="478"/>
          <ac:picMkLst>
            <pc:docMk/>
            <pc:sldMk cId="2356235739" sldId="533"/>
            <ac:picMk id="487" creationId="{9C5F4AEC-FF47-42B1-ACFE-74AC33565135}"/>
          </ac:picMkLst>
        </pc:picChg>
        <pc:picChg chg="del mod ord">
          <ac:chgData name="Jonathan Loo" userId="d2d72d48b56f45d8" providerId="LiveId" clId="{B816A1F6-97B7-4ACD-A812-B0A1120B03B6}" dt="2020-11-21T17:31:38.766" v="13154" actId="478"/>
          <ac:picMkLst>
            <pc:docMk/>
            <pc:sldMk cId="2356235739" sldId="533"/>
            <ac:picMk id="489" creationId="{414C83C8-6700-44CC-ABA7-81CF3A47F455}"/>
          </ac:picMkLst>
        </pc:picChg>
        <pc:picChg chg="del mod ord">
          <ac:chgData name="Jonathan Loo" userId="d2d72d48b56f45d8" providerId="LiveId" clId="{B816A1F6-97B7-4ACD-A812-B0A1120B03B6}" dt="2020-11-21T17:31:27.570" v="13123" actId="478"/>
          <ac:picMkLst>
            <pc:docMk/>
            <pc:sldMk cId="2356235739" sldId="533"/>
            <ac:picMk id="491" creationId="{317EF672-BB05-476E-B018-69D95B603A58}"/>
          </ac:picMkLst>
        </pc:picChg>
        <pc:picChg chg="del mod ord">
          <ac:chgData name="Jonathan Loo" userId="d2d72d48b56f45d8" providerId="LiveId" clId="{B816A1F6-97B7-4ACD-A812-B0A1120B03B6}" dt="2020-11-21T17:16:32.462" v="12594" actId="478"/>
          <ac:picMkLst>
            <pc:docMk/>
            <pc:sldMk cId="2356235739" sldId="533"/>
            <ac:picMk id="493" creationId="{0293F892-A43A-4222-B9CC-9B1CDD537E16}"/>
          </ac:picMkLst>
        </pc:picChg>
        <pc:picChg chg="add del mod">
          <ac:chgData name="Jonathan Loo" userId="d2d72d48b56f45d8" providerId="LiveId" clId="{B816A1F6-97B7-4ACD-A812-B0A1120B03B6}" dt="2020-11-21T17:05:53.869" v="11875" actId="22"/>
          <ac:picMkLst>
            <pc:docMk/>
            <pc:sldMk cId="2356235739" sldId="533"/>
            <ac:picMk id="495" creationId="{DA0CFF40-8555-403A-8583-59C044FEABBD}"/>
          </ac:picMkLst>
        </pc:picChg>
        <pc:picChg chg="add del mod">
          <ac:chgData name="Jonathan Loo" userId="d2d72d48b56f45d8" providerId="LiveId" clId="{B816A1F6-97B7-4ACD-A812-B0A1120B03B6}" dt="2020-11-21T17:05:53.869" v="11875" actId="22"/>
          <ac:picMkLst>
            <pc:docMk/>
            <pc:sldMk cId="2356235739" sldId="533"/>
            <ac:picMk id="497" creationId="{107563E5-DBCD-4883-8DF7-2B1F42A3E630}"/>
          </ac:picMkLst>
        </pc:picChg>
        <pc:picChg chg="add del mod">
          <ac:chgData name="Jonathan Loo" userId="d2d72d48b56f45d8" providerId="LiveId" clId="{B816A1F6-97B7-4ACD-A812-B0A1120B03B6}" dt="2020-11-21T17:05:53.869" v="11875" actId="22"/>
          <ac:picMkLst>
            <pc:docMk/>
            <pc:sldMk cId="2356235739" sldId="533"/>
            <ac:picMk id="499" creationId="{D664074B-4BAA-441A-BEC1-BB6D0A6E13FE}"/>
          </ac:picMkLst>
        </pc:picChg>
        <pc:picChg chg="add del mod">
          <ac:chgData name="Jonathan Loo" userId="d2d72d48b56f45d8" providerId="LiveId" clId="{B816A1F6-97B7-4ACD-A812-B0A1120B03B6}" dt="2020-11-21T17:13:11.672" v="12508" actId="478"/>
          <ac:picMkLst>
            <pc:docMk/>
            <pc:sldMk cId="2356235739" sldId="533"/>
            <ac:picMk id="503" creationId="{543D7368-83BC-4EB1-B765-43542537C85B}"/>
          </ac:picMkLst>
        </pc:picChg>
        <pc:picChg chg="add del mod">
          <ac:chgData name="Jonathan Loo" userId="d2d72d48b56f45d8" providerId="LiveId" clId="{B816A1F6-97B7-4ACD-A812-B0A1120B03B6}" dt="2020-11-21T17:08:15.206" v="12182" actId="478"/>
          <ac:picMkLst>
            <pc:docMk/>
            <pc:sldMk cId="2356235739" sldId="533"/>
            <ac:picMk id="505" creationId="{A313E6F4-1F48-4083-93F8-150E673D4B56}"/>
          </ac:picMkLst>
        </pc:picChg>
        <pc:picChg chg="add del mod">
          <ac:chgData name="Jonathan Loo" userId="d2d72d48b56f45d8" providerId="LiveId" clId="{B816A1F6-97B7-4ACD-A812-B0A1120B03B6}" dt="2020-11-21T17:07:46.749" v="12084" actId="478"/>
          <ac:picMkLst>
            <pc:docMk/>
            <pc:sldMk cId="2356235739" sldId="533"/>
            <ac:picMk id="507" creationId="{68FE5308-8808-4770-9DA3-525251FF929F}"/>
          </ac:picMkLst>
        </pc:picChg>
        <pc:picChg chg="add del mod">
          <ac:chgData name="Jonathan Loo" userId="d2d72d48b56f45d8" providerId="LiveId" clId="{B816A1F6-97B7-4ACD-A812-B0A1120B03B6}" dt="2020-11-21T17:07:06.366" v="11973" actId="478"/>
          <ac:picMkLst>
            <pc:docMk/>
            <pc:sldMk cId="2356235739" sldId="533"/>
            <ac:picMk id="509" creationId="{117F97F3-4844-42F2-B79C-79B21AD085C0}"/>
          </ac:picMkLst>
        </pc:picChg>
        <pc:picChg chg="add del mod">
          <ac:chgData name="Jonathan Loo" userId="d2d72d48b56f45d8" providerId="LiveId" clId="{B816A1F6-97B7-4ACD-A812-B0A1120B03B6}" dt="2020-11-21T17:06:44.037" v="11906" actId="478"/>
          <ac:picMkLst>
            <pc:docMk/>
            <pc:sldMk cId="2356235739" sldId="533"/>
            <ac:picMk id="511" creationId="{DE6FDE18-8B56-42DB-933C-7A20468C9D7A}"/>
          </ac:picMkLst>
        </pc:picChg>
        <pc:picChg chg="add del mod">
          <ac:chgData name="Jonathan Loo" userId="d2d72d48b56f45d8" providerId="LiveId" clId="{B816A1F6-97B7-4ACD-A812-B0A1120B03B6}" dt="2020-11-21T17:13:11.672" v="12508" actId="478"/>
          <ac:picMkLst>
            <pc:docMk/>
            <pc:sldMk cId="2356235739" sldId="533"/>
            <ac:picMk id="513" creationId="{E6534B52-D508-4D39-BAB1-43F7748F4079}"/>
          </ac:picMkLst>
        </pc:picChg>
        <pc:picChg chg="add del mod">
          <ac:chgData name="Jonathan Loo" userId="d2d72d48b56f45d8" providerId="LiveId" clId="{B816A1F6-97B7-4ACD-A812-B0A1120B03B6}" dt="2020-11-21T17:08:07.906" v="12152" actId="478"/>
          <ac:picMkLst>
            <pc:docMk/>
            <pc:sldMk cId="2356235739" sldId="533"/>
            <ac:picMk id="515" creationId="{E15FE181-3294-4EA8-8C43-FAE8B9E06A85}"/>
          </ac:picMkLst>
        </pc:picChg>
        <pc:picChg chg="add del mod">
          <ac:chgData name="Jonathan Loo" userId="d2d72d48b56f45d8" providerId="LiveId" clId="{B816A1F6-97B7-4ACD-A812-B0A1120B03B6}" dt="2020-11-21T17:07:52.549" v="12108" actId="478"/>
          <ac:picMkLst>
            <pc:docMk/>
            <pc:sldMk cId="2356235739" sldId="533"/>
            <ac:picMk id="517" creationId="{09DD05B2-069C-48BB-BF7F-F078DF0E7F1F}"/>
          </ac:picMkLst>
        </pc:picChg>
        <pc:picChg chg="add del mod">
          <ac:chgData name="Jonathan Loo" userId="d2d72d48b56f45d8" providerId="LiveId" clId="{B816A1F6-97B7-4ACD-A812-B0A1120B03B6}" dt="2020-11-21T17:07:13.188" v="11996" actId="478"/>
          <ac:picMkLst>
            <pc:docMk/>
            <pc:sldMk cId="2356235739" sldId="533"/>
            <ac:picMk id="519" creationId="{87B527F5-A408-4E6D-9413-4425D6AA7060}"/>
          </ac:picMkLst>
        </pc:picChg>
        <pc:picChg chg="add del mod">
          <ac:chgData name="Jonathan Loo" userId="d2d72d48b56f45d8" providerId="LiveId" clId="{B816A1F6-97B7-4ACD-A812-B0A1120B03B6}" dt="2020-11-21T17:06:50.622" v="11928" actId="478"/>
          <ac:picMkLst>
            <pc:docMk/>
            <pc:sldMk cId="2356235739" sldId="533"/>
            <ac:picMk id="521" creationId="{3C6D3F7A-3AB7-4E3E-B44E-C99FD37B6207}"/>
          </ac:picMkLst>
        </pc:picChg>
        <pc:picChg chg="add del mod">
          <ac:chgData name="Jonathan Loo" userId="d2d72d48b56f45d8" providerId="LiveId" clId="{B816A1F6-97B7-4ACD-A812-B0A1120B03B6}" dt="2020-11-21T17:13:11.672" v="12508" actId="478"/>
          <ac:picMkLst>
            <pc:docMk/>
            <pc:sldMk cId="2356235739" sldId="533"/>
            <ac:picMk id="523" creationId="{CA09A880-018F-48DD-98B1-71BC7A6C6C82}"/>
          </ac:picMkLst>
        </pc:picChg>
        <pc:picChg chg="add del mod">
          <ac:chgData name="Jonathan Loo" userId="d2d72d48b56f45d8" providerId="LiveId" clId="{B816A1F6-97B7-4ACD-A812-B0A1120B03B6}" dt="2020-11-21T17:08:30.499" v="12227" actId="478"/>
          <ac:picMkLst>
            <pc:docMk/>
            <pc:sldMk cId="2356235739" sldId="533"/>
            <ac:picMk id="525" creationId="{F8E2ACE9-52FA-4D3A-B5E1-40C94D5A2665}"/>
          </ac:picMkLst>
        </pc:picChg>
        <pc:picChg chg="add del mod">
          <ac:chgData name="Jonathan Loo" userId="d2d72d48b56f45d8" providerId="LiveId" clId="{B816A1F6-97B7-4ACD-A812-B0A1120B03B6}" dt="2020-11-21T17:07:59.015" v="12127" actId="478"/>
          <ac:picMkLst>
            <pc:docMk/>
            <pc:sldMk cId="2356235739" sldId="533"/>
            <ac:picMk id="527" creationId="{A03D9318-23C3-40C5-A23C-C9DC68BE0C96}"/>
          </ac:picMkLst>
        </pc:picChg>
        <pc:picChg chg="add del mod">
          <ac:chgData name="Jonathan Loo" userId="d2d72d48b56f45d8" providerId="LiveId" clId="{B816A1F6-97B7-4ACD-A812-B0A1120B03B6}" dt="2020-11-21T17:07:21.914" v="12014" actId="478"/>
          <ac:picMkLst>
            <pc:docMk/>
            <pc:sldMk cId="2356235739" sldId="533"/>
            <ac:picMk id="529" creationId="{A114A26F-3FB0-4965-9AF7-87DC19344B4A}"/>
          </ac:picMkLst>
        </pc:picChg>
        <pc:picChg chg="add del mod">
          <ac:chgData name="Jonathan Loo" userId="d2d72d48b56f45d8" providerId="LiveId" clId="{B816A1F6-97B7-4ACD-A812-B0A1120B03B6}" dt="2020-11-21T17:06:57.300" v="11945" actId="478"/>
          <ac:picMkLst>
            <pc:docMk/>
            <pc:sldMk cId="2356235739" sldId="533"/>
            <ac:picMk id="531" creationId="{A29CC41E-2F23-4DB3-8A50-D76270463CDC}"/>
          </ac:picMkLst>
        </pc:picChg>
        <pc:picChg chg="del mod ord">
          <ac:chgData name="Jonathan Loo" userId="d2d72d48b56f45d8" providerId="LiveId" clId="{B816A1F6-97B7-4ACD-A812-B0A1120B03B6}" dt="2020-11-21T17:13:11.672" v="12508" actId="478"/>
          <ac:picMkLst>
            <pc:docMk/>
            <pc:sldMk cId="2356235739" sldId="533"/>
            <ac:picMk id="533" creationId="{71A7E807-B182-43B8-885F-36164A716554}"/>
          </ac:picMkLst>
        </pc:picChg>
        <pc:picChg chg="del mod ord">
          <ac:chgData name="Jonathan Loo" userId="d2d72d48b56f45d8" providerId="LiveId" clId="{B816A1F6-97B7-4ACD-A812-B0A1120B03B6}" dt="2020-11-21T17:13:11.672" v="12508" actId="478"/>
          <ac:picMkLst>
            <pc:docMk/>
            <pc:sldMk cId="2356235739" sldId="533"/>
            <ac:picMk id="535" creationId="{6E6BFEA0-EC11-4444-AE44-1876F416B5E8}"/>
          </ac:picMkLst>
        </pc:picChg>
        <pc:picChg chg="del mod ord">
          <ac:chgData name="Jonathan Loo" userId="d2d72d48b56f45d8" providerId="LiveId" clId="{B816A1F6-97B7-4ACD-A812-B0A1120B03B6}" dt="2020-11-21T17:13:11.672" v="12508" actId="478"/>
          <ac:picMkLst>
            <pc:docMk/>
            <pc:sldMk cId="2356235739" sldId="533"/>
            <ac:picMk id="537" creationId="{BE62E132-9751-421B-B6A6-9AEE27D4CD7B}"/>
          </ac:picMkLst>
        </pc:picChg>
        <pc:picChg chg="del mod ord">
          <ac:chgData name="Jonathan Loo" userId="d2d72d48b56f45d8" providerId="LiveId" clId="{B816A1F6-97B7-4ACD-A812-B0A1120B03B6}" dt="2020-11-21T17:13:11.672" v="12508" actId="478"/>
          <ac:picMkLst>
            <pc:docMk/>
            <pc:sldMk cId="2356235739" sldId="533"/>
            <ac:picMk id="539" creationId="{B63B88A8-BB3A-49D3-B85D-193F13EC805B}"/>
          </ac:picMkLst>
        </pc:picChg>
        <pc:picChg chg="del mod ord">
          <ac:chgData name="Jonathan Loo" userId="d2d72d48b56f45d8" providerId="LiveId" clId="{B816A1F6-97B7-4ACD-A812-B0A1120B03B6}" dt="2020-11-21T17:07:28.326" v="12037" actId="478"/>
          <ac:picMkLst>
            <pc:docMk/>
            <pc:sldMk cId="2356235739" sldId="533"/>
            <ac:picMk id="541" creationId="{B9407284-89F1-4D8B-901E-9CDC14F35A32}"/>
          </ac:picMkLst>
        </pc:picChg>
        <pc:picChg chg="del mod ord">
          <ac:chgData name="Jonathan Loo" userId="d2d72d48b56f45d8" providerId="LiveId" clId="{B816A1F6-97B7-4ACD-A812-B0A1120B03B6}" dt="2020-11-21T17:07:38.200" v="12055" actId="478"/>
          <ac:picMkLst>
            <pc:docMk/>
            <pc:sldMk cId="2356235739" sldId="533"/>
            <ac:picMk id="543" creationId="{BB30177D-6B0A-4EDF-82F7-F6F8F8D24656}"/>
          </ac:picMkLst>
        </pc:picChg>
        <pc:picChg chg="del mod ord">
          <ac:chgData name="Jonathan Loo" userId="d2d72d48b56f45d8" providerId="LiveId" clId="{B816A1F6-97B7-4ACD-A812-B0A1120B03B6}" dt="2020-11-21T17:13:11.672" v="12508" actId="478"/>
          <ac:picMkLst>
            <pc:docMk/>
            <pc:sldMk cId="2356235739" sldId="533"/>
            <ac:picMk id="545" creationId="{651B9527-E6E1-496F-B67B-6821B18BF464}"/>
          </ac:picMkLst>
        </pc:picChg>
        <pc:picChg chg="del mod ord">
          <ac:chgData name="Jonathan Loo" userId="d2d72d48b56f45d8" providerId="LiveId" clId="{B816A1F6-97B7-4ACD-A812-B0A1120B03B6}" dt="2020-11-21T17:13:11.672" v="12508" actId="478"/>
          <ac:picMkLst>
            <pc:docMk/>
            <pc:sldMk cId="2356235739" sldId="533"/>
            <ac:picMk id="547" creationId="{8F471765-BF48-4CFA-991A-CF67B987F2EB}"/>
          </ac:picMkLst>
        </pc:picChg>
        <pc:picChg chg="del mod ord">
          <ac:chgData name="Jonathan Loo" userId="d2d72d48b56f45d8" providerId="LiveId" clId="{B816A1F6-97B7-4ACD-A812-B0A1120B03B6}" dt="2020-11-21T17:13:11.672" v="12508" actId="478"/>
          <ac:picMkLst>
            <pc:docMk/>
            <pc:sldMk cId="2356235739" sldId="533"/>
            <ac:picMk id="549" creationId="{7D24E602-AD16-422B-A8C7-F34B49CA8287}"/>
          </ac:picMkLst>
        </pc:picChg>
        <pc:picChg chg="del mod ord">
          <ac:chgData name="Jonathan Loo" userId="d2d72d48b56f45d8" providerId="LiveId" clId="{B816A1F6-97B7-4ACD-A812-B0A1120B03B6}" dt="2020-11-21T17:13:11.672" v="12508" actId="478"/>
          <ac:picMkLst>
            <pc:docMk/>
            <pc:sldMk cId="2356235739" sldId="533"/>
            <ac:picMk id="551" creationId="{C3E46A47-13E5-4DE3-82E5-3B466F4C120A}"/>
          </ac:picMkLst>
        </pc:picChg>
        <pc:picChg chg="del mod ord">
          <ac:chgData name="Jonathan Loo" userId="d2d72d48b56f45d8" providerId="LiveId" clId="{B816A1F6-97B7-4ACD-A812-B0A1120B03B6}" dt="2020-11-21T17:13:11.672" v="12508" actId="478"/>
          <ac:picMkLst>
            <pc:docMk/>
            <pc:sldMk cId="2356235739" sldId="533"/>
            <ac:picMk id="553" creationId="{0C4488CB-78FB-40D3-9436-09DFA0CE7816}"/>
          </ac:picMkLst>
        </pc:picChg>
        <pc:picChg chg="del mod ord">
          <ac:chgData name="Jonathan Loo" userId="d2d72d48b56f45d8" providerId="LiveId" clId="{B816A1F6-97B7-4ACD-A812-B0A1120B03B6}" dt="2020-11-21T17:08:21.588" v="12207" actId="478"/>
          <ac:picMkLst>
            <pc:docMk/>
            <pc:sldMk cId="2356235739" sldId="533"/>
            <ac:picMk id="555" creationId="{73CF5AE7-CA3F-4C52-9F7B-0B51C400C561}"/>
          </ac:picMkLst>
        </pc:picChg>
        <pc:picChg chg="del mod ord">
          <ac:chgData name="Jonathan Loo" userId="d2d72d48b56f45d8" providerId="LiveId" clId="{B816A1F6-97B7-4ACD-A812-B0A1120B03B6}" dt="2020-11-21T17:13:11.672" v="12508" actId="478"/>
          <ac:picMkLst>
            <pc:docMk/>
            <pc:sldMk cId="2356235739" sldId="533"/>
            <ac:picMk id="557" creationId="{88366AAA-C4DE-47CC-BCCF-1DC4903711FA}"/>
          </ac:picMkLst>
        </pc:picChg>
        <pc:picChg chg="del mod ord">
          <ac:chgData name="Jonathan Loo" userId="d2d72d48b56f45d8" providerId="LiveId" clId="{B816A1F6-97B7-4ACD-A812-B0A1120B03B6}" dt="2020-11-21T17:13:11.672" v="12508" actId="478"/>
          <ac:picMkLst>
            <pc:docMk/>
            <pc:sldMk cId="2356235739" sldId="533"/>
            <ac:picMk id="559" creationId="{FDD2BB2F-EDF0-4F1D-9C08-976D1E7A1F54}"/>
          </ac:picMkLst>
        </pc:picChg>
        <pc:picChg chg="del mod ord">
          <ac:chgData name="Jonathan Loo" userId="d2d72d48b56f45d8" providerId="LiveId" clId="{B816A1F6-97B7-4ACD-A812-B0A1120B03B6}" dt="2020-11-21T17:13:11.672" v="12508" actId="478"/>
          <ac:picMkLst>
            <pc:docMk/>
            <pc:sldMk cId="2356235739" sldId="533"/>
            <ac:picMk id="561" creationId="{F43DD1C3-9425-40E5-8978-20D20458D239}"/>
          </ac:picMkLst>
        </pc:picChg>
        <pc:picChg chg="add mod">
          <ac:chgData name="Jonathan Loo" userId="d2d72d48b56f45d8" providerId="LiveId" clId="{B816A1F6-97B7-4ACD-A812-B0A1120B03B6}" dt="2020-11-21T17:08:36.655" v="12231" actId="571"/>
          <ac:picMkLst>
            <pc:docMk/>
            <pc:sldMk cId="2356235739" sldId="533"/>
            <ac:picMk id="562" creationId="{B35D5E6A-7309-4A40-98F0-48B45A41DDC8}"/>
          </ac:picMkLst>
        </pc:picChg>
        <pc:picChg chg="add mod">
          <ac:chgData name="Jonathan Loo" userId="d2d72d48b56f45d8" providerId="LiveId" clId="{B816A1F6-97B7-4ACD-A812-B0A1120B03B6}" dt="2020-11-21T17:08:36.655" v="12231" actId="571"/>
          <ac:picMkLst>
            <pc:docMk/>
            <pc:sldMk cId="2356235739" sldId="533"/>
            <ac:picMk id="563" creationId="{623A9AF6-6FF5-4370-99B0-7FFA76B7015B}"/>
          </ac:picMkLst>
        </pc:picChg>
        <pc:picChg chg="add mod">
          <ac:chgData name="Jonathan Loo" userId="d2d72d48b56f45d8" providerId="LiveId" clId="{B816A1F6-97B7-4ACD-A812-B0A1120B03B6}" dt="2020-11-21T17:08:36.655" v="12231" actId="571"/>
          <ac:picMkLst>
            <pc:docMk/>
            <pc:sldMk cId="2356235739" sldId="533"/>
            <ac:picMk id="564" creationId="{0918D7D6-EA00-4817-9A67-A45FD4C4ED0E}"/>
          </ac:picMkLst>
        </pc:picChg>
        <pc:picChg chg="add del mod">
          <ac:chgData name="Jonathan Loo" userId="d2d72d48b56f45d8" providerId="LiveId" clId="{B816A1F6-97B7-4ACD-A812-B0A1120B03B6}" dt="2020-11-21T17:20:24.154" v="12833" actId="478"/>
          <ac:picMkLst>
            <pc:docMk/>
            <pc:sldMk cId="2356235739" sldId="533"/>
            <ac:picMk id="577" creationId="{689DA1B4-4301-4253-8B86-18D38B43A201}"/>
          </ac:picMkLst>
        </pc:picChg>
        <pc:picChg chg="del mod ord">
          <ac:chgData name="Jonathan Loo" userId="d2d72d48b56f45d8" providerId="LiveId" clId="{B816A1F6-97B7-4ACD-A812-B0A1120B03B6}" dt="2020-11-21T17:20:32.255" v="12847" actId="478"/>
          <ac:picMkLst>
            <pc:docMk/>
            <pc:sldMk cId="2356235739" sldId="533"/>
            <ac:picMk id="579" creationId="{BE8ECDA0-5E18-4B1D-9DCA-B11484F28F09}"/>
          </ac:picMkLst>
        </pc:picChg>
        <pc:picChg chg="del mod ord">
          <ac:chgData name="Jonathan Loo" userId="d2d72d48b56f45d8" providerId="LiveId" clId="{B816A1F6-97B7-4ACD-A812-B0A1120B03B6}" dt="2020-11-21T17:20:41.362" v="12861" actId="478"/>
          <ac:picMkLst>
            <pc:docMk/>
            <pc:sldMk cId="2356235739" sldId="533"/>
            <ac:picMk id="581" creationId="{A7464CDC-AA44-4F0A-B10B-6971582EBC1D}"/>
          </ac:picMkLst>
        </pc:picChg>
        <pc:picChg chg="del mod ord">
          <ac:chgData name="Jonathan Loo" userId="d2d72d48b56f45d8" providerId="LiveId" clId="{B816A1F6-97B7-4ACD-A812-B0A1120B03B6}" dt="2020-11-21T17:42:50.708" v="13410" actId="478"/>
          <ac:picMkLst>
            <pc:docMk/>
            <pc:sldMk cId="2356235739" sldId="533"/>
            <ac:picMk id="583" creationId="{9C8F7DD3-86E0-491A-9558-F6FCCB33EB85}"/>
          </ac:picMkLst>
        </pc:picChg>
        <pc:picChg chg="add del mod">
          <ac:chgData name="Jonathan Loo" userId="d2d72d48b56f45d8" providerId="LiveId" clId="{B816A1F6-97B7-4ACD-A812-B0A1120B03B6}" dt="2020-11-21T17:21:35.829" v="12878" actId="478"/>
          <ac:picMkLst>
            <pc:docMk/>
            <pc:sldMk cId="2356235739" sldId="533"/>
            <ac:picMk id="585" creationId="{613E4099-03F7-4EA2-8FA1-0E3CCB6BFC1E}"/>
          </ac:picMkLst>
        </pc:picChg>
        <pc:picChg chg="del mod ord">
          <ac:chgData name="Jonathan Loo" userId="d2d72d48b56f45d8" providerId="LiveId" clId="{B816A1F6-97B7-4ACD-A812-B0A1120B03B6}" dt="2020-11-21T17:21:56.519" v="12893" actId="478"/>
          <ac:picMkLst>
            <pc:docMk/>
            <pc:sldMk cId="2356235739" sldId="533"/>
            <ac:picMk id="587" creationId="{B0732435-86A1-4040-BDEE-E751F5290B1B}"/>
          </ac:picMkLst>
        </pc:picChg>
        <pc:picChg chg="del mod ord">
          <ac:chgData name="Jonathan Loo" userId="d2d72d48b56f45d8" providerId="LiveId" clId="{B816A1F6-97B7-4ACD-A812-B0A1120B03B6}" dt="2020-11-21T17:22:07.231" v="12908" actId="478"/>
          <ac:picMkLst>
            <pc:docMk/>
            <pc:sldMk cId="2356235739" sldId="533"/>
            <ac:picMk id="589" creationId="{70C22531-B806-449B-B17C-D8423D4E0FF2}"/>
          </ac:picMkLst>
        </pc:picChg>
        <pc:picChg chg="del mod ord">
          <ac:chgData name="Jonathan Loo" userId="d2d72d48b56f45d8" providerId="LiveId" clId="{B816A1F6-97B7-4ACD-A812-B0A1120B03B6}" dt="2020-11-21T17:42:40.282" v="13383" actId="478"/>
          <ac:picMkLst>
            <pc:docMk/>
            <pc:sldMk cId="2356235739" sldId="533"/>
            <ac:picMk id="591" creationId="{F19805A0-43C4-48F2-841D-F45931576166}"/>
          </ac:picMkLst>
        </pc:picChg>
        <pc:picChg chg="add del mod">
          <ac:chgData name="Jonathan Loo" userId="d2d72d48b56f45d8" providerId="LiveId" clId="{B816A1F6-97B7-4ACD-A812-B0A1120B03B6}" dt="2020-11-21T17:22:45.613" v="12925" actId="478"/>
          <ac:picMkLst>
            <pc:docMk/>
            <pc:sldMk cId="2356235739" sldId="533"/>
            <ac:picMk id="593" creationId="{C8B6E0AB-0EEB-4C0F-9F24-1B37752851B4}"/>
          </ac:picMkLst>
        </pc:picChg>
        <pc:picChg chg="mod ord">
          <ac:chgData name="Jonathan Loo" userId="d2d72d48b56f45d8" providerId="LiveId" clId="{B816A1F6-97B7-4ACD-A812-B0A1120B03B6}" dt="2020-11-21T17:38:42.169" v="13282" actId="164"/>
          <ac:picMkLst>
            <pc:docMk/>
            <pc:sldMk cId="2356235739" sldId="533"/>
            <ac:picMk id="595" creationId="{30628449-A06F-4316-8BA1-80B4C20E038E}"/>
          </ac:picMkLst>
        </pc:picChg>
        <pc:picChg chg="add del mod">
          <ac:chgData name="Jonathan Loo" userId="d2d72d48b56f45d8" providerId="LiveId" clId="{B816A1F6-97B7-4ACD-A812-B0A1120B03B6}" dt="2020-11-21T17:25:48.202" v="12942" actId="478"/>
          <ac:picMkLst>
            <pc:docMk/>
            <pc:sldMk cId="2356235739" sldId="533"/>
            <ac:picMk id="597" creationId="{DC023D45-25A3-4E42-9177-8D3DA4FB6BEB}"/>
          </ac:picMkLst>
        </pc:picChg>
        <pc:picChg chg="del mod ord">
          <ac:chgData name="Jonathan Loo" userId="d2d72d48b56f45d8" providerId="LiveId" clId="{B816A1F6-97B7-4ACD-A812-B0A1120B03B6}" dt="2020-11-21T17:26:07.325" v="12957" actId="478"/>
          <ac:picMkLst>
            <pc:docMk/>
            <pc:sldMk cId="2356235739" sldId="533"/>
            <ac:picMk id="599" creationId="{10A43A96-5088-4C36-91C5-1265BECCE84F}"/>
          </ac:picMkLst>
        </pc:picChg>
        <pc:picChg chg="del mod ord">
          <ac:chgData name="Jonathan Loo" userId="d2d72d48b56f45d8" providerId="LiveId" clId="{B816A1F6-97B7-4ACD-A812-B0A1120B03B6}" dt="2020-11-21T17:26:35.874" v="12972" actId="478"/>
          <ac:picMkLst>
            <pc:docMk/>
            <pc:sldMk cId="2356235739" sldId="533"/>
            <ac:picMk id="601" creationId="{61EA58ED-78DC-43A3-851F-A92D185FF8BB}"/>
          </ac:picMkLst>
        </pc:picChg>
        <pc:picChg chg="del mod ord">
          <ac:chgData name="Jonathan Loo" userId="d2d72d48b56f45d8" providerId="LiveId" clId="{B816A1F6-97B7-4ACD-A812-B0A1120B03B6}" dt="2020-11-21T17:30:37.816" v="13043" actId="478"/>
          <ac:picMkLst>
            <pc:docMk/>
            <pc:sldMk cId="2356235739" sldId="533"/>
            <ac:picMk id="603" creationId="{700F67A1-C936-454E-BBFD-25D7AF3CFDDB}"/>
          </ac:picMkLst>
        </pc:picChg>
        <pc:picChg chg="add del mod">
          <ac:chgData name="Jonathan Loo" userId="d2d72d48b56f45d8" providerId="LiveId" clId="{B816A1F6-97B7-4ACD-A812-B0A1120B03B6}" dt="2020-11-21T17:28:47.538" v="12998" actId="478"/>
          <ac:picMkLst>
            <pc:docMk/>
            <pc:sldMk cId="2356235739" sldId="533"/>
            <ac:picMk id="605" creationId="{F9F1A14F-47EC-4052-BCCF-F8A2B7BA000D}"/>
          </ac:picMkLst>
        </pc:picChg>
        <pc:picChg chg="del mod ord">
          <ac:chgData name="Jonathan Loo" userId="d2d72d48b56f45d8" providerId="LiveId" clId="{B816A1F6-97B7-4ACD-A812-B0A1120B03B6}" dt="2020-11-21T17:29:08.540" v="13013" actId="478"/>
          <ac:picMkLst>
            <pc:docMk/>
            <pc:sldMk cId="2356235739" sldId="533"/>
            <ac:picMk id="607" creationId="{5D289C46-AF7C-4E0D-AAAC-459AF837FBB4}"/>
          </ac:picMkLst>
        </pc:picChg>
        <pc:picChg chg="del mod ord">
          <ac:chgData name="Jonathan Loo" userId="d2d72d48b56f45d8" providerId="LiveId" clId="{B816A1F6-97B7-4ACD-A812-B0A1120B03B6}" dt="2020-11-21T17:32:03.293" v="13170" actId="478"/>
          <ac:picMkLst>
            <pc:docMk/>
            <pc:sldMk cId="2356235739" sldId="533"/>
            <ac:picMk id="609" creationId="{44E59EB7-294B-4A7F-9620-0593A6BB2CE2}"/>
          </ac:picMkLst>
        </pc:picChg>
        <pc:picChg chg="mod ord">
          <ac:chgData name="Jonathan Loo" userId="d2d72d48b56f45d8" providerId="LiveId" clId="{B816A1F6-97B7-4ACD-A812-B0A1120B03B6}" dt="2020-11-21T17:38:38.287" v="13281" actId="164"/>
          <ac:picMkLst>
            <pc:docMk/>
            <pc:sldMk cId="2356235739" sldId="533"/>
            <ac:picMk id="611" creationId="{65A2988E-6704-4ED9-8CFE-3F0451784393}"/>
          </ac:picMkLst>
        </pc:picChg>
        <pc:picChg chg="mod ord">
          <ac:chgData name="Jonathan Loo" userId="d2d72d48b56f45d8" providerId="LiveId" clId="{B816A1F6-97B7-4ACD-A812-B0A1120B03B6}" dt="2020-11-21T17:31:31.427" v="13127" actId="1076"/>
          <ac:picMkLst>
            <pc:docMk/>
            <pc:sldMk cId="2356235739" sldId="533"/>
            <ac:picMk id="613" creationId="{3A15DC6E-2881-41DC-9851-D7776918E452}"/>
          </ac:picMkLst>
        </pc:picChg>
        <pc:picChg chg="mod ord">
          <ac:chgData name="Jonathan Loo" userId="d2d72d48b56f45d8" providerId="LiveId" clId="{B816A1F6-97B7-4ACD-A812-B0A1120B03B6}" dt="2020-11-21T17:31:29.494" v="13126" actId="1076"/>
          <ac:picMkLst>
            <pc:docMk/>
            <pc:sldMk cId="2356235739" sldId="533"/>
            <ac:picMk id="615" creationId="{CDDC9675-833C-4646-AF95-3E9D1535F4A7}"/>
          </ac:picMkLst>
        </pc:picChg>
        <pc:picChg chg="mod ord">
          <ac:chgData name="Jonathan Loo" userId="d2d72d48b56f45d8" providerId="LiveId" clId="{B816A1F6-97B7-4ACD-A812-B0A1120B03B6}" dt="2020-11-21T17:31:44.667" v="13158" actId="1076"/>
          <ac:picMkLst>
            <pc:docMk/>
            <pc:sldMk cId="2356235739" sldId="533"/>
            <ac:picMk id="617" creationId="{2A5E8FD1-F0C1-45E3-821E-89198F2C6D85}"/>
          </ac:picMkLst>
        </pc:picChg>
        <pc:picChg chg="mod ord">
          <ac:chgData name="Jonathan Loo" userId="d2d72d48b56f45d8" providerId="LiveId" clId="{B816A1F6-97B7-4ACD-A812-B0A1120B03B6}" dt="2020-11-21T17:31:43.088" v="13157" actId="1076"/>
          <ac:picMkLst>
            <pc:docMk/>
            <pc:sldMk cId="2356235739" sldId="533"/>
            <ac:picMk id="619" creationId="{EC4BB9CE-2D45-4F4E-A390-186437F6D0E7}"/>
          </ac:picMkLst>
        </pc:picChg>
        <pc:picChg chg="del mod ord">
          <ac:chgData name="Jonathan Loo" userId="d2d72d48b56f45d8" providerId="LiveId" clId="{B816A1F6-97B7-4ACD-A812-B0A1120B03B6}" dt="2020-11-21T17:32:17.995" v="13184" actId="478"/>
          <ac:picMkLst>
            <pc:docMk/>
            <pc:sldMk cId="2356235739" sldId="533"/>
            <ac:picMk id="621" creationId="{533087DA-6162-4D08-B284-A1D1C5ED969F}"/>
          </ac:picMkLst>
        </pc:picChg>
        <pc:picChg chg="add del mod ord">
          <ac:chgData name="Jonathan Loo" userId="d2d72d48b56f45d8" providerId="LiveId" clId="{B816A1F6-97B7-4ACD-A812-B0A1120B03B6}" dt="2020-11-21T17:42:06.848" v="13354" actId="164"/>
          <ac:picMkLst>
            <pc:docMk/>
            <pc:sldMk cId="2356235739" sldId="533"/>
            <ac:picMk id="623" creationId="{A6264199-1A1A-43E7-A909-FC756CCBF49B}"/>
          </ac:picMkLst>
        </pc:picChg>
        <pc:picChg chg="del mod ord">
          <ac:chgData name="Jonathan Loo" userId="d2d72d48b56f45d8" providerId="LiveId" clId="{B816A1F6-97B7-4ACD-A812-B0A1120B03B6}" dt="2020-11-21T17:41:14.998" v="13341"/>
          <ac:picMkLst>
            <pc:docMk/>
            <pc:sldMk cId="2356235739" sldId="533"/>
            <ac:picMk id="643" creationId="{EDE37D93-D342-4C5D-BFB1-5C92FAE133AD}"/>
          </ac:picMkLst>
        </pc:picChg>
        <pc:picChg chg="del mod topLvl">
          <ac:chgData name="Jonathan Loo" userId="d2d72d48b56f45d8" providerId="LiveId" clId="{B816A1F6-97B7-4ACD-A812-B0A1120B03B6}" dt="2020-11-21T17:41:50.907" v="13348" actId="478"/>
          <ac:picMkLst>
            <pc:docMk/>
            <pc:sldMk cId="2356235739" sldId="533"/>
            <ac:picMk id="645" creationId="{9E866199-ADC1-42DE-A45C-B698BB059AB2}"/>
          </ac:picMkLst>
        </pc:picChg>
        <pc:picChg chg="del mod ord">
          <ac:chgData name="Jonathan Loo" userId="d2d72d48b56f45d8" providerId="LiveId" clId="{B816A1F6-97B7-4ACD-A812-B0A1120B03B6}" dt="2020-11-21T17:43:40.509" v="13430" actId="478"/>
          <ac:picMkLst>
            <pc:docMk/>
            <pc:sldMk cId="2356235739" sldId="533"/>
            <ac:picMk id="652" creationId="{112AB443-7DF9-42F7-A801-42663AABFC02}"/>
          </ac:picMkLst>
        </pc:picChg>
        <pc:picChg chg="del mod ord">
          <ac:chgData name="Jonathan Loo" userId="d2d72d48b56f45d8" providerId="LiveId" clId="{B816A1F6-97B7-4ACD-A812-B0A1120B03B6}" dt="2020-11-21T17:43:41.051" v="13431" actId="478"/>
          <ac:picMkLst>
            <pc:docMk/>
            <pc:sldMk cId="2356235739" sldId="533"/>
            <ac:picMk id="654" creationId="{AD99A3F8-A616-4067-9C79-8A9DF57D319D}"/>
          </ac:picMkLst>
        </pc:picChg>
        <pc:cxnChg chg="add del mod">
          <ac:chgData name="Jonathan Loo" userId="d2d72d48b56f45d8" providerId="LiveId" clId="{B816A1F6-97B7-4ACD-A812-B0A1120B03B6}" dt="2020-11-21T17:33:58.186" v="13245" actId="478"/>
          <ac:cxnSpMkLst>
            <pc:docMk/>
            <pc:sldMk cId="2356235739" sldId="533"/>
            <ac:cxnSpMk id="626" creationId="{40527A8F-91E2-4F0D-A136-07CAF48CACC3}"/>
          </ac:cxnSpMkLst>
        </pc:cxnChg>
        <pc:cxnChg chg="add del mod">
          <ac:chgData name="Jonathan Loo" userId="d2d72d48b56f45d8" providerId="LiveId" clId="{B816A1F6-97B7-4ACD-A812-B0A1120B03B6}" dt="2020-11-21T17:43:37.930" v="13426" actId="478"/>
          <ac:cxnSpMkLst>
            <pc:docMk/>
            <pc:sldMk cId="2356235739" sldId="533"/>
            <ac:cxnSpMk id="630" creationId="{6269D41C-E46B-4735-8A47-CF8058BBCBC0}"/>
          </ac:cxnSpMkLst>
        </pc:cxnChg>
        <pc:cxnChg chg="add del mod">
          <ac:chgData name="Jonathan Loo" userId="d2d72d48b56f45d8" providerId="LiveId" clId="{B816A1F6-97B7-4ACD-A812-B0A1120B03B6}" dt="2020-11-21T17:43:36.395" v="13424" actId="478"/>
          <ac:cxnSpMkLst>
            <pc:docMk/>
            <pc:sldMk cId="2356235739" sldId="533"/>
            <ac:cxnSpMk id="634" creationId="{65777732-43C5-43B2-A6E2-FE8FCF76DE10}"/>
          </ac:cxnSpMkLst>
        </pc:cxnChg>
        <pc:cxnChg chg="add del mod">
          <ac:chgData name="Jonathan Loo" userId="d2d72d48b56f45d8" providerId="LiveId" clId="{B816A1F6-97B7-4ACD-A812-B0A1120B03B6}" dt="2020-11-21T17:43:39.074" v="13428" actId="478"/>
          <ac:cxnSpMkLst>
            <pc:docMk/>
            <pc:sldMk cId="2356235739" sldId="533"/>
            <ac:cxnSpMk id="648" creationId="{92D856F1-F2A7-4C0A-BBFF-1697C8F9E6A5}"/>
          </ac:cxnSpMkLst>
        </pc:cxnChg>
      </pc:sldChg>
      <pc:sldChg chg="addSp delSp modSp add del mod ord">
        <pc:chgData name="Jonathan Loo" userId="d2d72d48b56f45d8" providerId="LiveId" clId="{B816A1F6-97B7-4ACD-A812-B0A1120B03B6}" dt="2020-11-21T15:59:57.102" v="10575"/>
        <pc:sldMkLst>
          <pc:docMk/>
          <pc:sldMk cId="2878157497" sldId="534"/>
        </pc:sldMkLst>
        <pc:picChg chg="mod">
          <ac:chgData name="Jonathan Loo" userId="d2d72d48b56f45d8" providerId="LiveId" clId="{B816A1F6-97B7-4ACD-A812-B0A1120B03B6}" dt="2020-11-21T15:59:50.790" v="10566" actId="1076"/>
          <ac:picMkLst>
            <pc:docMk/>
            <pc:sldMk cId="2878157497" sldId="534"/>
            <ac:picMk id="78" creationId="{2732C652-22A3-4131-8CEA-2AD54D145E15}"/>
          </ac:picMkLst>
        </pc:picChg>
        <pc:picChg chg="add del mod">
          <ac:chgData name="Jonathan Loo" userId="d2d72d48b56f45d8" providerId="LiveId" clId="{B816A1F6-97B7-4ACD-A812-B0A1120B03B6}" dt="2020-11-21T15:59:56.656" v="10574" actId="1076"/>
          <ac:picMkLst>
            <pc:docMk/>
            <pc:sldMk cId="2878157497" sldId="534"/>
            <ac:picMk id="80" creationId="{77579168-9F13-4BD1-B536-87233CCB6D84}"/>
          </ac:picMkLst>
        </pc:picChg>
      </pc:sldChg>
      <pc:sldChg chg="addSp delSp modSp add del mod ord">
        <pc:chgData name="Jonathan Loo" userId="d2d72d48b56f45d8" providerId="LiveId" clId="{B816A1F6-97B7-4ACD-A812-B0A1120B03B6}" dt="2020-11-26T10:44:57.383" v="57095" actId="47"/>
        <pc:sldMkLst>
          <pc:docMk/>
          <pc:sldMk cId="3049117739" sldId="534"/>
        </pc:sldMkLst>
        <pc:spChg chg="add mod ord">
          <ac:chgData name="Jonathan Loo" userId="d2d72d48b56f45d8" providerId="LiveId" clId="{B816A1F6-97B7-4ACD-A812-B0A1120B03B6}" dt="2020-11-21T21:17:02.752" v="15205" actId="1038"/>
          <ac:spMkLst>
            <pc:docMk/>
            <pc:sldMk cId="3049117739" sldId="534"/>
            <ac:spMk id="2" creationId="{915EA65F-CAF3-4122-BD9C-337659B15E66}"/>
          </ac:spMkLst>
        </pc:spChg>
        <pc:spChg chg="add mod ord">
          <ac:chgData name="Jonathan Loo" userId="d2d72d48b56f45d8" providerId="LiveId" clId="{B816A1F6-97B7-4ACD-A812-B0A1120B03B6}" dt="2020-11-21T21:17:02.752" v="15205" actId="1038"/>
          <ac:spMkLst>
            <pc:docMk/>
            <pc:sldMk cId="3049117739" sldId="534"/>
            <ac:spMk id="3" creationId="{F34C8258-A719-4A90-B856-C4FBF985D10D}"/>
          </ac:spMkLst>
        </pc:spChg>
        <pc:spChg chg="mod">
          <ac:chgData name="Jonathan Loo" userId="d2d72d48b56f45d8" providerId="LiveId" clId="{B816A1F6-97B7-4ACD-A812-B0A1120B03B6}" dt="2020-11-21T21:25:23.848" v="15494" actId="20577"/>
          <ac:spMkLst>
            <pc:docMk/>
            <pc:sldMk cId="3049117739" sldId="534"/>
            <ac:spMk id="4" creationId="{4F653C1C-F504-4587-8674-DB30D99E38B7}"/>
          </ac:spMkLst>
        </pc:spChg>
        <pc:spChg chg="add mod ord">
          <ac:chgData name="Jonathan Loo" userId="d2d72d48b56f45d8" providerId="LiveId" clId="{B816A1F6-97B7-4ACD-A812-B0A1120B03B6}" dt="2020-11-21T21:17:02.752" v="15205" actId="1038"/>
          <ac:spMkLst>
            <pc:docMk/>
            <pc:sldMk cId="3049117739" sldId="534"/>
            <ac:spMk id="5" creationId="{761CA5F9-B734-446A-9C64-7D677D634002}"/>
          </ac:spMkLst>
        </pc:spChg>
        <pc:spChg chg="add mod ord">
          <ac:chgData name="Jonathan Loo" userId="d2d72d48b56f45d8" providerId="LiveId" clId="{B816A1F6-97B7-4ACD-A812-B0A1120B03B6}" dt="2020-11-21T21:17:02.752" v="15205" actId="1038"/>
          <ac:spMkLst>
            <pc:docMk/>
            <pc:sldMk cId="3049117739" sldId="534"/>
            <ac:spMk id="6" creationId="{CBAF270F-AF57-4A6C-9F38-180C9078554D}"/>
          </ac:spMkLst>
        </pc:spChg>
        <pc:spChg chg="mod">
          <ac:chgData name="Jonathan Loo" userId="d2d72d48b56f45d8" providerId="LiveId" clId="{B816A1F6-97B7-4ACD-A812-B0A1120B03B6}" dt="2020-11-21T21:17:02.752" v="15205" actId="1038"/>
          <ac:spMkLst>
            <pc:docMk/>
            <pc:sldMk cId="3049117739" sldId="534"/>
            <ac:spMk id="318" creationId="{642A72C5-7361-49FD-9F8C-D0E852BD2D67}"/>
          </ac:spMkLst>
        </pc:spChg>
        <pc:spChg chg="mod">
          <ac:chgData name="Jonathan Loo" userId="d2d72d48b56f45d8" providerId="LiveId" clId="{B816A1F6-97B7-4ACD-A812-B0A1120B03B6}" dt="2020-11-21T21:17:02.752" v="15205" actId="1038"/>
          <ac:spMkLst>
            <pc:docMk/>
            <pc:sldMk cId="3049117739" sldId="534"/>
            <ac:spMk id="319" creationId="{4B6F7D3E-E1EF-4AEB-9494-0C0709D3D823}"/>
          </ac:spMkLst>
        </pc:spChg>
        <pc:spChg chg="mod">
          <ac:chgData name="Jonathan Loo" userId="d2d72d48b56f45d8" providerId="LiveId" clId="{B816A1F6-97B7-4ACD-A812-B0A1120B03B6}" dt="2020-11-21T21:17:02.752" v="15205" actId="1038"/>
          <ac:spMkLst>
            <pc:docMk/>
            <pc:sldMk cId="3049117739" sldId="534"/>
            <ac:spMk id="320" creationId="{3F16BD32-E420-4ADD-A14A-825EA4833508}"/>
          </ac:spMkLst>
        </pc:spChg>
        <pc:spChg chg="mod">
          <ac:chgData name="Jonathan Loo" userId="d2d72d48b56f45d8" providerId="LiveId" clId="{B816A1F6-97B7-4ACD-A812-B0A1120B03B6}" dt="2020-11-21T21:17:02.752" v="15205" actId="1038"/>
          <ac:spMkLst>
            <pc:docMk/>
            <pc:sldMk cId="3049117739" sldId="534"/>
            <ac:spMk id="321" creationId="{4D44C129-F395-4338-BF32-96267B37DD1B}"/>
          </ac:spMkLst>
        </pc:spChg>
        <pc:spChg chg="mod">
          <ac:chgData name="Jonathan Loo" userId="d2d72d48b56f45d8" providerId="LiveId" clId="{B816A1F6-97B7-4ACD-A812-B0A1120B03B6}" dt="2020-11-21T21:17:02.752" v="15205" actId="1038"/>
          <ac:spMkLst>
            <pc:docMk/>
            <pc:sldMk cId="3049117739" sldId="534"/>
            <ac:spMk id="322" creationId="{6752AF2D-2A99-4E78-9BF0-87EDE063960B}"/>
          </ac:spMkLst>
        </pc:spChg>
        <pc:spChg chg="mod">
          <ac:chgData name="Jonathan Loo" userId="d2d72d48b56f45d8" providerId="LiveId" clId="{B816A1F6-97B7-4ACD-A812-B0A1120B03B6}" dt="2020-11-21T21:17:02.752" v="15205" actId="1038"/>
          <ac:spMkLst>
            <pc:docMk/>
            <pc:sldMk cId="3049117739" sldId="534"/>
            <ac:spMk id="323" creationId="{D3D49FC5-BECD-4096-8105-8AA0DC512F4C}"/>
          </ac:spMkLst>
        </pc:spChg>
        <pc:spChg chg="mod">
          <ac:chgData name="Jonathan Loo" userId="d2d72d48b56f45d8" providerId="LiveId" clId="{B816A1F6-97B7-4ACD-A812-B0A1120B03B6}" dt="2020-11-21T21:17:02.752" v="15205" actId="1038"/>
          <ac:spMkLst>
            <pc:docMk/>
            <pc:sldMk cId="3049117739" sldId="534"/>
            <ac:spMk id="324" creationId="{43B1AD19-1D94-4E72-9C0E-BDF6330139E8}"/>
          </ac:spMkLst>
        </pc:spChg>
        <pc:spChg chg="mod">
          <ac:chgData name="Jonathan Loo" userId="d2d72d48b56f45d8" providerId="LiveId" clId="{B816A1F6-97B7-4ACD-A812-B0A1120B03B6}" dt="2020-11-21T21:17:02.752" v="15205" actId="1038"/>
          <ac:spMkLst>
            <pc:docMk/>
            <pc:sldMk cId="3049117739" sldId="534"/>
            <ac:spMk id="325" creationId="{69EA79B5-75E4-4882-877C-2492045CDE18}"/>
          </ac:spMkLst>
        </pc:spChg>
        <pc:spChg chg="mod">
          <ac:chgData name="Jonathan Loo" userId="d2d72d48b56f45d8" providerId="LiveId" clId="{B816A1F6-97B7-4ACD-A812-B0A1120B03B6}" dt="2020-11-21T21:17:02.752" v="15205" actId="1038"/>
          <ac:spMkLst>
            <pc:docMk/>
            <pc:sldMk cId="3049117739" sldId="534"/>
            <ac:spMk id="326" creationId="{95CB36AA-A483-4BAD-8FF8-F81E38D0F718}"/>
          </ac:spMkLst>
        </pc:spChg>
        <pc:spChg chg="mod">
          <ac:chgData name="Jonathan Loo" userId="d2d72d48b56f45d8" providerId="LiveId" clId="{B816A1F6-97B7-4ACD-A812-B0A1120B03B6}" dt="2020-11-21T21:17:02.752" v="15205" actId="1038"/>
          <ac:spMkLst>
            <pc:docMk/>
            <pc:sldMk cId="3049117739" sldId="534"/>
            <ac:spMk id="327" creationId="{CBADA97C-9850-4D02-8B10-619CC8A892A6}"/>
          </ac:spMkLst>
        </pc:spChg>
        <pc:spChg chg="mod">
          <ac:chgData name="Jonathan Loo" userId="d2d72d48b56f45d8" providerId="LiveId" clId="{B816A1F6-97B7-4ACD-A812-B0A1120B03B6}" dt="2020-11-21T21:17:02.752" v="15205" actId="1038"/>
          <ac:spMkLst>
            <pc:docMk/>
            <pc:sldMk cId="3049117739" sldId="534"/>
            <ac:spMk id="334" creationId="{A9F4C018-289E-4E89-A9A3-FD3288A159B7}"/>
          </ac:spMkLst>
        </pc:spChg>
        <pc:spChg chg="mod">
          <ac:chgData name="Jonathan Loo" userId="d2d72d48b56f45d8" providerId="LiveId" clId="{B816A1F6-97B7-4ACD-A812-B0A1120B03B6}" dt="2020-11-21T21:17:02.752" v="15205" actId="1038"/>
          <ac:spMkLst>
            <pc:docMk/>
            <pc:sldMk cId="3049117739" sldId="534"/>
            <ac:spMk id="338" creationId="{BB4BBFBF-60BE-48CF-A1D4-F44E530BB59A}"/>
          </ac:spMkLst>
        </pc:spChg>
        <pc:spChg chg="mod">
          <ac:chgData name="Jonathan Loo" userId="d2d72d48b56f45d8" providerId="LiveId" clId="{B816A1F6-97B7-4ACD-A812-B0A1120B03B6}" dt="2020-11-21T21:17:02.752" v="15205" actId="1038"/>
          <ac:spMkLst>
            <pc:docMk/>
            <pc:sldMk cId="3049117739" sldId="534"/>
            <ac:spMk id="342" creationId="{7697DCDB-E665-48F9-A4D6-4D764385AE3D}"/>
          </ac:spMkLst>
        </pc:spChg>
        <pc:spChg chg="mod">
          <ac:chgData name="Jonathan Loo" userId="d2d72d48b56f45d8" providerId="LiveId" clId="{B816A1F6-97B7-4ACD-A812-B0A1120B03B6}" dt="2020-11-21T21:17:02.752" v="15205" actId="1038"/>
          <ac:spMkLst>
            <pc:docMk/>
            <pc:sldMk cId="3049117739" sldId="534"/>
            <ac:spMk id="349" creationId="{37312A6E-8BB2-46A2-82D3-86493259A1D6}"/>
          </ac:spMkLst>
        </pc:spChg>
        <pc:spChg chg="mod">
          <ac:chgData name="Jonathan Loo" userId="d2d72d48b56f45d8" providerId="LiveId" clId="{B816A1F6-97B7-4ACD-A812-B0A1120B03B6}" dt="2020-11-21T21:17:02.752" v="15205" actId="1038"/>
          <ac:spMkLst>
            <pc:docMk/>
            <pc:sldMk cId="3049117739" sldId="534"/>
            <ac:spMk id="353" creationId="{A3ACC51D-18A0-4B89-90D5-CB23C03B436C}"/>
          </ac:spMkLst>
        </pc:spChg>
        <pc:spChg chg="mod">
          <ac:chgData name="Jonathan Loo" userId="d2d72d48b56f45d8" providerId="LiveId" clId="{B816A1F6-97B7-4ACD-A812-B0A1120B03B6}" dt="2020-11-21T21:17:02.752" v="15205" actId="1038"/>
          <ac:spMkLst>
            <pc:docMk/>
            <pc:sldMk cId="3049117739" sldId="534"/>
            <ac:spMk id="357" creationId="{7CB802EE-60D8-4AC0-8F98-A50C16A678E7}"/>
          </ac:spMkLst>
        </pc:spChg>
        <pc:spChg chg="mod">
          <ac:chgData name="Jonathan Loo" userId="d2d72d48b56f45d8" providerId="LiveId" clId="{B816A1F6-97B7-4ACD-A812-B0A1120B03B6}" dt="2020-11-21T21:17:02.752" v="15205" actId="1038"/>
          <ac:spMkLst>
            <pc:docMk/>
            <pc:sldMk cId="3049117739" sldId="534"/>
            <ac:spMk id="358" creationId="{A90EBF6D-5EA2-491B-AE1F-8476646AB487}"/>
          </ac:spMkLst>
        </pc:spChg>
        <pc:spChg chg="mod">
          <ac:chgData name="Jonathan Loo" userId="d2d72d48b56f45d8" providerId="LiveId" clId="{B816A1F6-97B7-4ACD-A812-B0A1120B03B6}" dt="2020-11-21T21:17:02.752" v="15205" actId="1038"/>
          <ac:spMkLst>
            <pc:docMk/>
            <pc:sldMk cId="3049117739" sldId="534"/>
            <ac:spMk id="363" creationId="{02C3F1B7-FA83-40F1-BFC3-F8DF30514779}"/>
          </ac:spMkLst>
        </pc:spChg>
        <pc:spChg chg="mod">
          <ac:chgData name="Jonathan Loo" userId="d2d72d48b56f45d8" providerId="LiveId" clId="{B816A1F6-97B7-4ACD-A812-B0A1120B03B6}" dt="2020-11-21T21:17:02.752" v="15205" actId="1038"/>
          <ac:spMkLst>
            <pc:docMk/>
            <pc:sldMk cId="3049117739" sldId="534"/>
            <ac:spMk id="374" creationId="{11BC2926-F2E3-48CF-877C-11F08A54AA11}"/>
          </ac:spMkLst>
        </pc:spChg>
        <pc:spChg chg="mod">
          <ac:chgData name="Jonathan Loo" userId="d2d72d48b56f45d8" providerId="LiveId" clId="{B816A1F6-97B7-4ACD-A812-B0A1120B03B6}" dt="2020-11-21T21:17:02.752" v="15205" actId="1038"/>
          <ac:spMkLst>
            <pc:docMk/>
            <pc:sldMk cId="3049117739" sldId="534"/>
            <ac:spMk id="375" creationId="{44FE632D-29C5-4EC1-92DB-C931D8875E5E}"/>
          </ac:spMkLst>
        </pc:spChg>
        <pc:spChg chg="mod">
          <ac:chgData name="Jonathan Loo" userId="d2d72d48b56f45d8" providerId="LiveId" clId="{B816A1F6-97B7-4ACD-A812-B0A1120B03B6}" dt="2020-11-21T21:17:02.752" v="15205" actId="1038"/>
          <ac:spMkLst>
            <pc:docMk/>
            <pc:sldMk cId="3049117739" sldId="534"/>
            <ac:spMk id="377" creationId="{E121F268-25FB-43C2-B363-7E52B23DD8EC}"/>
          </ac:spMkLst>
        </pc:spChg>
        <pc:spChg chg="mod">
          <ac:chgData name="Jonathan Loo" userId="d2d72d48b56f45d8" providerId="LiveId" clId="{B816A1F6-97B7-4ACD-A812-B0A1120B03B6}" dt="2020-11-21T21:17:02.752" v="15205" actId="1038"/>
          <ac:spMkLst>
            <pc:docMk/>
            <pc:sldMk cId="3049117739" sldId="534"/>
            <ac:spMk id="379" creationId="{CD4E66CC-436D-435A-A7A7-46F078122815}"/>
          </ac:spMkLst>
        </pc:spChg>
        <pc:spChg chg="mod">
          <ac:chgData name="Jonathan Loo" userId="d2d72d48b56f45d8" providerId="LiveId" clId="{B816A1F6-97B7-4ACD-A812-B0A1120B03B6}" dt="2020-11-21T21:17:02.752" v="15205" actId="1038"/>
          <ac:spMkLst>
            <pc:docMk/>
            <pc:sldMk cId="3049117739" sldId="534"/>
            <ac:spMk id="380" creationId="{D0F77A63-2A33-4D37-BABC-FC727BFF380F}"/>
          </ac:spMkLst>
        </pc:spChg>
        <pc:spChg chg="mod">
          <ac:chgData name="Jonathan Loo" userId="d2d72d48b56f45d8" providerId="LiveId" clId="{B816A1F6-97B7-4ACD-A812-B0A1120B03B6}" dt="2020-11-21T21:17:02.752" v="15205" actId="1038"/>
          <ac:spMkLst>
            <pc:docMk/>
            <pc:sldMk cId="3049117739" sldId="534"/>
            <ac:spMk id="381" creationId="{48891DD5-06F2-42B9-AFC5-C2BED28E3735}"/>
          </ac:spMkLst>
        </pc:spChg>
        <pc:spChg chg="mod">
          <ac:chgData name="Jonathan Loo" userId="d2d72d48b56f45d8" providerId="LiveId" clId="{B816A1F6-97B7-4ACD-A812-B0A1120B03B6}" dt="2020-11-21T21:17:02.752" v="15205" actId="1038"/>
          <ac:spMkLst>
            <pc:docMk/>
            <pc:sldMk cId="3049117739" sldId="534"/>
            <ac:spMk id="382" creationId="{56EFF94A-D2FA-415E-8959-90775DCF2A87}"/>
          </ac:spMkLst>
        </pc:spChg>
        <pc:spChg chg="mod">
          <ac:chgData name="Jonathan Loo" userId="d2d72d48b56f45d8" providerId="LiveId" clId="{B816A1F6-97B7-4ACD-A812-B0A1120B03B6}" dt="2020-11-21T21:17:02.752" v="15205" actId="1038"/>
          <ac:spMkLst>
            <pc:docMk/>
            <pc:sldMk cId="3049117739" sldId="534"/>
            <ac:spMk id="384" creationId="{C474C8C1-954A-4F8D-BBDA-E832D345F956}"/>
          </ac:spMkLst>
        </pc:spChg>
        <pc:spChg chg="mod">
          <ac:chgData name="Jonathan Loo" userId="d2d72d48b56f45d8" providerId="LiveId" clId="{B816A1F6-97B7-4ACD-A812-B0A1120B03B6}" dt="2020-11-21T21:17:02.752" v="15205" actId="1038"/>
          <ac:spMkLst>
            <pc:docMk/>
            <pc:sldMk cId="3049117739" sldId="534"/>
            <ac:spMk id="385" creationId="{4FAC99C5-0847-4107-81B7-5EBA8B1866D3}"/>
          </ac:spMkLst>
        </pc:spChg>
        <pc:spChg chg="mod">
          <ac:chgData name="Jonathan Loo" userId="d2d72d48b56f45d8" providerId="LiveId" clId="{B816A1F6-97B7-4ACD-A812-B0A1120B03B6}" dt="2020-11-21T21:17:02.752" v="15205" actId="1038"/>
          <ac:spMkLst>
            <pc:docMk/>
            <pc:sldMk cId="3049117739" sldId="534"/>
            <ac:spMk id="386" creationId="{FBFF920F-124A-4F5E-9510-458ACC3EF9BA}"/>
          </ac:spMkLst>
        </pc:spChg>
        <pc:spChg chg="mod">
          <ac:chgData name="Jonathan Loo" userId="d2d72d48b56f45d8" providerId="LiveId" clId="{B816A1F6-97B7-4ACD-A812-B0A1120B03B6}" dt="2020-11-21T21:17:02.752" v="15205" actId="1038"/>
          <ac:spMkLst>
            <pc:docMk/>
            <pc:sldMk cId="3049117739" sldId="534"/>
            <ac:spMk id="387" creationId="{31555A03-61FA-4819-9DA6-34B79B936F3E}"/>
          </ac:spMkLst>
        </pc:spChg>
        <pc:spChg chg="mod">
          <ac:chgData name="Jonathan Loo" userId="d2d72d48b56f45d8" providerId="LiveId" clId="{B816A1F6-97B7-4ACD-A812-B0A1120B03B6}" dt="2020-11-21T21:17:02.752" v="15205" actId="1038"/>
          <ac:spMkLst>
            <pc:docMk/>
            <pc:sldMk cId="3049117739" sldId="534"/>
            <ac:spMk id="389" creationId="{D465FC1A-C3A2-4355-A83C-946C12A7D791}"/>
          </ac:spMkLst>
        </pc:spChg>
        <pc:spChg chg="mod">
          <ac:chgData name="Jonathan Loo" userId="d2d72d48b56f45d8" providerId="LiveId" clId="{B816A1F6-97B7-4ACD-A812-B0A1120B03B6}" dt="2020-11-21T21:17:02.752" v="15205" actId="1038"/>
          <ac:spMkLst>
            <pc:docMk/>
            <pc:sldMk cId="3049117739" sldId="534"/>
            <ac:spMk id="390" creationId="{8E110304-6898-420F-9925-8AA4E8AB97DB}"/>
          </ac:spMkLst>
        </pc:spChg>
        <pc:spChg chg="mod">
          <ac:chgData name="Jonathan Loo" userId="d2d72d48b56f45d8" providerId="LiveId" clId="{B816A1F6-97B7-4ACD-A812-B0A1120B03B6}" dt="2020-11-21T21:17:02.752" v="15205" actId="1038"/>
          <ac:spMkLst>
            <pc:docMk/>
            <pc:sldMk cId="3049117739" sldId="534"/>
            <ac:spMk id="391" creationId="{DB09D717-6120-4513-A272-74C43789FFE6}"/>
          </ac:spMkLst>
        </pc:spChg>
        <pc:spChg chg="mod">
          <ac:chgData name="Jonathan Loo" userId="d2d72d48b56f45d8" providerId="LiveId" clId="{B816A1F6-97B7-4ACD-A812-B0A1120B03B6}" dt="2020-11-21T21:17:02.752" v="15205" actId="1038"/>
          <ac:spMkLst>
            <pc:docMk/>
            <pc:sldMk cId="3049117739" sldId="534"/>
            <ac:spMk id="392" creationId="{26E4F62B-4F09-485D-AF60-D44AC96DA218}"/>
          </ac:spMkLst>
        </pc:spChg>
        <pc:spChg chg="mod">
          <ac:chgData name="Jonathan Loo" userId="d2d72d48b56f45d8" providerId="LiveId" clId="{B816A1F6-97B7-4ACD-A812-B0A1120B03B6}" dt="2020-11-21T21:17:02.752" v="15205" actId="1038"/>
          <ac:spMkLst>
            <pc:docMk/>
            <pc:sldMk cId="3049117739" sldId="534"/>
            <ac:spMk id="393" creationId="{FB2A8BF7-0C6F-4C2F-8459-C5B50E16E39F}"/>
          </ac:spMkLst>
        </pc:spChg>
        <pc:spChg chg="mod">
          <ac:chgData name="Jonathan Loo" userId="d2d72d48b56f45d8" providerId="LiveId" clId="{B816A1F6-97B7-4ACD-A812-B0A1120B03B6}" dt="2020-11-21T21:17:02.752" v="15205" actId="1038"/>
          <ac:spMkLst>
            <pc:docMk/>
            <pc:sldMk cId="3049117739" sldId="534"/>
            <ac:spMk id="394" creationId="{5B63EB76-FBF7-4D9E-A6E6-BEDAE10E6131}"/>
          </ac:spMkLst>
        </pc:spChg>
        <pc:spChg chg="mod">
          <ac:chgData name="Jonathan Loo" userId="d2d72d48b56f45d8" providerId="LiveId" clId="{B816A1F6-97B7-4ACD-A812-B0A1120B03B6}" dt="2020-11-21T21:17:02.752" v="15205" actId="1038"/>
          <ac:spMkLst>
            <pc:docMk/>
            <pc:sldMk cId="3049117739" sldId="534"/>
            <ac:spMk id="395" creationId="{410A79B8-DE8D-4521-A6FC-6220FF9EE7DE}"/>
          </ac:spMkLst>
        </pc:spChg>
        <pc:spChg chg="mod">
          <ac:chgData name="Jonathan Loo" userId="d2d72d48b56f45d8" providerId="LiveId" clId="{B816A1F6-97B7-4ACD-A812-B0A1120B03B6}" dt="2020-11-21T21:17:02.752" v="15205" actId="1038"/>
          <ac:spMkLst>
            <pc:docMk/>
            <pc:sldMk cId="3049117739" sldId="534"/>
            <ac:spMk id="398" creationId="{34687C76-11DA-4DA4-962D-39AB13687782}"/>
          </ac:spMkLst>
        </pc:spChg>
        <pc:spChg chg="mod">
          <ac:chgData name="Jonathan Loo" userId="d2d72d48b56f45d8" providerId="LiveId" clId="{B816A1F6-97B7-4ACD-A812-B0A1120B03B6}" dt="2020-11-21T21:17:02.752" v="15205" actId="1038"/>
          <ac:spMkLst>
            <pc:docMk/>
            <pc:sldMk cId="3049117739" sldId="534"/>
            <ac:spMk id="400" creationId="{60808689-DBB2-4D29-BCC7-1D79CA71B45F}"/>
          </ac:spMkLst>
        </pc:spChg>
        <pc:spChg chg="mod">
          <ac:chgData name="Jonathan Loo" userId="d2d72d48b56f45d8" providerId="LiveId" clId="{B816A1F6-97B7-4ACD-A812-B0A1120B03B6}" dt="2020-11-21T21:17:02.752" v="15205" actId="1038"/>
          <ac:spMkLst>
            <pc:docMk/>
            <pc:sldMk cId="3049117739" sldId="534"/>
            <ac:spMk id="401" creationId="{645EF712-5980-4B70-8201-DFAC43DEC6F4}"/>
          </ac:spMkLst>
        </pc:spChg>
        <pc:spChg chg="mod">
          <ac:chgData name="Jonathan Loo" userId="d2d72d48b56f45d8" providerId="LiveId" clId="{B816A1F6-97B7-4ACD-A812-B0A1120B03B6}" dt="2020-11-21T21:17:02.752" v="15205" actId="1038"/>
          <ac:spMkLst>
            <pc:docMk/>
            <pc:sldMk cId="3049117739" sldId="534"/>
            <ac:spMk id="403" creationId="{8F6F1068-03AD-4D74-B48D-280FC8BA445A}"/>
          </ac:spMkLst>
        </pc:spChg>
        <pc:spChg chg="mod">
          <ac:chgData name="Jonathan Loo" userId="d2d72d48b56f45d8" providerId="LiveId" clId="{B816A1F6-97B7-4ACD-A812-B0A1120B03B6}" dt="2020-11-21T21:17:02.752" v="15205" actId="1038"/>
          <ac:spMkLst>
            <pc:docMk/>
            <pc:sldMk cId="3049117739" sldId="534"/>
            <ac:spMk id="405" creationId="{B9E1F9AC-3202-4D47-9F92-97541DC22054}"/>
          </ac:spMkLst>
        </pc:spChg>
        <pc:spChg chg="mod">
          <ac:chgData name="Jonathan Loo" userId="d2d72d48b56f45d8" providerId="LiveId" clId="{B816A1F6-97B7-4ACD-A812-B0A1120B03B6}" dt="2020-11-21T21:17:02.752" v="15205" actId="1038"/>
          <ac:spMkLst>
            <pc:docMk/>
            <pc:sldMk cId="3049117739" sldId="534"/>
            <ac:spMk id="407" creationId="{C770783C-2340-4370-8EDF-1FCAEF7343E6}"/>
          </ac:spMkLst>
        </pc:spChg>
        <pc:spChg chg="mod">
          <ac:chgData name="Jonathan Loo" userId="d2d72d48b56f45d8" providerId="LiveId" clId="{B816A1F6-97B7-4ACD-A812-B0A1120B03B6}" dt="2020-11-21T21:17:02.752" v="15205" actId="1038"/>
          <ac:spMkLst>
            <pc:docMk/>
            <pc:sldMk cId="3049117739" sldId="534"/>
            <ac:spMk id="409" creationId="{9BEFECA1-156B-4E30-AEA0-F8078740863C}"/>
          </ac:spMkLst>
        </pc:spChg>
        <pc:spChg chg="add mod">
          <ac:chgData name="Jonathan Loo" userId="d2d72d48b56f45d8" providerId="LiveId" clId="{B816A1F6-97B7-4ACD-A812-B0A1120B03B6}" dt="2020-11-21T21:17:02.752" v="15205" actId="1038"/>
          <ac:spMkLst>
            <pc:docMk/>
            <pc:sldMk cId="3049117739" sldId="534"/>
            <ac:spMk id="448" creationId="{5C70216B-0D8D-43AF-8F71-AF1F20FBDC36}"/>
          </ac:spMkLst>
        </pc:spChg>
        <pc:spChg chg="add mod">
          <ac:chgData name="Jonathan Loo" userId="d2d72d48b56f45d8" providerId="LiveId" clId="{B816A1F6-97B7-4ACD-A812-B0A1120B03B6}" dt="2020-11-21T21:26:02.747" v="15567" actId="1037"/>
          <ac:spMkLst>
            <pc:docMk/>
            <pc:sldMk cId="3049117739" sldId="534"/>
            <ac:spMk id="449" creationId="{9183364E-1C51-4896-9A0A-89CDDB87C296}"/>
          </ac:spMkLst>
        </pc:spChg>
        <pc:spChg chg="add mod">
          <ac:chgData name="Jonathan Loo" userId="d2d72d48b56f45d8" providerId="LiveId" clId="{B816A1F6-97B7-4ACD-A812-B0A1120B03B6}" dt="2020-11-21T21:17:02.752" v="15205" actId="1038"/>
          <ac:spMkLst>
            <pc:docMk/>
            <pc:sldMk cId="3049117739" sldId="534"/>
            <ac:spMk id="450" creationId="{64D839E9-BAA9-4659-AB16-D6CE760D69FE}"/>
          </ac:spMkLst>
        </pc:spChg>
        <pc:spChg chg="add mod">
          <ac:chgData name="Jonathan Loo" userId="d2d72d48b56f45d8" providerId="LiveId" clId="{B816A1F6-97B7-4ACD-A812-B0A1120B03B6}" dt="2020-11-21T21:17:02.752" v="15205" actId="1038"/>
          <ac:spMkLst>
            <pc:docMk/>
            <pc:sldMk cId="3049117739" sldId="534"/>
            <ac:spMk id="451" creationId="{EC7321DF-5685-4AFA-BB3E-7BFE6E6793CE}"/>
          </ac:spMkLst>
        </pc:spChg>
        <pc:spChg chg="add mod">
          <ac:chgData name="Jonathan Loo" userId="d2d72d48b56f45d8" providerId="LiveId" clId="{B816A1F6-97B7-4ACD-A812-B0A1120B03B6}" dt="2020-11-21T21:17:02.752" v="15205" actId="1038"/>
          <ac:spMkLst>
            <pc:docMk/>
            <pc:sldMk cId="3049117739" sldId="534"/>
            <ac:spMk id="452" creationId="{F54589DA-6EAC-49F0-A66B-810FF1B90B28}"/>
          </ac:spMkLst>
        </pc:spChg>
        <pc:spChg chg="add del mod">
          <ac:chgData name="Jonathan Loo" userId="d2d72d48b56f45d8" providerId="LiveId" clId="{B816A1F6-97B7-4ACD-A812-B0A1120B03B6}" dt="2020-11-21T21:26:53.059" v="15604" actId="478"/>
          <ac:spMkLst>
            <pc:docMk/>
            <pc:sldMk cId="3049117739" sldId="534"/>
            <ac:spMk id="453" creationId="{768C291A-2E55-4845-ABB4-00B1430630BC}"/>
          </ac:spMkLst>
        </pc:spChg>
        <pc:spChg chg="add mod">
          <ac:chgData name="Jonathan Loo" userId="d2d72d48b56f45d8" providerId="LiveId" clId="{B816A1F6-97B7-4ACD-A812-B0A1120B03B6}" dt="2020-11-21T21:17:02.752" v="15205" actId="1038"/>
          <ac:spMkLst>
            <pc:docMk/>
            <pc:sldMk cId="3049117739" sldId="534"/>
            <ac:spMk id="454" creationId="{0A87F2AC-6643-412E-AE04-FA79EBDB743E}"/>
          </ac:spMkLst>
        </pc:spChg>
        <pc:spChg chg="add mod">
          <ac:chgData name="Jonathan Loo" userId="d2d72d48b56f45d8" providerId="LiveId" clId="{B816A1F6-97B7-4ACD-A812-B0A1120B03B6}" dt="2020-11-21T21:17:02.752" v="15205" actId="1038"/>
          <ac:spMkLst>
            <pc:docMk/>
            <pc:sldMk cId="3049117739" sldId="534"/>
            <ac:spMk id="455" creationId="{C74F0D2C-F7E0-46B2-BF96-92FF6D2E9FB0}"/>
          </ac:spMkLst>
        </pc:spChg>
        <pc:spChg chg="add mod">
          <ac:chgData name="Jonathan Loo" userId="d2d72d48b56f45d8" providerId="LiveId" clId="{B816A1F6-97B7-4ACD-A812-B0A1120B03B6}" dt="2020-11-21T21:26:02.747" v="15567" actId="1037"/>
          <ac:spMkLst>
            <pc:docMk/>
            <pc:sldMk cId="3049117739" sldId="534"/>
            <ac:spMk id="456" creationId="{483403A0-EC45-4C88-BB1A-39A468DCD210}"/>
          </ac:spMkLst>
        </pc:spChg>
        <pc:spChg chg="add mod">
          <ac:chgData name="Jonathan Loo" userId="d2d72d48b56f45d8" providerId="LiveId" clId="{B816A1F6-97B7-4ACD-A812-B0A1120B03B6}" dt="2020-11-21T21:17:02.752" v="15205" actId="1038"/>
          <ac:spMkLst>
            <pc:docMk/>
            <pc:sldMk cId="3049117739" sldId="534"/>
            <ac:spMk id="457" creationId="{0E4981FF-4F00-4B4D-B20A-187A1CAD07C7}"/>
          </ac:spMkLst>
        </pc:spChg>
        <pc:spChg chg="add mod">
          <ac:chgData name="Jonathan Loo" userId="d2d72d48b56f45d8" providerId="LiveId" clId="{B816A1F6-97B7-4ACD-A812-B0A1120B03B6}" dt="2020-11-21T21:17:02.752" v="15205" actId="1038"/>
          <ac:spMkLst>
            <pc:docMk/>
            <pc:sldMk cId="3049117739" sldId="534"/>
            <ac:spMk id="458" creationId="{B0344DB1-19B3-4088-9E94-EE97DDB066A1}"/>
          </ac:spMkLst>
        </pc:spChg>
        <pc:spChg chg="mod">
          <ac:chgData name="Jonathan Loo" userId="d2d72d48b56f45d8" providerId="LiveId" clId="{B816A1F6-97B7-4ACD-A812-B0A1120B03B6}" dt="2020-11-21T21:17:02.752" v="15205" actId="1038"/>
          <ac:spMkLst>
            <pc:docMk/>
            <pc:sldMk cId="3049117739" sldId="534"/>
            <ac:spMk id="459" creationId="{13D90BD9-A623-4CBD-8404-586B5B80B5C0}"/>
          </ac:spMkLst>
        </pc:spChg>
        <pc:spChg chg="add mod">
          <ac:chgData name="Jonathan Loo" userId="d2d72d48b56f45d8" providerId="LiveId" clId="{B816A1F6-97B7-4ACD-A812-B0A1120B03B6}" dt="2020-11-21T21:17:02.752" v="15205" actId="1038"/>
          <ac:spMkLst>
            <pc:docMk/>
            <pc:sldMk cId="3049117739" sldId="534"/>
            <ac:spMk id="460" creationId="{F6DE24E1-F64A-4315-8717-5A2187EF020E}"/>
          </ac:spMkLst>
        </pc:spChg>
        <pc:spChg chg="mod">
          <ac:chgData name="Jonathan Loo" userId="d2d72d48b56f45d8" providerId="LiveId" clId="{B816A1F6-97B7-4ACD-A812-B0A1120B03B6}" dt="2020-11-21T21:17:02.752" v="15205" actId="1038"/>
          <ac:spMkLst>
            <pc:docMk/>
            <pc:sldMk cId="3049117739" sldId="534"/>
            <ac:spMk id="461" creationId="{B5C2566D-3705-4F91-89E1-4F2CA0CAAE58}"/>
          </ac:spMkLst>
        </pc:spChg>
        <pc:spChg chg="add mod">
          <ac:chgData name="Jonathan Loo" userId="d2d72d48b56f45d8" providerId="LiveId" clId="{B816A1F6-97B7-4ACD-A812-B0A1120B03B6}" dt="2020-11-21T21:17:02.752" v="15205" actId="1038"/>
          <ac:spMkLst>
            <pc:docMk/>
            <pc:sldMk cId="3049117739" sldId="534"/>
            <ac:spMk id="462" creationId="{FD58F621-BB13-4026-9C41-8E13ACF5D1E3}"/>
          </ac:spMkLst>
        </pc:spChg>
        <pc:spChg chg="mod">
          <ac:chgData name="Jonathan Loo" userId="d2d72d48b56f45d8" providerId="LiveId" clId="{B816A1F6-97B7-4ACD-A812-B0A1120B03B6}" dt="2020-11-21T21:17:02.752" v="15205" actId="1038"/>
          <ac:spMkLst>
            <pc:docMk/>
            <pc:sldMk cId="3049117739" sldId="534"/>
            <ac:spMk id="463" creationId="{93B66D4C-0C3D-4F0D-8DB3-9E5A38F2C7FD}"/>
          </ac:spMkLst>
        </pc:spChg>
        <pc:spChg chg="add mod">
          <ac:chgData name="Jonathan Loo" userId="d2d72d48b56f45d8" providerId="LiveId" clId="{B816A1F6-97B7-4ACD-A812-B0A1120B03B6}" dt="2020-11-21T21:26:02.747" v="15567" actId="1037"/>
          <ac:spMkLst>
            <pc:docMk/>
            <pc:sldMk cId="3049117739" sldId="534"/>
            <ac:spMk id="464" creationId="{EBD6B410-3880-4199-8668-089C3DCE77C8}"/>
          </ac:spMkLst>
        </pc:spChg>
        <pc:spChg chg="mod">
          <ac:chgData name="Jonathan Loo" userId="d2d72d48b56f45d8" providerId="LiveId" clId="{B816A1F6-97B7-4ACD-A812-B0A1120B03B6}" dt="2020-11-21T21:17:02.752" v="15205" actId="1038"/>
          <ac:spMkLst>
            <pc:docMk/>
            <pc:sldMk cId="3049117739" sldId="534"/>
            <ac:spMk id="465" creationId="{41510A9A-7907-48C6-9562-E9B3819274A4}"/>
          </ac:spMkLst>
        </pc:spChg>
        <pc:spChg chg="mod">
          <ac:chgData name="Jonathan Loo" userId="d2d72d48b56f45d8" providerId="LiveId" clId="{B816A1F6-97B7-4ACD-A812-B0A1120B03B6}" dt="2020-11-21T21:17:02.752" v="15205" actId="1038"/>
          <ac:spMkLst>
            <pc:docMk/>
            <pc:sldMk cId="3049117739" sldId="534"/>
            <ac:spMk id="467" creationId="{05B1631C-6CEA-4ADD-9E26-CBAC39F6AD62}"/>
          </ac:spMkLst>
        </pc:spChg>
        <pc:spChg chg="add mod">
          <ac:chgData name="Jonathan Loo" userId="d2d72d48b56f45d8" providerId="LiveId" clId="{B816A1F6-97B7-4ACD-A812-B0A1120B03B6}" dt="2020-11-21T21:26:02.747" v="15567" actId="1037"/>
          <ac:spMkLst>
            <pc:docMk/>
            <pc:sldMk cId="3049117739" sldId="534"/>
            <ac:spMk id="473" creationId="{B4CA2FCE-99B9-4B0A-8641-5E37A0E5B127}"/>
          </ac:spMkLst>
        </pc:spChg>
        <pc:spChg chg="add mod">
          <ac:chgData name="Jonathan Loo" userId="d2d72d48b56f45d8" providerId="LiveId" clId="{B816A1F6-97B7-4ACD-A812-B0A1120B03B6}" dt="2020-11-21T21:26:02.747" v="15567" actId="1037"/>
          <ac:spMkLst>
            <pc:docMk/>
            <pc:sldMk cId="3049117739" sldId="534"/>
            <ac:spMk id="474" creationId="{853FF5FB-950F-4705-AC0E-76FA7C4AD526}"/>
          </ac:spMkLst>
        </pc:spChg>
        <pc:spChg chg="add mod">
          <ac:chgData name="Jonathan Loo" userId="d2d72d48b56f45d8" providerId="LiveId" clId="{B816A1F6-97B7-4ACD-A812-B0A1120B03B6}" dt="2020-11-21T21:17:02.752" v="15205" actId="1038"/>
          <ac:spMkLst>
            <pc:docMk/>
            <pc:sldMk cId="3049117739" sldId="534"/>
            <ac:spMk id="476" creationId="{E903C2FC-2EA8-4E00-AEF3-1080158DA11A}"/>
          </ac:spMkLst>
        </pc:spChg>
        <pc:spChg chg="add mod">
          <ac:chgData name="Jonathan Loo" userId="d2d72d48b56f45d8" providerId="LiveId" clId="{B816A1F6-97B7-4ACD-A812-B0A1120B03B6}" dt="2020-11-21T21:17:02.752" v="15205" actId="1038"/>
          <ac:spMkLst>
            <pc:docMk/>
            <pc:sldMk cId="3049117739" sldId="534"/>
            <ac:spMk id="477" creationId="{C828EF6C-1624-4125-9E11-F6F55D272926}"/>
          </ac:spMkLst>
        </pc:spChg>
        <pc:spChg chg="add mod">
          <ac:chgData name="Jonathan Loo" userId="d2d72d48b56f45d8" providerId="LiveId" clId="{B816A1F6-97B7-4ACD-A812-B0A1120B03B6}" dt="2020-11-21T21:17:02.752" v="15205" actId="1038"/>
          <ac:spMkLst>
            <pc:docMk/>
            <pc:sldMk cId="3049117739" sldId="534"/>
            <ac:spMk id="478" creationId="{D7C6D598-0072-4976-A3F3-DF3E3CE77DCB}"/>
          </ac:spMkLst>
        </pc:spChg>
        <pc:spChg chg="add mod">
          <ac:chgData name="Jonathan Loo" userId="d2d72d48b56f45d8" providerId="LiveId" clId="{B816A1F6-97B7-4ACD-A812-B0A1120B03B6}" dt="2020-11-21T21:26:02.747" v="15567" actId="1037"/>
          <ac:spMkLst>
            <pc:docMk/>
            <pc:sldMk cId="3049117739" sldId="534"/>
            <ac:spMk id="479" creationId="{CE564277-A59E-4669-B270-00E9E1910DBE}"/>
          </ac:spMkLst>
        </pc:spChg>
        <pc:spChg chg="add mod">
          <ac:chgData name="Jonathan Loo" userId="d2d72d48b56f45d8" providerId="LiveId" clId="{B816A1F6-97B7-4ACD-A812-B0A1120B03B6}" dt="2020-11-21T21:26:02.747" v="15567" actId="1037"/>
          <ac:spMkLst>
            <pc:docMk/>
            <pc:sldMk cId="3049117739" sldId="534"/>
            <ac:spMk id="480" creationId="{193BCB8F-8ADF-41E3-A898-9253CEE6365B}"/>
          </ac:spMkLst>
        </pc:spChg>
        <pc:spChg chg="add del mod">
          <ac:chgData name="Jonathan Loo" userId="d2d72d48b56f45d8" providerId="LiveId" clId="{B816A1F6-97B7-4ACD-A812-B0A1120B03B6}" dt="2020-11-21T21:11:39.415" v="15126" actId="478"/>
          <ac:spMkLst>
            <pc:docMk/>
            <pc:sldMk cId="3049117739" sldId="534"/>
            <ac:spMk id="481" creationId="{B68F2D12-C18C-4D00-B9A9-24DF48B2CC95}"/>
          </ac:spMkLst>
        </pc:spChg>
        <pc:spChg chg="add mod">
          <ac:chgData name="Jonathan Loo" userId="d2d72d48b56f45d8" providerId="LiveId" clId="{B816A1F6-97B7-4ACD-A812-B0A1120B03B6}" dt="2020-11-21T21:26:09.302" v="15594" actId="1037"/>
          <ac:spMkLst>
            <pc:docMk/>
            <pc:sldMk cId="3049117739" sldId="534"/>
            <ac:spMk id="495" creationId="{32446D65-6529-4E47-ACAE-144DB60FEDC1}"/>
          </ac:spMkLst>
        </pc:spChg>
        <pc:spChg chg="add mod">
          <ac:chgData name="Jonathan Loo" userId="d2d72d48b56f45d8" providerId="LiveId" clId="{B816A1F6-97B7-4ACD-A812-B0A1120B03B6}" dt="2020-11-21T21:24:07.243" v="15468" actId="1076"/>
          <ac:spMkLst>
            <pc:docMk/>
            <pc:sldMk cId="3049117739" sldId="534"/>
            <ac:spMk id="505" creationId="{A1B3E253-D51A-492A-9DDA-7C9EB5A2C662}"/>
          </ac:spMkLst>
        </pc:spChg>
        <pc:spChg chg="add mod ord">
          <ac:chgData name="Jonathan Loo" userId="d2d72d48b56f45d8" providerId="LiveId" clId="{B816A1F6-97B7-4ACD-A812-B0A1120B03B6}" dt="2020-11-21T21:28:53.413" v="15651" actId="14100"/>
          <ac:spMkLst>
            <pc:docMk/>
            <pc:sldMk cId="3049117739" sldId="534"/>
            <ac:spMk id="526" creationId="{485C5CC1-C3E8-47D1-9860-0ABF0B41EA6D}"/>
          </ac:spMkLst>
        </pc:spChg>
        <pc:spChg chg="mod">
          <ac:chgData name="Jonathan Loo" userId="d2d72d48b56f45d8" providerId="LiveId" clId="{B816A1F6-97B7-4ACD-A812-B0A1120B03B6}" dt="2020-11-21T21:17:02.752" v="15205" actId="1038"/>
          <ac:spMkLst>
            <pc:docMk/>
            <pc:sldMk cId="3049117739" sldId="534"/>
            <ac:spMk id="565" creationId="{C9E649A2-FC50-4258-9BD6-812D2E450415}"/>
          </ac:spMkLst>
        </pc:spChg>
        <pc:spChg chg="mod">
          <ac:chgData name="Jonathan Loo" userId="d2d72d48b56f45d8" providerId="LiveId" clId="{B816A1F6-97B7-4ACD-A812-B0A1120B03B6}" dt="2020-11-21T21:17:02.752" v="15205" actId="1038"/>
          <ac:spMkLst>
            <pc:docMk/>
            <pc:sldMk cId="3049117739" sldId="534"/>
            <ac:spMk id="567" creationId="{3F2DB013-6D52-42C4-8B2B-00D15C5A3210}"/>
          </ac:spMkLst>
        </pc:spChg>
        <pc:spChg chg="mod">
          <ac:chgData name="Jonathan Loo" userId="d2d72d48b56f45d8" providerId="LiveId" clId="{B816A1F6-97B7-4ACD-A812-B0A1120B03B6}" dt="2020-11-21T21:17:02.752" v="15205" actId="1038"/>
          <ac:spMkLst>
            <pc:docMk/>
            <pc:sldMk cId="3049117739" sldId="534"/>
            <ac:spMk id="569" creationId="{B65DA2F6-A045-4DAC-99A9-792B7B27BD39}"/>
          </ac:spMkLst>
        </pc:spChg>
        <pc:spChg chg="mod">
          <ac:chgData name="Jonathan Loo" userId="d2d72d48b56f45d8" providerId="LiveId" clId="{B816A1F6-97B7-4ACD-A812-B0A1120B03B6}" dt="2020-11-21T21:17:02.752" v="15205" actId="1038"/>
          <ac:spMkLst>
            <pc:docMk/>
            <pc:sldMk cId="3049117739" sldId="534"/>
            <ac:spMk id="571" creationId="{07D4222A-E6DA-4F6D-A82D-7D178E41AA85}"/>
          </ac:spMkLst>
        </pc:spChg>
        <pc:spChg chg="mod">
          <ac:chgData name="Jonathan Loo" userId="d2d72d48b56f45d8" providerId="LiveId" clId="{B816A1F6-97B7-4ACD-A812-B0A1120B03B6}" dt="2020-11-21T21:17:02.752" v="15205" actId="1038"/>
          <ac:spMkLst>
            <pc:docMk/>
            <pc:sldMk cId="3049117739" sldId="534"/>
            <ac:spMk id="573" creationId="{3F99C712-B628-4F6A-B4F8-DFC69BCF3831}"/>
          </ac:spMkLst>
        </pc:spChg>
        <pc:spChg chg="mod">
          <ac:chgData name="Jonathan Loo" userId="d2d72d48b56f45d8" providerId="LiveId" clId="{B816A1F6-97B7-4ACD-A812-B0A1120B03B6}" dt="2020-11-21T21:17:02.752" v="15205" actId="1038"/>
          <ac:spMkLst>
            <pc:docMk/>
            <pc:sldMk cId="3049117739" sldId="534"/>
            <ac:spMk id="575" creationId="{3D58ADE1-A314-45AF-AE54-D6F3E78C68BC}"/>
          </ac:spMkLst>
        </pc:spChg>
        <pc:picChg chg="add del">
          <ac:chgData name="Jonathan Loo" userId="d2d72d48b56f45d8" providerId="LiveId" clId="{B816A1F6-97B7-4ACD-A812-B0A1120B03B6}" dt="2020-11-21T20:44:41.940" v="14838" actId="478"/>
          <ac:picMkLst>
            <pc:docMk/>
            <pc:sldMk cId="3049117739" sldId="534"/>
            <ac:picMk id="7" creationId="{2F710D00-9CA5-4272-8819-69DA415B36A4}"/>
          </ac:picMkLst>
        </pc:picChg>
        <pc:picChg chg="add del mod">
          <ac:chgData name="Jonathan Loo" userId="d2d72d48b56f45d8" providerId="LiveId" clId="{B816A1F6-97B7-4ACD-A812-B0A1120B03B6}" dt="2020-11-21T20:32:31.300" v="14413" actId="478"/>
          <ac:picMkLst>
            <pc:docMk/>
            <pc:sldMk cId="3049117739" sldId="534"/>
            <ac:picMk id="8" creationId="{82C572A6-3C45-4EBE-BAA3-10614F09DF05}"/>
          </ac:picMkLst>
        </pc:picChg>
        <pc:picChg chg="del mod ord">
          <ac:chgData name="Jonathan Loo" userId="d2d72d48b56f45d8" providerId="LiveId" clId="{B816A1F6-97B7-4ACD-A812-B0A1120B03B6}" dt="2020-11-21T20:32:40.724" v="14425" actId="478"/>
          <ac:picMkLst>
            <pc:docMk/>
            <pc:sldMk cId="3049117739" sldId="534"/>
            <ac:picMk id="10" creationId="{92C6FF5E-7233-4ACE-ADC7-A58F9A20429C}"/>
          </ac:picMkLst>
        </pc:picChg>
        <pc:picChg chg="del mod ord">
          <ac:chgData name="Jonathan Loo" userId="d2d72d48b56f45d8" providerId="LiveId" clId="{B816A1F6-97B7-4ACD-A812-B0A1120B03B6}" dt="2020-11-21T20:32:49.405" v="14437" actId="478"/>
          <ac:picMkLst>
            <pc:docMk/>
            <pc:sldMk cId="3049117739" sldId="534"/>
            <ac:picMk id="12" creationId="{2AB253AB-25D7-4462-8930-DF40BA3B95B9}"/>
          </ac:picMkLst>
        </pc:picChg>
        <pc:picChg chg="mod ord">
          <ac:chgData name="Jonathan Loo" userId="d2d72d48b56f45d8" providerId="LiveId" clId="{B816A1F6-97B7-4ACD-A812-B0A1120B03B6}" dt="2020-11-21T21:17:02.752" v="15205" actId="1038"/>
          <ac:picMkLst>
            <pc:docMk/>
            <pc:sldMk cId="3049117739" sldId="534"/>
            <ac:picMk id="14" creationId="{3DFC1526-37E5-421F-B1F9-BE1D8B2AD21B}"/>
          </ac:picMkLst>
        </pc:picChg>
        <pc:picChg chg="add del mod">
          <ac:chgData name="Jonathan Loo" userId="d2d72d48b56f45d8" providerId="LiveId" clId="{B816A1F6-97B7-4ACD-A812-B0A1120B03B6}" dt="2020-11-21T20:33:05.950" v="14454" actId="478"/>
          <ac:picMkLst>
            <pc:docMk/>
            <pc:sldMk cId="3049117739" sldId="534"/>
            <ac:picMk id="15" creationId="{97BE5416-1B90-4BB3-994B-670CF8B723F6}"/>
          </ac:picMkLst>
        </pc:picChg>
        <pc:picChg chg="mod ord">
          <ac:chgData name="Jonathan Loo" userId="d2d72d48b56f45d8" providerId="LiveId" clId="{B816A1F6-97B7-4ACD-A812-B0A1120B03B6}" dt="2020-11-21T21:17:02.752" v="15205" actId="1038"/>
          <ac:picMkLst>
            <pc:docMk/>
            <pc:sldMk cId="3049117739" sldId="534"/>
            <ac:picMk id="17" creationId="{80C6FF9E-8FF8-4CB3-A27A-A2FD8129C115}"/>
          </ac:picMkLst>
        </pc:picChg>
        <pc:picChg chg="add del mod">
          <ac:chgData name="Jonathan Loo" userId="d2d72d48b56f45d8" providerId="LiveId" clId="{B816A1F6-97B7-4ACD-A812-B0A1120B03B6}" dt="2020-11-21T20:34:06.756" v="14496" actId="478"/>
          <ac:picMkLst>
            <pc:docMk/>
            <pc:sldMk cId="3049117739" sldId="534"/>
            <ac:picMk id="18" creationId="{FFE259B8-F0DC-4E6C-A537-0A6911C5526F}"/>
          </ac:picMkLst>
        </pc:picChg>
        <pc:picChg chg="add del mod">
          <ac:chgData name="Jonathan Loo" userId="d2d72d48b56f45d8" providerId="LiveId" clId="{B816A1F6-97B7-4ACD-A812-B0A1120B03B6}" dt="2020-11-21T20:34:00.690" v="14481" actId="478"/>
          <ac:picMkLst>
            <pc:docMk/>
            <pc:sldMk cId="3049117739" sldId="534"/>
            <ac:picMk id="19" creationId="{EFC314DD-3C76-4DD1-9587-3AE9AED339CD}"/>
          </ac:picMkLst>
        </pc:picChg>
        <pc:picChg chg="mod ord">
          <ac:chgData name="Jonathan Loo" userId="d2d72d48b56f45d8" providerId="LiveId" clId="{B816A1F6-97B7-4ACD-A812-B0A1120B03B6}" dt="2020-11-21T21:17:02.752" v="15205" actId="1038"/>
          <ac:picMkLst>
            <pc:docMk/>
            <pc:sldMk cId="3049117739" sldId="534"/>
            <ac:picMk id="21" creationId="{B46E949D-0BC2-4B69-8753-61D0E9F2D4D9}"/>
          </ac:picMkLst>
        </pc:picChg>
        <pc:picChg chg="mod ord">
          <ac:chgData name="Jonathan Loo" userId="d2d72d48b56f45d8" providerId="LiveId" clId="{B816A1F6-97B7-4ACD-A812-B0A1120B03B6}" dt="2020-11-21T21:17:02.752" v="15205" actId="1038"/>
          <ac:picMkLst>
            <pc:docMk/>
            <pc:sldMk cId="3049117739" sldId="534"/>
            <ac:picMk id="23" creationId="{FD92BC42-8EBC-4EBB-88E4-39D26BA21FF7}"/>
          </ac:picMkLst>
        </pc:picChg>
        <pc:picChg chg="add del mod">
          <ac:chgData name="Jonathan Loo" userId="d2d72d48b56f45d8" providerId="LiveId" clId="{B816A1F6-97B7-4ACD-A812-B0A1120B03B6}" dt="2020-11-21T20:34:22.192" v="14512" actId="478"/>
          <ac:picMkLst>
            <pc:docMk/>
            <pc:sldMk cId="3049117739" sldId="534"/>
            <ac:picMk id="24" creationId="{FF43832F-CBBC-447D-9B71-91EA7F7848A7}"/>
          </ac:picMkLst>
        </pc:picChg>
        <pc:picChg chg="mod ord">
          <ac:chgData name="Jonathan Loo" userId="d2d72d48b56f45d8" providerId="LiveId" clId="{B816A1F6-97B7-4ACD-A812-B0A1120B03B6}" dt="2020-11-21T21:17:02.752" v="15205" actId="1038"/>
          <ac:picMkLst>
            <pc:docMk/>
            <pc:sldMk cId="3049117739" sldId="534"/>
            <ac:picMk id="26" creationId="{D859AA83-B3A6-43DB-B1CB-EB2E313F9CFF}"/>
          </ac:picMkLst>
        </pc:picChg>
        <pc:picChg chg="add del mod">
          <ac:chgData name="Jonathan Loo" userId="d2d72d48b56f45d8" providerId="LiveId" clId="{B816A1F6-97B7-4ACD-A812-B0A1120B03B6}" dt="2020-11-21T20:34:41.479" v="14528" actId="478"/>
          <ac:picMkLst>
            <pc:docMk/>
            <pc:sldMk cId="3049117739" sldId="534"/>
            <ac:picMk id="27" creationId="{C20766BE-BBD0-4AD2-937B-547D83827310}"/>
          </ac:picMkLst>
        </pc:picChg>
        <pc:picChg chg="mod ord">
          <ac:chgData name="Jonathan Loo" userId="d2d72d48b56f45d8" providerId="LiveId" clId="{B816A1F6-97B7-4ACD-A812-B0A1120B03B6}" dt="2020-11-21T21:17:02.752" v="15205" actId="1038"/>
          <ac:picMkLst>
            <pc:docMk/>
            <pc:sldMk cId="3049117739" sldId="534"/>
            <ac:picMk id="29" creationId="{60C987D3-3919-42BE-B2C4-7726DD68FDA7}"/>
          </ac:picMkLst>
        </pc:picChg>
        <pc:picChg chg="add del mod">
          <ac:chgData name="Jonathan Loo" userId="d2d72d48b56f45d8" providerId="LiveId" clId="{B816A1F6-97B7-4ACD-A812-B0A1120B03B6}" dt="2020-11-21T20:35:14.670" v="14544" actId="478"/>
          <ac:picMkLst>
            <pc:docMk/>
            <pc:sldMk cId="3049117739" sldId="534"/>
            <ac:picMk id="30" creationId="{E86785B6-F296-462C-977B-832CD7D0701F}"/>
          </ac:picMkLst>
        </pc:picChg>
        <pc:picChg chg="mod ord">
          <ac:chgData name="Jonathan Loo" userId="d2d72d48b56f45d8" providerId="LiveId" clId="{B816A1F6-97B7-4ACD-A812-B0A1120B03B6}" dt="2020-11-21T21:17:02.752" v="15205" actId="1038"/>
          <ac:picMkLst>
            <pc:docMk/>
            <pc:sldMk cId="3049117739" sldId="534"/>
            <ac:picMk id="32" creationId="{9D2FEB92-117B-41A1-B1C5-24870E4826C4}"/>
          </ac:picMkLst>
        </pc:picChg>
        <pc:picChg chg="add del mod">
          <ac:chgData name="Jonathan Loo" userId="d2d72d48b56f45d8" providerId="LiveId" clId="{B816A1F6-97B7-4ACD-A812-B0A1120B03B6}" dt="2020-11-21T20:35:29.571" v="14560" actId="478"/>
          <ac:picMkLst>
            <pc:docMk/>
            <pc:sldMk cId="3049117739" sldId="534"/>
            <ac:picMk id="33" creationId="{277874DC-40F4-4EB2-9409-FB1F992EF128}"/>
          </ac:picMkLst>
        </pc:picChg>
        <pc:picChg chg="mod ord">
          <ac:chgData name="Jonathan Loo" userId="d2d72d48b56f45d8" providerId="LiveId" clId="{B816A1F6-97B7-4ACD-A812-B0A1120B03B6}" dt="2020-11-21T21:17:02.752" v="15205" actId="1038"/>
          <ac:picMkLst>
            <pc:docMk/>
            <pc:sldMk cId="3049117739" sldId="534"/>
            <ac:picMk id="35" creationId="{D481F73E-5BC8-440B-B57C-B2E38A23A182}"/>
          </ac:picMkLst>
        </pc:picChg>
        <pc:picChg chg="mod ord">
          <ac:chgData name="Jonathan Loo" userId="d2d72d48b56f45d8" providerId="LiveId" clId="{B816A1F6-97B7-4ACD-A812-B0A1120B03B6}" dt="2020-11-21T21:17:02.752" v="15205" actId="1038"/>
          <ac:picMkLst>
            <pc:docMk/>
            <pc:sldMk cId="3049117739" sldId="534"/>
            <ac:picMk id="37" creationId="{6B8AB474-FB3E-4616-9CFB-222CD8B82C72}"/>
          </ac:picMkLst>
        </pc:picChg>
        <pc:picChg chg="mod ord">
          <ac:chgData name="Jonathan Loo" userId="d2d72d48b56f45d8" providerId="LiveId" clId="{B816A1F6-97B7-4ACD-A812-B0A1120B03B6}" dt="2020-11-21T21:17:02.752" v="15205" actId="1038"/>
          <ac:picMkLst>
            <pc:docMk/>
            <pc:sldMk cId="3049117739" sldId="534"/>
            <ac:picMk id="39" creationId="{1D6F183B-8F6C-40A4-8287-829372A16E42}"/>
          </ac:picMkLst>
        </pc:picChg>
        <pc:picChg chg="mod ord">
          <ac:chgData name="Jonathan Loo" userId="d2d72d48b56f45d8" providerId="LiveId" clId="{B816A1F6-97B7-4ACD-A812-B0A1120B03B6}" dt="2020-11-21T21:17:02.752" v="15205" actId="1038"/>
          <ac:picMkLst>
            <pc:docMk/>
            <pc:sldMk cId="3049117739" sldId="534"/>
            <ac:picMk id="41" creationId="{3888E04F-F0D5-435C-B1D4-4BB0A93CF47B}"/>
          </ac:picMkLst>
        </pc:picChg>
        <pc:picChg chg="add del mod">
          <ac:chgData name="Jonathan Loo" userId="d2d72d48b56f45d8" providerId="LiveId" clId="{B816A1F6-97B7-4ACD-A812-B0A1120B03B6}" dt="2020-11-21T20:41:42.985" v="14728" actId="478"/>
          <ac:picMkLst>
            <pc:docMk/>
            <pc:sldMk cId="3049117739" sldId="534"/>
            <ac:picMk id="42" creationId="{901A2F8C-7450-4CF0-B372-F9D9C1C9730C}"/>
          </ac:picMkLst>
        </pc:picChg>
        <pc:picChg chg="add del mod">
          <ac:chgData name="Jonathan Loo" userId="d2d72d48b56f45d8" providerId="LiveId" clId="{B816A1F6-97B7-4ACD-A812-B0A1120B03B6}" dt="2020-11-21T20:42:04.310" v="14742" actId="478"/>
          <ac:picMkLst>
            <pc:docMk/>
            <pc:sldMk cId="3049117739" sldId="534"/>
            <ac:picMk id="43" creationId="{F7C0446C-0008-4890-AA51-F0A9F4A5BAD4}"/>
          </ac:picMkLst>
        </pc:picChg>
        <pc:picChg chg="del mod ord">
          <ac:chgData name="Jonathan Loo" userId="d2d72d48b56f45d8" providerId="LiveId" clId="{B816A1F6-97B7-4ACD-A812-B0A1120B03B6}" dt="2020-11-21T20:44:43.077" v="14840" actId="478"/>
          <ac:picMkLst>
            <pc:docMk/>
            <pc:sldMk cId="3049117739" sldId="534"/>
            <ac:picMk id="45" creationId="{7D9675CF-1FB0-41E4-B1ED-05CA8088F74F}"/>
          </ac:picMkLst>
        </pc:picChg>
        <pc:picChg chg="add del mod">
          <ac:chgData name="Jonathan Loo" userId="d2d72d48b56f45d8" providerId="LiveId" clId="{B816A1F6-97B7-4ACD-A812-B0A1120B03B6}" dt="2020-11-21T20:42:38.869" v="14760" actId="478"/>
          <ac:picMkLst>
            <pc:docMk/>
            <pc:sldMk cId="3049117739" sldId="534"/>
            <ac:picMk id="46" creationId="{AB9A342E-D21E-4D8C-90C6-B0F187DCE491}"/>
          </ac:picMkLst>
        </pc:picChg>
        <pc:picChg chg="del mod ord">
          <ac:chgData name="Jonathan Loo" userId="d2d72d48b56f45d8" providerId="LiveId" clId="{B816A1F6-97B7-4ACD-A812-B0A1120B03B6}" dt="2020-11-21T20:44:42.547" v="14839" actId="478"/>
          <ac:picMkLst>
            <pc:docMk/>
            <pc:sldMk cId="3049117739" sldId="534"/>
            <ac:picMk id="48" creationId="{C29B8583-689B-4E07-B886-B1805554BDE7}"/>
          </ac:picMkLst>
        </pc:picChg>
        <pc:picChg chg="add del mod">
          <ac:chgData name="Jonathan Loo" userId="d2d72d48b56f45d8" providerId="LiveId" clId="{B816A1F6-97B7-4ACD-A812-B0A1120B03B6}" dt="2020-11-21T20:43:08.529" v="14777" actId="478"/>
          <ac:picMkLst>
            <pc:docMk/>
            <pc:sldMk cId="3049117739" sldId="534"/>
            <ac:picMk id="49" creationId="{76980E65-8524-4E5B-B463-79A40F376B84}"/>
          </ac:picMkLst>
        </pc:picChg>
        <pc:picChg chg="del mod ord">
          <ac:chgData name="Jonathan Loo" userId="d2d72d48b56f45d8" providerId="LiveId" clId="{B816A1F6-97B7-4ACD-A812-B0A1120B03B6}" dt="2020-11-21T20:44:43.987" v="14841" actId="478"/>
          <ac:picMkLst>
            <pc:docMk/>
            <pc:sldMk cId="3049117739" sldId="534"/>
            <ac:picMk id="51" creationId="{5B5C04F6-3CBC-45DE-84C6-3B904BDDE9F6}"/>
          </ac:picMkLst>
        </pc:picChg>
        <pc:picChg chg="add del mod">
          <ac:chgData name="Jonathan Loo" userId="d2d72d48b56f45d8" providerId="LiveId" clId="{B816A1F6-97B7-4ACD-A812-B0A1120B03B6}" dt="2020-11-21T20:43:13.800" v="14782" actId="478"/>
          <ac:picMkLst>
            <pc:docMk/>
            <pc:sldMk cId="3049117739" sldId="534"/>
            <ac:picMk id="52" creationId="{2F5F49D7-41D1-4C82-9322-772CB1395B4D}"/>
          </ac:picMkLst>
        </pc:picChg>
        <pc:picChg chg="add del mod">
          <ac:chgData name="Jonathan Loo" userId="d2d72d48b56f45d8" providerId="LiveId" clId="{B816A1F6-97B7-4ACD-A812-B0A1120B03B6}" dt="2020-11-21T20:43:45.478" v="14794" actId="478"/>
          <ac:picMkLst>
            <pc:docMk/>
            <pc:sldMk cId="3049117739" sldId="534"/>
            <ac:picMk id="53" creationId="{A4778419-EAAC-4145-A67D-0C825CCC52D9}"/>
          </ac:picMkLst>
        </pc:picChg>
        <pc:picChg chg="del mod ord">
          <ac:chgData name="Jonathan Loo" userId="d2d72d48b56f45d8" providerId="LiveId" clId="{B816A1F6-97B7-4ACD-A812-B0A1120B03B6}" dt="2020-11-21T20:44:44.946" v="14842" actId="478"/>
          <ac:picMkLst>
            <pc:docMk/>
            <pc:sldMk cId="3049117739" sldId="534"/>
            <ac:picMk id="55" creationId="{60DB5A76-D4D3-4C6B-BD85-C9B957D9372F}"/>
          </ac:picMkLst>
        </pc:picChg>
        <pc:picChg chg="add del mod">
          <ac:chgData name="Jonathan Loo" userId="d2d72d48b56f45d8" providerId="LiveId" clId="{B816A1F6-97B7-4ACD-A812-B0A1120B03B6}" dt="2020-11-21T20:44:11.034" v="14812" actId="478"/>
          <ac:picMkLst>
            <pc:docMk/>
            <pc:sldMk cId="3049117739" sldId="534"/>
            <ac:picMk id="56" creationId="{B5AC7011-E92D-49D7-BCFB-4B214642714D}"/>
          </ac:picMkLst>
        </pc:picChg>
        <pc:picChg chg="del mod ord">
          <ac:chgData name="Jonathan Loo" userId="d2d72d48b56f45d8" providerId="LiveId" clId="{B816A1F6-97B7-4ACD-A812-B0A1120B03B6}" dt="2020-11-21T20:44:45.835" v="14843" actId="478"/>
          <ac:picMkLst>
            <pc:docMk/>
            <pc:sldMk cId="3049117739" sldId="534"/>
            <ac:picMk id="58" creationId="{094DDC96-0920-4C9D-869F-F007992E636C}"/>
          </ac:picMkLst>
        </pc:picChg>
        <pc:picChg chg="add del mod">
          <ac:chgData name="Jonathan Loo" userId="d2d72d48b56f45d8" providerId="LiveId" clId="{B816A1F6-97B7-4ACD-A812-B0A1120B03B6}" dt="2020-11-21T20:44:14.535" v="14818" actId="21"/>
          <ac:picMkLst>
            <pc:docMk/>
            <pc:sldMk cId="3049117739" sldId="534"/>
            <ac:picMk id="59" creationId="{1DDC0CE8-7D89-40CE-9B80-6C749E5ABF1B}"/>
          </ac:picMkLst>
        </pc:picChg>
        <pc:picChg chg="add del mod">
          <ac:chgData name="Jonathan Loo" userId="d2d72d48b56f45d8" providerId="LiveId" clId="{B816A1F6-97B7-4ACD-A812-B0A1120B03B6}" dt="2020-11-21T20:44:28.586" v="14832" actId="478"/>
          <ac:picMkLst>
            <pc:docMk/>
            <pc:sldMk cId="3049117739" sldId="534"/>
            <ac:picMk id="60" creationId="{377311D0-EB85-4463-8F98-2699AAFB59DF}"/>
          </ac:picMkLst>
        </pc:picChg>
        <pc:picChg chg="del mod ord">
          <ac:chgData name="Jonathan Loo" userId="d2d72d48b56f45d8" providerId="LiveId" clId="{B816A1F6-97B7-4ACD-A812-B0A1120B03B6}" dt="2020-11-21T20:44:45.835" v="14843" actId="478"/>
          <ac:picMkLst>
            <pc:docMk/>
            <pc:sldMk cId="3049117739" sldId="534"/>
            <ac:picMk id="62" creationId="{CF966DA3-4780-4596-AAC8-715F66DFB99F}"/>
          </ac:picMkLst>
        </pc:picChg>
        <pc:picChg chg="add del mod">
          <ac:chgData name="Jonathan Loo" userId="d2d72d48b56f45d8" providerId="LiveId" clId="{B816A1F6-97B7-4ACD-A812-B0A1120B03B6}" dt="2020-11-21T21:10:24.875" v="14997" actId="478"/>
          <ac:picMkLst>
            <pc:docMk/>
            <pc:sldMk cId="3049117739" sldId="534"/>
            <ac:picMk id="63" creationId="{2503DAA2-59D1-4F20-908B-EAAF6122200F}"/>
          </ac:picMkLst>
        </pc:picChg>
        <pc:picChg chg="mod">
          <ac:chgData name="Jonathan Loo" userId="d2d72d48b56f45d8" providerId="LiveId" clId="{B816A1F6-97B7-4ACD-A812-B0A1120B03B6}" dt="2020-11-21T21:17:02.752" v="15205" actId="1038"/>
          <ac:picMkLst>
            <pc:docMk/>
            <pc:sldMk cId="3049117739" sldId="534"/>
            <ac:picMk id="425" creationId="{AAA9389B-0C6F-4922-B0D4-E50002BF8757}"/>
          </ac:picMkLst>
        </pc:picChg>
        <pc:picChg chg="mod">
          <ac:chgData name="Jonathan Loo" userId="d2d72d48b56f45d8" providerId="LiveId" clId="{B816A1F6-97B7-4ACD-A812-B0A1120B03B6}" dt="2020-11-21T21:17:02.752" v="15205" actId="1038"/>
          <ac:picMkLst>
            <pc:docMk/>
            <pc:sldMk cId="3049117739" sldId="534"/>
            <ac:picMk id="429" creationId="{767787F9-F35F-470C-BA20-C6C75CD276B3}"/>
          </ac:picMkLst>
        </pc:picChg>
        <pc:picChg chg="add mod">
          <ac:chgData name="Jonathan Loo" userId="d2d72d48b56f45d8" providerId="LiveId" clId="{B816A1F6-97B7-4ACD-A812-B0A1120B03B6}" dt="2020-11-21T21:17:02.752" v="15205" actId="1038"/>
          <ac:picMkLst>
            <pc:docMk/>
            <pc:sldMk cId="3049117739" sldId="534"/>
            <ac:picMk id="466" creationId="{D7934DC8-6A0A-4948-986D-12FA7FD427B8}"/>
          </ac:picMkLst>
        </pc:picChg>
        <pc:picChg chg="add mod">
          <ac:chgData name="Jonathan Loo" userId="d2d72d48b56f45d8" providerId="LiveId" clId="{B816A1F6-97B7-4ACD-A812-B0A1120B03B6}" dt="2020-11-21T21:17:02.752" v="15205" actId="1038"/>
          <ac:picMkLst>
            <pc:docMk/>
            <pc:sldMk cId="3049117739" sldId="534"/>
            <ac:picMk id="468" creationId="{9ECEEF9B-2E6A-4EF4-B507-B74D76CE23FF}"/>
          </ac:picMkLst>
        </pc:picChg>
        <pc:picChg chg="add mod">
          <ac:chgData name="Jonathan Loo" userId="d2d72d48b56f45d8" providerId="LiveId" clId="{B816A1F6-97B7-4ACD-A812-B0A1120B03B6}" dt="2020-11-21T21:17:02.752" v="15205" actId="1038"/>
          <ac:picMkLst>
            <pc:docMk/>
            <pc:sldMk cId="3049117739" sldId="534"/>
            <ac:picMk id="469" creationId="{49E5A00A-71EC-4854-AC78-0E583D5B3384}"/>
          </ac:picMkLst>
        </pc:picChg>
        <pc:picChg chg="add mod">
          <ac:chgData name="Jonathan Loo" userId="d2d72d48b56f45d8" providerId="LiveId" clId="{B816A1F6-97B7-4ACD-A812-B0A1120B03B6}" dt="2020-11-21T21:17:02.752" v="15205" actId="1038"/>
          <ac:picMkLst>
            <pc:docMk/>
            <pc:sldMk cId="3049117739" sldId="534"/>
            <ac:picMk id="470" creationId="{E473F7DE-3E4D-4E18-804D-8A702A0D71DF}"/>
          </ac:picMkLst>
        </pc:picChg>
        <pc:picChg chg="mod">
          <ac:chgData name="Jonathan Loo" userId="d2d72d48b56f45d8" providerId="LiveId" clId="{B816A1F6-97B7-4ACD-A812-B0A1120B03B6}" dt="2020-11-21T21:17:02.752" v="15205" actId="1038"/>
          <ac:picMkLst>
            <pc:docMk/>
            <pc:sldMk cId="3049117739" sldId="534"/>
            <ac:picMk id="471" creationId="{974EA368-471D-467A-9C7F-9DED8B5881C9}"/>
          </ac:picMkLst>
        </pc:picChg>
        <pc:picChg chg="add mod">
          <ac:chgData name="Jonathan Loo" userId="d2d72d48b56f45d8" providerId="LiveId" clId="{B816A1F6-97B7-4ACD-A812-B0A1120B03B6}" dt="2020-11-21T21:26:02.747" v="15567" actId="1037"/>
          <ac:picMkLst>
            <pc:docMk/>
            <pc:sldMk cId="3049117739" sldId="534"/>
            <ac:picMk id="472" creationId="{AEF4CD71-2658-4FFC-AC49-4524BBD8C751}"/>
          </ac:picMkLst>
        </pc:picChg>
        <pc:picChg chg="add mod">
          <ac:chgData name="Jonathan Loo" userId="d2d72d48b56f45d8" providerId="LiveId" clId="{B816A1F6-97B7-4ACD-A812-B0A1120B03B6}" dt="2020-11-21T21:26:02.747" v="15567" actId="1037"/>
          <ac:picMkLst>
            <pc:docMk/>
            <pc:sldMk cId="3049117739" sldId="534"/>
            <ac:picMk id="475" creationId="{A474FFBE-4C34-4413-AE84-DDBE1A00CAAE}"/>
          </ac:picMkLst>
        </pc:picChg>
        <pc:picChg chg="add del mod">
          <ac:chgData name="Jonathan Loo" userId="d2d72d48b56f45d8" providerId="LiveId" clId="{B816A1F6-97B7-4ACD-A812-B0A1120B03B6}" dt="2020-11-21T21:17:51.954" v="15237" actId="478"/>
          <ac:picMkLst>
            <pc:docMk/>
            <pc:sldMk cId="3049117739" sldId="534"/>
            <ac:picMk id="482" creationId="{8175CC84-142D-45AB-8E09-628F576486CB}"/>
          </ac:picMkLst>
        </pc:picChg>
        <pc:picChg chg="add mod">
          <ac:chgData name="Jonathan Loo" userId="d2d72d48b56f45d8" providerId="LiveId" clId="{B816A1F6-97B7-4ACD-A812-B0A1120B03B6}" dt="2020-11-21T21:17:02.752" v="15205" actId="1038"/>
          <ac:picMkLst>
            <pc:docMk/>
            <pc:sldMk cId="3049117739" sldId="534"/>
            <ac:picMk id="483" creationId="{304B5267-8895-4A30-AB18-FEAB35542450}"/>
          </ac:picMkLst>
        </pc:picChg>
        <pc:picChg chg="add mod">
          <ac:chgData name="Jonathan Loo" userId="d2d72d48b56f45d8" providerId="LiveId" clId="{B816A1F6-97B7-4ACD-A812-B0A1120B03B6}" dt="2020-11-21T21:17:02.752" v="15205" actId="1038"/>
          <ac:picMkLst>
            <pc:docMk/>
            <pc:sldMk cId="3049117739" sldId="534"/>
            <ac:picMk id="484" creationId="{24D8AE09-03D3-467E-B820-708055642D81}"/>
          </ac:picMkLst>
        </pc:picChg>
        <pc:picChg chg="add del mod">
          <ac:chgData name="Jonathan Loo" userId="d2d72d48b56f45d8" providerId="LiveId" clId="{B816A1F6-97B7-4ACD-A812-B0A1120B03B6}" dt="2020-11-21T21:11:36.002" v="15122" actId="478"/>
          <ac:picMkLst>
            <pc:docMk/>
            <pc:sldMk cId="3049117739" sldId="534"/>
            <ac:picMk id="485" creationId="{F047D7AF-38E3-43CD-B9A4-951EF05362D9}"/>
          </ac:picMkLst>
        </pc:picChg>
        <pc:picChg chg="add del mod">
          <ac:chgData name="Jonathan Loo" userId="d2d72d48b56f45d8" providerId="LiveId" clId="{B816A1F6-97B7-4ACD-A812-B0A1120B03B6}" dt="2020-11-21T21:11:37.164" v="15123" actId="478"/>
          <ac:picMkLst>
            <pc:docMk/>
            <pc:sldMk cId="3049117739" sldId="534"/>
            <ac:picMk id="486" creationId="{A3006153-49E3-4692-98AB-5741F90509E3}"/>
          </ac:picMkLst>
        </pc:picChg>
        <pc:picChg chg="mod">
          <ac:chgData name="Jonathan Loo" userId="d2d72d48b56f45d8" providerId="LiveId" clId="{B816A1F6-97B7-4ACD-A812-B0A1120B03B6}" dt="2020-11-21T21:17:02.752" v="15205" actId="1038"/>
          <ac:picMkLst>
            <pc:docMk/>
            <pc:sldMk cId="3049117739" sldId="534"/>
            <ac:picMk id="487" creationId="{9C5F4AEC-FF47-42B1-ACFE-74AC33565135}"/>
          </ac:picMkLst>
        </pc:picChg>
        <pc:picChg chg="add del mod">
          <ac:chgData name="Jonathan Loo" userId="d2d72d48b56f45d8" providerId="LiveId" clId="{B816A1F6-97B7-4ACD-A812-B0A1120B03B6}" dt="2020-11-21T21:11:37.809" v="15124" actId="478"/>
          <ac:picMkLst>
            <pc:docMk/>
            <pc:sldMk cId="3049117739" sldId="534"/>
            <ac:picMk id="488" creationId="{61627D0B-E93C-433B-8F7F-A4F03B0A2C64}"/>
          </ac:picMkLst>
        </pc:picChg>
        <pc:picChg chg="mod">
          <ac:chgData name="Jonathan Loo" userId="d2d72d48b56f45d8" providerId="LiveId" clId="{B816A1F6-97B7-4ACD-A812-B0A1120B03B6}" dt="2020-11-21T21:17:02.752" v="15205" actId="1038"/>
          <ac:picMkLst>
            <pc:docMk/>
            <pc:sldMk cId="3049117739" sldId="534"/>
            <ac:picMk id="489" creationId="{414C83C8-6700-44CC-ABA7-81CF3A47F455}"/>
          </ac:picMkLst>
        </pc:picChg>
        <pc:picChg chg="add del mod">
          <ac:chgData name="Jonathan Loo" userId="d2d72d48b56f45d8" providerId="LiveId" clId="{B816A1F6-97B7-4ACD-A812-B0A1120B03B6}" dt="2020-11-21T21:11:40.086" v="15127" actId="478"/>
          <ac:picMkLst>
            <pc:docMk/>
            <pc:sldMk cId="3049117739" sldId="534"/>
            <ac:picMk id="490" creationId="{16A5688F-EAAB-4489-9B7D-79E109F19C7D}"/>
          </ac:picMkLst>
        </pc:picChg>
        <pc:picChg chg="mod">
          <ac:chgData name="Jonathan Loo" userId="d2d72d48b56f45d8" providerId="LiveId" clId="{B816A1F6-97B7-4ACD-A812-B0A1120B03B6}" dt="2020-11-21T21:17:02.752" v="15205" actId="1038"/>
          <ac:picMkLst>
            <pc:docMk/>
            <pc:sldMk cId="3049117739" sldId="534"/>
            <ac:picMk id="491" creationId="{317EF672-BB05-476E-B018-69D95B603A58}"/>
          </ac:picMkLst>
        </pc:picChg>
        <pc:picChg chg="add del mod">
          <ac:chgData name="Jonathan Loo" userId="d2d72d48b56f45d8" providerId="LiveId" clId="{B816A1F6-97B7-4ACD-A812-B0A1120B03B6}" dt="2020-11-21T21:11:44.017" v="15128" actId="478"/>
          <ac:picMkLst>
            <pc:docMk/>
            <pc:sldMk cId="3049117739" sldId="534"/>
            <ac:picMk id="492" creationId="{91AA8315-57A3-4A63-B46B-B5A128A5FECD}"/>
          </ac:picMkLst>
        </pc:picChg>
        <pc:picChg chg="mod">
          <ac:chgData name="Jonathan Loo" userId="d2d72d48b56f45d8" providerId="LiveId" clId="{B816A1F6-97B7-4ACD-A812-B0A1120B03B6}" dt="2020-11-21T21:17:02.752" v="15205" actId="1038"/>
          <ac:picMkLst>
            <pc:docMk/>
            <pc:sldMk cId="3049117739" sldId="534"/>
            <ac:picMk id="493" creationId="{0293F892-A43A-4222-B9CC-9B1CDD537E16}"/>
          </ac:picMkLst>
        </pc:picChg>
        <pc:picChg chg="add del mod">
          <ac:chgData name="Jonathan Loo" userId="d2d72d48b56f45d8" providerId="LiveId" clId="{B816A1F6-97B7-4ACD-A812-B0A1120B03B6}" dt="2020-11-21T21:11:38.468" v="15125" actId="478"/>
          <ac:picMkLst>
            <pc:docMk/>
            <pc:sldMk cId="3049117739" sldId="534"/>
            <ac:picMk id="494" creationId="{85329E6D-C4FC-4D4F-B4F5-1D5715E88C98}"/>
          </ac:picMkLst>
        </pc:picChg>
        <pc:picChg chg="add del mod">
          <ac:chgData name="Jonathan Loo" userId="d2d72d48b56f45d8" providerId="LiveId" clId="{B816A1F6-97B7-4ACD-A812-B0A1120B03B6}" dt="2020-11-21T21:12:49.672" v="15141" actId="478"/>
          <ac:picMkLst>
            <pc:docMk/>
            <pc:sldMk cId="3049117739" sldId="534"/>
            <ac:picMk id="496" creationId="{2E9C2822-7C92-46B5-ACAC-C102251B7DE2}"/>
          </ac:picMkLst>
        </pc:picChg>
        <pc:picChg chg="del mod ord">
          <ac:chgData name="Jonathan Loo" userId="d2d72d48b56f45d8" providerId="LiveId" clId="{B816A1F6-97B7-4ACD-A812-B0A1120B03B6}" dt="2020-11-21T21:16:44.475" v="15155" actId="478"/>
          <ac:picMkLst>
            <pc:docMk/>
            <pc:sldMk cId="3049117739" sldId="534"/>
            <ac:picMk id="498" creationId="{D44B693B-140B-490C-B86D-72243914A32C}"/>
          </ac:picMkLst>
        </pc:picChg>
        <pc:picChg chg="del mod ord">
          <ac:chgData name="Jonathan Loo" userId="d2d72d48b56f45d8" providerId="LiveId" clId="{B816A1F6-97B7-4ACD-A812-B0A1120B03B6}" dt="2020-11-21T21:21:30.079" v="15286" actId="478"/>
          <ac:picMkLst>
            <pc:docMk/>
            <pc:sldMk cId="3049117739" sldId="534"/>
            <ac:picMk id="500" creationId="{6C3C9F26-00D3-4E34-9FC5-BF6C3FEF853D}"/>
          </ac:picMkLst>
        </pc:picChg>
        <pc:picChg chg="add del mod">
          <ac:chgData name="Jonathan Loo" userId="d2d72d48b56f45d8" providerId="LiveId" clId="{B816A1F6-97B7-4ACD-A812-B0A1120B03B6}" dt="2020-11-21T21:18:17.675" v="15251" actId="478"/>
          <ac:picMkLst>
            <pc:docMk/>
            <pc:sldMk cId="3049117739" sldId="534"/>
            <ac:picMk id="501" creationId="{3DD576A2-4EA6-4BE4-BDFF-5E1B09B14563}"/>
          </ac:picMkLst>
        </pc:picChg>
        <pc:picChg chg="del mod">
          <ac:chgData name="Jonathan Loo" userId="d2d72d48b56f45d8" providerId="LiveId" clId="{B816A1F6-97B7-4ACD-A812-B0A1120B03B6}" dt="2020-11-21T20:39:28.677" v="14652" actId="478"/>
          <ac:picMkLst>
            <pc:docMk/>
            <pc:sldMk cId="3049117739" sldId="534"/>
            <ac:picMk id="503" creationId="{543D7368-83BC-4EB1-B765-43542537C85B}"/>
          </ac:picMkLst>
        </pc:picChg>
        <pc:picChg chg="mod ord">
          <ac:chgData name="Jonathan Loo" userId="d2d72d48b56f45d8" providerId="LiveId" clId="{B816A1F6-97B7-4ACD-A812-B0A1120B03B6}" dt="2020-11-21T21:26:09.302" v="15594" actId="1037"/>
          <ac:picMkLst>
            <pc:docMk/>
            <pc:sldMk cId="3049117739" sldId="534"/>
            <ac:picMk id="504" creationId="{1005B653-6B4B-4B3E-93D0-B2EA6AB41C2C}"/>
          </ac:picMkLst>
        </pc:picChg>
        <pc:picChg chg="del mod ord">
          <ac:chgData name="Jonathan Loo" userId="d2d72d48b56f45d8" providerId="LiveId" clId="{B816A1F6-97B7-4ACD-A812-B0A1120B03B6}" dt="2020-11-21T21:22:07.963" v="15302" actId="478"/>
          <ac:picMkLst>
            <pc:docMk/>
            <pc:sldMk cId="3049117739" sldId="534"/>
            <ac:picMk id="507" creationId="{49C1E9BB-7F0A-4E48-A6F0-62120720D9C6}"/>
          </ac:picMkLst>
        </pc:picChg>
        <pc:picChg chg="del mod ord">
          <ac:chgData name="Jonathan Loo" userId="d2d72d48b56f45d8" providerId="LiveId" clId="{B816A1F6-97B7-4ACD-A812-B0A1120B03B6}" dt="2020-11-21T21:22:29.387" v="15318" actId="478"/>
          <ac:picMkLst>
            <pc:docMk/>
            <pc:sldMk cId="3049117739" sldId="534"/>
            <ac:picMk id="509" creationId="{DE919C41-FF9D-4864-ADAF-D73EBEBC14F8}"/>
          </ac:picMkLst>
        </pc:picChg>
        <pc:picChg chg="del mod ord">
          <ac:chgData name="Jonathan Loo" userId="d2d72d48b56f45d8" providerId="LiveId" clId="{B816A1F6-97B7-4ACD-A812-B0A1120B03B6}" dt="2020-11-21T21:22:45.825" v="15334" actId="478"/>
          <ac:picMkLst>
            <pc:docMk/>
            <pc:sldMk cId="3049117739" sldId="534"/>
            <ac:picMk id="511" creationId="{30102CBA-C9D6-4630-85D4-D4E121342278}"/>
          </ac:picMkLst>
        </pc:picChg>
        <pc:picChg chg="del mod">
          <ac:chgData name="Jonathan Loo" userId="d2d72d48b56f45d8" providerId="LiveId" clId="{B816A1F6-97B7-4ACD-A812-B0A1120B03B6}" dt="2020-11-21T20:39:37.283" v="14690" actId="478"/>
          <ac:picMkLst>
            <pc:docMk/>
            <pc:sldMk cId="3049117739" sldId="534"/>
            <ac:picMk id="513" creationId="{E6534B52-D508-4D39-BAB1-43F7748F4079}"/>
          </ac:picMkLst>
        </pc:picChg>
        <pc:picChg chg="add del mod ord">
          <ac:chgData name="Jonathan Loo" userId="d2d72d48b56f45d8" providerId="LiveId" clId="{B816A1F6-97B7-4ACD-A812-B0A1120B03B6}" dt="2020-11-21T21:23:20.556" v="15416" actId="478"/>
          <ac:picMkLst>
            <pc:docMk/>
            <pc:sldMk cId="3049117739" sldId="534"/>
            <ac:picMk id="514" creationId="{9A2EB361-C09D-4DCE-94D5-846D04CAC9D0}"/>
          </ac:picMkLst>
        </pc:picChg>
        <pc:picChg chg="add del mod ord">
          <ac:chgData name="Jonathan Loo" userId="d2d72d48b56f45d8" providerId="LiveId" clId="{B816A1F6-97B7-4ACD-A812-B0A1120B03B6}" dt="2020-11-21T21:23:10.407" v="15402"/>
          <ac:picMkLst>
            <pc:docMk/>
            <pc:sldMk cId="3049117739" sldId="534"/>
            <ac:picMk id="516" creationId="{4BF7B066-7BEE-4364-A335-F89639BD94FA}"/>
          </ac:picMkLst>
        </pc:picChg>
        <pc:picChg chg="del mod ord">
          <ac:chgData name="Jonathan Loo" userId="d2d72d48b56f45d8" providerId="LiveId" clId="{B816A1F6-97B7-4ACD-A812-B0A1120B03B6}" dt="2020-11-21T21:23:09.738" v="15385"/>
          <ac:picMkLst>
            <pc:docMk/>
            <pc:sldMk cId="3049117739" sldId="534"/>
            <ac:picMk id="518" creationId="{91BF3C23-63CD-42B8-BCD1-5C54B6FE262E}"/>
          </ac:picMkLst>
        </pc:picChg>
        <pc:picChg chg="del mod ord">
          <ac:chgData name="Jonathan Loo" userId="d2d72d48b56f45d8" providerId="LiveId" clId="{B816A1F6-97B7-4ACD-A812-B0A1120B03B6}" dt="2020-11-21T21:23:28.525" v="15432" actId="478"/>
          <ac:picMkLst>
            <pc:docMk/>
            <pc:sldMk cId="3049117739" sldId="534"/>
            <ac:picMk id="520" creationId="{BD830FAD-16CC-4307-8D8F-6728497D5426}"/>
          </ac:picMkLst>
        </pc:picChg>
        <pc:picChg chg="add del mod ord">
          <ac:chgData name="Jonathan Loo" userId="d2d72d48b56f45d8" providerId="LiveId" clId="{B816A1F6-97B7-4ACD-A812-B0A1120B03B6}" dt="2020-11-21T21:23:36.866" v="15467"/>
          <ac:picMkLst>
            <pc:docMk/>
            <pc:sldMk cId="3049117739" sldId="534"/>
            <ac:picMk id="522" creationId="{A59CE6B1-3FC6-4F19-A556-AD5655A6BBD4}"/>
          </ac:picMkLst>
        </pc:picChg>
        <pc:picChg chg="del mod">
          <ac:chgData name="Jonathan Loo" userId="d2d72d48b56f45d8" providerId="LiveId" clId="{B816A1F6-97B7-4ACD-A812-B0A1120B03B6}" dt="2020-11-21T20:39:45.749" v="14723" actId="478"/>
          <ac:picMkLst>
            <pc:docMk/>
            <pc:sldMk cId="3049117739" sldId="534"/>
            <ac:picMk id="523" creationId="{CA09A880-018F-48DD-98B1-71BC7A6C6C82}"/>
          </ac:picMkLst>
        </pc:picChg>
        <pc:picChg chg="del mod ord">
          <ac:chgData name="Jonathan Loo" userId="d2d72d48b56f45d8" providerId="LiveId" clId="{B816A1F6-97B7-4ACD-A812-B0A1120B03B6}" dt="2020-11-21T21:23:36.866" v="15467"/>
          <ac:picMkLst>
            <pc:docMk/>
            <pc:sldMk cId="3049117739" sldId="534"/>
            <ac:picMk id="525" creationId="{8497A106-5EA1-4319-ADBA-8129BD14F2BF}"/>
          </ac:picMkLst>
        </pc:picChg>
        <pc:picChg chg="mod">
          <ac:chgData name="Jonathan Loo" userId="d2d72d48b56f45d8" providerId="LiveId" clId="{B816A1F6-97B7-4ACD-A812-B0A1120B03B6}" dt="2020-11-21T21:17:02.752" v="15205" actId="1038"/>
          <ac:picMkLst>
            <pc:docMk/>
            <pc:sldMk cId="3049117739" sldId="534"/>
            <ac:picMk id="533" creationId="{71A7E807-B182-43B8-885F-36164A716554}"/>
          </ac:picMkLst>
        </pc:picChg>
        <pc:picChg chg="mod">
          <ac:chgData name="Jonathan Loo" userId="d2d72d48b56f45d8" providerId="LiveId" clId="{B816A1F6-97B7-4ACD-A812-B0A1120B03B6}" dt="2020-11-21T21:17:02.752" v="15205" actId="1038"/>
          <ac:picMkLst>
            <pc:docMk/>
            <pc:sldMk cId="3049117739" sldId="534"/>
            <ac:picMk id="535" creationId="{6E6BFEA0-EC11-4444-AE44-1876F416B5E8}"/>
          </ac:picMkLst>
        </pc:picChg>
        <pc:picChg chg="mod">
          <ac:chgData name="Jonathan Loo" userId="d2d72d48b56f45d8" providerId="LiveId" clId="{B816A1F6-97B7-4ACD-A812-B0A1120B03B6}" dt="2020-11-21T21:17:02.752" v="15205" actId="1038"/>
          <ac:picMkLst>
            <pc:docMk/>
            <pc:sldMk cId="3049117739" sldId="534"/>
            <ac:picMk id="537" creationId="{BE62E132-9751-421B-B6A6-9AEE27D4CD7B}"/>
          </ac:picMkLst>
        </pc:picChg>
        <pc:picChg chg="mod">
          <ac:chgData name="Jonathan Loo" userId="d2d72d48b56f45d8" providerId="LiveId" clId="{B816A1F6-97B7-4ACD-A812-B0A1120B03B6}" dt="2020-11-21T21:17:02.752" v="15205" actId="1038"/>
          <ac:picMkLst>
            <pc:docMk/>
            <pc:sldMk cId="3049117739" sldId="534"/>
            <ac:picMk id="539" creationId="{B63B88A8-BB3A-49D3-B85D-193F13EC805B}"/>
          </ac:picMkLst>
        </pc:picChg>
        <pc:picChg chg="mod">
          <ac:chgData name="Jonathan Loo" userId="d2d72d48b56f45d8" providerId="LiveId" clId="{B816A1F6-97B7-4ACD-A812-B0A1120B03B6}" dt="2020-11-21T21:17:02.752" v="15205" actId="1038"/>
          <ac:picMkLst>
            <pc:docMk/>
            <pc:sldMk cId="3049117739" sldId="534"/>
            <ac:picMk id="545" creationId="{651B9527-E6E1-496F-B67B-6821B18BF464}"/>
          </ac:picMkLst>
        </pc:picChg>
        <pc:picChg chg="mod">
          <ac:chgData name="Jonathan Loo" userId="d2d72d48b56f45d8" providerId="LiveId" clId="{B816A1F6-97B7-4ACD-A812-B0A1120B03B6}" dt="2020-11-21T21:17:02.752" v="15205" actId="1038"/>
          <ac:picMkLst>
            <pc:docMk/>
            <pc:sldMk cId="3049117739" sldId="534"/>
            <ac:picMk id="547" creationId="{8F471765-BF48-4CFA-991A-CF67B987F2EB}"/>
          </ac:picMkLst>
        </pc:picChg>
        <pc:picChg chg="mod">
          <ac:chgData name="Jonathan Loo" userId="d2d72d48b56f45d8" providerId="LiveId" clId="{B816A1F6-97B7-4ACD-A812-B0A1120B03B6}" dt="2020-11-21T21:17:02.752" v="15205" actId="1038"/>
          <ac:picMkLst>
            <pc:docMk/>
            <pc:sldMk cId="3049117739" sldId="534"/>
            <ac:picMk id="549" creationId="{7D24E602-AD16-422B-A8C7-F34B49CA8287}"/>
          </ac:picMkLst>
        </pc:picChg>
        <pc:picChg chg="mod">
          <ac:chgData name="Jonathan Loo" userId="d2d72d48b56f45d8" providerId="LiveId" clId="{B816A1F6-97B7-4ACD-A812-B0A1120B03B6}" dt="2020-11-21T21:17:02.752" v="15205" actId="1038"/>
          <ac:picMkLst>
            <pc:docMk/>
            <pc:sldMk cId="3049117739" sldId="534"/>
            <ac:picMk id="551" creationId="{C3E46A47-13E5-4DE3-82E5-3B466F4C120A}"/>
          </ac:picMkLst>
        </pc:picChg>
        <pc:picChg chg="mod">
          <ac:chgData name="Jonathan Loo" userId="d2d72d48b56f45d8" providerId="LiveId" clId="{B816A1F6-97B7-4ACD-A812-B0A1120B03B6}" dt="2020-11-21T21:17:02.752" v="15205" actId="1038"/>
          <ac:picMkLst>
            <pc:docMk/>
            <pc:sldMk cId="3049117739" sldId="534"/>
            <ac:picMk id="553" creationId="{0C4488CB-78FB-40D3-9436-09DFA0CE7816}"/>
          </ac:picMkLst>
        </pc:picChg>
        <pc:picChg chg="mod">
          <ac:chgData name="Jonathan Loo" userId="d2d72d48b56f45d8" providerId="LiveId" clId="{B816A1F6-97B7-4ACD-A812-B0A1120B03B6}" dt="2020-11-21T21:17:02.752" v="15205" actId="1038"/>
          <ac:picMkLst>
            <pc:docMk/>
            <pc:sldMk cId="3049117739" sldId="534"/>
            <ac:picMk id="557" creationId="{88366AAA-C4DE-47CC-BCCF-1DC4903711FA}"/>
          </ac:picMkLst>
        </pc:picChg>
        <pc:picChg chg="mod">
          <ac:chgData name="Jonathan Loo" userId="d2d72d48b56f45d8" providerId="LiveId" clId="{B816A1F6-97B7-4ACD-A812-B0A1120B03B6}" dt="2020-11-21T21:17:02.752" v="15205" actId="1038"/>
          <ac:picMkLst>
            <pc:docMk/>
            <pc:sldMk cId="3049117739" sldId="534"/>
            <ac:picMk id="559" creationId="{FDD2BB2F-EDF0-4F1D-9C08-976D1E7A1F54}"/>
          </ac:picMkLst>
        </pc:picChg>
        <pc:picChg chg="mod">
          <ac:chgData name="Jonathan Loo" userId="d2d72d48b56f45d8" providerId="LiveId" clId="{B816A1F6-97B7-4ACD-A812-B0A1120B03B6}" dt="2020-11-21T21:17:02.752" v="15205" actId="1038"/>
          <ac:picMkLst>
            <pc:docMk/>
            <pc:sldMk cId="3049117739" sldId="534"/>
            <ac:picMk id="561" creationId="{F43DD1C3-9425-40E5-8978-20D20458D239}"/>
          </ac:picMkLst>
        </pc:picChg>
      </pc:sldChg>
      <pc:sldChg chg="addSp delSp modSp add del mod ord">
        <pc:chgData name="Jonathan Loo" userId="d2d72d48b56f45d8" providerId="LiveId" clId="{B816A1F6-97B7-4ACD-A812-B0A1120B03B6}" dt="2020-11-24T12:25:26.388" v="36071" actId="2696"/>
        <pc:sldMkLst>
          <pc:docMk/>
          <pc:sldMk cId="164054141" sldId="535"/>
        </pc:sldMkLst>
        <pc:spChg chg="del ord">
          <ac:chgData name="Jonathan Loo" userId="d2d72d48b56f45d8" providerId="LiveId" clId="{B816A1F6-97B7-4ACD-A812-B0A1120B03B6}" dt="2020-11-21T17:44:26.199" v="13471" actId="478"/>
          <ac:spMkLst>
            <pc:docMk/>
            <pc:sldMk cId="164054141" sldId="535"/>
            <ac:spMk id="2" creationId="{05E16996-C137-467D-83FB-0F32A6134FD3}"/>
          </ac:spMkLst>
        </pc:spChg>
        <pc:spChg chg="mod">
          <ac:chgData name="Jonathan Loo" userId="d2d72d48b56f45d8" providerId="LiveId" clId="{B816A1F6-97B7-4ACD-A812-B0A1120B03B6}" dt="2020-11-24T10:58:29.627" v="32357" actId="6549"/>
          <ac:spMkLst>
            <pc:docMk/>
            <pc:sldMk cId="164054141" sldId="535"/>
            <ac:spMk id="4" creationId="{4F653C1C-F504-4587-8674-DB30D99E38B7}"/>
          </ac:spMkLst>
        </pc:spChg>
        <pc:spChg chg="add del mod ord">
          <ac:chgData name="Jonathan Loo" userId="d2d72d48b56f45d8" providerId="LiveId" clId="{B816A1F6-97B7-4ACD-A812-B0A1120B03B6}" dt="2020-11-21T17:44:57.823" v="13554"/>
          <ac:spMkLst>
            <pc:docMk/>
            <pc:sldMk cId="164054141" sldId="535"/>
            <ac:spMk id="7" creationId="{EBD364B0-9B30-454D-A08A-196335825BE5}"/>
          </ac:spMkLst>
        </pc:spChg>
        <pc:spChg chg="del ord">
          <ac:chgData name="Jonathan Loo" userId="d2d72d48b56f45d8" providerId="LiveId" clId="{B816A1F6-97B7-4ACD-A812-B0A1120B03B6}" dt="2020-11-21T18:59:32.086" v="13628" actId="478"/>
          <ac:spMkLst>
            <pc:docMk/>
            <pc:sldMk cId="164054141" sldId="535"/>
            <ac:spMk id="19" creationId="{BDB596EB-3073-4069-9D78-0BF8B8C90417}"/>
          </ac:spMkLst>
        </pc:spChg>
        <pc:spChg chg="del ord">
          <ac:chgData name="Jonathan Loo" userId="d2d72d48b56f45d8" providerId="LiveId" clId="{B816A1F6-97B7-4ACD-A812-B0A1120B03B6}" dt="2020-11-21T18:59:41.916" v="13651" actId="478"/>
          <ac:spMkLst>
            <pc:docMk/>
            <pc:sldMk cId="164054141" sldId="535"/>
            <ac:spMk id="23" creationId="{40B1243D-D20F-4FDB-8EE9-9C6033A6921D}"/>
          </ac:spMkLst>
        </pc:spChg>
        <pc:spChg chg="del ord">
          <ac:chgData name="Jonathan Loo" userId="d2d72d48b56f45d8" providerId="LiveId" clId="{B816A1F6-97B7-4ACD-A812-B0A1120B03B6}" dt="2020-11-23T09:57:23.306" v="18177" actId="478"/>
          <ac:spMkLst>
            <pc:docMk/>
            <pc:sldMk cId="164054141" sldId="535"/>
            <ac:spMk id="39" creationId="{DAD9D8E7-EDDC-4F91-85C8-FB3420C4B010}"/>
          </ac:spMkLst>
        </pc:spChg>
        <pc:spChg chg="del ord">
          <ac:chgData name="Jonathan Loo" userId="d2d72d48b56f45d8" providerId="LiveId" clId="{B816A1F6-97B7-4ACD-A812-B0A1120B03B6}" dt="2020-11-23T09:57:30.277" v="18257" actId="478"/>
          <ac:spMkLst>
            <pc:docMk/>
            <pc:sldMk cId="164054141" sldId="535"/>
            <ac:spMk id="43" creationId="{D66571BB-3FB2-438F-9673-27281D7429DD}"/>
          </ac:spMkLst>
        </pc:spChg>
        <pc:spChg chg="add mod">
          <ac:chgData name="Jonathan Loo" userId="d2d72d48b56f45d8" providerId="LiveId" clId="{B816A1F6-97B7-4ACD-A812-B0A1120B03B6}" dt="2020-11-23T19:59:35.305" v="27042" actId="1035"/>
          <ac:spMkLst>
            <pc:docMk/>
            <pc:sldMk cId="164054141" sldId="535"/>
            <ac:spMk id="66" creationId="{990A9466-ED24-4A10-AA71-A877D9CA071C}"/>
          </ac:spMkLst>
        </pc:spChg>
        <pc:spChg chg="add del mod">
          <ac:chgData name="Jonathan Loo" userId="d2d72d48b56f45d8" providerId="LiveId" clId="{B816A1F6-97B7-4ACD-A812-B0A1120B03B6}" dt="2020-11-23T10:24:18.585" v="19647" actId="478"/>
          <ac:spMkLst>
            <pc:docMk/>
            <pc:sldMk cId="164054141" sldId="535"/>
            <ac:spMk id="206" creationId="{CC9E5FEB-155D-437C-B45B-1A9267E07367}"/>
          </ac:spMkLst>
        </pc:spChg>
        <pc:spChg chg="add del mod">
          <ac:chgData name="Jonathan Loo" userId="d2d72d48b56f45d8" providerId="LiveId" clId="{B816A1F6-97B7-4ACD-A812-B0A1120B03B6}" dt="2020-11-23T10:24:09.714" v="19643" actId="478"/>
          <ac:spMkLst>
            <pc:docMk/>
            <pc:sldMk cId="164054141" sldId="535"/>
            <ac:spMk id="207" creationId="{5E3EE324-CF64-434D-B6CB-08302B27AB7C}"/>
          </ac:spMkLst>
        </pc:spChg>
        <pc:spChg chg="add del mod">
          <ac:chgData name="Jonathan Loo" userId="d2d72d48b56f45d8" providerId="LiveId" clId="{B816A1F6-97B7-4ACD-A812-B0A1120B03B6}" dt="2020-11-23T19:59:44.709" v="27045" actId="478"/>
          <ac:spMkLst>
            <pc:docMk/>
            <pc:sldMk cId="164054141" sldId="535"/>
            <ac:spMk id="305" creationId="{38D64CC8-C9B4-478C-9B85-5A4F8109F5DB}"/>
          </ac:spMkLst>
        </pc:spChg>
        <pc:spChg chg="del">
          <ac:chgData name="Jonathan Loo" userId="d2d72d48b56f45d8" providerId="LiveId" clId="{B816A1F6-97B7-4ACD-A812-B0A1120B03B6}" dt="2020-11-23T10:09:17.267" v="18997" actId="478"/>
          <ac:spMkLst>
            <pc:docMk/>
            <pc:sldMk cId="164054141" sldId="535"/>
            <ac:spMk id="320" creationId="{3F16BD32-E420-4ADD-A14A-825EA4833508}"/>
          </ac:spMkLst>
        </pc:spChg>
        <pc:spChg chg="del">
          <ac:chgData name="Jonathan Loo" userId="d2d72d48b56f45d8" providerId="LiveId" clId="{B816A1F6-97B7-4ACD-A812-B0A1120B03B6}" dt="2020-11-23T10:09:09.568" v="18993" actId="478"/>
          <ac:spMkLst>
            <pc:docMk/>
            <pc:sldMk cId="164054141" sldId="535"/>
            <ac:spMk id="321" creationId="{4D44C129-F395-4338-BF32-96267B37DD1B}"/>
          </ac:spMkLst>
        </pc:spChg>
        <pc:spChg chg="del">
          <ac:chgData name="Jonathan Loo" userId="d2d72d48b56f45d8" providerId="LiveId" clId="{B816A1F6-97B7-4ACD-A812-B0A1120B03B6}" dt="2020-11-23T09:52:57.481" v="17917" actId="478"/>
          <ac:spMkLst>
            <pc:docMk/>
            <pc:sldMk cId="164054141" sldId="535"/>
            <ac:spMk id="322" creationId="{6752AF2D-2A99-4E78-9BF0-87EDE063960B}"/>
          </ac:spMkLst>
        </pc:spChg>
        <pc:spChg chg="del">
          <ac:chgData name="Jonathan Loo" userId="d2d72d48b56f45d8" providerId="LiveId" clId="{B816A1F6-97B7-4ACD-A812-B0A1120B03B6}" dt="2020-11-23T09:51:51.409" v="17910" actId="478"/>
          <ac:spMkLst>
            <pc:docMk/>
            <pc:sldMk cId="164054141" sldId="535"/>
            <ac:spMk id="325" creationId="{69EA79B5-75E4-4882-877C-2492045CDE18}"/>
          </ac:spMkLst>
        </pc:spChg>
        <pc:spChg chg="add del mod">
          <ac:chgData name="Jonathan Loo" userId="d2d72d48b56f45d8" providerId="LiveId" clId="{B816A1F6-97B7-4ACD-A812-B0A1120B03B6}" dt="2020-11-23T19:59:53.698" v="27051" actId="478"/>
          <ac:spMkLst>
            <pc:docMk/>
            <pc:sldMk cId="164054141" sldId="535"/>
            <ac:spMk id="336" creationId="{D2A252C9-5F67-466A-81BF-8042C4C70CEA}"/>
          </ac:spMkLst>
        </pc:spChg>
        <pc:spChg chg="add del mod">
          <ac:chgData name="Jonathan Loo" userId="d2d72d48b56f45d8" providerId="LiveId" clId="{B816A1F6-97B7-4ACD-A812-B0A1120B03B6}" dt="2020-11-23T19:59:51.262" v="27048" actId="478"/>
          <ac:spMkLst>
            <pc:docMk/>
            <pc:sldMk cId="164054141" sldId="535"/>
            <ac:spMk id="346" creationId="{445FE766-E44F-4BA3-A2F2-10808E3C6833}"/>
          </ac:spMkLst>
        </pc:spChg>
        <pc:spChg chg="add mod">
          <ac:chgData name="Jonathan Loo" userId="d2d72d48b56f45d8" providerId="LiveId" clId="{B816A1F6-97B7-4ACD-A812-B0A1120B03B6}" dt="2020-11-24T10:13:51.706" v="29990" actId="255"/>
          <ac:spMkLst>
            <pc:docMk/>
            <pc:sldMk cId="164054141" sldId="535"/>
            <ac:spMk id="354" creationId="{6391D96B-D84D-4A68-A225-ED7103C258F9}"/>
          </ac:spMkLst>
        </pc:spChg>
        <pc:spChg chg="del">
          <ac:chgData name="Jonathan Loo" userId="d2d72d48b56f45d8" providerId="LiveId" clId="{B816A1F6-97B7-4ACD-A812-B0A1120B03B6}" dt="2020-11-23T10:08:45.063" v="18970" actId="478"/>
          <ac:spMkLst>
            <pc:docMk/>
            <pc:sldMk cId="164054141" sldId="535"/>
            <ac:spMk id="358" creationId="{A90EBF6D-5EA2-491B-AE1F-8476646AB487}"/>
          </ac:spMkLst>
        </pc:spChg>
        <pc:spChg chg="add del mod">
          <ac:chgData name="Jonathan Loo" userId="d2d72d48b56f45d8" providerId="LiveId" clId="{B816A1F6-97B7-4ACD-A812-B0A1120B03B6}" dt="2020-11-24T09:34:26.165" v="29179" actId="478"/>
          <ac:spMkLst>
            <pc:docMk/>
            <pc:sldMk cId="164054141" sldId="535"/>
            <ac:spMk id="359" creationId="{AD28739C-FD92-4717-BC0E-C08438E2A08B}"/>
          </ac:spMkLst>
        </pc:spChg>
        <pc:spChg chg="add mod">
          <ac:chgData name="Jonathan Loo" userId="d2d72d48b56f45d8" providerId="LiveId" clId="{B816A1F6-97B7-4ACD-A812-B0A1120B03B6}" dt="2020-11-24T10:13:51.706" v="29990" actId="255"/>
          <ac:spMkLst>
            <pc:docMk/>
            <pc:sldMk cId="164054141" sldId="535"/>
            <ac:spMk id="365" creationId="{B61E8FA6-7D82-43CF-A552-6FB973CA8B51}"/>
          </ac:spMkLst>
        </pc:spChg>
        <pc:spChg chg="add del mod">
          <ac:chgData name="Jonathan Loo" userId="d2d72d48b56f45d8" providerId="LiveId" clId="{B816A1F6-97B7-4ACD-A812-B0A1120B03B6}" dt="2020-11-24T10:02:24.492" v="29664" actId="478"/>
          <ac:spMkLst>
            <pc:docMk/>
            <pc:sldMk cId="164054141" sldId="535"/>
            <ac:spMk id="366" creationId="{BC76A9F9-BE25-4910-967A-6EA0EF7FD200}"/>
          </ac:spMkLst>
        </pc:spChg>
        <pc:spChg chg="add mod">
          <ac:chgData name="Jonathan Loo" userId="d2d72d48b56f45d8" providerId="LiveId" clId="{B816A1F6-97B7-4ACD-A812-B0A1120B03B6}" dt="2020-11-24T10:13:51.706" v="29990" actId="255"/>
          <ac:spMkLst>
            <pc:docMk/>
            <pc:sldMk cId="164054141" sldId="535"/>
            <ac:spMk id="368" creationId="{A788FA5E-F5FF-4E5B-BD54-25EA57469737}"/>
          </ac:spMkLst>
        </pc:spChg>
        <pc:spChg chg="mod">
          <ac:chgData name="Jonathan Loo" userId="d2d72d48b56f45d8" providerId="LiveId" clId="{B816A1F6-97B7-4ACD-A812-B0A1120B03B6}" dt="2020-11-23T19:59:35.305" v="27042" actId="1035"/>
          <ac:spMkLst>
            <pc:docMk/>
            <pc:sldMk cId="164054141" sldId="535"/>
            <ac:spMk id="374" creationId="{11BC2926-F2E3-48CF-877C-11F08A54AA11}"/>
          </ac:spMkLst>
        </pc:spChg>
        <pc:spChg chg="mod">
          <ac:chgData name="Jonathan Loo" userId="d2d72d48b56f45d8" providerId="LiveId" clId="{B816A1F6-97B7-4ACD-A812-B0A1120B03B6}" dt="2020-11-23T19:59:35.305" v="27042" actId="1035"/>
          <ac:spMkLst>
            <pc:docMk/>
            <pc:sldMk cId="164054141" sldId="535"/>
            <ac:spMk id="375" creationId="{44FE632D-29C5-4EC1-92DB-C931D8875E5E}"/>
          </ac:spMkLst>
        </pc:spChg>
        <pc:spChg chg="mod">
          <ac:chgData name="Jonathan Loo" userId="d2d72d48b56f45d8" providerId="LiveId" clId="{B816A1F6-97B7-4ACD-A812-B0A1120B03B6}" dt="2020-11-23T19:59:35.305" v="27042" actId="1035"/>
          <ac:spMkLst>
            <pc:docMk/>
            <pc:sldMk cId="164054141" sldId="535"/>
            <ac:spMk id="377" creationId="{E121F268-25FB-43C2-B363-7E52B23DD8EC}"/>
          </ac:spMkLst>
        </pc:spChg>
        <pc:spChg chg="del mod">
          <ac:chgData name="Jonathan Loo" userId="d2d72d48b56f45d8" providerId="LiveId" clId="{B816A1F6-97B7-4ACD-A812-B0A1120B03B6}" dt="2020-11-23T19:30:10.309" v="26060" actId="478"/>
          <ac:spMkLst>
            <pc:docMk/>
            <pc:sldMk cId="164054141" sldId="535"/>
            <ac:spMk id="382" creationId="{56EFF94A-D2FA-415E-8959-90775DCF2A87}"/>
          </ac:spMkLst>
        </pc:spChg>
        <pc:spChg chg="del mod">
          <ac:chgData name="Jonathan Loo" userId="d2d72d48b56f45d8" providerId="LiveId" clId="{B816A1F6-97B7-4ACD-A812-B0A1120B03B6}" dt="2020-11-24T09:34:32.076" v="29182" actId="478"/>
          <ac:spMkLst>
            <pc:docMk/>
            <pc:sldMk cId="164054141" sldId="535"/>
            <ac:spMk id="392" creationId="{26E4F62B-4F09-485D-AF60-D44AC96DA218}"/>
          </ac:spMkLst>
        </pc:spChg>
        <pc:spChg chg="add mod">
          <ac:chgData name="Jonathan Loo" userId="d2d72d48b56f45d8" providerId="LiveId" clId="{B816A1F6-97B7-4ACD-A812-B0A1120B03B6}" dt="2020-11-24T11:05:38.517" v="32556" actId="208"/>
          <ac:spMkLst>
            <pc:docMk/>
            <pc:sldMk cId="164054141" sldId="535"/>
            <ac:spMk id="393" creationId="{260C6FDC-0A75-4212-A9A5-9730907B9021}"/>
          </ac:spMkLst>
        </pc:spChg>
        <pc:spChg chg="mod">
          <ac:chgData name="Jonathan Loo" userId="d2d72d48b56f45d8" providerId="LiveId" clId="{B816A1F6-97B7-4ACD-A812-B0A1120B03B6}" dt="2020-11-23T19:59:35.305" v="27042" actId="1035"/>
          <ac:spMkLst>
            <pc:docMk/>
            <pc:sldMk cId="164054141" sldId="535"/>
            <ac:spMk id="401" creationId="{645EF712-5980-4B70-8201-DFAC43DEC6F4}"/>
          </ac:spMkLst>
        </pc:spChg>
        <pc:spChg chg="del mod">
          <ac:chgData name="Jonathan Loo" userId="d2d72d48b56f45d8" providerId="LiveId" clId="{B816A1F6-97B7-4ACD-A812-B0A1120B03B6}" dt="2020-11-23T19:30:10.309" v="26060" actId="478"/>
          <ac:spMkLst>
            <pc:docMk/>
            <pc:sldMk cId="164054141" sldId="535"/>
            <ac:spMk id="403" creationId="{8F6F1068-03AD-4D74-B48D-280FC8BA445A}"/>
          </ac:spMkLst>
        </pc:spChg>
        <pc:spChg chg="del mod">
          <ac:chgData name="Jonathan Loo" userId="d2d72d48b56f45d8" providerId="LiveId" clId="{B816A1F6-97B7-4ACD-A812-B0A1120B03B6}" dt="2020-11-24T09:34:32.076" v="29182" actId="478"/>
          <ac:spMkLst>
            <pc:docMk/>
            <pc:sldMk cId="164054141" sldId="535"/>
            <ac:spMk id="407" creationId="{C770783C-2340-4370-8EDF-1FCAEF7343E6}"/>
          </ac:spMkLst>
        </pc:spChg>
        <pc:spChg chg="mod">
          <ac:chgData name="Jonathan Loo" userId="d2d72d48b56f45d8" providerId="LiveId" clId="{B816A1F6-97B7-4ACD-A812-B0A1120B03B6}" dt="2020-11-23T19:59:35.305" v="27042" actId="1035"/>
          <ac:spMkLst>
            <pc:docMk/>
            <pc:sldMk cId="164054141" sldId="535"/>
            <ac:spMk id="409" creationId="{9BEFECA1-156B-4E30-AEA0-F8078740863C}"/>
          </ac:spMkLst>
        </pc:spChg>
        <pc:spChg chg="del ord">
          <ac:chgData name="Jonathan Loo" userId="d2d72d48b56f45d8" providerId="LiveId" clId="{B816A1F6-97B7-4ACD-A812-B0A1120B03B6}" dt="2020-11-23T10:03:02.542" v="18555" actId="478"/>
          <ac:spMkLst>
            <pc:docMk/>
            <pc:sldMk cId="164054141" sldId="535"/>
            <ac:spMk id="449" creationId="{6CB48925-16D0-46F2-AE77-92471D95F067}"/>
          </ac:spMkLst>
        </pc:spChg>
        <pc:spChg chg="del ord">
          <ac:chgData name="Jonathan Loo" userId="d2d72d48b56f45d8" providerId="LiveId" clId="{B816A1F6-97B7-4ACD-A812-B0A1120B03B6}" dt="2020-11-23T10:03:22.284" v="18641" actId="478"/>
          <ac:spMkLst>
            <pc:docMk/>
            <pc:sldMk cId="164054141" sldId="535"/>
            <ac:spMk id="453" creationId="{98A5B5F9-D439-4803-8810-56FBA214EAAD}"/>
          </ac:spMkLst>
        </pc:spChg>
        <pc:spChg chg="del mod">
          <ac:chgData name="Jonathan Loo" userId="d2d72d48b56f45d8" providerId="LiveId" clId="{B816A1F6-97B7-4ACD-A812-B0A1120B03B6}" dt="2020-11-23T19:59:56.474" v="27053" actId="478"/>
          <ac:spMkLst>
            <pc:docMk/>
            <pc:sldMk cId="164054141" sldId="535"/>
            <ac:spMk id="459" creationId="{13D90BD9-A623-4CBD-8404-586B5B80B5C0}"/>
          </ac:spMkLst>
        </pc:spChg>
        <pc:spChg chg="del mod">
          <ac:chgData name="Jonathan Loo" userId="d2d72d48b56f45d8" providerId="LiveId" clId="{B816A1F6-97B7-4ACD-A812-B0A1120B03B6}" dt="2020-11-23T19:59:56.474" v="27053" actId="478"/>
          <ac:spMkLst>
            <pc:docMk/>
            <pc:sldMk cId="164054141" sldId="535"/>
            <ac:spMk id="461" creationId="{B5C2566D-3705-4F91-89E1-4F2CA0CAAE58}"/>
          </ac:spMkLst>
        </pc:spChg>
        <pc:spChg chg="add del mod">
          <ac:chgData name="Jonathan Loo" userId="d2d72d48b56f45d8" providerId="LiveId" clId="{B816A1F6-97B7-4ACD-A812-B0A1120B03B6}" dt="2020-11-23T20:01:09.324" v="27072" actId="478"/>
          <ac:spMkLst>
            <pc:docMk/>
            <pc:sldMk cId="164054141" sldId="535"/>
            <ac:spMk id="506" creationId="{B1C70A02-2AFD-4C2E-8D9D-A3604AE250B2}"/>
          </ac:spMkLst>
        </pc:spChg>
        <pc:spChg chg="del ord">
          <ac:chgData name="Jonathan Loo" userId="d2d72d48b56f45d8" providerId="LiveId" clId="{B816A1F6-97B7-4ACD-A812-B0A1120B03B6}" dt="2020-11-23T10:25:06.891" v="19804" actId="478"/>
          <ac:spMkLst>
            <pc:docMk/>
            <pc:sldMk cId="164054141" sldId="535"/>
            <ac:spMk id="546" creationId="{086318F6-1DCC-49E6-939C-5C1CF1580F3C}"/>
          </ac:spMkLst>
        </pc:spChg>
        <pc:spChg chg="del ord">
          <ac:chgData name="Jonathan Loo" userId="d2d72d48b56f45d8" providerId="LiveId" clId="{B816A1F6-97B7-4ACD-A812-B0A1120B03B6}" dt="2020-11-23T10:25:43.131" v="19924" actId="478"/>
          <ac:spMkLst>
            <pc:docMk/>
            <pc:sldMk cId="164054141" sldId="535"/>
            <ac:spMk id="552" creationId="{CB5AAADF-EECC-4C8C-B5D6-763C594A9D26}"/>
          </ac:spMkLst>
        </pc:spChg>
        <pc:spChg chg="mod">
          <ac:chgData name="Jonathan Loo" userId="d2d72d48b56f45d8" providerId="LiveId" clId="{B816A1F6-97B7-4ACD-A812-B0A1120B03B6}" dt="2020-11-24T10:13:51.706" v="29990" actId="255"/>
          <ac:spMkLst>
            <pc:docMk/>
            <pc:sldMk cId="164054141" sldId="535"/>
            <ac:spMk id="565" creationId="{C9E649A2-FC50-4258-9BD6-812D2E450415}"/>
          </ac:spMkLst>
        </pc:spChg>
        <pc:spChg chg="del mod">
          <ac:chgData name="Jonathan Loo" userId="d2d72d48b56f45d8" providerId="LiveId" clId="{B816A1F6-97B7-4ACD-A812-B0A1120B03B6}" dt="2020-11-23T20:09:19.213" v="27450" actId="478"/>
          <ac:spMkLst>
            <pc:docMk/>
            <pc:sldMk cId="164054141" sldId="535"/>
            <ac:spMk id="567" creationId="{3F2DB013-6D52-42C4-8B2B-00D15C5A3210}"/>
          </ac:spMkLst>
        </pc:spChg>
        <pc:spChg chg="del mod">
          <ac:chgData name="Jonathan Loo" userId="d2d72d48b56f45d8" providerId="LiveId" clId="{B816A1F6-97B7-4ACD-A812-B0A1120B03B6}" dt="2020-11-23T19:30:10.309" v="26060" actId="478"/>
          <ac:spMkLst>
            <pc:docMk/>
            <pc:sldMk cId="164054141" sldId="535"/>
            <ac:spMk id="569" creationId="{B65DA2F6-A045-4DAC-99A9-792B7B27BD39}"/>
          </ac:spMkLst>
        </pc:spChg>
        <pc:spChg chg="del mod">
          <ac:chgData name="Jonathan Loo" userId="d2d72d48b56f45d8" providerId="LiveId" clId="{B816A1F6-97B7-4ACD-A812-B0A1120B03B6}" dt="2020-11-24T09:34:32.076" v="29182" actId="478"/>
          <ac:spMkLst>
            <pc:docMk/>
            <pc:sldMk cId="164054141" sldId="535"/>
            <ac:spMk id="573" creationId="{3F99C712-B628-4F6A-B4F8-DFC69BCF3831}"/>
          </ac:spMkLst>
        </pc:spChg>
        <pc:spChg chg="del mod">
          <ac:chgData name="Jonathan Loo" userId="d2d72d48b56f45d8" providerId="LiveId" clId="{B816A1F6-97B7-4ACD-A812-B0A1120B03B6}" dt="2020-11-23T19:59:56.474" v="27053" actId="478"/>
          <ac:spMkLst>
            <pc:docMk/>
            <pc:sldMk cId="164054141" sldId="535"/>
            <ac:spMk id="575" creationId="{3D58ADE1-A314-45AF-AE54-D6F3E78C68BC}"/>
          </ac:spMkLst>
        </pc:spChg>
        <pc:spChg chg="add del">
          <ac:chgData name="Jonathan Loo" userId="d2d72d48b56f45d8" providerId="LiveId" clId="{B816A1F6-97B7-4ACD-A812-B0A1120B03B6}" dt="2020-11-23T19:56:57.251" v="26965" actId="478"/>
          <ac:spMkLst>
            <pc:docMk/>
            <pc:sldMk cId="164054141" sldId="535"/>
            <ac:spMk id="608" creationId="{D7D97A35-E02F-4B1E-A720-60FBC8C7EFCD}"/>
          </ac:spMkLst>
        </pc:spChg>
        <pc:spChg chg="mod">
          <ac:chgData name="Jonathan Loo" userId="d2d72d48b56f45d8" providerId="LiveId" clId="{B816A1F6-97B7-4ACD-A812-B0A1120B03B6}" dt="2020-11-23T10:13:31.011" v="19260" actId="14100"/>
          <ac:spMkLst>
            <pc:docMk/>
            <pc:sldMk cId="164054141" sldId="535"/>
            <ac:spMk id="624" creationId="{B7238C44-8069-41BD-AED8-86D2282B46FA}"/>
          </ac:spMkLst>
        </pc:spChg>
        <pc:spChg chg="mod">
          <ac:chgData name="Jonathan Loo" userId="d2d72d48b56f45d8" providerId="LiveId" clId="{B816A1F6-97B7-4ACD-A812-B0A1120B03B6}" dt="2020-11-23T10:13:41.561" v="19266" actId="14100"/>
          <ac:spMkLst>
            <pc:docMk/>
            <pc:sldMk cId="164054141" sldId="535"/>
            <ac:spMk id="628" creationId="{E4F9698D-797A-4C12-948B-926B3F60F4CA}"/>
          </ac:spMkLst>
        </pc:spChg>
        <pc:spChg chg="del mod">
          <ac:chgData name="Jonathan Loo" userId="d2d72d48b56f45d8" providerId="LiveId" clId="{B816A1F6-97B7-4ACD-A812-B0A1120B03B6}" dt="2020-11-23T09:49:54.208" v="17796" actId="478"/>
          <ac:spMkLst>
            <pc:docMk/>
            <pc:sldMk cId="164054141" sldId="535"/>
            <ac:spMk id="633" creationId="{C790521B-4E88-440A-9A73-86E44AA0E97C}"/>
          </ac:spMkLst>
        </pc:spChg>
        <pc:spChg chg="del mod">
          <ac:chgData name="Jonathan Loo" userId="d2d72d48b56f45d8" providerId="LiveId" clId="{B816A1F6-97B7-4ACD-A812-B0A1120B03B6}" dt="2020-11-23T19:19:28.489" v="25762" actId="478"/>
          <ac:spMkLst>
            <pc:docMk/>
            <pc:sldMk cId="164054141" sldId="535"/>
            <ac:spMk id="641" creationId="{E173AC32-21F7-43CE-B121-3419BCF29E8C}"/>
          </ac:spMkLst>
        </pc:spChg>
        <pc:spChg chg="del mod topLvl">
          <ac:chgData name="Jonathan Loo" userId="d2d72d48b56f45d8" providerId="LiveId" clId="{B816A1F6-97B7-4ACD-A812-B0A1120B03B6}" dt="2020-11-23T19:59:53.698" v="27051" actId="478"/>
          <ac:spMkLst>
            <pc:docMk/>
            <pc:sldMk cId="164054141" sldId="535"/>
            <ac:spMk id="646" creationId="{7358386D-0D91-4216-8B37-D5B88B933928}"/>
          </ac:spMkLst>
        </pc:spChg>
        <pc:grpChg chg="add mod ord">
          <ac:chgData name="Jonathan Loo" userId="d2d72d48b56f45d8" providerId="LiveId" clId="{B816A1F6-97B7-4ACD-A812-B0A1120B03B6}" dt="2020-11-23T09:57:09.763" v="18095" actId="1076"/>
          <ac:grpSpMkLst>
            <pc:docMk/>
            <pc:sldMk cId="164054141" sldId="535"/>
            <ac:grpSpMk id="6" creationId="{B6277E69-84DC-4BFA-AC5D-96DC227FDA4D}"/>
          </ac:grpSpMkLst>
        </pc:grpChg>
        <pc:grpChg chg="mod ord">
          <ac:chgData name="Jonathan Loo" userId="d2d72d48b56f45d8" providerId="LiveId" clId="{B816A1F6-97B7-4ACD-A812-B0A1120B03B6}" dt="2020-11-21T17:44:57.823" v="13554"/>
          <ac:grpSpMkLst>
            <pc:docMk/>
            <pc:sldMk cId="164054141" sldId="535"/>
            <ac:grpSpMk id="10" creationId="{08511CAF-D690-423D-85DE-84A9CE5A9CF7}"/>
          </ac:grpSpMkLst>
        </pc:grpChg>
        <pc:grpChg chg="ord">
          <ac:chgData name="Jonathan Loo" userId="d2d72d48b56f45d8" providerId="LiveId" clId="{B816A1F6-97B7-4ACD-A812-B0A1120B03B6}" dt="2020-11-21T18:59:32.085" v="13627"/>
          <ac:grpSpMkLst>
            <pc:docMk/>
            <pc:sldMk cId="164054141" sldId="535"/>
            <ac:grpSpMk id="22" creationId="{5968F4C6-78DD-4EC8-82AE-5567DDB10040}"/>
          </ac:grpSpMkLst>
        </pc:grpChg>
        <pc:grpChg chg="del mod ord">
          <ac:chgData name="Jonathan Loo" userId="d2d72d48b56f45d8" providerId="LiveId" clId="{B816A1F6-97B7-4ACD-A812-B0A1120B03B6}" dt="2020-11-21T19:00:10.088" v="13658" actId="165"/>
          <ac:grpSpMkLst>
            <pc:docMk/>
            <pc:sldMk cId="164054141" sldId="535"/>
            <ac:grpSpMk id="26" creationId="{98213AD7-30AE-43E7-823F-C1A460964483}"/>
          </ac:grpSpMkLst>
        </pc:grpChg>
        <pc:grpChg chg="ord">
          <ac:chgData name="Jonathan Loo" userId="d2d72d48b56f45d8" providerId="LiveId" clId="{B816A1F6-97B7-4ACD-A812-B0A1120B03B6}" dt="2020-11-23T09:57:23.305" v="18176"/>
          <ac:grpSpMkLst>
            <pc:docMk/>
            <pc:sldMk cId="164054141" sldId="535"/>
            <ac:grpSpMk id="42" creationId="{287D86AB-AA9D-4B32-A080-51884A52A9FB}"/>
          </ac:grpSpMkLst>
        </pc:grpChg>
        <pc:grpChg chg="del mod ord">
          <ac:chgData name="Jonathan Loo" userId="d2d72d48b56f45d8" providerId="LiveId" clId="{B816A1F6-97B7-4ACD-A812-B0A1120B03B6}" dt="2020-11-23T19:22:41.812" v="25821" actId="478"/>
          <ac:grpSpMkLst>
            <pc:docMk/>
            <pc:sldMk cId="164054141" sldId="535"/>
            <ac:grpSpMk id="46" creationId="{E53CAB1E-8D15-455D-9B0C-E54C2A5A8584}"/>
          </ac:grpSpMkLst>
        </pc:grpChg>
        <pc:grpChg chg="ord">
          <ac:chgData name="Jonathan Loo" userId="d2d72d48b56f45d8" providerId="LiveId" clId="{B816A1F6-97B7-4ACD-A812-B0A1120B03B6}" dt="2020-11-23T10:03:02.541" v="18554"/>
          <ac:grpSpMkLst>
            <pc:docMk/>
            <pc:sldMk cId="164054141" sldId="535"/>
            <ac:grpSpMk id="452" creationId="{6419EC70-6834-4EF3-A28F-D5B2E2804BBF}"/>
          </ac:grpSpMkLst>
        </pc:grpChg>
        <pc:grpChg chg="mod ord">
          <ac:chgData name="Jonathan Loo" userId="d2d72d48b56f45d8" providerId="LiveId" clId="{B816A1F6-97B7-4ACD-A812-B0A1120B03B6}" dt="2020-11-23T10:23:37.245" v="19638" actId="1076"/>
          <ac:grpSpMkLst>
            <pc:docMk/>
            <pc:sldMk cId="164054141" sldId="535"/>
            <ac:grpSpMk id="456" creationId="{A814796C-B242-4A56-89FA-6CBE00F2D8BC}"/>
          </ac:grpSpMkLst>
        </pc:grpChg>
        <pc:grpChg chg="ord">
          <ac:chgData name="Jonathan Loo" userId="d2d72d48b56f45d8" providerId="LiveId" clId="{B816A1F6-97B7-4ACD-A812-B0A1120B03B6}" dt="2020-11-23T10:25:06.890" v="19803"/>
          <ac:grpSpMkLst>
            <pc:docMk/>
            <pc:sldMk cId="164054141" sldId="535"/>
            <ac:grpSpMk id="549" creationId="{DAA31641-D5E1-47A5-8F72-F53270AB878E}"/>
          </ac:grpSpMkLst>
        </pc:grpChg>
        <pc:grpChg chg="del ord">
          <ac:chgData name="Jonathan Loo" userId="d2d72d48b56f45d8" providerId="LiveId" clId="{B816A1F6-97B7-4ACD-A812-B0A1120B03B6}" dt="2020-11-23T19:22:43.149" v="25823" actId="478"/>
          <ac:grpSpMkLst>
            <pc:docMk/>
            <pc:sldMk cId="164054141" sldId="535"/>
            <ac:grpSpMk id="555" creationId="{59BA5992-491F-466E-95C6-EDFAA184FA29}"/>
          </ac:grpSpMkLst>
        </pc:grpChg>
        <pc:grpChg chg="mod">
          <ac:chgData name="Jonathan Loo" userId="d2d72d48b56f45d8" providerId="LiveId" clId="{B816A1F6-97B7-4ACD-A812-B0A1120B03B6}" dt="2020-11-23T09:57:06.438" v="18094" actId="1076"/>
          <ac:grpSpMkLst>
            <pc:docMk/>
            <pc:sldMk cId="164054141" sldId="535"/>
            <ac:grpSpMk id="638" creationId="{F5032FA9-4609-47E2-821E-EA89D5F1985C}"/>
          </ac:grpSpMkLst>
        </pc:grpChg>
        <pc:picChg chg="del mod ord">
          <ac:chgData name="Jonathan Loo" userId="d2d72d48b56f45d8" providerId="LiveId" clId="{B816A1F6-97B7-4ACD-A812-B0A1120B03B6}" dt="2020-11-23T09:50:39.873" v="17846" actId="478"/>
          <ac:picMkLst>
            <pc:docMk/>
            <pc:sldMk cId="164054141" sldId="535"/>
            <ac:picMk id="3" creationId="{B0A3CEA2-DB94-4E53-B407-38115C045E21}"/>
          </ac:picMkLst>
        </pc:picChg>
        <pc:picChg chg="add del mod ord">
          <ac:chgData name="Jonathan Loo" userId="d2d72d48b56f45d8" providerId="LiveId" clId="{B816A1F6-97B7-4ACD-A812-B0A1120B03B6}" dt="2020-11-23T09:57:23.282" v="18153" actId="478"/>
          <ac:picMkLst>
            <pc:docMk/>
            <pc:sldMk cId="164054141" sldId="535"/>
            <ac:picMk id="5" creationId="{175A9F4D-AAAF-4D57-BFA0-D01F1B39D582}"/>
          </ac:picMkLst>
        </pc:picChg>
        <pc:picChg chg="del mod ord">
          <ac:chgData name="Jonathan Loo" userId="d2d72d48b56f45d8" providerId="LiveId" clId="{B816A1F6-97B7-4ACD-A812-B0A1120B03B6}" dt="2020-11-23T09:56:16.051" v="18072" actId="478"/>
          <ac:picMkLst>
            <pc:docMk/>
            <pc:sldMk cId="164054141" sldId="535"/>
            <ac:picMk id="8" creationId="{45976B69-0538-4053-9CD1-B5646BE7D794}"/>
          </ac:picMkLst>
        </pc:picChg>
        <pc:picChg chg="del mod ord">
          <ac:chgData name="Jonathan Loo" userId="d2d72d48b56f45d8" providerId="LiveId" clId="{B816A1F6-97B7-4ACD-A812-B0A1120B03B6}" dt="2020-11-21T17:44:57.823" v="13554"/>
          <ac:picMkLst>
            <pc:docMk/>
            <pc:sldMk cId="164054141" sldId="535"/>
            <ac:picMk id="9" creationId="{65F35B91-5DD8-427C-AAF4-637D03C346F3}"/>
          </ac:picMkLst>
        </pc:picChg>
        <pc:picChg chg="del mod ord">
          <ac:chgData name="Jonathan Loo" userId="d2d72d48b56f45d8" providerId="LiveId" clId="{B816A1F6-97B7-4ACD-A812-B0A1120B03B6}" dt="2020-11-23T09:51:17.027" v="17888" actId="478"/>
          <ac:picMkLst>
            <pc:docMk/>
            <pc:sldMk cId="164054141" sldId="535"/>
            <ac:picMk id="10" creationId="{27D71C99-6B61-49C0-A884-8E27DD03B161}"/>
          </ac:picMkLst>
        </pc:picChg>
        <pc:picChg chg="del mod ord">
          <ac:chgData name="Jonathan Loo" userId="d2d72d48b56f45d8" providerId="LiveId" clId="{B816A1F6-97B7-4ACD-A812-B0A1120B03B6}" dt="2020-11-23T10:24:31.702" v="19679" actId="478"/>
          <ac:picMkLst>
            <pc:docMk/>
            <pc:sldMk cId="164054141" sldId="535"/>
            <ac:picMk id="12" creationId="{83E86ED9-A419-4C93-BC9F-3565F2736A8E}"/>
          </ac:picMkLst>
        </pc:picChg>
        <pc:picChg chg="add del mod">
          <ac:chgData name="Jonathan Loo" userId="d2d72d48b56f45d8" providerId="LiveId" clId="{B816A1F6-97B7-4ACD-A812-B0A1120B03B6}" dt="2020-11-21T18:58:59.608" v="13577" actId="478"/>
          <ac:picMkLst>
            <pc:docMk/>
            <pc:sldMk cId="164054141" sldId="535"/>
            <ac:picMk id="12" creationId="{D11779CD-666E-4A3A-8166-13710BADC70B}"/>
          </ac:picMkLst>
        </pc:picChg>
        <pc:picChg chg="del mod ord">
          <ac:chgData name="Jonathan Loo" userId="d2d72d48b56f45d8" providerId="LiveId" clId="{B816A1F6-97B7-4ACD-A812-B0A1120B03B6}" dt="2020-11-21T18:59:10.553" v="13590" actId="478"/>
          <ac:picMkLst>
            <pc:docMk/>
            <pc:sldMk cId="164054141" sldId="535"/>
            <ac:picMk id="14" creationId="{2F279D68-E424-4F7A-87D2-2DFB8CCE0E5F}"/>
          </ac:picMkLst>
        </pc:picChg>
        <pc:picChg chg="del mod ord">
          <ac:chgData name="Jonathan Loo" userId="d2d72d48b56f45d8" providerId="LiveId" clId="{B816A1F6-97B7-4ACD-A812-B0A1120B03B6}" dt="2020-11-21T18:59:21.309" v="13604" actId="478"/>
          <ac:picMkLst>
            <pc:docMk/>
            <pc:sldMk cId="164054141" sldId="535"/>
            <ac:picMk id="16" creationId="{60BE15CE-EEA6-4CDE-9041-83C5F2602CA7}"/>
          </ac:picMkLst>
        </pc:picChg>
        <pc:picChg chg="del mod ord">
          <ac:chgData name="Jonathan Loo" userId="d2d72d48b56f45d8" providerId="LiveId" clId="{B816A1F6-97B7-4ACD-A812-B0A1120B03B6}" dt="2020-11-21T20:02:35.729" v="13705" actId="478"/>
          <ac:picMkLst>
            <pc:docMk/>
            <pc:sldMk cId="164054141" sldId="535"/>
            <ac:picMk id="18" creationId="{47AB3B73-5AAF-455C-88DE-FF3C17812D02}"/>
          </ac:picMkLst>
        </pc:picChg>
        <pc:picChg chg="del mod ord">
          <ac:chgData name="Jonathan Loo" userId="d2d72d48b56f45d8" providerId="LiveId" clId="{B816A1F6-97B7-4ACD-A812-B0A1120B03B6}" dt="2020-11-21T18:59:41.910" v="13647" actId="478"/>
          <ac:picMkLst>
            <pc:docMk/>
            <pc:sldMk cId="164054141" sldId="535"/>
            <ac:picMk id="21" creationId="{5B4BAEE6-6A1D-4CBC-AD18-DF25776747F5}"/>
          </ac:picMkLst>
        </pc:picChg>
        <pc:picChg chg="del mod ord topLvl">
          <ac:chgData name="Jonathan Loo" userId="d2d72d48b56f45d8" providerId="LiveId" clId="{B816A1F6-97B7-4ACD-A812-B0A1120B03B6}" dt="2020-11-23T09:58:38.044" v="18361" actId="478"/>
          <ac:picMkLst>
            <pc:docMk/>
            <pc:sldMk cId="164054141" sldId="535"/>
            <ac:picMk id="25" creationId="{BBCFD1F4-C21B-4460-8DDC-669C252F4CE7}"/>
          </ac:picMkLst>
        </pc:picChg>
        <pc:picChg chg="mod ord">
          <ac:chgData name="Jonathan Loo" userId="d2d72d48b56f45d8" providerId="LiveId" clId="{B816A1F6-97B7-4ACD-A812-B0A1120B03B6}" dt="2020-11-23T19:59:35.305" v="27042" actId="1035"/>
          <ac:picMkLst>
            <pc:docMk/>
            <pc:sldMk cId="164054141" sldId="535"/>
            <ac:picMk id="27" creationId="{9E558A12-EF84-4E75-83CE-7B0E1F90EEDF}"/>
          </ac:picMkLst>
        </pc:picChg>
        <pc:picChg chg="del mod ord">
          <ac:chgData name="Jonathan Loo" userId="d2d72d48b56f45d8" providerId="LiveId" clId="{B816A1F6-97B7-4ACD-A812-B0A1120B03B6}" dt="2020-11-23T09:56:05.412" v="18044" actId="478"/>
          <ac:picMkLst>
            <pc:docMk/>
            <pc:sldMk cId="164054141" sldId="535"/>
            <ac:picMk id="29" creationId="{F23CC88A-E0C5-449E-9F10-91F1C45F30AF}"/>
          </ac:picMkLst>
        </pc:picChg>
        <pc:picChg chg="del mod ord">
          <ac:chgData name="Jonathan Loo" userId="d2d72d48b56f45d8" providerId="LiveId" clId="{B816A1F6-97B7-4ACD-A812-B0A1120B03B6}" dt="2020-11-21T20:04:49.974" v="13721" actId="478"/>
          <ac:picMkLst>
            <pc:docMk/>
            <pc:sldMk cId="164054141" sldId="535"/>
            <ac:picMk id="32" creationId="{B8D10011-A59C-43DC-88FC-2A6AE06EB595}"/>
          </ac:picMkLst>
        </pc:picChg>
        <pc:picChg chg="del mod ord">
          <ac:chgData name="Jonathan Loo" userId="d2d72d48b56f45d8" providerId="LiveId" clId="{B816A1F6-97B7-4ACD-A812-B0A1120B03B6}" dt="2020-11-23T19:22:43.879" v="25824" actId="478"/>
          <ac:picMkLst>
            <pc:docMk/>
            <pc:sldMk cId="164054141" sldId="535"/>
            <ac:picMk id="32" creationId="{E8A14DBA-F041-48D8-BE74-7FACC588078C}"/>
          </ac:picMkLst>
        </pc:picChg>
        <pc:picChg chg="del mod ord">
          <ac:chgData name="Jonathan Loo" userId="d2d72d48b56f45d8" providerId="LiveId" clId="{B816A1F6-97B7-4ACD-A812-B0A1120B03B6}" dt="2020-11-23T19:51:20.996" v="26726" actId="478"/>
          <ac:picMkLst>
            <pc:docMk/>
            <pc:sldMk cId="164054141" sldId="535"/>
            <ac:picMk id="34" creationId="{AD216DC8-DC5F-4990-804D-18EF0EAAAA14}"/>
          </ac:picMkLst>
        </pc:picChg>
        <pc:picChg chg="del mod ord">
          <ac:chgData name="Jonathan Loo" userId="d2d72d48b56f45d8" providerId="LiveId" clId="{B816A1F6-97B7-4ACD-A812-B0A1120B03B6}" dt="2020-11-21T20:05:19.827" v="13737" actId="478"/>
          <ac:picMkLst>
            <pc:docMk/>
            <pc:sldMk cId="164054141" sldId="535"/>
            <ac:picMk id="34" creationId="{EA4F4762-8AF9-46B0-89C4-B4470E39B28F}"/>
          </ac:picMkLst>
        </pc:picChg>
        <pc:picChg chg="del mod ord">
          <ac:chgData name="Jonathan Loo" userId="d2d72d48b56f45d8" providerId="LiveId" clId="{B816A1F6-97B7-4ACD-A812-B0A1120B03B6}" dt="2020-11-21T20:05:34.673" v="13752" actId="478"/>
          <ac:picMkLst>
            <pc:docMk/>
            <pc:sldMk cId="164054141" sldId="535"/>
            <ac:picMk id="36" creationId="{22B83066-D991-4529-A9C9-7A1B110B8F02}"/>
          </ac:picMkLst>
        </pc:picChg>
        <pc:picChg chg="del mod ord">
          <ac:chgData name="Jonathan Loo" userId="d2d72d48b56f45d8" providerId="LiveId" clId="{B816A1F6-97B7-4ACD-A812-B0A1120B03B6}" dt="2020-11-21T20:05:58.153" v="13769" actId="478"/>
          <ac:picMkLst>
            <pc:docMk/>
            <pc:sldMk cId="164054141" sldId="535"/>
            <ac:picMk id="38" creationId="{9E067E74-4473-4D4B-A2C2-914BE83C2FE3}"/>
          </ac:picMkLst>
        </pc:picChg>
        <pc:picChg chg="add del mod ord">
          <ac:chgData name="Jonathan Loo" userId="d2d72d48b56f45d8" providerId="LiveId" clId="{B816A1F6-97B7-4ACD-A812-B0A1120B03B6}" dt="2020-11-21T21:17:47.356" v="15234" actId="478"/>
          <ac:picMkLst>
            <pc:docMk/>
            <pc:sldMk cId="164054141" sldId="535"/>
            <ac:picMk id="40" creationId="{6C6E63A4-45B3-4812-97FE-D8D5F9D40D96}"/>
          </ac:picMkLst>
        </pc:picChg>
        <pc:picChg chg="del mod ord">
          <ac:chgData name="Jonathan Loo" userId="d2d72d48b56f45d8" providerId="LiveId" clId="{B816A1F6-97B7-4ACD-A812-B0A1120B03B6}" dt="2020-11-23T10:03:02.519" v="18531" actId="478"/>
          <ac:picMkLst>
            <pc:docMk/>
            <pc:sldMk cId="164054141" sldId="535"/>
            <ac:picMk id="41" creationId="{8DB4234F-39C4-4979-8D78-09E1709BC8EB}"/>
          </ac:picMkLst>
        </pc:picChg>
        <pc:picChg chg="del mod ord">
          <ac:chgData name="Jonathan Loo" userId="d2d72d48b56f45d8" providerId="LiveId" clId="{B816A1F6-97B7-4ACD-A812-B0A1120B03B6}" dt="2020-11-21T20:06:53.141" v="13807"/>
          <ac:picMkLst>
            <pc:docMk/>
            <pc:sldMk cId="164054141" sldId="535"/>
            <ac:picMk id="44" creationId="{7AF014F9-45D0-4CEE-AD3B-65127ADC9B70}"/>
          </ac:picMkLst>
        </pc:picChg>
        <pc:picChg chg="add del mod">
          <ac:chgData name="Jonathan Loo" userId="d2d72d48b56f45d8" providerId="LiveId" clId="{B816A1F6-97B7-4ACD-A812-B0A1120B03B6}" dt="2020-11-21T20:08:55.465" v="13829" actId="478"/>
          <ac:picMkLst>
            <pc:docMk/>
            <pc:sldMk cId="164054141" sldId="535"/>
            <ac:picMk id="45" creationId="{60709BFD-7A47-45E4-B6E8-5B4F1204C12D}"/>
          </ac:picMkLst>
        </pc:picChg>
        <pc:picChg chg="mod ord">
          <ac:chgData name="Jonathan Loo" userId="d2d72d48b56f45d8" providerId="LiveId" clId="{B816A1F6-97B7-4ACD-A812-B0A1120B03B6}" dt="2020-11-23T09:57:30.279" v="18259" actId="962"/>
          <ac:picMkLst>
            <pc:docMk/>
            <pc:sldMk cId="164054141" sldId="535"/>
            <ac:picMk id="45" creationId="{609CC1C6-B12B-47FA-8D5B-795E9E7F4486}"/>
          </ac:picMkLst>
        </pc:picChg>
        <pc:picChg chg="del mod ord">
          <ac:chgData name="Jonathan Loo" userId="d2d72d48b56f45d8" providerId="LiveId" clId="{B816A1F6-97B7-4ACD-A812-B0A1120B03B6}" dt="2020-11-23T09:54:02.062" v="17975" actId="478"/>
          <ac:picMkLst>
            <pc:docMk/>
            <pc:sldMk cId="164054141" sldId="535"/>
            <ac:picMk id="47" creationId="{FC77092E-9624-477C-A738-DBB9D1049825}"/>
          </ac:picMkLst>
        </pc:picChg>
        <pc:picChg chg="add del mod">
          <ac:chgData name="Jonathan Loo" userId="d2d72d48b56f45d8" providerId="LiveId" clId="{B816A1F6-97B7-4ACD-A812-B0A1120B03B6}" dt="2020-11-21T20:09:15.340" v="13845" actId="478"/>
          <ac:picMkLst>
            <pc:docMk/>
            <pc:sldMk cId="164054141" sldId="535"/>
            <ac:picMk id="48" creationId="{733DAC26-7C86-4C9F-8D11-2ACD4A98E116}"/>
          </ac:picMkLst>
        </pc:picChg>
        <pc:picChg chg="del mod ord">
          <ac:chgData name="Jonathan Loo" userId="d2d72d48b56f45d8" providerId="LiveId" clId="{B816A1F6-97B7-4ACD-A812-B0A1120B03B6}" dt="2020-11-23T10:01:47.894" v="18468" actId="478"/>
          <ac:picMkLst>
            <pc:docMk/>
            <pc:sldMk cId="164054141" sldId="535"/>
            <ac:picMk id="49" creationId="{4FE8FA1E-E81D-4C45-A2C3-831F6330837B}"/>
          </ac:picMkLst>
        </pc:picChg>
        <pc:picChg chg="del mod ord">
          <ac:chgData name="Jonathan Loo" userId="d2d72d48b56f45d8" providerId="LiveId" clId="{B816A1F6-97B7-4ACD-A812-B0A1120B03B6}" dt="2020-11-23T09:53:58.083" v="17974" actId="478"/>
          <ac:picMkLst>
            <pc:docMk/>
            <pc:sldMk cId="164054141" sldId="535"/>
            <ac:picMk id="50" creationId="{E01F69F3-9EED-4785-8D1E-1560DF331B74}"/>
          </ac:picMkLst>
        </pc:picChg>
        <pc:picChg chg="add del mod">
          <ac:chgData name="Jonathan Loo" userId="d2d72d48b56f45d8" providerId="LiveId" clId="{B816A1F6-97B7-4ACD-A812-B0A1120B03B6}" dt="2020-11-21T20:10:44.207" v="13884" actId="478"/>
          <ac:picMkLst>
            <pc:docMk/>
            <pc:sldMk cId="164054141" sldId="535"/>
            <ac:picMk id="51" creationId="{9B2D630D-6385-409E-8ACA-729E7BA7CFED}"/>
          </ac:picMkLst>
        </pc:picChg>
        <pc:picChg chg="del mod ord">
          <ac:chgData name="Jonathan Loo" userId="d2d72d48b56f45d8" providerId="LiveId" clId="{B816A1F6-97B7-4ACD-A812-B0A1120B03B6}" dt="2020-11-23T19:25:41.484" v="25890" actId="478"/>
          <ac:picMkLst>
            <pc:docMk/>
            <pc:sldMk cId="164054141" sldId="535"/>
            <ac:picMk id="52" creationId="{BBBB1E53-8406-4932-88B4-E7C6661CDF0A}"/>
          </ac:picMkLst>
        </pc:picChg>
        <pc:picChg chg="del mod ord">
          <ac:chgData name="Jonathan Loo" userId="d2d72d48b56f45d8" providerId="LiveId" clId="{B816A1F6-97B7-4ACD-A812-B0A1120B03B6}" dt="2020-11-21T20:10:53.858" v="13898" actId="478"/>
          <ac:picMkLst>
            <pc:docMk/>
            <pc:sldMk cId="164054141" sldId="535"/>
            <ac:picMk id="53" creationId="{EE554B3C-6247-482E-AE65-2859F68D755D}"/>
          </ac:picMkLst>
        </pc:picChg>
        <pc:picChg chg="del mod ord">
          <ac:chgData name="Jonathan Loo" userId="d2d72d48b56f45d8" providerId="LiveId" clId="{B816A1F6-97B7-4ACD-A812-B0A1120B03B6}" dt="2020-11-23T10:00:16.019" v="18395" actId="478"/>
          <ac:picMkLst>
            <pc:docMk/>
            <pc:sldMk cId="164054141" sldId="535"/>
            <ac:picMk id="54" creationId="{6CD8809B-9D65-4E09-9ABD-3E67EDCFDF7D}"/>
          </ac:picMkLst>
        </pc:picChg>
        <pc:picChg chg="del mod ord">
          <ac:chgData name="Jonathan Loo" userId="d2d72d48b56f45d8" providerId="LiveId" clId="{B816A1F6-97B7-4ACD-A812-B0A1120B03B6}" dt="2020-11-23T10:00:55.007" v="18428" actId="478"/>
          <ac:picMkLst>
            <pc:docMk/>
            <pc:sldMk cId="164054141" sldId="535"/>
            <ac:picMk id="56" creationId="{123F087D-FD42-4707-9D7C-B561A17ED261}"/>
          </ac:picMkLst>
        </pc:picChg>
        <pc:picChg chg="del mod ord">
          <ac:chgData name="Jonathan Loo" userId="d2d72d48b56f45d8" providerId="LiveId" clId="{B816A1F6-97B7-4ACD-A812-B0A1120B03B6}" dt="2020-11-21T20:11:10.986" v="13912" actId="478"/>
          <ac:picMkLst>
            <pc:docMk/>
            <pc:sldMk cId="164054141" sldId="535"/>
            <ac:picMk id="56" creationId="{75736CC1-DDF2-4E6C-937F-3F7AC9A7A016}"/>
          </ac:picMkLst>
        </pc:picChg>
        <pc:picChg chg="add del mod ord">
          <ac:chgData name="Jonathan Loo" userId="d2d72d48b56f45d8" providerId="LiveId" clId="{B816A1F6-97B7-4ACD-A812-B0A1120B03B6}" dt="2020-11-23T10:16:54.529" v="19399" actId="478"/>
          <ac:picMkLst>
            <pc:docMk/>
            <pc:sldMk cId="164054141" sldId="535"/>
            <ac:picMk id="58" creationId="{275A9DC5-E8D3-4DB7-9FE2-0256512731F8}"/>
          </ac:picMkLst>
        </pc:picChg>
        <pc:picChg chg="del mod ord">
          <ac:chgData name="Jonathan Loo" userId="d2d72d48b56f45d8" providerId="LiveId" clId="{B816A1F6-97B7-4ACD-A812-B0A1120B03B6}" dt="2020-11-21T20:12:17.055" v="13931" actId="478"/>
          <ac:picMkLst>
            <pc:docMk/>
            <pc:sldMk cId="164054141" sldId="535"/>
            <ac:picMk id="58" creationId="{846440AF-6D26-493F-8F73-62E2511E0FF8}"/>
          </ac:picMkLst>
        </pc:picChg>
        <pc:picChg chg="add del mod">
          <ac:chgData name="Jonathan Loo" userId="d2d72d48b56f45d8" providerId="LiveId" clId="{B816A1F6-97B7-4ACD-A812-B0A1120B03B6}" dt="2020-11-21T20:12:49.960" v="13945" actId="478"/>
          <ac:picMkLst>
            <pc:docMk/>
            <pc:sldMk cId="164054141" sldId="535"/>
            <ac:picMk id="59" creationId="{32361E0A-6B53-442C-BB46-40C03B673EF1}"/>
          </ac:picMkLst>
        </pc:picChg>
        <pc:picChg chg="del mod ord">
          <ac:chgData name="Jonathan Loo" userId="d2d72d48b56f45d8" providerId="LiveId" clId="{B816A1F6-97B7-4ACD-A812-B0A1120B03B6}" dt="2020-11-21T20:13:57.239" v="13978" actId="478"/>
          <ac:picMkLst>
            <pc:docMk/>
            <pc:sldMk cId="164054141" sldId="535"/>
            <ac:picMk id="61" creationId="{DC863DAC-1A38-42AE-B0C7-199D452C47DF}"/>
          </ac:picMkLst>
        </pc:picChg>
        <pc:picChg chg="del mod ord">
          <ac:chgData name="Jonathan Loo" userId="d2d72d48b56f45d8" providerId="LiveId" clId="{B816A1F6-97B7-4ACD-A812-B0A1120B03B6}" dt="2020-11-23T10:05:26.671" v="18841" actId="478"/>
          <ac:picMkLst>
            <pc:docMk/>
            <pc:sldMk cId="164054141" sldId="535"/>
            <ac:picMk id="63" creationId="{15A91D60-91A3-44F3-A46F-CF8427C0FA62}"/>
          </ac:picMkLst>
        </pc:picChg>
        <pc:picChg chg="del mod ord">
          <ac:chgData name="Jonathan Loo" userId="d2d72d48b56f45d8" providerId="LiveId" clId="{B816A1F6-97B7-4ACD-A812-B0A1120B03B6}" dt="2020-11-21T20:15:15.302" v="14009" actId="478"/>
          <ac:picMkLst>
            <pc:docMk/>
            <pc:sldMk cId="164054141" sldId="535"/>
            <ac:picMk id="63" creationId="{F6B7223E-AA6B-4343-BCD1-FFE6CA80DB96}"/>
          </ac:picMkLst>
        </pc:picChg>
        <pc:picChg chg="del mod ord">
          <ac:chgData name="Jonathan Loo" userId="d2d72d48b56f45d8" providerId="LiveId" clId="{B816A1F6-97B7-4ACD-A812-B0A1120B03B6}" dt="2020-11-23T19:23:14.622" v="25840" actId="478"/>
          <ac:picMkLst>
            <pc:docMk/>
            <pc:sldMk cId="164054141" sldId="535"/>
            <ac:picMk id="65" creationId="{DB9F6331-9175-4D5C-AD17-503ED2DA2778}"/>
          </ac:picMkLst>
        </pc:picChg>
        <pc:picChg chg="del mod ord">
          <ac:chgData name="Jonathan Loo" userId="d2d72d48b56f45d8" providerId="LiveId" clId="{B816A1F6-97B7-4ACD-A812-B0A1120B03B6}" dt="2020-11-23T19:30:02.311" v="26057" actId="478"/>
          <ac:picMkLst>
            <pc:docMk/>
            <pc:sldMk cId="164054141" sldId="535"/>
            <ac:picMk id="70" creationId="{9F847E3A-8A23-422E-979B-8E7BBC2908E5}"/>
          </ac:picMkLst>
        </pc:picChg>
        <pc:picChg chg="del mod ord">
          <ac:chgData name="Jonathan Loo" userId="d2d72d48b56f45d8" providerId="LiveId" clId="{B816A1F6-97B7-4ACD-A812-B0A1120B03B6}" dt="2020-11-23T19:27:00.029" v="25929" actId="478"/>
          <ac:picMkLst>
            <pc:docMk/>
            <pc:sldMk cId="164054141" sldId="535"/>
            <ac:picMk id="73" creationId="{94E64E31-5E9C-4D41-84DE-76CCFDE53025}"/>
          </ac:picMkLst>
        </pc:picChg>
        <pc:picChg chg="del mod ord">
          <ac:chgData name="Jonathan Loo" userId="d2d72d48b56f45d8" providerId="LiveId" clId="{B816A1F6-97B7-4ACD-A812-B0A1120B03B6}" dt="2020-11-23T19:27:18.656" v="25967" actId="478"/>
          <ac:picMkLst>
            <pc:docMk/>
            <pc:sldMk cId="164054141" sldId="535"/>
            <ac:picMk id="75" creationId="{0A3709D9-EDFF-4AC7-98AB-465E3D1B6D4B}"/>
          </ac:picMkLst>
        </pc:picChg>
        <pc:picChg chg="del mod ord">
          <ac:chgData name="Jonathan Loo" userId="d2d72d48b56f45d8" providerId="LiveId" clId="{B816A1F6-97B7-4ACD-A812-B0A1120B03B6}" dt="2020-11-23T19:27:32.732" v="26004" actId="478"/>
          <ac:picMkLst>
            <pc:docMk/>
            <pc:sldMk cId="164054141" sldId="535"/>
            <ac:picMk id="78" creationId="{5835A830-60AB-43C6-9799-A4C31763C7FE}"/>
          </ac:picMkLst>
        </pc:picChg>
        <pc:picChg chg="del mod ord">
          <ac:chgData name="Jonathan Loo" userId="d2d72d48b56f45d8" providerId="LiveId" clId="{B816A1F6-97B7-4ACD-A812-B0A1120B03B6}" dt="2020-11-23T19:27:40.478" v="26042" actId="478"/>
          <ac:picMkLst>
            <pc:docMk/>
            <pc:sldMk cId="164054141" sldId="535"/>
            <ac:picMk id="80" creationId="{8A108C20-76FA-457D-BFF3-11E200145A78}"/>
          </ac:picMkLst>
        </pc:picChg>
        <pc:picChg chg="add del mod">
          <ac:chgData name="Jonathan Loo" userId="d2d72d48b56f45d8" providerId="LiveId" clId="{B816A1F6-97B7-4ACD-A812-B0A1120B03B6}" dt="2020-11-23T09:54:28.894" v="17990" actId="478"/>
          <ac:picMkLst>
            <pc:docMk/>
            <pc:sldMk cId="164054141" sldId="535"/>
            <ac:picMk id="82" creationId="{EB8054B9-C382-4A5B-9886-EBB23CD1CD9B}"/>
          </ac:picMkLst>
        </pc:picChg>
        <pc:picChg chg="del mod ord">
          <ac:chgData name="Jonathan Loo" userId="d2d72d48b56f45d8" providerId="LiveId" clId="{B816A1F6-97B7-4ACD-A812-B0A1120B03B6}" dt="2020-11-23T19:37:29.549" v="26283" actId="478"/>
          <ac:picMkLst>
            <pc:docMk/>
            <pc:sldMk cId="164054141" sldId="535"/>
            <ac:picMk id="83" creationId="{D03C801C-E4E3-45AD-A53F-859C6E4F69E2}"/>
          </ac:picMkLst>
        </pc:picChg>
        <pc:picChg chg="del mod ord">
          <ac:chgData name="Jonathan Loo" userId="d2d72d48b56f45d8" providerId="LiveId" clId="{B816A1F6-97B7-4ACD-A812-B0A1120B03B6}" dt="2020-11-23T19:39:29.733" v="26346" actId="478"/>
          <ac:picMkLst>
            <pc:docMk/>
            <pc:sldMk cId="164054141" sldId="535"/>
            <ac:picMk id="85" creationId="{16A46E43-478A-4C74-BDD8-0698399D0E1A}"/>
          </ac:picMkLst>
        </pc:picChg>
        <pc:picChg chg="del mod ord">
          <ac:chgData name="Jonathan Loo" userId="d2d72d48b56f45d8" providerId="LiveId" clId="{B816A1F6-97B7-4ACD-A812-B0A1120B03B6}" dt="2020-11-23T19:34:39.479" v="26149" actId="478"/>
          <ac:picMkLst>
            <pc:docMk/>
            <pc:sldMk cId="164054141" sldId="535"/>
            <ac:picMk id="88" creationId="{F93C6AFF-D02E-40E7-8E6C-8D54250BEED2}"/>
          </ac:picMkLst>
        </pc:picChg>
        <pc:picChg chg="del mod ord">
          <ac:chgData name="Jonathan Loo" userId="d2d72d48b56f45d8" providerId="LiveId" clId="{B816A1F6-97B7-4ACD-A812-B0A1120B03B6}" dt="2020-11-23T19:35:54.740" v="26164" actId="478"/>
          <ac:picMkLst>
            <pc:docMk/>
            <pc:sldMk cId="164054141" sldId="535"/>
            <ac:picMk id="90" creationId="{CDA30E3A-BA34-45C7-9E92-7084D24FF6AA}"/>
          </ac:picMkLst>
        </pc:picChg>
        <pc:picChg chg="del mod ord">
          <ac:chgData name="Jonathan Loo" userId="d2d72d48b56f45d8" providerId="LiveId" clId="{B816A1F6-97B7-4ACD-A812-B0A1120B03B6}" dt="2020-11-23T19:36:32.979" v="26217" actId="478"/>
          <ac:picMkLst>
            <pc:docMk/>
            <pc:sldMk cId="164054141" sldId="535"/>
            <ac:picMk id="92" creationId="{DE6344EB-DDC6-4E0D-A2CB-B4A203CA0479}"/>
          </ac:picMkLst>
        </pc:picChg>
        <pc:picChg chg="del mod ord">
          <ac:chgData name="Jonathan Loo" userId="d2d72d48b56f45d8" providerId="LiveId" clId="{B816A1F6-97B7-4ACD-A812-B0A1120B03B6}" dt="2020-11-23T19:39:45.754" v="26383" actId="478"/>
          <ac:picMkLst>
            <pc:docMk/>
            <pc:sldMk cId="164054141" sldId="535"/>
            <ac:picMk id="95" creationId="{1B79D9B5-B94D-4B07-B85C-B1838654AD3B}"/>
          </ac:picMkLst>
        </pc:picChg>
        <pc:picChg chg="del mod ord">
          <ac:chgData name="Jonathan Loo" userId="d2d72d48b56f45d8" providerId="LiveId" clId="{B816A1F6-97B7-4ACD-A812-B0A1120B03B6}" dt="2020-11-23T19:36:54.638" v="26235" actId="478"/>
          <ac:picMkLst>
            <pc:docMk/>
            <pc:sldMk cId="164054141" sldId="535"/>
            <ac:picMk id="97" creationId="{492F6C18-E456-4B97-B9E5-A5E1B5E9BA73}"/>
          </ac:picMkLst>
        </pc:picChg>
        <pc:picChg chg="del mod ord">
          <ac:chgData name="Jonathan Loo" userId="d2d72d48b56f45d8" providerId="LiveId" clId="{B816A1F6-97B7-4ACD-A812-B0A1120B03B6}" dt="2020-11-23T19:37:19.293" v="26247" actId="478"/>
          <ac:picMkLst>
            <pc:docMk/>
            <pc:sldMk cId="164054141" sldId="535"/>
            <ac:picMk id="99" creationId="{75714679-31CE-4369-AAE4-797C0E5EDACD}"/>
          </ac:picMkLst>
        </pc:picChg>
        <pc:picChg chg="del mod ord">
          <ac:chgData name="Jonathan Loo" userId="d2d72d48b56f45d8" providerId="LiveId" clId="{B816A1F6-97B7-4ACD-A812-B0A1120B03B6}" dt="2020-11-23T19:39:17.268" v="26330" actId="478"/>
          <ac:picMkLst>
            <pc:docMk/>
            <pc:sldMk cId="164054141" sldId="535"/>
            <ac:picMk id="101" creationId="{5EA3FF8B-5F9F-4758-84E4-6C9B9855C3A7}"/>
          </ac:picMkLst>
        </pc:picChg>
        <pc:picChg chg="del mod ord">
          <ac:chgData name="Jonathan Loo" userId="d2d72d48b56f45d8" providerId="LiveId" clId="{B816A1F6-97B7-4ACD-A812-B0A1120B03B6}" dt="2020-11-23T19:37:39.665" v="26287" actId="478"/>
          <ac:picMkLst>
            <pc:docMk/>
            <pc:sldMk cId="164054141" sldId="535"/>
            <ac:picMk id="103" creationId="{9B3E1AC1-F638-4F92-8999-055EC9B91D1F}"/>
          </ac:picMkLst>
        </pc:picChg>
        <pc:picChg chg="del mod ord">
          <ac:chgData name="Jonathan Loo" userId="d2d72d48b56f45d8" providerId="LiveId" clId="{B816A1F6-97B7-4ACD-A812-B0A1120B03B6}" dt="2020-11-23T19:38:31.495" v="26314" actId="478"/>
          <ac:picMkLst>
            <pc:docMk/>
            <pc:sldMk cId="164054141" sldId="535"/>
            <ac:picMk id="105" creationId="{823999FD-E90C-4689-A423-B9E8AD074843}"/>
          </ac:picMkLst>
        </pc:picChg>
        <pc:picChg chg="del mod ord">
          <ac:chgData name="Jonathan Loo" userId="d2d72d48b56f45d8" providerId="LiveId" clId="{B816A1F6-97B7-4ACD-A812-B0A1120B03B6}" dt="2020-11-23T19:59:51.825" v="27049" actId="478"/>
          <ac:picMkLst>
            <pc:docMk/>
            <pc:sldMk cId="164054141" sldId="535"/>
            <ac:picMk id="107" creationId="{4AAEA8BA-9ADB-4CDF-A632-9810193BCFB5}"/>
          </ac:picMkLst>
        </pc:picChg>
        <pc:picChg chg="del mod ord">
          <ac:chgData name="Jonathan Loo" userId="d2d72d48b56f45d8" providerId="LiveId" clId="{B816A1F6-97B7-4ACD-A812-B0A1120B03B6}" dt="2020-11-23T19:43:20.735" v="26562" actId="478"/>
          <ac:picMkLst>
            <pc:docMk/>
            <pc:sldMk cId="164054141" sldId="535"/>
            <ac:picMk id="109" creationId="{53D42BF0-EBB5-42FC-B5C0-353A32372C09}"/>
          </ac:picMkLst>
        </pc:picChg>
        <pc:picChg chg="del mod ord">
          <ac:chgData name="Jonathan Loo" userId="d2d72d48b56f45d8" providerId="LiveId" clId="{B816A1F6-97B7-4ACD-A812-B0A1120B03B6}" dt="2020-11-23T19:59:43.075" v="27044" actId="478"/>
          <ac:picMkLst>
            <pc:docMk/>
            <pc:sldMk cId="164054141" sldId="535"/>
            <ac:picMk id="111" creationId="{185DC2E2-07C3-4AF4-A171-6FC923F3A647}"/>
          </ac:picMkLst>
        </pc:picChg>
        <pc:picChg chg="del mod ord">
          <ac:chgData name="Jonathan Loo" userId="d2d72d48b56f45d8" providerId="LiveId" clId="{B816A1F6-97B7-4ACD-A812-B0A1120B03B6}" dt="2020-11-23T19:40:53.964" v="26432" actId="478"/>
          <ac:picMkLst>
            <pc:docMk/>
            <pc:sldMk cId="164054141" sldId="535"/>
            <ac:picMk id="113" creationId="{167A428B-A889-4301-A44C-E26F57BA2B9D}"/>
          </ac:picMkLst>
        </pc:picChg>
        <pc:picChg chg="del mod ord">
          <ac:chgData name="Jonathan Loo" userId="d2d72d48b56f45d8" providerId="LiveId" clId="{B816A1F6-97B7-4ACD-A812-B0A1120B03B6}" dt="2020-11-23T19:41:19.727" v="26470" actId="478"/>
          <ac:picMkLst>
            <pc:docMk/>
            <pc:sldMk cId="164054141" sldId="535"/>
            <ac:picMk id="115" creationId="{E7EE2D46-300F-4097-8360-1C9AE6786AB3}"/>
          </ac:picMkLst>
        </pc:picChg>
        <pc:picChg chg="del mod ord">
          <ac:chgData name="Jonathan Loo" userId="d2d72d48b56f45d8" providerId="LiveId" clId="{B816A1F6-97B7-4ACD-A812-B0A1120B03B6}" dt="2020-11-23T19:41:42.845" v="26508" actId="478"/>
          <ac:picMkLst>
            <pc:docMk/>
            <pc:sldMk cId="164054141" sldId="535"/>
            <ac:picMk id="117" creationId="{E8B53A72-6362-41E5-920B-EC6F73B0A8CF}"/>
          </ac:picMkLst>
        </pc:picChg>
        <pc:picChg chg="del mod ord">
          <ac:chgData name="Jonathan Loo" userId="d2d72d48b56f45d8" providerId="LiveId" clId="{B816A1F6-97B7-4ACD-A812-B0A1120B03B6}" dt="2020-11-23T19:42:13.672" v="26545" actId="478"/>
          <ac:picMkLst>
            <pc:docMk/>
            <pc:sldMk cId="164054141" sldId="535"/>
            <ac:picMk id="119" creationId="{C7CCDE2D-D95F-45EB-B082-C775D6C74B67}"/>
          </ac:picMkLst>
        </pc:picChg>
        <pc:picChg chg="del mod ord">
          <ac:chgData name="Jonathan Loo" userId="d2d72d48b56f45d8" providerId="LiveId" clId="{B816A1F6-97B7-4ACD-A812-B0A1120B03B6}" dt="2020-11-23T19:59:52.268" v="27050" actId="478"/>
          <ac:picMkLst>
            <pc:docMk/>
            <pc:sldMk cId="164054141" sldId="535"/>
            <ac:picMk id="121" creationId="{C23A9EED-5D30-4DE2-AACA-C4B7407E304B}"/>
          </ac:picMkLst>
        </pc:picChg>
        <pc:picChg chg="del mod ord">
          <ac:chgData name="Jonathan Loo" userId="d2d72d48b56f45d8" providerId="LiveId" clId="{B816A1F6-97B7-4ACD-A812-B0A1120B03B6}" dt="2020-11-23T19:59:53.698" v="27051" actId="478"/>
          <ac:picMkLst>
            <pc:docMk/>
            <pc:sldMk cId="164054141" sldId="535"/>
            <ac:picMk id="123" creationId="{8AB614EF-259C-424C-A112-75864AEE4C00}"/>
          </ac:picMkLst>
        </pc:picChg>
        <pc:picChg chg="del mod ord">
          <ac:chgData name="Jonathan Loo" userId="d2d72d48b56f45d8" providerId="LiveId" clId="{B816A1F6-97B7-4ACD-A812-B0A1120B03B6}" dt="2020-11-23T19:46:35.097" v="26630" actId="478"/>
          <ac:picMkLst>
            <pc:docMk/>
            <pc:sldMk cId="164054141" sldId="535"/>
            <ac:picMk id="125" creationId="{18EA96EB-4BA4-40B2-8FCD-57BDFC15CFA1}"/>
          </ac:picMkLst>
        </pc:picChg>
        <pc:picChg chg="del mod ord">
          <ac:chgData name="Jonathan Loo" userId="d2d72d48b56f45d8" providerId="LiveId" clId="{B816A1F6-97B7-4ACD-A812-B0A1120B03B6}" dt="2020-11-23T20:01:09.324" v="27072" actId="478"/>
          <ac:picMkLst>
            <pc:docMk/>
            <pc:sldMk cId="164054141" sldId="535"/>
            <ac:picMk id="127" creationId="{71272F92-A0EC-4244-905A-DC8D651FC55E}"/>
          </ac:picMkLst>
        </pc:picChg>
        <pc:picChg chg="del mod ord">
          <ac:chgData name="Jonathan Loo" userId="d2d72d48b56f45d8" providerId="LiveId" clId="{B816A1F6-97B7-4ACD-A812-B0A1120B03B6}" dt="2020-11-24T10:06:36.634" v="29862"/>
          <ac:picMkLst>
            <pc:docMk/>
            <pc:sldMk cId="164054141" sldId="535"/>
            <ac:picMk id="134" creationId="{51D90A29-7AB4-4141-8CE8-7ECC292F3EAB}"/>
          </ac:picMkLst>
        </pc:picChg>
        <pc:picChg chg="del mod">
          <ac:chgData name="Jonathan Loo" userId="d2d72d48b56f45d8" providerId="LiveId" clId="{B816A1F6-97B7-4ACD-A812-B0A1120B03B6}" dt="2020-11-24T10:07:41.770" v="29872" actId="478"/>
          <ac:picMkLst>
            <pc:docMk/>
            <pc:sldMk cId="164054141" sldId="535"/>
            <ac:picMk id="136" creationId="{2B5A73B9-4AB8-48D2-8300-692BA05AC973}"/>
          </ac:picMkLst>
        </pc:picChg>
        <pc:picChg chg="del mod ord">
          <ac:chgData name="Jonathan Loo" userId="d2d72d48b56f45d8" providerId="LiveId" clId="{B816A1F6-97B7-4ACD-A812-B0A1120B03B6}" dt="2020-11-24T10:08:21.736" v="29906" actId="478"/>
          <ac:picMkLst>
            <pc:docMk/>
            <pc:sldMk cId="164054141" sldId="535"/>
            <ac:picMk id="138" creationId="{B87F2FEA-0A8E-49D6-89B6-60A3F47B85C8}"/>
          </ac:picMkLst>
        </pc:picChg>
        <pc:picChg chg="mod ord">
          <ac:chgData name="Jonathan Loo" userId="d2d72d48b56f45d8" providerId="LiveId" clId="{B816A1F6-97B7-4ACD-A812-B0A1120B03B6}" dt="2020-11-24T10:08:35.473" v="29924" actId="1036"/>
          <ac:picMkLst>
            <pc:docMk/>
            <pc:sldMk cId="164054141" sldId="535"/>
            <ac:picMk id="140" creationId="{81A0C314-B958-414B-A52C-BB929E30FCAD}"/>
          </ac:picMkLst>
        </pc:picChg>
        <pc:picChg chg="add del mod">
          <ac:chgData name="Jonathan Loo" userId="d2d72d48b56f45d8" providerId="LiveId" clId="{B816A1F6-97B7-4ACD-A812-B0A1120B03B6}" dt="2020-11-23T10:10:30.089" v="19032" actId="478"/>
          <ac:picMkLst>
            <pc:docMk/>
            <pc:sldMk cId="164054141" sldId="535"/>
            <ac:picMk id="165" creationId="{218577B1-FEFC-4542-B678-B17DD8378C36}"/>
          </ac:picMkLst>
        </pc:picChg>
        <pc:picChg chg="add del mod">
          <ac:chgData name="Jonathan Loo" userId="d2d72d48b56f45d8" providerId="LiveId" clId="{B816A1F6-97B7-4ACD-A812-B0A1120B03B6}" dt="2020-11-23T10:24:17.561" v="19646" actId="478"/>
          <ac:picMkLst>
            <pc:docMk/>
            <pc:sldMk cId="164054141" sldId="535"/>
            <ac:picMk id="208" creationId="{4879C376-77B6-488B-A03A-E198F04834F7}"/>
          </ac:picMkLst>
        </pc:picChg>
        <pc:picChg chg="add del mod">
          <ac:chgData name="Jonathan Loo" userId="d2d72d48b56f45d8" providerId="LiveId" clId="{B816A1F6-97B7-4ACD-A812-B0A1120B03B6}" dt="2020-11-23T10:24:48.433" v="19698" actId="478"/>
          <ac:picMkLst>
            <pc:docMk/>
            <pc:sldMk cId="164054141" sldId="535"/>
            <ac:picMk id="211" creationId="{705FD682-4A5A-4E61-8AB3-C154028D43D2}"/>
          </ac:picMkLst>
        </pc:picChg>
        <pc:picChg chg="add del mod">
          <ac:chgData name="Jonathan Loo" userId="d2d72d48b56f45d8" providerId="LiveId" clId="{B816A1F6-97B7-4ACD-A812-B0A1120B03B6}" dt="2020-11-23T10:28:35.595" v="19965" actId="478"/>
          <ac:picMkLst>
            <pc:docMk/>
            <pc:sldMk cId="164054141" sldId="535"/>
            <ac:picMk id="224" creationId="{04A37A46-5A3D-4760-A837-F4B82B3B3F7E}"/>
          </ac:picMkLst>
        </pc:picChg>
        <pc:picChg chg="add del mod">
          <ac:chgData name="Jonathan Loo" userId="d2d72d48b56f45d8" providerId="LiveId" clId="{B816A1F6-97B7-4ACD-A812-B0A1120B03B6}" dt="2020-11-23T19:22:18.798" v="25818" actId="478"/>
          <ac:picMkLst>
            <pc:docMk/>
            <pc:sldMk cId="164054141" sldId="535"/>
            <ac:picMk id="240" creationId="{5FDF0A3D-4590-4E0F-B0A4-17ADFD1A4592}"/>
          </ac:picMkLst>
        </pc:picChg>
        <pc:picChg chg="add del mod">
          <ac:chgData name="Jonathan Loo" userId="d2d72d48b56f45d8" providerId="LiveId" clId="{B816A1F6-97B7-4ACD-A812-B0A1120B03B6}" dt="2020-11-23T19:23:54.855" v="25851" actId="478"/>
          <ac:picMkLst>
            <pc:docMk/>
            <pc:sldMk cId="164054141" sldId="535"/>
            <ac:picMk id="246" creationId="{7FD4AD16-F8FF-4F71-AA32-F9CAC1222140}"/>
          </ac:picMkLst>
        </pc:picChg>
        <pc:picChg chg="add del mod">
          <ac:chgData name="Jonathan Loo" userId="d2d72d48b56f45d8" providerId="LiveId" clId="{B816A1F6-97B7-4ACD-A812-B0A1120B03B6}" dt="2020-11-23T19:33:56.178" v="26134" actId="478"/>
          <ac:picMkLst>
            <pc:docMk/>
            <pc:sldMk cId="164054141" sldId="535"/>
            <ac:picMk id="260" creationId="{2B656B02-30CB-4249-9914-5BEEDDD0B215}"/>
          </ac:picMkLst>
        </pc:picChg>
        <pc:picChg chg="add del mod">
          <ac:chgData name="Jonathan Loo" userId="d2d72d48b56f45d8" providerId="LiveId" clId="{B816A1F6-97B7-4ACD-A812-B0A1120B03B6}" dt="2020-11-23T19:38:08.685" v="26302" actId="478"/>
          <ac:picMkLst>
            <pc:docMk/>
            <pc:sldMk cId="164054141" sldId="535"/>
            <ac:picMk id="277" creationId="{A47C4954-92DA-4974-9D2B-7C19232A73A2}"/>
          </ac:picMkLst>
        </pc:picChg>
        <pc:picChg chg="add del mod">
          <ac:chgData name="Jonathan Loo" userId="d2d72d48b56f45d8" providerId="LiveId" clId="{B816A1F6-97B7-4ACD-A812-B0A1120B03B6}" dt="2020-11-23T19:48:29.450" v="26666" actId="478"/>
          <ac:picMkLst>
            <pc:docMk/>
            <pc:sldMk cId="164054141" sldId="535"/>
            <ac:picMk id="302" creationId="{525F57CB-3776-4704-B611-4DF6FD9B71B6}"/>
          </ac:picMkLst>
        </pc:picChg>
        <pc:picChg chg="add del mod">
          <ac:chgData name="Jonathan Loo" userId="d2d72d48b56f45d8" providerId="LiveId" clId="{B816A1F6-97B7-4ACD-A812-B0A1120B03B6}" dt="2020-11-24T10:08:54.597" v="29927" actId="478"/>
          <ac:picMkLst>
            <pc:docMk/>
            <pc:sldMk cId="164054141" sldId="535"/>
            <ac:picMk id="353" creationId="{772408F8-5C4D-4D92-8C3D-1901B7598A08}"/>
          </ac:picMkLst>
        </pc:picChg>
        <pc:picChg chg="add mod">
          <ac:chgData name="Jonathan Loo" userId="d2d72d48b56f45d8" providerId="LiveId" clId="{B816A1F6-97B7-4ACD-A812-B0A1120B03B6}" dt="2020-11-24T10:13:37.530" v="29989" actId="1076"/>
          <ac:picMkLst>
            <pc:docMk/>
            <pc:sldMk cId="164054141" sldId="535"/>
            <ac:picMk id="355" creationId="{175D8474-9FB9-4091-947F-41AF30847870}"/>
          </ac:picMkLst>
        </pc:picChg>
        <pc:picChg chg="add del mod">
          <ac:chgData name="Jonathan Loo" userId="d2d72d48b56f45d8" providerId="LiveId" clId="{B816A1F6-97B7-4ACD-A812-B0A1120B03B6}" dt="2020-11-24T09:20:50.610" v="28574" actId="478"/>
          <ac:picMkLst>
            <pc:docMk/>
            <pc:sldMk cId="164054141" sldId="535"/>
            <ac:picMk id="360" creationId="{55947F1F-B215-4BB2-8514-5A0163B06BE6}"/>
          </ac:picMkLst>
        </pc:picChg>
        <pc:picChg chg="add del mod">
          <ac:chgData name="Jonathan Loo" userId="d2d72d48b56f45d8" providerId="LiveId" clId="{B816A1F6-97B7-4ACD-A812-B0A1120B03B6}" dt="2020-11-24T09:20:51.833" v="28576" actId="478"/>
          <ac:picMkLst>
            <pc:docMk/>
            <pc:sldMk cId="164054141" sldId="535"/>
            <ac:picMk id="362" creationId="{164FCCD9-B800-40CC-8DAD-37EB1A12353B}"/>
          </ac:picMkLst>
        </pc:picChg>
        <pc:picChg chg="add del mod">
          <ac:chgData name="Jonathan Loo" userId="d2d72d48b56f45d8" providerId="LiveId" clId="{B816A1F6-97B7-4ACD-A812-B0A1120B03B6}" dt="2020-11-24T09:34:53.297" v="29188" actId="478"/>
          <ac:picMkLst>
            <pc:docMk/>
            <pc:sldMk cId="164054141" sldId="535"/>
            <ac:picMk id="364" creationId="{16C0F43F-F546-4686-8FB2-F1B7C70313EF}"/>
          </ac:picMkLst>
        </pc:picChg>
        <pc:picChg chg="add del mod">
          <ac:chgData name="Jonathan Loo" userId="d2d72d48b56f45d8" providerId="LiveId" clId="{B816A1F6-97B7-4ACD-A812-B0A1120B03B6}" dt="2020-11-24T10:02:49.485" v="29681" actId="478"/>
          <ac:picMkLst>
            <pc:docMk/>
            <pc:sldMk cId="164054141" sldId="535"/>
            <ac:picMk id="367" creationId="{ABD14A87-4E6B-4F3B-9A14-347595E01A74}"/>
          </ac:picMkLst>
        </pc:picChg>
        <pc:picChg chg="add del mod">
          <ac:chgData name="Jonathan Loo" userId="d2d72d48b56f45d8" providerId="LiveId" clId="{B816A1F6-97B7-4ACD-A812-B0A1120B03B6}" dt="2020-11-24T10:08:54.597" v="29927" actId="478"/>
          <ac:picMkLst>
            <pc:docMk/>
            <pc:sldMk cId="164054141" sldId="535"/>
            <ac:picMk id="369" creationId="{C5C9781A-9F01-4328-AE37-675DB15089A4}"/>
          </ac:picMkLst>
        </pc:picChg>
        <pc:picChg chg="add mod">
          <ac:chgData name="Jonathan Loo" userId="d2d72d48b56f45d8" providerId="LiveId" clId="{B816A1F6-97B7-4ACD-A812-B0A1120B03B6}" dt="2020-11-24T09:34:57.623" v="29189"/>
          <ac:picMkLst>
            <pc:docMk/>
            <pc:sldMk cId="164054141" sldId="535"/>
            <ac:picMk id="373" creationId="{DC8A228B-38F8-4D7E-8D48-CF93DFFBC6B4}"/>
          </ac:picMkLst>
        </pc:picChg>
        <pc:picChg chg="add mod">
          <ac:chgData name="Jonathan Loo" userId="d2d72d48b56f45d8" providerId="LiveId" clId="{B816A1F6-97B7-4ACD-A812-B0A1120B03B6}" dt="2020-11-24T10:23:42.632" v="30502"/>
          <ac:picMkLst>
            <pc:docMk/>
            <pc:sldMk cId="164054141" sldId="535"/>
            <ac:picMk id="394" creationId="{3DA167A9-82DE-49D1-A9FA-ABF87948B744}"/>
          </ac:picMkLst>
        </pc:picChg>
        <pc:picChg chg="mod">
          <ac:chgData name="Jonathan Loo" userId="d2d72d48b56f45d8" providerId="LiveId" clId="{B816A1F6-97B7-4ACD-A812-B0A1120B03B6}" dt="2020-11-23T19:59:35.305" v="27042" actId="1035"/>
          <ac:picMkLst>
            <pc:docMk/>
            <pc:sldMk cId="164054141" sldId="535"/>
            <ac:picMk id="425" creationId="{AAA9389B-0C6F-4922-B0D4-E50002BF8757}"/>
          </ac:picMkLst>
        </pc:picChg>
        <pc:picChg chg="mod">
          <ac:chgData name="Jonathan Loo" userId="d2d72d48b56f45d8" providerId="LiveId" clId="{B816A1F6-97B7-4ACD-A812-B0A1120B03B6}" dt="2020-11-23T19:59:35.305" v="27042" actId="1035"/>
          <ac:picMkLst>
            <pc:docMk/>
            <pc:sldMk cId="164054141" sldId="535"/>
            <ac:picMk id="429" creationId="{767787F9-F35F-470C-BA20-C6C75CD276B3}"/>
          </ac:picMkLst>
        </pc:picChg>
        <pc:picChg chg="add del mod">
          <ac:chgData name="Jonathan Loo" userId="d2d72d48b56f45d8" providerId="LiveId" clId="{B816A1F6-97B7-4ACD-A812-B0A1120B03B6}" dt="2020-11-21T20:13:07.302" v="13962" actId="478"/>
          <ac:picMkLst>
            <pc:docMk/>
            <pc:sldMk cId="164054141" sldId="535"/>
            <ac:picMk id="448" creationId="{E3C3FFD6-DC71-47AD-95A1-5036E47050D2}"/>
          </ac:picMkLst>
        </pc:picChg>
        <pc:picChg chg="del mod ord">
          <ac:chgData name="Jonathan Loo" userId="d2d72d48b56f45d8" providerId="LiveId" clId="{B816A1F6-97B7-4ACD-A812-B0A1120B03B6}" dt="2020-11-21T20:17:03.476" v="14055" actId="478"/>
          <ac:picMkLst>
            <pc:docMk/>
            <pc:sldMk cId="164054141" sldId="535"/>
            <ac:picMk id="450" creationId="{C7C04BAB-3DB2-4C14-8CD9-12BB75B91E08}"/>
          </ac:picMkLst>
        </pc:picChg>
        <pc:picChg chg="del mod ord">
          <ac:chgData name="Jonathan Loo" userId="d2d72d48b56f45d8" providerId="LiveId" clId="{B816A1F6-97B7-4ACD-A812-B0A1120B03B6}" dt="2020-11-23T10:03:22.262" v="18617" actId="478"/>
          <ac:picMkLst>
            <pc:docMk/>
            <pc:sldMk cId="164054141" sldId="535"/>
            <ac:picMk id="451" creationId="{6172DCFF-013B-41D0-BF5D-836EE8E6832B}"/>
          </ac:picMkLst>
        </pc:picChg>
        <pc:picChg chg="del mod ord">
          <ac:chgData name="Jonathan Loo" userId="d2d72d48b56f45d8" providerId="LiveId" clId="{B816A1F6-97B7-4ACD-A812-B0A1120B03B6}" dt="2020-11-21T20:14:54.167" v="13994" actId="478"/>
          <ac:picMkLst>
            <pc:docMk/>
            <pc:sldMk cId="164054141" sldId="535"/>
            <ac:picMk id="452" creationId="{927C6E04-B0D1-470F-9E61-ECFE91645388}"/>
          </ac:picMkLst>
        </pc:picChg>
        <pc:picChg chg="del mod ord">
          <ac:chgData name="Jonathan Loo" userId="d2d72d48b56f45d8" providerId="LiveId" clId="{B816A1F6-97B7-4ACD-A812-B0A1120B03B6}" dt="2020-11-21T20:16:34.713" v="14025" actId="478"/>
          <ac:picMkLst>
            <pc:docMk/>
            <pc:sldMk cId="164054141" sldId="535"/>
            <ac:picMk id="454" creationId="{D7768EE3-2C07-4CC9-B3CB-2D1CCB9DB4FF}"/>
          </ac:picMkLst>
        </pc:picChg>
        <pc:picChg chg="del mod ord">
          <ac:chgData name="Jonathan Loo" userId="d2d72d48b56f45d8" providerId="LiveId" clId="{B816A1F6-97B7-4ACD-A812-B0A1120B03B6}" dt="2020-11-23T10:25:06.862" v="19773" actId="478"/>
          <ac:picMkLst>
            <pc:docMk/>
            <pc:sldMk cId="164054141" sldId="535"/>
            <ac:picMk id="455" creationId="{7AF2E157-0B42-4AF6-91D0-BF910A9061E9}"/>
          </ac:picMkLst>
        </pc:picChg>
        <pc:picChg chg="del mod ord">
          <ac:chgData name="Jonathan Loo" userId="d2d72d48b56f45d8" providerId="LiveId" clId="{B816A1F6-97B7-4ACD-A812-B0A1120B03B6}" dt="2020-11-21T20:16:45.289" v="14040" actId="478"/>
          <ac:picMkLst>
            <pc:docMk/>
            <pc:sldMk cId="164054141" sldId="535"/>
            <ac:picMk id="456" creationId="{F51EACFD-0CD5-47E4-96AE-74C53AFA594A}"/>
          </ac:picMkLst>
        </pc:picChg>
        <pc:picChg chg="del mod ord">
          <ac:chgData name="Jonathan Loo" userId="d2d72d48b56f45d8" providerId="LiveId" clId="{B816A1F6-97B7-4ACD-A812-B0A1120B03B6}" dt="2020-11-21T20:21:43.153" v="14155" actId="478"/>
          <ac:picMkLst>
            <pc:docMk/>
            <pc:sldMk cId="164054141" sldId="535"/>
            <ac:picMk id="458" creationId="{A8616A1A-D07A-4CC2-89C4-214B806D5558}"/>
          </ac:picMkLst>
        </pc:picChg>
        <pc:picChg chg="add del mod ord">
          <ac:chgData name="Jonathan Loo" userId="d2d72d48b56f45d8" providerId="LiveId" clId="{B816A1F6-97B7-4ACD-A812-B0A1120B03B6}" dt="2020-11-23T10:07:19.782" v="18951" actId="478"/>
          <ac:picMkLst>
            <pc:docMk/>
            <pc:sldMk cId="164054141" sldId="535"/>
            <ac:picMk id="458" creationId="{E6BA288D-5E19-4372-94FE-F4E548FD2085}"/>
          </ac:picMkLst>
        </pc:picChg>
        <pc:picChg chg="del mod ord">
          <ac:chgData name="Jonathan Loo" userId="d2d72d48b56f45d8" providerId="LiveId" clId="{B816A1F6-97B7-4ACD-A812-B0A1120B03B6}" dt="2020-11-21T20:19:38.726" v="14089" actId="478"/>
          <ac:picMkLst>
            <pc:docMk/>
            <pc:sldMk cId="164054141" sldId="535"/>
            <ac:picMk id="462" creationId="{096EB52A-AE15-4ACA-8137-4F85FD97C42C}"/>
          </ac:picMkLst>
        </pc:picChg>
        <pc:picChg chg="del mod ord">
          <ac:chgData name="Jonathan Loo" userId="d2d72d48b56f45d8" providerId="LiveId" clId="{B816A1F6-97B7-4ACD-A812-B0A1120B03B6}" dt="2020-11-24T09:34:32.076" v="29182" actId="478"/>
          <ac:picMkLst>
            <pc:docMk/>
            <pc:sldMk cId="164054141" sldId="535"/>
            <ac:picMk id="462" creationId="{6247BD29-A3F6-4818-B479-7C798B23FEBD}"/>
          </ac:picMkLst>
        </pc:picChg>
        <pc:picChg chg="del mod ord">
          <ac:chgData name="Jonathan Loo" userId="d2d72d48b56f45d8" providerId="LiveId" clId="{B816A1F6-97B7-4ACD-A812-B0A1120B03B6}" dt="2020-11-23T19:59:56.474" v="27053" actId="478"/>
          <ac:picMkLst>
            <pc:docMk/>
            <pc:sldMk cId="164054141" sldId="535"/>
            <ac:picMk id="464" creationId="{0E6EA5D5-8CF8-4648-AE62-DE75992F2D2C}"/>
          </ac:picMkLst>
        </pc:picChg>
        <pc:picChg chg="del mod ord">
          <ac:chgData name="Jonathan Loo" userId="d2d72d48b56f45d8" providerId="LiveId" clId="{B816A1F6-97B7-4ACD-A812-B0A1120B03B6}" dt="2020-11-21T20:23:12.788" v="14207" actId="478"/>
          <ac:picMkLst>
            <pc:docMk/>
            <pc:sldMk cId="164054141" sldId="535"/>
            <ac:picMk id="464" creationId="{781F12DC-4C93-4421-816C-1F5B1C331B6A}"/>
          </ac:picMkLst>
        </pc:picChg>
        <pc:picChg chg="add del mod">
          <ac:chgData name="Jonathan Loo" userId="d2d72d48b56f45d8" providerId="LiveId" clId="{B816A1F6-97B7-4ACD-A812-B0A1120B03B6}" dt="2020-11-21T20:18:37.945" v="14071" actId="478"/>
          <ac:picMkLst>
            <pc:docMk/>
            <pc:sldMk cId="164054141" sldId="535"/>
            <ac:picMk id="465" creationId="{5EB6945C-AD20-4320-8567-CB0CD6AFC352}"/>
          </ac:picMkLst>
        </pc:picChg>
        <pc:picChg chg="del mod ord">
          <ac:chgData name="Jonathan Loo" userId="d2d72d48b56f45d8" providerId="LiveId" clId="{B816A1F6-97B7-4ACD-A812-B0A1120B03B6}" dt="2020-11-23T19:51:44.815" v="26816" actId="478"/>
          <ac:picMkLst>
            <pc:docMk/>
            <pc:sldMk cId="164054141" sldId="535"/>
            <ac:picMk id="466" creationId="{CF191FD8-E3CE-4AB0-9597-AB9147568174}"/>
          </ac:picMkLst>
        </pc:picChg>
        <pc:picChg chg="del mod ord">
          <ac:chgData name="Jonathan Loo" userId="d2d72d48b56f45d8" providerId="LiveId" clId="{B816A1F6-97B7-4ACD-A812-B0A1120B03B6}" dt="2020-11-21T20:20:39.122" v="14122" actId="478"/>
          <ac:picMkLst>
            <pc:docMk/>
            <pc:sldMk cId="164054141" sldId="535"/>
            <ac:picMk id="467" creationId="{F5EFB982-8CDE-455E-A1AC-C1CBA6BB7DC7}"/>
          </ac:picMkLst>
        </pc:picChg>
        <pc:picChg chg="del mod ord">
          <ac:chgData name="Jonathan Loo" userId="d2d72d48b56f45d8" providerId="LiveId" clId="{B816A1F6-97B7-4ACD-A812-B0A1120B03B6}" dt="2020-11-23T19:51:38.115" v="26787" actId="478"/>
          <ac:picMkLst>
            <pc:docMk/>
            <pc:sldMk cId="164054141" sldId="535"/>
            <ac:picMk id="468" creationId="{D4AB1DB6-6709-43E5-9231-EEE21E705524}"/>
          </ac:picMkLst>
        </pc:picChg>
        <pc:picChg chg="del mod ord">
          <ac:chgData name="Jonathan Loo" userId="d2d72d48b56f45d8" providerId="LiveId" clId="{B816A1F6-97B7-4ACD-A812-B0A1120B03B6}" dt="2020-11-21T20:20:07.586" v="14106" actId="478"/>
          <ac:picMkLst>
            <pc:docMk/>
            <pc:sldMk cId="164054141" sldId="535"/>
            <ac:picMk id="469" creationId="{E505BBB2-D8BC-4F3E-9B96-CF3B01EC339F}"/>
          </ac:picMkLst>
        </pc:picChg>
        <pc:picChg chg="add del mod ord">
          <ac:chgData name="Jonathan Loo" userId="d2d72d48b56f45d8" providerId="LiveId" clId="{B816A1F6-97B7-4ACD-A812-B0A1120B03B6}" dt="2020-11-23T19:26:18.387" v="25894" actId="478"/>
          <ac:picMkLst>
            <pc:docMk/>
            <pc:sldMk cId="164054141" sldId="535"/>
            <ac:picMk id="470" creationId="{FB040FC8-B89D-43AE-BE57-B2908C27AA4D}"/>
          </ac:picMkLst>
        </pc:picChg>
        <pc:picChg chg="del mod ord">
          <ac:chgData name="Jonathan Loo" userId="d2d72d48b56f45d8" providerId="LiveId" clId="{B816A1F6-97B7-4ACD-A812-B0A1120B03B6}" dt="2020-11-21T20:21:18.196" v="14138" actId="478"/>
          <ac:picMkLst>
            <pc:docMk/>
            <pc:sldMk cId="164054141" sldId="535"/>
            <ac:picMk id="471" creationId="{9595BB7B-0859-4C8F-B8B8-6D397EC4D03F}"/>
          </ac:picMkLst>
        </pc:picChg>
        <pc:picChg chg="add del mod ord">
          <ac:chgData name="Jonathan Loo" userId="d2d72d48b56f45d8" providerId="LiveId" clId="{B816A1F6-97B7-4ACD-A812-B0A1120B03B6}" dt="2020-11-23T10:07:08.210" v="18933"/>
          <ac:picMkLst>
            <pc:docMk/>
            <pc:sldMk cId="164054141" sldId="535"/>
            <ac:picMk id="472" creationId="{F0287AFD-EB62-4B5C-95BC-E3F899C75F99}"/>
          </ac:picMkLst>
        </pc:picChg>
        <pc:picChg chg="del mod ord">
          <ac:chgData name="Jonathan Loo" userId="d2d72d48b56f45d8" providerId="LiveId" clId="{B816A1F6-97B7-4ACD-A812-B0A1120B03B6}" dt="2020-11-21T20:21:52.509" v="14168" actId="478"/>
          <ac:picMkLst>
            <pc:docMk/>
            <pc:sldMk cId="164054141" sldId="535"/>
            <ac:picMk id="473" creationId="{40BD5483-47BD-423E-BB11-D69D1155ADCC}"/>
          </ac:picMkLst>
        </pc:picChg>
        <pc:picChg chg="del mod ord">
          <ac:chgData name="Jonathan Loo" userId="d2d72d48b56f45d8" providerId="LiveId" clId="{B816A1F6-97B7-4ACD-A812-B0A1120B03B6}" dt="2020-11-23T10:07:02.828" v="18908"/>
          <ac:picMkLst>
            <pc:docMk/>
            <pc:sldMk cId="164054141" sldId="535"/>
            <ac:picMk id="474" creationId="{CC68A595-FDD3-4A85-8EAA-55EDF9B51AF1}"/>
          </ac:picMkLst>
        </pc:picChg>
        <pc:picChg chg="del mod ord">
          <ac:chgData name="Jonathan Loo" userId="d2d72d48b56f45d8" providerId="LiveId" clId="{B816A1F6-97B7-4ACD-A812-B0A1120B03B6}" dt="2020-11-21T20:22:05.651" v="14184" actId="478"/>
          <ac:picMkLst>
            <pc:docMk/>
            <pc:sldMk cId="164054141" sldId="535"/>
            <ac:picMk id="475" creationId="{E2FC35A9-4379-4D73-A9BC-BD37065900DF}"/>
          </ac:picMkLst>
        </pc:picChg>
        <pc:picChg chg="del mod ord">
          <ac:chgData name="Jonathan Loo" userId="d2d72d48b56f45d8" providerId="LiveId" clId="{B816A1F6-97B7-4ACD-A812-B0A1120B03B6}" dt="2020-11-23T19:19:23.984" v="25758" actId="478"/>
          <ac:picMkLst>
            <pc:docMk/>
            <pc:sldMk cId="164054141" sldId="535"/>
            <ac:picMk id="476" creationId="{076055F2-5978-4808-8AE4-32A7C1816C4B}"/>
          </ac:picMkLst>
        </pc:picChg>
        <pc:picChg chg="del mod ord">
          <ac:chgData name="Jonathan Loo" userId="d2d72d48b56f45d8" providerId="LiveId" clId="{B816A1F6-97B7-4ACD-A812-B0A1120B03B6}" dt="2020-11-21T20:23:49.108" v="14264" actId="478"/>
          <ac:picMkLst>
            <pc:docMk/>
            <pc:sldMk cId="164054141" sldId="535"/>
            <ac:picMk id="477" creationId="{8CA32924-4535-4A54-9FA7-48111D19B3CA}"/>
          </ac:picMkLst>
        </pc:picChg>
        <pc:picChg chg="del mod ord">
          <ac:chgData name="Jonathan Loo" userId="d2d72d48b56f45d8" providerId="LiveId" clId="{B816A1F6-97B7-4ACD-A812-B0A1120B03B6}" dt="2020-11-21T20:23:42.196" v="14248" actId="478"/>
          <ac:picMkLst>
            <pc:docMk/>
            <pc:sldMk cId="164054141" sldId="535"/>
            <ac:picMk id="479" creationId="{049DA367-4304-4421-A108-E5D68536449B}"/>
          </ac:picMkLst>
        </pc:picChg>
        <pc:picChg chg="del mod ord">
          <ac:chgData name="Jonathan Loo" userId="d2d72d48b56f45d8" providerId="LiveId" clId="{B816A1F6-97B7-4ACD-A812-B0A1120B03B6}" dt="2020-11-21T20:24:03.173" v="14280" actId="478"/>
          <ac:picMkLst>
            <pc:docMk/>
            <pc:sldMk cId="164054141" sldId="535"/>
            <ac:picMk id="481" creationId="{F70C1B56-C5A5-4221-8A20-1B3AE96B8C44}"/>
          </ac:picMkLst>
        </pc:picChg>
        <pc:picChg chg="add del mod">
          <ac:chgData name="Jonathan Loo" userId="d2d72d48b56f45d8" providerId="LiveId" clId="{B816A1F6-97B7-4ACD-A812-B0A1120B03B6}" dt="2020-11-21T20:23:22.636" v="14220" actId="478"/>
          <ac:picMkLst>
            <pc:docMk/>
            <pc:sldMk cId="164054141" sldId="535"/>
            <ac:picMk id="483" creationId="{0056DABE-540F-45BC-83D0-B66896546372}"/>
          </ac:picMkLst>
        </pc:picChg>
        <pc:picChg chg="del mod ord">
          <ac:chgData name="Jonathan Loo" userId="d2d72d48b56f45d8" providerId="LiveId" clId="{B816A1F6-97B7-4ACD-A812-B0A1120B03B6}" dt="2020-11-23T19:22:42.519" v="25822" actId="478"/>
          <ac:picMkLst>
            <pc:docMk/>
            <pc:sldMk cId="164054141" sldId="535"/>
            <ac:picMk id="485" creationId="{B0B350FF-5734-4806-BC1A-87BF320D9AD9}"/>
          </ac:picMkLst>
        </pc:picChg>
        <pc:picChg chg="del mod ord">
          <ac:chgData name="Jonathan Loo" userId="d2d72d48b56f45d8" providerId="LiveId" clId="{B816A1F6-97B7-4ACD-A812-B0A1120B03B6}" dt="2020-11-21T20:23:33.455" v="14235" actId="478"/>
          <ac:picMkLst>
            <pc:docMk/>
            <pc:sldMk cId="164054141" sldId="535"/>
            <ac:picMk id="487" creationId="{8B2FBCA5-AB08-4DC2-961D-5E315E5FEE40}"/>
          </ac:picMkLst>
        </pc:picChg>
        <pc:picChg chg="del mod ord">
          <ac:chgData name="Jonathan Loo" userId="d2d72d48b56f45d8" providerId="LiveId" clId="{B816A1F6-97B7-4ACD-A812-B0A1120B03B6}" dt="2020-11-21T20:26:50.623" v="14337" actId="478"/>
          <ac:picMkLst>
            <pc:docMk/>
            <pc:sldMk cId="164054141" sldId="535"/>
            <ac:picMk id="489" creationId="{06F61304-9648-4390-B6A3-8135BD66EF1D}"/>
          </ac:picMkLst>
        </pc:picChg>
        <pc:picChg chg="del mod ord">
          <ac:chgData name="Jonathan Loo" userId="d2d72d48b56f45d8" providerId="LiveId" clId="{B816A1F6-97B7-4ACD-A812-B0A1120B03B6}" dt="2020-11-23T09:50:58.179" v="17866" actId="478"/>
          <ac:picMkLst>
            <pc:docMk/>
            <pc:sldMk cId="164054141" sldId="535"/>
            <ac:picMk id="491" creationId="{10F7956F-F676-4EF7-885E-FE0B0B625B73}"/>
          </ac:picMkLst>
        </pc:picChg>
        <pc:picChg chg="del mod ord">
          <ac:chgData name="Jonathan Loo" userId="d2d72d48b56f45d8" providerId="LiveId" clId="{B816A1F6-97B7-4ACD-A812-B0A1120B03B6}" dt="2020-11-23T09:50:29.183" v="17822" actId="478"/>
          <ac:picMkLst>
            <pc:docMk/>
            <pc:sldMk cId="164054141" sldId="535"/>
            <ac:picMk id="493" creationId="{09A75FAB-4245-46C9-ABC2-240B0019A5C2}"/>
          </ac:picMkLst>
        </pc:picChg>
        <pc:picChg chg="del mod ord">
          <ac:chgData name="Jonathan Loo" userId="d2d72d48b56f45d8" providerId="LiveId" clId="{B816A1F6-97B7-4ACD-A812-B0A1120B03B6}" dt="2020-11-23T09:55:47.279" v="18017" actId="478"/>
          <ac:picMkLst>
            <pc:docMk/>
            <pc:sldMk cId="164054141" sldId="535"/>
            <ac:picMk id="495" creationId="{3FEFDE5C-E7E0-4C86-A4AD-3A0DA0ECF39B}"/>
          </ac:picMkLst>
        </pc:picChg>
        <pc:picChg chg="add del mod">
          <ac:chgData name="Jonathan Loo" userId="d2d72d48b56f45d8" providerId="LiveId" clId="{B816A1F6-97B7-4ACD-A812-B0A1120B03B6}" dt="2020-11-21T20:25:05.053" v="14299" actId="478"/>
          <ac:picMkLst>
            <pc:docMk/>
            <pc:sldMk cId="164054141" sldId="535"/>
            <ac:picMk id="496" creationId="{215A191C-F9D5-4DCB-8EAF-03E609B2C31A}"/>
          </ac:picMkLst>
        </pc:picChg>
        <pc:picChg chg="del mod ord">
          <ac:chgData name="Jonathan Loo" userId="d2d72d48b56f45d8" providerId="LiveId" clId="{B816A1F6-97B7-4ACD-A812-B0A1120B03B6}" dt="2020-11-23T10:05:00.393" v="18804" actId="478"/>
          <ac:picMkLst>
            <pc:docMk/>
            <pc:sldMk cId="164054141" sldId="535"/>
            <ac:picMk id="498" creationId="{C9E71440-B43E-4833-A083-92893C8C0C6B}"/>
          </ac:picMkLst>
        </pc:picChg>
        <pc:picChg chg="del mod ord">
          <ac:chgData name="Jonathan Loo" userId="d2d72d48b56f45d8" providerId="LiveId" clId="{B816A1F6-97B7-4ACD-A812-B0A1120B03B6}" dt="2020-11-23T10:10:43.235" v="19047" actId="478"/>
          <ac:picMkLst>
            <pc:docMk/>
            <pc:sldMk cId="164054141" sldId="535"/>
            <ac:picMk id="499" creationId="{25788D98-4FA9-4C95-9E10-DD72EC7A73B4}"/>
          </ac:picMkLst>
        </pc:picChg>
        <pc:picChg chg="add del mod">
          <ac:chgData name="Jonathan Loo" userId="d2d72d48b56f45d8" providerId="LiveId" clId="{B816A1F6-97B7-4ACD-A812-B0A1120B03B6}" dt="2020-11-21T20:25:29.061" v="14316" actId="478"/>
          <ac:picMkLst>
            <pc:docMk/>
            <pc:sldMk cId="164054141" sldId="535"/>
            <ac:picMk id="499" creationId="{3896EDD5-F046-49DA-B58C-8449E8E420A6}"/>
          </ac:picMkLst>
        </pc:picChg>
        <pc:picChg chg="del mod ord">
          <ac:chgData name="Jonathan Loo" userId="d2d72d48b56f45d8" providerId="LiveId" clId="{B816A1F6-97B7-4ACD-A812-B0A1120B03B6}" dt="2020-11-23T10:04:51.354" v="18780" actId="478"/>
          <ac:picMkLst>
            <pc:docMk/>
            <pc:sldMk cId="164054141" sldId="535"/>
            <ac:picMk id="501" creationId="{C46CCFBD-DC67-4D64-8BAE-16D693534F62}"/>
          </ac:picMkLst>
        </pc:picChg>
        <pc:picChg chg="del mod ord">
          <ac:chgData name="Jonathan Loo" userId="d2d72d48b56f45d8" providerId="LiveId" clId="{B816A1F6-97B7-4ACD-A812-B0A1120B03B6}" dt="2020-11-23T10:11:09.285" v="19059" actId="478"/>
          <ac:picMkLst>
            <pc:docMk/>
            <pc:sldMk cId="164054141" sldId="535"/>
            <ac:picMk id="502" creationId="{9122AEC7-8207-409E-99AE-252F6D6CBE7D}"/>
          </ac:picMkLst>
        </pc:picChg>
        <pc:picChg chg="add del mod">
          <ac:chgData name="Jonathan Loo" userId="d2d72d48b56f45d8" providerId="LiveId" clId="{B816A1F6-97B7-4ACD-A812-B0A1120B03B6}" dt="2020-11-23T19:30:10.309" v="26060" actId="478"/>
          <ac:picMkLst>
            <pc:docMk/>
            <pc:sldMk cId="164054141" sldId="535"/>
            <ac:picMk id="503" creationId="{8AB9CBBC-861D-47B1-8238-479555721184}"/>
          </ac:picMkLst>
        </pc:picChg>
        <pc:picChg chg="del mod ord">
          <ac:chgData name="Jonathan Loo" userId="d2d72d48b56f45d8" providerId="LiveId" clId="{B816A1F6-97B7-4ACD-A812-B0A1120B03B6}" dt="2020-11-23T19:51:30.624" v="26757" actId="478"/>
          <ac:picMkLst>
            <pc:docMk/>
            <pc:sldMk cId="164054141" sldId="535"/>
            <ac:picMk id="505" creationId="{AD43243F-62AC-4EE8-A95D-1B62322702FA}"/>
          </ac:picMkLst>
        </pc:picChg>
        <pc:picChg chg="del mod">
          <ac:chgData name="Jonathan Loo" userId="d2d72d48b56f45d8" providerId="LiveId" clId="{B816A1F6-97B7-4ACD-A812-B0A1120B03B6}" dt="2020-11-23T10:11:20.940" v="19069" actId="478"/>
          <ac:picMkLst>
            <pc:docMk/>
            <pc:sldMk cId="164054141" sldId="535"/>
            <ac:picMk id="507" creationId="{FE13C4BC-BC70-457B-B722-A7934A32FB4C}"/>
          </ac:picMkLst>
        </pc:picChg>
        <pc:picChg chg="del mod ord">
          <ac:chgData name="Jonathan Loo" userId="d2d72d48b56f45d8" providerId="LiveId" clId="{B816A1F6-97B7-4ACD-A812-B0A1120B03B6}" dt="2020-11-23T10:11:28.656" v="19082" actId="478"/>
          <ac:picMkLst>
            <pc:docMk/>
            <pc:sldMk cId="164054141" sldId="535"/>
            <ac:picMk id="509" creationId="{75F18E09-313F-4D8A-8FAF-8A6CC9D57BAA}"/>
          </ac:picMkLst>
        </pc:picChg>
        <pc:picChg chg="add del mod ord">
          <ac:chgData name="Jonathan Loo" userId="d2d72d48b56f45d8" providerId="LiveId" clId="{B816A1F6-97B7-4ACD-A812-B0A1120B03B6}" dt="2020-11-23T10:07:09.947" v="18934" actId="478"/>
          <ac:picMkLst>
            <pc:docMk/>
            <pc:sldMk cId="164054141" sldId="535"/>
            <ac:picMk id="510" creationId="{A7873696-F833-4487-92F7-FED24B2733C5}"/>
          </ac:picMkLst>
        </pc:picChg>
        <pc:picChg chg="add del mod">
          <ac:chgData name="Jonathan Loo" userId="d2d72d48b56f45d8" providerId="LiveId" clId="{B816A1F6-97B7-4ACD-A812-B0A1120B03B6}" dt="2020-11-22T15:02:06.384" v="17684" actId="478"/>
          <ac:picMkLst>
            <pc:docMk/>
            <pc:sldMk cId="164054141" sldId="535"/>
            <ac:picMk id="511" creationId="{F37E9633-EFB6-40B2-B7FA-EB816F0F0BB7}"/>
          </ac:picMkLst>
        </pc:picChg>
        <pc:picChg chg="del mod ord">
          <ac:chgData name="Jonathan Loo" userId="d2d72d48b56f45d8" providerId="LiveId" clId="{B816A1F6-97B7-4ACD-A812-B0A1120B03B6}" dt="2020-11-23T10:11:37.936" v="19095" actId="478"/>
          <ac:picMkLst>
            <pc:docMk/>
            <pc:sldMk cId="164054141" sldId="535"/>
            <ac:picMk id="512" creationId="{539A564E-BCDB-44CC-9E2E-41AE825DC3CB}"/>
          </ac:picMkLst>
        </pc:picChg>
        <pc:picChg chg="del mod ord">
          <ac:chgData name="Jonathan Loo" userId="d2d72d48b56f45d8" providerId="LiveId" clId="{B816A1F6-97B7-4ACD-A812-B0A1120B03B6}" dt="2020-11-22T15:02:26.619" v="17699" actId="478"/>
          <ac:picMkLst>
            <pc:docMk/>
            <pc:sldMk cId="164054141" sldId="535"/>
            <ac:picMk id="513" creationId="{5A9FBE8A-8167-493C-9DA1-A9A5B23D2C52}"/>
          </ac:picMkLst>
        </pc:picChg>
        <pc:picChg chg="del mod ord">
          <ac:chgData name="Jonathan Loo" userId="d2d72d48b56f45d8" providerId="LiveId" clId="{B816A1F6-97B7-4ACD-A812-B0A1120B03B6}" dt="2020-11-23T13:05:15.299" v="22071" actId="478"/>
          <ac:picMkLst>
            <pc:docMk/>
            <pc:sldMk cId="164054141" sldId="535"/>
            <ac:picMk id="514" creationId="{87A5637D-1BD0-4ABC-81A1-6B0E78C9D101}"/>
          </ac:picMkLst>
        </pc:picChg>
        <pc:picChg chg="del mod ord">
          <ac:chgData name="Jonathan Loo" userId="d2d72d48b56f45d8" providerId="LiveId" clId="{B816A1F6-97B7-4ACD-A812-B0A1120B03B6}" dt="2020-11-22T15:03:00.095" v="17714" actId="478"/>
          <ac:picMkLst>
            <pc:docMk/>
            <pc:sldMk cId="164054141" sldId="535"/>
            <ac:picMk id="515" creationId="{3F093CB0-305E-4DC7-B08F-344FD8149AD4}"/>
          </ac:picMkLst>
        </pc:picChg>
        <pc:picChg chg="del mod ord">
          <ac:chgData name="Jonathan Loo" userId="d2d72d48b56f45d8" providerId="LiveId" clId="{B816A1F6-97B7-4ACD-A812-B0A1120B03B6}" dt="2020-11-23T10:12:31.230" v="19178"/>
          <ac:picMkLst>
            <pc:docMk/>
            <pc:sldMk cId="164054141" sldId="535"/>
            <ac:picMk id="516" creationId="{610E16C7-C3AD-4DB1-A2FC-766C1D593AEF}"/>
          </ac:picMkLst>
        </pc:picChg>
        <pc:picChg chg="del mod ord">
          <ac:chgData name="Jonathan Loo" userId="d2d72d48b56f45d8" providerId="LiveId" clId="{B816A1F6-97B7-4ACD-A812-B0A1120B03B6}" dt="2020-11-22T15:03:08.991" v="17717" actId="478"/>
          <ac:picMkLst>
            <pc:docMk/>
            <pc:sldMk cId="164054141" sldId="535"/>
            <ac:picMk id="517" creationId="{DBABD6AA-A7A3-4817-9007-9ED1C414526C}"/>
          </ac:picMkLst>
        </pc:picChg>
        <pc:picChg chg="del mod">
          <ac:chgData name="Jonathan Loo" userId="d2d72d48b56f45d8" providerId="LiveId" clId="{B816A1F6-97B7-4ACD-A812-B0A1120B03B6}" dt="2020-11-23T10:04:04.519" v="18663" actId="478"/>
          <ac:picMkLst>
            <pc:docMk/>
            <pc:sldMk cId="164054141" sldId="535"/>
            <ac:picMk id="519" creationId="{BF02D82C-98F2-4895-9B51-22DA82BDF6D5}"/>
          </ac:picMkLst>
        </pc:picChg>
        <pc:picChg chg="del mod ord">
          <ac:chgData name="Jonathan Loo" userId="d2d72d48b56f45d8" providerId="LiveId" clId="{B816A1F6-97B7-4ACD-A812-B0A1120B03B6}" dt="2020-11-23T10:16:32.264" v="19362"/>
          <ac:picMkLst>
            <pc:docMk/>
            <pc:sldMk cId="164054141" sldId="535"/>
            <ac:picMk id="530" creationId="{6D3C4EB4-DEBD-44FB-97EF-286A8A0E79A7}"/>
          </ac:picMkLst>
        </pc:picChg>
        <pc:picChg chg="del mod ord">
          <ac:chgData name="Jonathan Loo" userId="d2d72d48b56f45d8" providerId="LiveId" clId="{B816A1F6-97B7-4ACD-A812-B0A1120B03B6}" dt="2020-11-23T10:17:10.417" v="19438" actId="478"/>
          <ac:picMkLst>
            <pc:docMk/>
            <pc:sldMk cId="164054141" sldId="535"/>
            <ac:picMk id="532" creationId="{DE53A07A-C1A5-47B9-9BF4-BD2D7B663037}"/>
          </ac:picMkLst>
        </pc:picChg>
        <pc:picChg chg="del mod ord">
          <ac:chgData name="Jonathan Loo" userId="d2d72d48b56f45d8" providerId="LiveId" clId="{B816A1F6-97B7-4ACD-A812-B0A1120B03B6}" dt="2020-11-23T19:36:13.987" v="26202" actId="478"/>
          <ac:picMkLst>
            <pc:docMk/>
            <pc:sldMk cId="164054141" sldId="535"/>
            <ac:picMk id="534" creationId="{20EA547E-9EE2-4FE5-B90A-B8B8F9A1D937}"/>
          </ac:picMkLst>
        </pc:picChg>
        <pc:picChg chg="add del mod ord">
          <ac:chgData name="Jonathan Loo" userId="d2d72d48b56f45d8" providerId="LiveId" clId="{B816A1F6-97B7-4ACD-A812-B0A1120B03B6}" dt="2020-11-23T10:27:58.880" v="19951" actId="478"/>
          <ac:picMkLst>
            <pc:docMk/>
            <pc:sldMk cId="164054141" sldId="535"/>
            <ac:picMk id="543" creationId="{AD43DE0C-E188-46EF-89F9-D4577417F4F2}"/>
          </ac:picMkLst>
        </pc:picChg>
        <pc:picChg chg="del mod ord">
          <ac:chgData name="Jonathan Loo" userId="d2d72d48b56f45d8" providerId="LiveId" clId="{B816A1F6-97B7-4ACD-A812-B0A1120B03B6}" dt="2020-11-23T10:25:33.857" v="19818" actId="478"/>
          <ac:picMkLst>
            <pc:docMk/>
            <pc:sldMk cId="164054141" sldId="535"/>
            <ac:picMk id="545" creationId="{F2DECCBF-AF48-4B76-B23E-35F1123A0078}"/>
          </ac:picMkLst>
        </pc:picChg>
        <pc:picChg chg="del mod ord">
          <ac:chgData name="Jonathan Loo" userId="d2d72d48b56f45d8" providerId="LiveId" clId="{B816A1F6-97B7-4ACD-A812-B0A1120B03B6}" dt="2020-11-23T10:25:43.101" v="19893" actId="478"/>
          <ac:picMkLst>
            <pc:docMk/>
            <pc:sldMk cId="164054141" sldId="535"/>
            <ac:picMk id="548" creationId="{774CE759-194D-4159-B817-B2B4003E037A}"/>
          </ac:picMkLst>
        </pc:picChg>
        <pc:picChg chg="del mod ord">
          <ac:chgData name="Jonathan Loo" userId="d2d72d48b56f45d8" providerId="LiveId" clId="{B816A1F6-97B7-4ACD-A812-B0A1120B03B6}" dt="2020-11-23T10:27:57.568" v="19950" actId="478"/>
          <ac:picMkLst>
            <pc:docMk/>
            <pc:sldMk cId="164054141" sldId="535"/>
            <ac:picMk id="551" creationId="{C6B670F3-9599-4086-B729-1D74F09EE1BD}"/>
          </ac:picMkLst>
        </pc:picChg>
        <pc:picChg chg="mod ord">
          <ac:chgData name="Jonathan Loo" userId="d2d72d48b56f45d8" providerId="LiveId" clId="{B816A1F6-97B7-4ACD-A812-B0A1120B03B6}" dt="2020-11-23T10:25:43.132" v="19926" actId="962"/>
          <ac:picMkLst>
            <pc:docMk/>
            <pc:sldMk cId="164054141" sldId="535"/>
            <ac:picMk id="554" creationId="{006F1993-F63D-484F-BBED-D1452B686303}"/>
          </ac:picMkLst>
        </pc:picChg>
        <pc:picChg chg="del mod ord">
          <ac:chgData name="Jonathan Loo" userId="d2d72d48b56f45d8" providerId="LiveId" clId="{B816A1F6-97B7-4ACD-A812-B0A1120B03B6}" dt="2020-11-23T10:29:19.286" v="19984" actId="478"/>
          <ac:picMkLst>
            <pc:docMk/>
            <pc:sldMk cId="164054141" sldId="535"/>
            <ac:picMk id="557" creationId="{126A1F97-5A05-43D2-8C15-C8F13EC51EFF}"/>
          </ac:picMkLst>
        </pc:picChg>
        <pc:picChg chg="del mod ord">
          <ac:chgData name="Jonathan Loo" userId="d2d72d48b56f45d8" providerId="LiveId" clId="{B816A1F6-97B7-4ACD-A812-B0A1120B03B6}" dt="2020-11-24T10:23:41.751" v="30501" actId="478"/>
          <ac:picMkLst>
            <pc:docMk/>
            <pc:sldMk cId="164054141" sldId="535"/>
            <ac:picMk id="559" creationId="{3951FCBC-98B2-4AA1-A30D-9734074623EF}"/>
          </ac:picMkLst>
        </pc:picChg>
        <pc:picChg chg="del mod ord">
          <ac:chgData name="Jonathan Loo" userId="d2d72d48b56f45d8" providerId="LiveId" clId="{B816A1F6-97B7-4ACD-A812-B0A1120B03B6}" dt="2020-11-23T13:05:23.621" v="22088" actId="478"/>
          <ac:picMkLst>
            <pc:docMk/>
            <pc:sldMk cId="164054141" sldId="535"/>
            <ac:picMk id="561" creationId="{C769683C-35E4-4F9C-8C10-98DA8CB3DFC2}"/>
          </ac:picMkLst>
        </pc:picChg>
        <pc:picChg chg="del mod ord">
          <ac:chgData name="Jonathan Loo" userId="d2d72d48b56f45d8" providerId="LiveId" clId="{B816A1F6-97B7-4ACD-A812-B0A1120B03B6}" dt="2020-11-23T19:52:11.953" v="26927" actId="478"/>
          <ac:picMkLst>
            <pc:docMk/>
            <pc:sldMk cId="164054141" sldId="535"/>
            <ac:picMk id="563" creationId="{8018D99F-83F6-4A6D-B18D-79519CD8A7FA}"/>
          </ac:picMkLst>
        </pc:picChg>
        <pc:picChg chg="del mod ord">
          <ac:chgData name="Jonathan Loo" userId="d2d72d48b56f45d8" providerId="LiveId" clId="{B816A1F6-97B7-4ACD-A812-B0A1120B03B6}" dt="2020-11-23T19:45:56.338" v="26601" actId="478"/>
          <ac:picMkLst>
            <pc:docMk/>
            <pc:sldMk cId="164054141" sldId="535"/>
            <ac:picMk id="574" creationId="{5FABAF5E-3934-4DAB-AC64-F7C3FA7CB729}"/>
          </ac:picMkLst>
        </pc:picChg>
        <pc:picChg chg="del mod">
          <ac:chgData name="Jonathan Loo" userId="d2d72d48b56f45d8" providerId="LiveId" clId="{B816A1F6-97B7-4ACD-A812-B0A1120B03B6}" dt="2020-11-23T19:59:56.474" v="27053" actId="478"/>
          <ac:picMkLst>
            <pc:docMk/>
            <pc:sldMk cId="164054141" sldId="535"/>
            <ac:picMk id="577" creationId="{AF2748E5-F433-4B36-9D71-0B7CF5B79458}"/>
          </ac:picMkLst>
        </pc:picChg>
        <pc:picChg chg="del mod ord">
          <ac:chgData name="Jonathan Loo" userId="d2d72d48b56f45d8" providerId="LiveId" clId="{B816A1F6-97B7-4ACD-A812-B0A1120B03B6}" dt="2020-11-23T19:52:05.320" v="26909" actId="478"/>
          <ac:picMkLst>
            <pc:docMk/>
            <pc:sldMk cId="164054141" sldId="535"/>
            <ac:picMk id="584" creationId="{607A6E37-4218-473F-BE29-6E6AFB9CC9D0}"/>
          </ac:picMkLst>
        </pc:picChg>
        <pc:picChg chg="del mod ord">
          <ac:chgData name="Jonathan Loo" userId="d2d72d48b56f45d8" providerId="LiveId" clId="{B816A1F6-97B7-4ACD-A812-B0A1120B03B6}" dt="2020-11-23T19:51:58.686" v="26877" actId="478"/>
          <ac:picMkLst>
            <pc:docMk/>
            <pc:sldMk cId="164054141" sldId="535"/>
            <ac:picMk id="586" creationId="{33A14117-6DD8-40AD-99CF-760B66FC481C}"/>
          </ac:picMkLst>
        </pc:picChg>
        <pc:picChg chg="del mod ord">
          <ac:chgData name="Jonathan Loo" userId="d2d72d48b56f45d8" providerId="LiveId" clId="{B816A1F6-97B7-4ACD-A812-B0A1120B03B6}" dt="2020-11-23T19:51:52.305" v="26846" actId="478"/>
          <ac:picMkLst>
            <pc:docMk/>
            <pc:sldMk cId="164054141" sldId="535"/>
            <ac:picMk id="588" creationId="{1E8770FA-DFE4-43E5-8B14-A77790C9E2D4}"/>
          </ac:picMkLst>
        </pc:picChg>
        <pc:picChg chg="del mod ord">
          <ac:chgData name="Jonathan Loo" userId="d2d72d48b56f45d8" providerId="LiveId" clId="{B816A1F6-97B7-4ACD-A812-B0A1120B03B6}" dt="2020-11-23T19:59:56.474" v="27053" actId="478"/>
          <ac:picMkLst>
            <pc:docMk/>
            <pc:sldMk cId="164054141" sldId="535"/>
            <ac:picMk id="590" creationId="{D5B27949-6B18-4CF5-AC1C-543D73171FA0}"/>
          </ac:picMkLst>
        </pc:picChg>
        <pc:picChg chg="del mod ord">
          <ac:chgData name="Jonathan Loo" userId="d2d72d48b56f45d8" providerId="LiveId" clId="{B816A1F6-97B7-4ACD-A812-B0A1120B03B6}" dt="2020-11-24T09:34:32.076" v="29182" actId="478"/>
          <ac:picMkLst>
            <pc:docMk/>
            <pc:sldMk cId="164054141" sldId="535"/>
            <ac:picMk id="592" creationId="{CBB824C7-3B32-4831-B0BF-D080EB5940C0}"/>
          </ac:picMkLst>
        </pc:picChg>
        <pc:picChg chg="mod ord">
          <ac:chgData name="Jonathan Loo" userId="d2d72d48b56f45d8" providerId="LiveId" clId="{B816A1F6-97B7-4ACD-A812-B0A1120B03B6}" dt="2020-11-23T19:59:35.305" v="27042" actId="1035"/>
          <ac:picMkLst>
            <pc:docMk/>
            <pc:sldMk cId="164054141" sldId="535"/>
            <ac:picMk id="594" creationId="{D267A5E9-8664-4273-AF47-E7050477EF5E}"/>
          </ac:picMkLst>
        </pc:picChg>
        <pc:picChg chg="del mod">
          <ac:chgData name="Jonathan Loo" userId="d2d72d48b56f45d8" providerId="LiveId" clId="{B816A1F6-97B7-4ACD-A812-B0A1120B03B6}" dt="2020-11-23T09:57:30.255" v="18234" actId="478"/>
          <ac:picMkLst>
            <pc:docMk/>
            <pc:sldMk cId="164054141" sldId="535"/>
            <ac:picMk id="595" creationId="{30628449-A06F-4316-8BA1-80B4C20E038E}"/>
          </ac:picMkLst>
        </pc:picChg>
        <pc:picChg chg="mod ord">
          <ac:chgData name="Jonathan Loo" userId="d2d72d48b56f45d8" providerId="LiveId" clId="{B816A1F6-97B7-4ACD-A812-B0A1120B03B6}" dt="2020-11-23T19:59:35.305" v="27042" actId="1035"/>
          <ac:picMkLst>
            <pc:docMk/>
            <pc:sldMk cId="164054141" sldId="535"/>
            <ac:picMk id="597" creationId="{349852AD-D09C-4343-91C5-62DC125EEA25}"/>
          </ac:picMkLst>
        </pc:picChg>
        <pc:picChg chg="mod ord">
          <ac:chgData name="Jonathan Loo" userId="d2d72d48b56f45d8" providerId="LiveId" clId="{B816A1F6-97B7-4ACD-A812-B0A1120B03B6}" dt="2020-11-23T19:59:35.305" v="27042" actId="1035"/>
          <ac:picMkLst>
            <pc:docMk/>
            <pc:sldMk cId="164054141" sldId="535"/>
            <ac:picMk id="599" creationId="{95782898-0FED-480E-847A-098135693C9E}"/>
          </ac:picMkLst>
        </pc:picChg>
        <pc:picChg chg="del mod">
          <ac:chgData name="Jonathan Loo" userId="d2d72d48b56f45d8" providerId="LiveId" clId="{B816A1F6-97B7-4ACD-A812-B0A1120B03B6}" dt="2020-11-21T17:44:26.185" v="13462" actId="478"/>
          <ac:picMkLst>
            <pc:docMk/>
            <pc:sldMk cId="164054141" sldId="535"/>
            <ac:picMk id="611" creationId="{65A2988E-6704-4ED9-8CFE-3F0451784393}"/>
          </ac:picMkLst>
        </pc:picChg>
        <pc:picChg chg="del mod">
          <ac:chgData name="Jonathan Loo" userId="d2d72d48b56f45d8" providerId="LiveId" clId="{B816A1F6-97B7-4ACD-A812-B0A1120B03B6}" dt="2020-11-23T10:04:39.999" v="18757" actId="478"/>
          <ac:picMkLst>
            <pc:docMk/>
            <pc:sldMk cId="164054141" sldId="535"/>
            <ac:picMk id="613" creationId="{3A15DC6E-2881-41DC-9851-D7776918E452}"/>
          </ac:picMkLst>
        </pc:picChg>
        <pc:picChg chg="del mod">
          <ac:chgData name="Jonathan Loo" userId="d2d72d48b56f45d8" providerId="LiveId" clId="{B816A1F6-97B7-4ACD-A812-B0A1120B03B6}" dt="2020-11-23T10:04:28.829" v="18713" actId="478"/>
          <ac:picMkLst>
            <pc:docMk/>
            <pc:sldMk cId="164054141" sldId="535"/>
            <ac:picMk id="615" creationId="{CDDC9675-833C-4646-AF95-3E9D1535F4A7}"/>
          </ac:picMkLst>
        </pc:picChg>
        <pc:picChg chg="del mod">
          <ac:chgData name="Jonathan Loo" userId="d2d72d48b56f45d8" providerId="LiveId" clId="{B816A1F6-97B7-4ACD-A812-B0A1120B03B6}" dt="2020-11-23T19:30:10.309" v="26060" actId="478"/>
          <ac:picMkLst>
            <pc:docMk/>
            <pc:sldMk cId="164054141" sldId="535"/>
            <ac:picMk id="617" creationId="{2A5E8FD1-F0C1-45E3-821E-89198F2C6D85}"/>
          </ac:picMkLst>
        </pc:picChg>
        <pc:picChg chg="del mod">
          <ac:chgData name="Jonathan Loo" userId="d2d72d48b56f45d8" providerId="LiveId" clId="{B816A1F6-97B7-4ACD-A812-B0A1120B03B6}" dt="2020-11-23T20:04:06.700" v="27114" actId="478"/>
          <ac:picMkLst>
            <pc:docMk/>
            <pc:sldMk cId="164054141" sldId="535"/>
            <ac:picMk id="619" creationId="{EC4BB9CE-2D45-4F4E-A390-186437F6D0E7}"/>
          </ac:picMkLst>
        </pc:picChg>
        <pc:picChg chg="del">
          <ac:chgData name="Jonathan Loo" userId="d2d72d48b56f45d8" providerId="LiveId" clId="{B816A1F6-97B7-4ACD-A812-B0A1120B03B6}" dt="2020-11-21T18:59:32.080" v="13624" actId="478"/>
          <ac:picMkLst>
            <pc:docMk/>
            <pc:sldMk cId="164054141" sldId="535"/>
            <ac:picMk id="623" creationId="{A6264199-1A1A-43E7-A909-FC756CCBF49B}"/>
          </ac:picMkLst>
        </pc:picChg>
        <pc:picChg chg="del mod ord">
          <ac:chgData name="Jonathan Loo" userId="d2d72d48b56f45d8" providerId="LiveId" clId="{B816A1F6-97B7-4ACD-A812-B0A1120B03B6}" dt="2020-11-24T09:16:26.991" v="28481" actId="478"/>
          <ac:picMkLst>
            <pc:docMk/>
            <pc:sldMk cId="164054141" sldId="535"/>
            <ac:picMk id="627" creationId="{B297879B-2BEA-45FA-A517-79B05D11A2C3}"/>
          </ac:picMkLst>
        </pc:picChg>
        <pc:picChg chg="add del mod ord">
          <ac:chgData name="Jonathan Loo" userId="d2d72d48b56f45d8" providerId="LiveId" clId="{B816A1F6-97B7-4ACD-A812-B0A1120B03B6}" dt="2020-11-24T10:08:09.001" v="29888" actId="478"/>
          <ac:picMkLst>
            <pc:docMk/>
            <pc:sldMk cId="164054141" sldId="535"/>
            <ac:picMk id="636" creationId="{0E23EEFC-65BF-424E-84F7-580B6A13E856}"/>
          </ac:picMkLst>
        </pc:picChg>
        <pc:picChg chg="del mod">
          <ac:chgData name="Jonathan Loo" userId="d2d72d48b56f45d8" providerId="LiveId" clId="{B816A1F6-97B7-4ACD-A812-B0A1120B03B6}" dt="2020-11-23T09:57:40.745" v="18292" actId="478"/>
          <ac:picMkLst>
            <pc:docMk/>
            <pc:sldMk cId="164054141" sldId="535"/>
            <ac:picMk id="652" creationId="{112AB443-7DF9-42F7-A801-42663AABFC02}"/>
          </ac:picMkLst>
        </pc:picChg>
        <pc:picChg chg="del mod">
          <ac:chgData name="Jonathan Loo" userId="d2d72d48b56f45d8" providerId="LiveId" clId="{B816A1F6-97B7-4ACD-A812-B0A1120B03B6}" dt="2020-11-23T09:57:50.501" v="18328" actId="478"/>
          <ac:picMkLst>
            <pc:docMk/>
            <pc:sldMk cId="164054141" sldId="535"/>
            <ac:picMk id="654" creationId="{AD99A3F8-A616-4067-9C79-8A9DF57D319D}"/>
          </ac:picMkLst>
        </pc:picChg>
        <pc:cxnChg chg="add del mod">
          <ac:chgData name="Jonathan Loo" userId="d2d72d48b56f45d8" providerId="LiveId" clId="{B816A1F6-97B7-4ACD-A812-B0A1120B03B6}" dt="2020-11-23T09:52:26.427" v="17912" actId="478"/>
          <ac:cxnSpMkLst>
            <pc:docMk/>
            <pc:sldMk cId="164054141" sldId="535"/>
            <ac:cxnSpMk id="14" creationId="{2BE11D3C-AB5D-4937-AD03-4A523AB45DE8}"/>
          </ac:cxnSpMkLst>
        </pc:cxnChg>
        <pc:cxnChg chg="add del mod">
          <ac:chgData name="Jonathan Loo" userId="d2d72d48b56f45d8" providerId="LiveId" clId="{B816A1F6-97B7-4ACD-A812-B0A1120B03B6}" dt="2020-11-23T09:49:56.379" v="17798" actId="478"/>
          <ac:cxnSpMkLst>
            <pc:docMk/>
            <pc:sldMk cId="164054141" sldId="535"/>
            <ac:cxnSpMk id="30" creationId="{D96C3AE7-0F66-4981-BADF-67DF5BFAE4A1}"/>
          </ac:cxnSpMkLst>
        </pc:cxnChg>
        <pc:cxnChg chg="add del">
          <ac:chgData name="Jonathan Loo" userId="d2d72d48b56f45d8" providerId="LiveId" clId="{B816A1F6-97B7-4ACD-A812-B0A1120B03B6}" dt="2020-11-23T09:56:23.164" v="18076" actId="478"/>
          <ac:cxnSpMkLst>
            <pc:docMk/>
            <pc:sldMk cId="164054141" sldId="535"/>
            <ac:cxnSpMk id="36" creationId="{A790E87F-1128-42BE-88C2-6D01C5D8E615}"/>
          </ac:cxnSpMkLst>
        </pc:cxnChg>
        <pc:cxnChg chg="add mod">
          <ac:chgData name="Jonathan Loo" userId="d2d72d48b56f45d8" providerId="LiveId" clId="{B816A1F6-97B7-4ACD-A812-B0A1120B03B6}" dt="2020-11-23T19:59:35.305" v="27042" actId="1035"/>
          <ac:cxnSpMkLst>
            <pc:docMk/>
            <pc:sldMk cId="164054141" sldId="535"/>
            <ac:cxnSpMk id="69" creationId="{88448A52-28F6-44E9-94AD-E287ED64C28F}"/>
          </ac:cxnSpMkLst>
        </pc:cxnChg>
        <pc:cxnChg chg="add mod">
          <ac:chgData name="Jonathan Loo" userId="d2d72d48b56f45d8" providerId="LiveId" clId="{B816A1F6-97B7-4ACD-A812-B0A1120B03B6}" dt="2020-11-23T19:59:35.305" v="27042" actId="1035"/>
          <ac:cxnSpMkLst>
            <pc:docMk/>
            <pc:sldMk cId="164054141" sldId="535"/>
            <ac:cxnSpMk id="72" creationId="{711AC908-D8E3-462C-9740-176F6AF3D315}"/>
          </ac:cxnSpMkLst>
        </pc:cxnChg>
        <pc:cxnChg chg="add mod">
          <ac:chgData name="Jonathan Loo" userId="d2d72d48b56f45d8" providerId="LiveId" clId="{B816A1F6-97B7-4ACD-A812-B0A1120B03B6}" dt="2020-11-23T19:59:35.305" v="27042" actId="1035"/>
          <ac:cxnSpMkLst>
            <pc:docMk/>
            <pc:sldMk cId="164054141" sldId="535"/>
            <ac:cxnSpMk id="76" creationId="{62745F65-448B-45F1-8E59-8463DA2A41A5}"/>
          </ac:cxnSpMkLst>
        </pc:cxnChg>
        <pc:cxnChg chg="add mod">
          <ac:chgData name="Jonathan Loo" userId="d2d72d48b56f45d8" providerId="LiveId" clId="{B816A1F6-97B7-4ACD-A812-B0A1120B03B6}" dt="2020-11-23T19:59:35.305" v="27042" actId="1035"/>
          <ac:cxnSpMkLst>
            <pc:docMk/>
            <pc:sldMk cId="164054141" sldId="535"/>
            <ac:cxnSpMk id="93" creationId="{2C699649-0E02-4ADF-AAC2-64F153C9494E}"/>
          </ac:cxnSpMkLst>
        </pc:cxnChg>
        <pc:cxnChg chg="add del mod">
          <ac:chgData name="Jonathan Loo" userId="d2d72d48b56f45d8" providerId="LiveId" clId="{B816A1F6-97B7-4ACD-A812-B0A1120B03B6}" dt="2020-11-23T19:19:27.465" v="25761" actId="478"/>
          <ac:cxnSpMkLst>
            <pc:docMk/>
            <pc:sldMk cId="164054141" sldId="535"/>
            <ac:cxnSpMk id="155" creationId="{31A11225-A638-4F56-914D-12FF46808726}"/>
          </ac:cxnSpMkLst>
        </pc:cxnChg>
        <pc:cxnChg chg="add del mod">
          <ac:chgData name="Jonathan Loo" userId="d2d72d48b56f45d8" providerId="LiveId" clId="{B816A1F6-97B7-4ACD-A812-B0A1120B03B6}" dt="2020-11-23T19:30:13.004" v="26062" actId="478"/>
          <ac:cxnSpMkLst>
            <pc:docMk/>
            <pc:sldMk cId="164054141" sldId="535"/>
            <ac:cxnSpMk id="158" creationId="{A5F25353-002B-4537-AB9F-6BEB3A6A2762}"/>
          </ac:cxnSpMkLst>
        </pc:cxnChg>
        <pc:cxnChg chg="add del mod">
          <ac:chgData name="Jonathan Loo" userId="d2d72d48b56f45d8" providerId="LiveId" clId="{B816A1F6-97B7-4ACD-A812-B0A1120B03B6}" dt="2020-11-24T09:34:40.886" v="29184" actId="478"/>
          <ac:cxnSpMkLst>
            <pc:docMk/>
            <pc:sldMk cId="164054141" sldId="535"/>
            <ac:cxnSpMk id="161" creationId="{0852D6A3-D2E9-4EBF-A999-593CCD55C89A}"/>
          </ac:cxnSpMkLst>
        </pc:cxnChg>
        <pc:cxnChg chg="add del mod">
          <ac:chgData name="Jonathan Loo" userId="d2d72d48b56f45d8" providerId="LiveId" clId="{B816A1F6-97B7-4ACD-A812-B0A1120B03B6}" dt="2020-11-23T19:19:55.673" v="25804" actId="478"/>
          <ac:cxnSpMkLst>
            <pc:docMk/>
            <pc:sldMk cId="164054141" sldId="535"/>
            <ac:cxnSpMk id="180" creationId="{BC635189-4763-4A05-8947-46560DA5C692}"/>
          </ac:cxnSpMkLst>
        </pc:cxnChg>
        <pc:cxnChg chg="add del mod">
          <ac:chgData name="Jonathan Loo" userId="d2d72d48b56f45d8" providerId="LiveId" clId="{B816A1F6-97B7-4ACD-A812-B0A1120B03B6}" dt="2020-11-23T19:49:59.308" v="26694" actId="478"/>
          <ac:cxnSpMkLst>
            <pc:docMk/>
            <pc:sldMk cId="164054141" sldId="535"/>
            <ac:cxnSpMk id="183" creationId="{A1249FF9-72E9-4BF3-9A4F-57503D6AF419}"/>
          </ac:cxnSpMkLst>
        </pc:cxnChg>
        <pc:cxnChg chg="add del mod">
          <ac:chgData name="Jonathan Loo" userId="d2d72d48b56f45d8" providerId="LiveId" clId="{B816A1F6-97B7-4ACD-A812-B0A1120B03B6}" dt="2020-11-23T19:59:53.698" v="27051" actId="478"/>
          <ac:cxnSpMkLst>
            <pc:docMk/>
            <pc:sldMk cId="164054141" sldId="535"/>
            <ac:cxnSpMk id="337" creationId="{B3176D48-6099-4AF9-9298-E8692247C562}"/>
          </ac:cxnSpMkLst>
        </pc:cxnChg>
        <pc:cxnChg chg="add del mod">
          <ac:chgData name="Jonathan Loo" userId="d2d72d48b56f45d8" providerId="LiveId" clId="{B816A1F6-97B7-4ACD-A812-B0A1120B03B6}" dt="2020-11-23T19:59:54.957" v="27052" actId="478"/>
          <ac:cxnSpMkLst>
            <pc:docMk/>
            <pc:sldMk cId="164054141" sldId="535"/>
            <ac:cxnSpMk id="347" creationId="{6B39C77A-3D9B-4656-93A0-FB447BBC0A00}"/>
          </ac:cxnSpMkLst>
        </pc:cxnChg>
        <pc:cxnChg chg="add del mod">
          <ac:chgData name="Jonathan Loo" userId="d2d72d48b56f45d8" providerId="LiveId" clId="{B816A1F6-97B7-4ACD-A812-B0A1120B03B6}" dt="2020-11-23T19:59:50.124" v="27047" actId="478"/>
          <ac:cxnSpMkLst>
            <pc:docMk/>
            <pc:sldMk cId="164054141" sldId="535"/>
            <ac:cxnSpMk id="350" creationId="{61725581-7CD2-4C82-9214-4E13DBAD085E}"/>
          </ac:cxnSpMkLst>
        </pc:cxnChg>
        <pc:cxnChg chg="add del mod">
          <ac:chgData name="Jonathan Loo" userId="d2d72d48b56f45d8" providerId="LiveId" clId="{B816A1F6-97B7-4ACD-A812-B0A1120B03B6}" dt="2020-11-24T09:20:51.228" v="28575" actId="478"/>
          <ac:cxnSpMkLst>
            <pc:docMk/>
            <pc:sldMk cId="164054141" sldId="535"/>
            <ac:cxnSpMk id="361" creationId="{35401BDC-73B6-4E75-B06F-2AE6BC434229}"/>
          </ac:cxnSpMkLst>
        </pc:cxnChg>
        <pc:cxnChg chg="add mod">
          <ac:chgData name="Jonathan Loo" userId="d2d72d48b56f45d8" providerId="LiveId" clId="{B816A1F6-97B7-4ACD-A812-B0A1120B03B6}" dt="2020-11-24T10:08:35.473" v="29924" actId="1036"/>
          <ac:cxnSpMkLst>
            <pc:docMk/>
            <pc:sldMk cId="164054141" sldId="535"/>
            <ac:cxnSpMk id="370" creationId="{3F2BE0FB-15B7-4298-B45B-8C6AF9A6B42B}"/>
          </ac:cxnSpMkLst>
        </pc:cxnChg>
        <pc:cxnChg chg="add mod">
          <ac:chgData name="Jonathan Loo" userId="d2d72d48b56f45d8" providerId="LiveId" clId="{B816A1F6-97B7-4ACD-A812-B0A1120B03B6}" dt="2020-11-23T19:59:35.305" v="27042" actId="1035"/>
          <ac:cxnSpMkLst>
            <pc:docMk/>
            <pc:sldMk cId="164054141" sldId="535"/>
            <ac:cxnSpMk id="479" creationId="{13E1AE1B-2336-41DF-AC43-1A39113A8518}"/>
          </ac:cxnSpMkLst>
        </pc:cxnChg>
        <pc:cxnChg chg="add del mod">
          <ac:chgData name="Jonathan Loo" userId="d2d72d48b56f45d8" providerId="LiveId" clId="{B816A1F6-97B7-4ACD-A812-B0A1120B03B6}" dt="2020-11-23T19:56:01.468" v="26952" actId="478"/>
          <ac:cxnSpMkLst>
            <pc:docMk/>
            <pc:sldMk cId="164054141" sldId="535"/>
            <ac:cxnSpMk id="606" creationId="{96528038-7161-441B-B73E-816F32D0B6EF}"/>
          </ac:cxnSpMkLst>
        </pc:cxnChg>
        <pc:cxnChg chg="del mod">
          <ac:chgData name="Jonathan Loo" userId="d2d72d48b56f45d8" providerId="LiveId" clId="{B816A1F6-97B7-4ACD-A812-B0A1120B03B6}" dt="2020-11-23T09:49:55.596" v="17797" actId="478"/>
          <ac:cxnSpMkLst>
            <pc:docMk/>
            <pc:sldMk cId="164054141" sldId="535"/>
            <ac:cxnSpMk id="630" creationId="{6269D41C-E46B-4735-8A47-CF8058BBCBC0}"/>
          </ac:cxnSpMkLst>
        </pc:cxnChg>
        <pc:cxnChg chg="del mod">
          <ac:chgData name="Jonathan Loo" userId="d2d72d48b56f45d8" providerId="LiveId" clId="{B816A1F6-97B7-4ACD-A812-B0A1120B03B6}" dt="2020-11-21T19:46:26.298" v="13672" actId="478"/>
          <ac:cxnSpMkLst>
            <pc:docMk/>
            <pc:sldMk cId="164054141" sldId="535"/>
            <ac:cxnSpMk id="634" creationId="{65777732-43C5-43B2-A6E2-FE8FCF76DE10}"/>
          </ac:cxnSpMkLst>
        </pc:cxnChg>
        <pc:cxnChg chg="del mod">
          <ac:chgData name="Jonathan Loo" userId="d2d72d48b56f45d8" providerId="LiveId" clId="{B816A1F6-97B7-4ACD-A812-B0A1120B03B6}" dt="2020-11-23T19:59:47.525" v="27046" actId="478"/>
          <ac:cxnSpMkLst>
            <pc:docMk/>
            <pc:sldMk cId="164054141" sldId="535"/>
            <ac:cxnSpMk id="648" creationId="{92D856F1-F2A7-4C0A-BBFF-1697C8F9E6A5}"/>
          </ac:cxnSpMkLst>
        </pc:cxnChg>
      </pc:sldChg>
      <pc:sldChg chg="add del">
        <pc:chgData name="Jonathan Loo" userId="d2d72d48b56f45d8" providerId="LiveId" clId="{B816A1F6-97B7-4ACD-A812-B0A1120B03B6}" dt="2020-11-26T10:44:57.383" v="57095" actId="47"/>
        <pc:sldMkLst>
          <pc:docMk/>
          <pc:sldMk cId="1625430921" sldId="535"/>
        </pc:sldMkLst>
      </pc:sldChg>
      <pc:sldChg chg="addSp delSp modSp add del mod ord">
        <pc:chgData name="Jonathan Loo" userId="d2d72d48b56f45d8" providerId="LiveId" clId="{B816A1F6-97B7-4ACD-A812-B0A1120B03B6}" dt="2020-11-26T10:44:57.383" v="57095" actId="47"/>
        <pc:sldMkLst>
          <pc:docMk/>
          <pc:sldMk cId="14277079" sldId="536"/>
        </pc:sldMkLst>
        <pc:spChg chg="mod">
          <ac:chgData name="Jonathan Loo" userId="d2d72d48b56f45d8" providerId="LiveId" clId="{B816A1F6-97B7-4ACD-A812-B0A1120B03B6}" dt="2020-11-21T21:03:01.127" v="14879" actId="20577"/>
          <ac:spMkLst>
            <pc:docMk/>
            <pc:sldMk cId="14277079" sldId="536"/>
            <ac:spMk id="4" creationId="{4F653C1C-F504-4587-8674-DB30D99E38B7}"/>
          </ac:spMkLst>
        </pc:spChg>
        <pc:picChg chg="del">
          <ac:chgData name="Jonathan Loo" userId="d2d72d48b56f45d8" providerId="LiveId" clId="{B816A1F6-97B7-4ACD-A812-B0A1120B03B6}" dt="2020-11-21T21:03:12.891" v="14883" actId="478"/>
          <ac:picMkLst>
            <pc:docMk/>
            <pc:sldMk cId="14277079" sldId="536"/>
            <ac:picMk id="7" creationId="{2F710D00-9CA5-4272-8819-69DA415B36A4}"/>
          </ac:picMkLst>
        </pc:picChg>
        <pc:picChg chg="add del mod">
          <ac:chgData name="Jonathan Loo" userId="d2d72d48b56f45d8" providerId="LiveId" clId="{B816A1F6-97B7-4ACD-A812-B0A1120B03B6}" dt="2020-11-21T21:05:59.031" v="14902" actId="478"/>
          <ac:picMkLst>
            <pc:docMk/>
            <pc:sldMk cId="14277079" sldId="536"/>
            <ac:picMk id="8" creationId="{4D27BE82-1F53-40AF-B156-B8679DBAF2DD}"/>
          </ac:picMkLst>
        </pc:picChg>
        <pc:picChg chg="del mod ord">
          <ac:chgData name="Jonathan Loo" userId="d2d72d48b56f45d8" providerId="LiveId" clId="{B816A1F6-97B7-4ACD-A812-B0A1120B03B6}" dt="2020-11-21T21:06:08.990" v="14915" actId="478"/>
          <ac:picMkLst>
            <pc:docMk/>
            <pc:sldMk cId="14277079" sldId="536"/>
            <ac:picMk id="10" creationId="{213797E9-3F09-4A52-BB80-8BB6AD77DBD5}"/>
          </ac:picMkLst>
        </pc:picChg>
        <pc:picChg chg="mod ord">
          <ac:chgData name="Jonathan Loo" userId="d2d72d48b56f45d8" providerId="LiveId" clId="{B816A1F6-97B7-4ACD-A812-B0A1120B03B6}" dt="2020-11-21T21:10:12.261" v="14994" actId="1076"/>
          <ac:picMkLst>
            <pc:docMk/>
            <pc:sldMk cId="14277079" sldId="536"/>
            <ac:picMk id="12" creationId="{22FE1B45-5410-4992-885C-F4138D61CA0E}"/>
          </ac:picMkLst>
        </pc:picChg>
        <pc:picChg chg="add mod">
          <ac:chgData name="Jonathan Loo" userId="d2d72d48b56f45d8" providerId="LiveId" clId="{B816A1F6-97B7-4ACD-A812-B0A1120B03B6}" dt="2020-11-21T21:10:10.028" v="14993" actId="1076"/>
          <ac:picMkLst>
            <pc:docMk/>
            <pc:sldMk cId="14277079" sldId="536"/>
            <ac:picMk id="13" creationId="{6EC313DF-4375-4B02-BFEA-E532104BF415}"/>
          </ac:picMkLst>
        </pc:picChg>
        <pc:picChg chg="add mod">
          <ac:chgData name="Jonathan Loo" userId="d2d72d48b56f45d8" providerId="LiveId" clId="{B816A1F6-97B7-4ACD-A812-B0A1120B03B6}" dt="2020-11-21T21:10:06.411" v="14992" actId="1076"/>
          <ac:picMkLst>
            <pc:docMk/>
            <pc:sldMk cId="14277079" sldId="536"/>
            <ac:picMk id="15" creationId="{8E61AAF5-2BDC-4CF8-96F4-EEE91CE5595E}"/>
          </ac:picMkLst>
        </pc:picChg>
        <pc:picChg chg="add mod">
          <ac:chgData name="Jonathan Loo" userId="d2d72d48b56f45d8" providerId="LiveId" clId="{B816A1F6-97B7-4ACD-A812-B0A1120B03B6}" dt="2020-11-21T21:10:01.673" v="14991" actId="1076"/>
          <ac:picMkLst>
            <pc:docMk/>
            <pc:sldMk cId="14277079" sldId="536"/>
            <ac:picMk id="16" creationId="{A0D2F08D-6741-410D-8A30-CF6564A0243B}"/>
          </ac:picMkLst>
        </pc:picChg>
        <pc:picChg chg="del">
          <ac:chgData name="Jonathan Loo" userId="d2d72d48b56f45d8" providerId="LiveId" clId="{B816A1F6-97B7-4ACD-A812-B0A1120B03B6}" dt="2020-11-21T21:03:14.443" v="14885" actId="478"/>
          <ac:picMkLst>
            <pc:docMk/>
            <pc:sldMk cId="14277079" sldId="536"/>
            <ac:picMk id="45" creationId="{7D9675CF-1FB0-41E4-B1ED-05CA8088F74F}"/>
          </ac:picMkLst>
        </pc:picChg>
        <pc:picChg chg="del">
          <ac:chgData name="Jonathan Loo" userId="d2d72d48b56f45d8" providerId="LiveId" clId="{B816A1F6-97B7-4ACD-A812-B0A1120B03B6}" dt="2020-11-21T21:03:13.523" v="14884" actId="478"/>
          <ac:picMkLst>
            <pc:docMk/>
            <pc:sldMk cId="14277079" sldId="536"/>
            <ac:picMk id="48" creationId="{C29B8583-689B-4E07-B886-B1805554BDE7}"/>
          </ac:picMkLst>
        </pc:picChg>
        <pc:picChg chg="del">
          <ac:chgData name="Jonathan Loo" userId="d2d72d48b56f45d8" providerId="LiveId" clId="{B816A1F6-97B7-4ACD-A812-B0A1120B03B6}" dt="2020-11-21T21:03:15.653" v="14886" actId="478"/>
          <ac:picMkLst>
            <pc:docMk/>
            <pc:sldMk cId="14277079" sldId="536"/>
            <ac:picMk id="51" creationId="{5B5C04F6-3CBC-45DE-84C6-3B904BDDE9F6}"/>
          </ac:picMkLst>
        </pc:picChg>
        <pc:picChg chg="del">
          <ac:chgData name="Jonathan Loo" userId="d2d72d48b56f45d8" providerId="LiveId" clId="{B816A1F6-97B7-4ACD-A812-B0A1120B03B6}" dt="2020-11-21T21:03:16.091" v="14887" actId="478"/>
          <ac:picMkLst>
            <pc:docMk/>
            <pc:sldMk cId="14277079" sldId="536"/>
            <ac:picMk id="55" creationId="{60DB5A76-D4D3-4C6B-BD85-C9B957D9372F}"/>
          </ac:picMkLst>
        </pc:picChg>
        <pc:picChg chg="del">
          <ac:chgData name="Jonathan Loo" userId="d2d72d48b56f45d8" providerId="LiveId" clId="{B816A1F6-97B7-4ACD-A812-B0A1120B03B6}" dt="2020-11-21T21:03:16.619" v="14888" actId="478"/>
          <ac:picMkLst>
            <pc:docMk/>
            <pc:sldMk cId="14277079" sldId="536"/>
            <ac:picMk id="58" creationId="{094DDC96-0920-4C9D-869F-F007992E636C}"/>
          </ac:picMkLst>
        </pc:picChg>
        <pc:picChg chg="del">
          <ac:chgData name="Jonathan Loo" userId="d2d72d48b56f45d8" providerId="LiveId" clId="{B816A1F6-97B7-4ACD-A812-B0A1120B03B6}" dt="2020-11-21T21:03:17.346" v="14889" actId="478"/>
          <ac:picMkLst>
            <pc:docMk/>
            <pc:sldMk cId="14277079" sldId="536"/>
            <ac:picMk id="62" creationId="{CF966DA3-4780-4596-AAC8-715F66DFB99F}"/>
          </ac:picMkLst>
        </pc:picChg>
      </pc:sldChg>
      <pc:sldChg chg="add del">
        <pc:chgData name="Jonathan Loo" userId="d2d72d48b56f45d8" providerId="LiveId" clId="{B816A1F6-97B7-4ACD-A812-B0A1120B03B6}" dt="2020-11-23T20:15:53.768" v="27575" actId="47"/>
        <pc:sldMkLst>
          <pc:docMk/>
          <pc:sldMk cId="140626817" sldId="537"/>
        </pc:sldMkLst>
      </pc:sldChg>
      <pc:sldChg chg="addSp delSp modSp add del mod ord modClrScheme chgLayout">
        <pc:chgData name="Jonathan Loo" userId="d2d72d48b56f45d8" providerId="LiveId" clId="{B816A1F6-97B7-4ACD-A812-B0A1120B03B6}" dt="2020-11-24T17:55:51.428" v="41930" actId="47"/>
        <pc:sldMkLst>
          <pc:docMk/>
          <pc:sldMk cId="787582311" sldId="538"/>
        </pc:sldMkLst>
        <pc:spChg chg="del">
          <ac:chgData name="Jonathan Loo" userId="d2d72d48b56f45d8" providerId="LiveId" clId="{B816A1F6-97B7-4ACD-A812-B0A1120B03B6}" dt="2020-11-23T10:20:36.709" v="19537" actId="478"/>
          <ac:spMkLst>
            <pc:docMk/>
            <pc:sldMk cId="787582311" sldId="538"/>
            <ac:spMk id="2" creationId="{915EA65F-CAF3-4122-BD9C-337659B15E66}"/>
          </ac:spMkLst>
        </pc:spChg>
        <pc:spChg chg="del">
          <ac:chgData name="Jonathan Loo" userId="d2d72d48b56f45d8" providerId="LiveId" clId="{B816A1F6-97B7-4ACD-A812-B0A1120B03B6}" dt="2020-11-23T10:20:36.709" v="19537" actId="478"/>
          <ac:spMkLst>
            <pc:docMk/>
            <pc:sldMk cId="787582311" sldId="538"/>
            <ac:spMk id="3" creationId="{F34C8258-A719-4A90-B856-C4FBF985D10D}"/>
          </ac:spMkLst>
        </pc:spChg>
        <pc:spChg chg="mod ord">
          <ac:chgData name="Jonathan Loo" userId="d2d72d48b56f45d8" providerId="LiveId" clId="{B816A1F6-97B7-4ACD-A812-B0A1120B03B6}" dt="2020-11-24T12:27:41.627" v="36100"/>
          <ac:spMkLst>
            <pc:docMk/>
            <pc:sldMk cId="787582311" sldId="538"/>
            <ac:spMk id="4" creationId="{4F653C1C-F504-4587-8674-DB30D99E38B7}"/>
          </ac:spMkLst>
        </pc:spChg>
        <pc:spChg chg="del">
          <ac:chgData name="Jonathan Loo" userId="d2d72d48b56f45d8" providerId="LiveId" clId="{B816A1F6-97B7-4ACD-A812-B0A1120B03B6}" dt="2020-11-23T10:20:36.709" v="19537" actId="478"/>
          <ac:spMkLst>
            <pc:docMk/>
            <pc:sldMk cId="787582311" sldId="538"/>
            <ac:spMk id="5" creationId="{761CA5F9-B734-446A-9C64-7D677D634002}"/>
          </ac:spMkLst>
        </pc:spChg>
        <pc:spChg chg="del">
          <ac:chgData name="Jonathan Loo" userId="d2d72d48b56f45d8" providerId="LiveId" clId="{B816A1F6-97B7-4ACD-A812-B0A1120B03B6}" dt="2020-11-23T10:20:36.709" v="19537" actId="478"/>
          <ac:spMkLst>
            <pc:docMk/>
            <pc:sldMk cId="787582311" sldId="538"/>
            <ac:spMk id="6" creationId="{CBAF270F-AF57-4A6C-9F38-180C9078554D}"/>
          </ac:spMkLst>
        </pc:spChg>
        <pc:spChg chg="add del mod">
          <ac:chgData name="Jonathan Loo" userId="d2d72d48b56f45d8" providerId="LiveId" clId="{B816A1F6-97B7-4ACD-A812-B0A1120B03B6}" dt="2020-11-23T10:20:36.709" v="19537" actId="478"/>
          <ac:spMkLst>
            <pc:docMk/>
            <pc:sldMk cId="787582311" sldId="538"/>
            <ac:spMk id="92" creationId="{2AEAF095-0341-4911-9AD7-01640CB1D551}"/>
          </ac:spMkLst>
        </pc:spChg>
        <pc:spChg chg="add del mod">
          <ac:chgData name="Jonathan Loo" userId="d2d72d48b56f45d8" providerId="LiveId" clId="{B816A1F6-97B7-4ACD-A812-B0A1120B03B6}" dt="2020-11-23T10:20:36.709" v="19537" actId="478"/>
          <ac:spMkLst>
            <pc:docMk/>
            <pc:sldMk cId="787582311" sldId="538"/>
            <ac:spMk id="93" creationId="{2A5DD379-EC1E-4E31-ADB6-7A71E9F25128}"/>
          </ac:spMkLst>
        </pc:spChg>
        <pc:spChg chg="add del mod">
          <ac:chgData name="Jonathan Loo" userId="d2d72d48b56f45d8" providerId="LiveId" clId="{B816A1F6-97B7-4ACD-A812-B0A1120B03B6}" dt="2020-11-23T10:20:36.709" v="19537" actId="478"/>
          <ac:spMkLst>
            <pc:docMk/>
            <pc:sldMk cId="787582311" sldId="538"/>
            <ac:spMk id="94" creationId="{7677D44B-C730-472F-89AF-DFFCE474138D}"/>
          </ac:spMkLst>
        </pc:spChg>
        <pc:spChg chg="add del mod">
          <ac:chgData name="Jonathan Loo" userId="d2d72d48b56f45d8" providerId="LiveId" clId="{B816A1F6-97B7-4ACD-A812-B0A1120B03B6}" dt="2020-11-23T10:20:36.709" v="19537" actId="478"/>
          <ac:spMkLst>
            <pc:docMk/>
            <pc:sldMk cId="787582311" sldId="538"/>
            <ac:spMk id="97" creationId="{04354053-FE2D-4251-AEF7-2B47947E1020}"/>
          </ac:spMkLst>
        </pc:spChg>
        <pc:spChg chg="add del mod">
          <ac:chgData name="Jonathan Loo" userId="d2d72d48b56f45d8" providerId="LiveId" clId="{B816A1F6-97B7-4ACD-A812-B0A1120B03B6}" dt="2020-11-23T10:20:36.709" v="19537" actId="478"/>
          <ac:spMkLst>
            <pc:docMk/>
            <pc:sldMk cId="787582311" sldId="538"/>
            <ac:spMk id="99" creationId="{EAF48625-556F-4234-8083-0119A031DE82}"/>
          </ac:spMkLst>
        </pc:spChg>
        <pc:spChg chg="add del mod topLvl">
          <ac:chgData name="Jonathan Loo" userId="d2d72d48b56f45d8" providerId="LiveId" clId="{B816A1F6-97B7-4ACD-A812-B0A1120B03B6}" dt="2020-11-23T20:06:24.693" v="27251" actId="478"/>
          <ac:spMkLst>
            <pc:docMk/>
            <pc:sldMk cId="787582311" sldId="538"/>
            <ac:spMk id="104" creationId="{9130CBC6-35BD-4F55-ABCB-7699E9CEA3E3}"/>
          </ac:spMkLst>
        </pc:spChg>
        <pc:spChg chg="add del mod topLvl">
          <ac:chgData name="Jonathan Loo" userId="d2d72d48b56f45d8" providerId="LiveId" clId="{B816A1F6-97B7-4ACD-A812-B0A1120B03B6}" dt="2020-11-23T20:06:23.928" v="27250" actId="478"/>
          <ac:spMkLst>
            <pc:docMk/>
            <pc:sldMk cId="787582311" sldId="538"/>
            <ac:spMk id="105" creationId="{C083167C-50AC-483F-84BD-4E89C0D28594}"/>
          </ac:spMkLst>
        </pc:spChg>
        <pc:spChg chg="add del mod topLvl">
          <ac:chgData name="Jonathan Loo" userId="d2d72d48b56f45d8" providerId="LiveId" clId="{B816A1F6-97B7-4ACD-A812-B0A1120B03B6}" dt="2020-11-23T20:06:22.014" v="27248" actId="478"/>
          <ac:spMkLst>
            <pc:docMk/>
            <pc:sldMk cId="787582311" sldId="538"/>
            <ac:spMk id="106" creationId="{37D2FC3F-74B4-4FAA-B4D0-BFD91AD0A779}"/>
          </ac:spMkLst>
        </pc:spChg>
        <pc:spChg chg="add del mod topLvl">
          <ac:chgData name="Jonathan Loo" userId="d2d72d48b56f45d8" providerId="LiveId" clId="{B816A1F6-97B7-4ACD-A812-B0A1120B03B6}" dt="2020-11-23T20:06:22.920" v="27249" actId="478"/>
          <ac:spMkLst>
            <pc:docMk/>
            <pc:sldMk cId="787582311" sldId="538"/>
            <ac:spMk id="107" creationId="{929CCF20-39FD-4674-ABA0-4EE3DB99127E}"/>
          </ac:spMkLst>
        </pc:spChg>
        <pc:spChg chg="add del mod">
          <ac:chgData name="Jonathan Loo" userId="d2d72d48b56f45d8" providerId="LiveId" clId="{B816A1F6-97B7-4ACD-A812-B0A1120B03B6}" dt="2020-11-23T10:20:50.644" v="19558" actId="478"/>
          <ac:spMkLst>
            <pc:docMk/>
            <pc:sldMk cId="787582311" sldId="538"/>
            <ac:spMk id="108" creationId="{9590E25F-664D-4852-BD37-78B493B2C6F5}"/>
          </ac:spMkLst>
        </pc:spChg>
        <pc:spChg chg="add del mod topLvl">
          <ac:chgData name="Jonathan Loo" userId="d2d72d48b56f45d8" providerId="LiveId" clId="{B816A1F6-97B7-4ACD-A812-B0A1120B03B6}" dt="2020-11-24T10:02:10.696" v="29660" actId="478"/>
          <ac:spMkLst>
            <pc:docMk/>
            <pc:sldMk cId="787582311" sldId="538"/>
            <ac:spMk id="109" creationId="{3F696C90-A080-406F-B588-029BE0EC5559}"/>
          </ac:spMkLst>
        </pc:spChg>
        <pc:spChg chg="add del mod topLvl">
          <ac:chgData name="Jonathan Loo" userId="d2d72d48b56f45d8" providerId="LiveId" clId="{B816A1F6-97B7-4ACD-A812-B0A1120B03B6}" dt="2020-11-24T11:52:55.942" v="34502" actId="478"/>
          <ac:spMkLst>
            <pc:docMk/>
            <pc:sldMk cId="787582311" sldId="538"/>
            <ac:spMk id="110" creationId="{49F18626-5918-439A-992B-63273BAB53B7}"/>
          </ac:spMkLst>
        </pc:spChg>
        <pc:spChg chg="add del mod topLvl">
          <ac:chgData name="Jonathan Loo" userId="d2d72d48b56f45d8" providerId="LiveId" clId="{B816A1F6-97B7-4ACD-A812-B0A1120B03B6}" dt="2020-11-23T20:04:53.062" v="27133" actId="478"/>
          <ac:spMkLst>
            <pc:docMk/>
            <pc:sldMk cId="787582311" sldId="538"/>
            <ac:spMk id="111" creationId="{761C4064-0C26-456C-8274-56C9BC1E513C}"/>
          </ac:spMkLst>
        </pc:spChg>
        <pc:spChg chg="add del mod topLvl">
          <ac:chgData name="Jonathan Loo" userId="d2d72d48b56f45d8" providerId="LiveId" clId="{B816A1F6-97B7-4ACD-A812-B0A1120B03B6}" dt="2020-11-24T11:52:55.942" v="34502" actId="478"/>
          <ac:spMkLst>
            <pc:docMk/>
            <pc:sldMk cId="787582311" sldId="538"/>
            <ac:spMk id="112" creationId="{0ECA8EDC-9745-4E83-95FE-9AA0650731FF}"/>
          </ac:spMkLst>
        </pc:spChg>
        <pc:spChg chg="add del mod topLvl">
          <ac:chgData name="Jonathan Loo" userId="d2d72d48b56f45d8" providerId="LiveId" clId="{B816A1F6-97B7-4ACD-A812-B0A1120B03B6}" dt="2020-11-23T20:06:14.808" v="27244" actId="478"/>
          <ac:spMkLst>
            <pc:docMk/>
            <pc:sldMk cId="787582311" sldId="538"/>
            <ac:spMk id="113" creationId="{72CFF817-C50C-46C9-AD02-9C8028A1DEEA}"/>
          </ac:spMkLst>
        </pc:spChg>
        <pc:spChg chg="add del mod topLvl">
          <ac:chgData name="Jonathan Loo" userId="d2d72d48b56f45d8" providerId="LiveId" clId="{B816A1F6-97B7-4ACD-A812-B0A1120B03B6}" dt="2020-11-23T20:06:15.609" v="27245" actId="478"/>
          <ac:spMkLst>
            <pc:docMk/>
            <pc:sldMk cId="787582311" sldId="538"/>
            <ac:spMk id="114" creationId="{CD87FD34-904B-475A-8FB8-EDDFF4FDD0F5}"/>
          </ac:spMkLst>
        </pc:spChg>
        <pc:spChg chg="add del mod">
          <ac:chgData name="Jonathan Loo" userId="d2d72d48b56f45d8" providerId="LiveId" clId="{B816A1F6-97B7-4ACD-A812-B0A1120B03B6}" dt="2020-11-23T10:21:24.375" v="19572" actId="478"/>
          <ac:spMkLst>
            <pc:docMk/>
            <pc:sldMk cId="787582311" sldId="538"/>
            <ac:spMk id="115" creationId="{0D312895-AD42-4125-8A8F-AAD1A296C0A0}"/>
          </ac:spMkLst>
        </pc:spChg>
        <pc:spChg chg="add del mod">
          <ac:chgData name="Jonathan Loo" userId="d2d72d48b56f45d8" providerId="LiveId" clId="{B816A1F6-97B7-4ACD-A812-B0A1120B03B6}" dt="2020-11-23T10:21:21.800" v="19569" actId="478"/>
          <ac:spMkLst>
            <pc:docMk/>
            <pc:sldMk cId="787582311" sldId="538"/>
            <ac:spMk id="116" creationId="{68A9E65C-CD26-4417-886A-6ACE3D9F1021}"/>
          </ac:spMkLst>
        </pc:spChg>
        <pc:spChg chg="add del mod topLvl">
          <ac:chgData name="Jonathan Loo" userId="d2d72d48b56f45d8" providerId="LiveId" clId="{B816A1F6-97B7-4ACD-A812-B0A1120B03B6}" dt="2020-11-23T20:05:27.256" v="27143" actId="478"/>
          <ac:spMkLst>
            <pc:docMk/>
            <pc:sldMk cId="787582311" sldId="538"/>
            <ac:spMk id="117" creationId="{3BF745AC-2178-4D39-95B2-C0ED1F7CF93F}"/>
          </ac:spMkLst>
        </pc:spChg>
        <pc:spChg chg="add del mod">
          <ac:chgData name="Jonathan Loo" userId="d2d72d48b56f45d8" providerId="LiveId" clId="{B816A1F6-97B7-4ACD-A812-B0A1120B03B6}" dt="2020-11-23T10:21:23.839" v="19571" actId="478"/>
          <ac:spMkLst>
            <pc:docMk/>
            <pc:sldMk cId="787582311" sldId="538"/>
            <ac:spMk id="118" creationId="{F648F402-9720-4A49-8002-E85B62FDD52B}"/>
          </ac:spMkLst>
        </pc:spChg>
        <pc:spChg chg="add del mod">
          <ac:chgData name="Jonathan Loo" userId="d2d72d48b56f45d8" providerId="LiveId" clId="{B816A1F6-97B7-4ACD-A812-B0A1120B03B6}" dt="2020-11-23T10:21:22.451" v="19570" actId="478"/>
          <ac:spMkLst>
            <pc:docMk/>
            <pc:sldMk cId="787582311" sldId="538"/>
            <ac:spMk id="119" creationId="{505569C7-7293-4C1E-A7E3-9251758700C6}"/>
          </ac:spMkLst>
        </pc:spChg>
        <pc:spChg chg="add del mod">
          <ac:chgData name="Jonathan Loo" userId="d2d72d48b56f45d8" providerId="LiveId" clId="{B816A1F6-97B7-4ACD-A812-B0A1120B03B6}" dt="2020-11-23T10:21:24.905" v="19573" actId="478"/>
          <ac:spMkLst>
            <pc:docMk/>
            <pc:sldMk cId="787582311" sldId="538"/>
            <ac:spMk id="120" creationId="{04694820-D369-4B35-9AA3-B581A5C3B656}"/>
          </ac:spMkLst>
        </pc:spChg>
        <pc:spChg chg="add del mod">
          <ac:chgData name="Jonathan Loo" userId="d2d72d48b56f45d8" providerId="LiveId" clId="{B816A1F6-97B7-4ACD-A812-B0A1120B03B6}" dt="2020-11-23T10:21:21.072" v="19568" actId="478"/>
          <ac:spMkLst>
            <pc:docMk/>
            <pc:sldMk cId="787582311" sldId="538"/>
            <ac:spMk id="121" creationId="{3EE3A6E8-8F0C-407D-9519-7E67EAEBD150}"/>
          </ac:spMkLst>
        </pc:spChg>
        <pc:spChg chg="add del mod">
          <ac:chgData name="Jonathan Loo" userId="d2d72d48b56f45d8" providerId="LiveId" clId="{B816A1F6-97B7-4ACD-A812-B0A1120B03B6}" dt="2020-11-23T10:21:20.592" v="19567" actId="478"/>
          <ac:spMkLst>
            <pc:docMk/>
            <pc:sldMk cId="787582311" sldId="538"/>
            <ac:spMk id="122" creationId="{920D15DB-B9B1-4B7C-B727-20C7253EB599}"/>
          </ac:spMkLst>
        </pc:spChg>
        <pc:spChg chg="add del mod">
          <ac:chgData name="Jonathan Loo" userId="d2d72d48b56f45d8" providerId="LiveId" clId="{B816A1F6-97B7-4ACD-A812-B0A1120B03B6}" dt="2020-11-23T10:21:19.715" v="19566" actId="478"/>
          <ac:spMkLst>
            <pc:docMk/>
            <pc:sldMk cId="787582311" sldId="538"/>
            <ac:spMk id="123" creationId="{F3F785FC-9D7B-4CF4-8434-A1B2DBD125AF}"/>
          </ac:spMkLst>
        </pc:spChg>
        <pc:spChg chg="add del mod topLvl">
          <ac:chgData name="Jonathan Loo" userId="d2d72d48b56f45d8" providerId="LiveId" clId="{B816A1F6-97B7-4ACD-A812-B0A1120B03B6}" dt="2020-11-23T20:05:28.201" v="27144" actId="478"/>
          <ac:spMkLst>
            <pc:docMk/>
            <pc:sldMk cId="787582311" sldId="538"/>
            <ac:spMk id="124" creationId="{8CF3CE10-2F5E-4857-BA07-87908497D9FF}"/>
          </ac:spMkLst>
        </pc:spChg>
        <pc:spChg chg="add del mod topLvl">
          <ac:chgData name="Jonathan Loo" userId="d2d72d48b56f45d8" providerId="LiveId" clId="{B816A1F6-97B7-4ACD-A812-B0A1120B03B6}" dt="2020-11-23T20:05:29.334" v="27145" actId="478"/>
          <ac:spMkLst>
            <pc:docMk/>
            <pc:sldMk cId="787582311" sldId="538"/>
            <ac:spMk id="125" creationId="{073EBDC2-D12C-4BE1-A1AB-A03C3F3160C8}"/>
          </ac:spMkLst>
        </pc:spChg>
        <pc:spChg chg="add del mod topLvl">
          <ac:chgData name="Jonathan Loo" userId="d2d72d48b56f45d8" providerId="LiveId" clId="{B816A1F6-97B7-4ACD-A812-B0A1120B03B6}" dt="2020-11-23T20:05:30.142" v="27146" actId="478"/>
          <ac:spMkLst>
            <pc:docMk/>
            <pc:sldMk cId="787582311" sldId="538"/>
            <ac:spMk id="126" creationId="{C57EFECC-ECBA-43F2-86BE-0712F1906A76}"/>
          </ac:spMkLst>
        </pc:spChg>
        <pc:spChg chg="add del mod topLvl">
          <ac:chgData name="Jonathan Loo" userId="d2d72d48b56f45d8" providerId="LiveId" clId="{B816A1F6-97B7-4ACD-A812-B0A1120B03B6}" dt="2020-11-23T20:05:52.903" v="27235" actId="478"/>
          <ac:spMkLst>
            <pc:docMk/>
            <pc:sldMk cId="787582311" sldId="538"/>
            <ac:spMk id="127" creationId="{F3C72792-E685-4FB6-BFCB-9A60C1D070FA}"/>
          </ac:spMkLst>
        </pc:spChg>
        <pc:spChg chg="add del mod topLvl">
          <ac:chgData name="Jonathan Loo" userId="d2d72d48b56f45d8" providerId="LiveId" clId="{B816A1F6-97B7-4ACD-A812-B0A1120B03B6}" dt="2020-11-23T20:05:53.910" v="27236" actId="478"/>
          <ac:spMkLst>
            <pc:docMk/>
            <pc:sldMk cId="787582311" sldId="538"/>
            <ac:spMk id="128" creationId="{0A5B4D2B-51A9-4323-8C50-46DF8EFE4240}"/>
          </ac:spMkLst>
        </pc:spChg>
        <pc:spChg chg="add del mod topLvl">
          <ac:chgData name="Jonathan Loo" userId="d2d72d48b56f45d8" providerId="LiveId" clId="{B816A1F6-97B7-4ACD-A812-B0A1120B03B6}" dt="2020-11-23T20:06:17.910" v="27247" actId="478"/>
          <ac:spMkLst>
            <pc:docMk/>
            <pc:sldMk cId="787582311" sldId="538"/>
            <ac:spMk id="129" creationId="{E6405397-43D5-495B-8152-23D7564AE9C5}"/>
          </ac:spMkLst>
        </pc:spChg>
        <pc:spChg chg="add del mod topLvl">
          <ac:chgData name="Jonathan Loo" userId="d2d72d48b56f45d8" providerId="LiveId" clId="{B816A1F6-97B7-4ACD-A812-B0A1120B03B6}" dt="2020-11-23T20:06:16.705" v="27246" actId="478"/>
          <ac:spMkLst>
            <pc:docMk/>
            <pc:sldMk cId="787582311" sldId="538"/>
            <ac:spMk id="130" creationId="{4C4E7436-0CCC-40DE-8A55-0A37ECE44AA4}"/>
          </ac:spMkLst>
        </pc:spChg>
        <pc:spChg chg="add del mod">
          <ac:chgData name="Jonathan Loo" userId="d2d72d48b56f45d8" providerId="LiveId" clId="{B816A1F6-97B7-4ACD-A812-B0A1120B03B6}" dt="2020-11-23T10:20:50.644" v="19558" actId="478"/>
          <ac:spMkLst>
            <pc:docMk/>
            <pc:sldMk cId="787582311" sldId="538"/>
            <ac:spMk id="131" creationId="{47A998A5-9D1D-42A7-B344-1A7301F67003}"/>
          </ac:spMkLst>
        </pc:spChg>
        <pc:spChg chg="add del mod">
          <ac:chgData name="Jonathan Loo" userId="d2d72d48b56f45d8" providerId="LiveId" clId="{B816A1F6-97B7-4ACD-A812-B0A1120B03B6}" dt="2020-11-23T10:20:50.644" v="19558" actId="478"/>
          <ac:spMkLst>
            <pc:docMk/>
            <pc:sldMk cId="787582311" sldId="538"/>
            <ac:spMk id="132" creationId="{253B7412-FCFB-4377-A743-8777D3F57365}"/>
          </ac:spMkLst>
        </pc:spChg>
        <pc:spChg chg="add del mod topLvl">
          <ac:chgData name="Jonathan Loo" userId="d2d72d48b56f45d8" providerId="LiveId" clId="{B816A1F6-97B7-4ACD-A812-B0A1120B03B6}" dt="2020-11-24T11:52:55.942" v="34502" actId="478"/>
          <ac:spMkLst>
            <pc:docMk/>
            <pc:sldMk cId="787582311" sldId="538"/>
            <ac:spMk id="133" creationId="{3A408E91-3AB5-4250-9BF9-DA2112E702B3}"/>
          </ac:spMkLst>
        </pc:spChg>
        <pc:spChg chg="add del mod topLvl">
          <ac:chgData name="Jonathan Loo" userId="d2d72d48b56f45d8" providerId="LiveId" clId="{B816A1F6-97B7-4ACD-A812-B0A1120B03B6}" dt="2020-11-24T11:52:55.942" v="34502" actId="478"/>
          <ac:spMkLst>
            <pc:docMk/>
            <pc:sldMk cId="787582311" sldId="538"/>
            <ac:spMk id="134" creationId="{E6485773-2406-44E4-93C8-E52B78BE96D0}"/>
          </ac:spMkLst>
        </pc:spChg>
        <pc:spChg chg="add del mod topLvl">
          <ac:chgData name="Jonathan Loo" userId="d2d72d48b56f45d8" providerId="LiveId" clId="{B816A1F6-97B7-4ACD-A812-B0A1120B03B6}" dt="2020-11-24T11:52:55.942" v="34502" actId="478"/>
          <ac:spMkLst>
            <pc:docMk/>
            <pc:sldMk cId="787582311" sldId="538"/>
            <ac:spMk id="135" creationId="{FBD274E1-A6B3-462C-BE7A-15E6EA9F9263}"/>
          </ac:spMkLst>
        </pc:spChg>
        <pc:spChg chg="add del mod topLvl">
          <ac:chgData name="Jonathan Loo" userId="d2d72d48b56f45d8" providerId="LiveId" clId="{B816A1F6-97B7-4ACD-A812-B0A1120B03B6}" dt="2020-11-24T11:52:55.942" v="34502" actId="478"/>
          <ac:spMkLst>
            <pc:docMk/>
            <pc:sldMk cId="787582311" sldId="538"/>
            <ac:spMk id="136" creationId="{5589A69B-A396-4C96-A064-7DC810DAF443}"/>
          </ac:spMkLst>
        </pc:spChg>
        <pc:spChg chg="add del mod topLvl">
          <ac:chgData name="Jonathan Loo" userId="d2d72d48b56f45d8" providerId="LiveId" clId="{B816A1F6-97B7-4ACD-A812-B0A1120B03B6}" dt="2020-11-24T11:52:55.942" v="34502" actId="478"/>
          <ac:spMkLst>
            <pc:docMk/>
            <pc:sldMk cId="787582311" sldId="538"/>
            <ac:spMk id="137" creationId="{8F1876C2-AEE7-4379-89DE-E17521BAC7F8}"/>
          </ac:spMkLst>
        </pc:spChg>
        <pc:spChg chg="add del mod topLvl">
          <ac:chgData name="Jonathan Loo" userId="d2d72d48b56f45d8" providerId="LiveId" clId="{B816A1F6-97B7-4ACD-A812-B0A1120B03B6}" dt="2020-11-24T11:52:55.942" v="34502" actId="478"/>
          <ac:spMkLst>
            <pc:docMk/>
            <pc:sldMk cId="787582311" sldId="538"/>
            <ac:spMk id="138" creationId="{680C06A5-90AC-40F7-9970-FC6A62742660}"/>
          </ac:spMkLst>
        </pc:spChg>
        <pc:spChg chg="add del mod topLvl">
          <ac:chgData name="Jonathan Loo" userId="d2d72d48b56f45d8" providerId="LiveId" clId="{B816A1F6-97B7-4ACD-A812-B0A1120B03B6}" dt="2020-11-24T11:52:55.942" v="34502" actId="478"/>
          <ac:spMkLst>
            <pc:docMk/>
            <pc:sldMk cId="787582311" sldId="538"/>
            <ac:spMk id="139" creationId="{3F0E645A-B4A0-4BF3-8DC0-9B6913CA0674}"/>
          </ac:spMkLst>
        </pc:spChg>
        <pc:spChg chg="add del mod topLvl">
          <ac:chgData name="Jonathan Loo" userId="d2d72d48b56f45d8" providerId="LiveId" clId="{B816A1F6-97B7-4ACD-A812-B0A1120B03B6}" dt="2020-11-24T11:52:55.942" v="34502" actId="478"/>
          <ac:spMkLst>
            <pc:docMk/>
            <pc:sldMk cId="787582311" sldId="538"/>
            <ac:spMk id="140" creationId="{0880031A-7180-415C-84FC-849129D54E76}"/>
          </ac:spMkLst>
        </pc:spChg>
        <pc:spChg chg="add del mod topLvl">
          <ac:chgData name="Jonathan Loo" userId="d2d72d48b56f45d8" providerId="LiveId" clId="{B816A1F6-97B7-4ACD-A812-B0A1120B03B6}" dt="2020-11-24T11:52:55.942" v="34502" actId="478"/>
          <ac:spMkLst>
            <pc:docMk/>
            <pc:sldMk cId="787582311" sldId="538"/>
            <ac:spMk id="141" creationId="{F93E321B-94E0-46FB-8018-DB8EC59EC1EE}"/>
          </ac:spMkLst>
        </pc:spChg>
        <pc:spChg chg="add del mod topLvl">
          <ac:chgData name="Jonathan Loo" userId="d2d72d48b56f45d8" providerId="LiveId" clId="{B816A1F6-97B7-4ACD-A812-B0A1120B03B6}" dt="2020-11-24T11:52:55.942" v="34502" actId="478"/>
          <ac:spMkLst>
            <pc:docMk/>
            <pc:sldMk cId="787582311" sldId="538"/>
            <ac:spMk id="142" creationId="{F3A8635B-93F3-4686-943D-0F4333200905}"/>
          </ac:spMkLst>
        </pc:spChg>
        <pc:spChg chg="add del mod topLvl">
          <ac:chgData name="Jonathan Loo" userId="d2d72d48b56f45d8" providerId="LiveId" clId="{B816A1F6-97B7-4ACD-A812-B0A1120B03B6}" dt="2020-11-24T11:52:55.942" v="34502" actId="478"/>
          <ac:spMkLst>
            <pc:docMk/>
            <pc:sldMk cId="787582311" sldId="538"/>
            <ac:spMk id="143" creationId="{A674434E-A7F7-4FCC-BDCF-FA8BEC06CA20}"/>
          </ac:spMkLst>
        </pc:spChg>
        <pc:spChg chg="add del mod topLvl">
          <ac:chgData name="Jonathan Loo" userId="d2d72d48b56f45d8" providerId="LiveId" clId="{B816A1F6-97B7-4ACD-A812-B0A1120B03B6}" dt="2020-11-24T11:52:55.942" v="34502" actId="478"/>
          <ac:spMkLst>
            <pc:docMk/>
            <pc:sldMk cId="787582311" sldId="538"/>
            <ac:spMk id="144" creationId="{6667C492-0FFD-4024-B50C-6E73069B2213}"/>
          </ac:spMkLst>
        </pc:spChg>
        <pc:spChg chg="add del mod topLvl">
          <ac:chgData name="Jonathan Loo" userId="d2d72d48b56f45d8" providerId="LiveId" clId="{B816A1F6-97B7-4ACD-A812-B0A1120B03B6}" dt="2020-11-24T09:27:09.115" v="28750" actId="478"/>
          <ac:spMkLst>
            <pc:docMk/>
            <pc:sldMk cId="787582311" sldId="538"/>
            <ac:spMk id="145" creationId="{205DC3F7-85F5-4165-9D3A-3527961059C6}"/>
          </ac:spMkLst>
        </pc:spChg>
        <pc:spChg chg="add del mod topLvl">
          <ac:chgData name="Jonathan Loo" userId="d2d72d48b56f45d8" providerId="LiveId" clId="{B816A1F6-97B7-4ACD-A812-B0A1120B03B6}" dt="2020-11-24T09:27:11.283" v="28751" actId="478"/>
          <ac:spMkLst>
            <pc:docMk/>
            <pc:sldMk cId="787582311" sldId="538"/>
            <ac:spMk id="146" creationId="{024870CE-522D-4FB0-AE40-9E60501719D0}"/>
          </ac:spMkLst>
        </pc:spChg>
        <pc:spChg chg="add del mod topLvl">
          <ac:chgData name="Jonathan Loo" userId="d2d72d48b56f45d8" providerId="LiveId" clId="{B816A1F6-97B7-4ACD-A812-B0A1120B03B6}" dt="2020-11-24T09:27:12.929" v="28752" actId="478"/>
          <ac:spMkLst>
            <pc:docMk/>
            <pc:sldMk cId="787582311" sldId="538"/>
            <ac:spMk id="147" creationId="{6BC3CD94-5BCD-44E6-8761-A33442456A3F}"/>
          </ac:spMkLst>
        </pc:spChg>
        <pc:spChg chg="add del mod topLvl">
          <ac:chgData name="Jonathan Loo" userId="d2d72d48b56f45d8" providerId="LiveId" clId="{B816A1F6-97B7-4ACD-A812-B0A1120B03B6}" dt="2020-11-24T09:27:14.451" v="28753" actId="478"/>
          <ac:spMkLst>
            <pc:docMk/>
            <pc:sldMk cId="787582311" sldId="538"/>
            <ac:spMk id="148" creationId="{AC9EB222-BDD3-4F99-B18D-D48F6E880789}"/>
          </ac:spMkLst>
        </pc:spChg>
        <pc:spChg chg="add del mod topLvl">
          <ac:chgData name="Jonathan Loo" userId="d2d72d48b56f45d8" providerId="LiveId" clId="{B816A1F6-97B7-4ACD-A812-B0A1120B03B6}" dt="2020-11-24T10:02:12.218" v="29661" actId="478"/>
          <ac:spMkLst>
            <pc:docMk/>
            <pc:sldMk cId="787582311" sldId="538"/>
            <ac:spMk id="155" creationId="{3D581384-A6C1-4A7A-90E9-FB8FB73ECDBE}"/>
          </ac:spMkLst>
        </pc:spChg>
        <pc:spChg chg="add del mod topLvl">
          <ac:chgData name="Jonathan Loo" userId="d2d72d48b56f45d8" providerId="LiveId" clId="{B816A1F6-97B7-4ACD-A812-B0A1120B03B6}" dt="2020-11-24T09:27:21.953" v="28757" actId="478"/>
          <ac:spMkLst>
            <pc:docMk/>
            <pc:sldMk cId="787582311" sldId="538"/>
            <ac:spMk id="156" creationId="{BF319FE2-0E11-46CF-8E68-1339E220648E}"/>
          </ac:spMkLst>
        </pc:spChg>
        <pc:spChg chg="add del mod topLvl">
          <ac:chgData name="Jonathan Loo" userId="d2d72d48b56f45d8" providerId="LiveId" clId="{B816A1F6-97B7-4ACD-A812-B0A1120B03B6}" dt="2020-11-24T09:27:20.252" v="28756" actId="478"/>
          <ac:spMkLst>
            <pc:docMk/>
            <pc:sldMk cId="787582311" sldId="538"/>
            <ac:spMk id="157" creationId="{73D8F346-8290-40CF-A276-0E296E0714F4}"/>
          </ac:spMkLst>
        </pc:spChg>
        <pc:spChg chg="add del mod topLvl">
          <ac:chgData name="Jonathan Loo" userId="d2d72d48b56f45d8" providerId="LiveId" clId="{B816A1F6-97B7-4ACD-A812-B0A1120B03B6}" dt="2020-11-24T09:27:18.702" v="28755" actId="478"/>
          <ac:spMkLst>
            <pc:docMk/>
            <pc:sldMk cId="787582311" sldId="538"/>
            <ac:spMk id="158" creationId="{AB7DA4D3-D741-4037-8FC1-3C398ADCAAE8}"/>
          </ac:spMkLst>
        </pc:spChg>
        <pc:spChg chg="add del mod topLvl">
          <ac:chgData name="Jonathan Loo" userId="d2d72d48b56f45d8" providerId="LiveId" clId="{B816A1F6-97B7-4ACD-A812-B0A1120B03B6}" dt="2020-11-24T09:27:17.015" v="28754" actId="478"/>
          <ac:spMkLst>
            <pc:docMk/>
            <pc:sldMk cId="787582311" sldId="538"/>
            <ac:spMk id="159" creationId="{929EC830-DADF-42BC-AAD7-6761F9294910}"/>
          </ac:spMkLst>
        </pc:spChg>
        <pc:spChg chg="add del mod">
          <ac:chgData name="Jonathan Loo" userId="d2d72d48b56f45d8" providerId="LiveId" clId="{B816A1F6-97B7-4ACD-A812-B0A1120B03B6}" dt="2020-11-23T10:20:50.644" v="19558" actId="478"/>
          <ac:spMkLst>
            <pc:docMk/>
            <pc:sldMk cId="787582311" sldId="538"/>
            <ac:spMk id="176" creationId="{A6BB6040-788A-4932-B013-6035FA40E157}"/>
          </ac:spMkLst>
        </pc:spChg>
        <pc:spChg chg="add del mod topLvl">
          <ac:chgData name="Jonathan Loo" userId="d2d72d48b56f45d8" providerId="LiveId" clId="{B816A1F6-97B7-4ACD-A812-B0A1120B03B6}" dt="2020-11-24T11:52:55.942" v="34502" actId="478"/>
          <ac:spMkLst>
            <pc:docMk/>
            <pc:sldMk cId="787582311" sldId="538"/>
            <ac:spMk id="177" creationId="{873A8B77-50CB-4D7F-9F4D-D6BA8FF71BD7}"/>
          </ac:spMkLst>
        </pc:spChg>
        <pc:spChg chg="add del mod topLvl">
          <ac:chgData name="Jonathan Loo" userId="d2d72d48b56f45d8" providerId="LiveId" clId="{B816A1F6-97B7-4ACD-A812-B0A1120B03B6}" dt="2020-11-23T20:04:55.334" v="27135" actId="478"/>
          <ac:spMkLst>
            <pc:docMk/>
            <pc:sldMk cId="787582311" sldId="538"/>
            <ac:spMk id="178" creationId="{DBFC2C29-5E27-4F46-A091-4ED28539BFBD}"/>
          </ac:spMkLst>
        </pc:spChg>
        <pc:spChg chg="add del mod topLvl">
          <ac:chgData name="Jonathan Loo" userId="d2d72d48b56f45d8" providerId="LiveId" clId="{B816A1F6-97B7-4ACD-A812-B0A1120B03B6}" dt="2020-11-24T11:52:55.942" v="34502" actId="478"/>
          <ac:spMkLst>
            <pc:docMk/>
            <pc:sldMk cId="787582311" sldId="538"/>
            <ac:spMk id="179" creationId="{4E282CFD-E29D-40E7-8374-CA1D9A6D4EBF}"/>
          </ac:spMkLst>
        </pc:spChg>
        <pc:spChg chg="add mod topLvl">
          <ac:chgData name="Jonathan Loo" userId="d2d72d48b56f45d8" providerId="LiveId" clId="{B816A1F6-97B7-4ACD-A812-B0A1120B03B6}" dt="2020-11-24T10:25:30.870" v="30514" actId="1036"/>
          <ac:spMkLst>
            <pc:docMk/>
            <pc:sldMk cId="787582311" sldId="538"/>
            <ac:spMk id="180" creationId="{B84DF420-59A0-48DF-9CC8-A9B6F8840B60}"/>
          </ac:spMkLst>
        </pc:spChg>
        <pc:spChg chg="add mod topLvl">
          <ac:chgData name="Jonathan Loo" userId="d2d72d48b56f45d8" providerId="LiveId" clId="{B816A1F6-97B7-4ACD-A812-B0A1120B03B6}" dt="2020-11-24T10:25:30.870" v="30514" actId="1036"/>
          <ac:spMkLst>
            <pc:docMk/>
            <pc:sldMk cId="787582311" sldId="538"/>
            <ac:spMk id="181" creationId="{ADDC38C6-FD1C-438F-9C8C-BC28378688BE}"/>
          </ac:spMkLst>
        </pc:spChg>
        <pc:spChg chg="add del mod">
          <ac:chgData name="Jonathan Loo" userId="d2d72d48b56f45d8" providerId="LiveId" clId="{B816A1F6-97B7-4ACD-A812-B0A1120B03B6}" dt="2020-11-23T10:20:45.434" v="19553" actId="478"/>
          <ac:spMkLst>
            <pc:docMk/>
            <pc:sldMk cId="787582311" sldId="538"/>
            <ac:spMk id="190" creationId="{50BA45B3-9A2B-4930-933C-BFE6E7AB424E}"/>
          </ac:spMkLst>
        </pc:spChg>
        <pc:spChg chg="add del mod">
          <ac:chgData name="Jonathan Loo" userId="d2d72d48b56f45d8" providerId="LiveId" clId="{B816A1F6-97B7-4ACD-A812-B0A1120B03B6}" dt="2020-11-23T10:20:58.135" v="19560"/>
          <ac:spMkLst>
            <pc:docMk/>
            <pc:sldMk cId="787582311" sldId="538"/>
            <ac:spMk id="209" creationId="{0E7185D7-596F-4036-8911-4171AD4852FA}"/>
          </ac:spMkLst>
        </pc:spChg>
        <pc:spChg chg="add del mod">
          <ac:chgData name="Jonathan Loo" userId="d2d72d48b56f45d8" providerId="LiveId" clId="{B816A1F6-97B7-4ACD-A812-B0A1120B03B6}" dt="2020-11-23T10:20:58.135" v="19560"/>
          <ac:spMkLst>
            <pc:docMk/>
            <pc:sldMk cId="787582311" sldId="538"/>
            <ac:spMk id="210" creationId="{4E3EE109-EF1B-4971-BFCC-C7EA98288FE8}"/>
          </ac:spMkLst>
        </pc:spChg>
        <pc:spChg chg="add del mod">
          <ac:chgData name="Jonathan Loo" userId="d2d72d48b56f45d8" providerId="LiveId" clId="{B816A1F6-97B7-4ACD-A812-B0A1120B03B6}" dt="2020-11-23T10:20:58.135" v="19560"/>
          <ac:spMkLst>
            <pc:docMk/>
            <pc:sldMk cId="787582311" sldId="538"/>
            <ac:spMk id="211" creationId="{EE701943-3892-41CB-8479-FC8FAE8F7507}"/>
          </ac:spMkLst>
        </pc:spChg>
        <pc:spChg chg="add del mod">
          <ac:chgData name="Jonathan Loo" userId="d2d72d48b56f45d8" providerId="LiveId" clId="{B816A1F6-97B7-4ACD-A812-B0A1120B03B6}" dt="2020-11-23T10:20:58.135" v="19560"/>
          <ac:spMkLst>
            <pc:docMk/>
            <pc:sldMk cId="787582311" sldId="538"/>
            <ac:spMk id="214" creationId="{1A78F7A5-3007-40DF-B607-4AC31AF8D382}"/>
          </ac:spMkLst>
        </pc:spChg>
        <pc:spChg chg="add del mod">
          <ac:chgData name="Jonathan Loo" userId="d2d72d48b56f45d8" providerId="LiveId" clId="{B816A1F6-97B7-4ACD-A812-B0A1120B03B6}" dt="2020-11-23T10:20:58.135" v="19560"/>
          <ac:spMkLst>
            <pc:docMk/>
            <pc:sldMk cId="787582311" sldId="538"/>
            <ac:spMk id="216" creationId="{088DE203-96B3-4E16-8E24-E1C97C5B03A6}"/>
          </ac:spMkLst>
        </pc:spChg>
        <pc:spChg chg="add mod ord topLvl">
          <ac:chgData name="Jonathan Loo" userId="d2d72d48b56f45d8" providerId="LiveId" clId="{B816A1F6-97B7-4ACD-A812-B0A1120B03B6}" dt="2020-11-23T20:08:13.651" v="27385" actId="1037"/>
          <ac:spMkLst>
            <pc:docMk/>
            <pc:sldMk cId="787582311" sldId="538"/>
            <ac:spMk id="221" creationId="{3896CB63-194D-42B1-A2F5-C09395404267}"/>
          </ac:spMkLst>
        </pc:spChg>
        <pc:spChg chg="add mod ord topLvl">
          <ac:chgData name="Jonathan Loo" userId="d2d72d48b56f45d8" providerId="LiveId" clId="{B816A1F6-97B7-4ACD-A812-B0A1120B03B6}" dt="2020-11-23T20:08:13.651" v="27385" actId="1037"/>
          <ac:spMkLst>
            <pc:docMk/>
            <pc:sldMk cId="787582311" sldId="538"/>
            <ac:spMk id="222" creationId="{1DD68D6C-E0D4-4A82-BD3D-04257090A2E6}"/>
          </ac:spMkLst>
        </pc:spChg>
        <pc:spChg chg="add mod ord topLvl">
          <ac:chgData name="Jonathan Loo" userId="d2d72d48b56f45d8" providerId="LiveId" clId="{B816A1F6-97B7-4ACD-A812-B0A1120B03B6}" dt="2020-11-23T20:08:13.651" v="27385" actId="1037"/>
          <ac:spMkLst>
            <pc:docMk/>
            <pc:sldMk cId="787582311" sldId="538"/>
            <ac:spMk id="223" creationId="{A93ADF31-297A-499B-8886-FE006C7406DF}"/>
          </ac:spMkLst>
        </pc:spChg>
        <pc:spChg chg="add mod ord topLvl">
          <ac:chgData name="Jonathan Loo" userId="d2d72d48b56f45d8" providerId="LiveId" clId="{B816A1F6-97B7-4ACD-A812-B0A1120B03B6}" dt="2020-11-24T10:14:20.270" v="29996" actId="1076"/>
          <ac:spMkLst>
            <pc:docMk/>
            <pc:sldMk cId="787582311" sldId="538"/>
            <ac:spMk id="226" creationId="{B0A87A54-17E2-401D-A258-692D21EB5945}"/>
          </ac:spMkLst>
        </pc:spChg>
        <pc:spChg chg="add mod ord topLvl">
          <ac:chgData name="Jonathan Loo" userId="d2d72d48b56f45d8" providerId="LiveId" clId="{B816A1F6-97B7-4ACD-A812-B0A1120B03B6}" dt="2020-11-23T20:08:13.651" v="27385" actId="1037"/>
          <ac:spMkLst>
            <pc:docMk/>
            <pc:sldMk cId="787582311" sldId="538"/>
            <ac:spMk id="228" creationId="{D0179F43-8648-411A-A460-3EBF9123C6B5}"/>
          </ac:spMkLst>
        </pc:spChg>
        <pc:spChg chg="add del mod">
          <ac:chgData name="Jonathan Loo" userId="d2d72d48b56f45d8" providerId="LiveId" clId="{B816A1F6-97B7-4ACD-A812-B0A1120B03B6}" dt="2020-11-24T14:15:23.889" v="38263" actId="478"/>
          <ac:spMkLst>
            <pc:docMk/>
            <pc:sldMk cId="787582311" sldId="538"/>
            <ac:spMk id="283" creationId="{51F4290E-E9B7-40CF-A4AC-F0BCFE5D60E7}"/>
          </ac:spMkLst>
        </pc:spChg>
        <pc:spChg chg="del">
          <ac:chgData name="Jonathan Loo" userId="d2d72d48b56f45d8" providerId="LiveId" clId="{B816A1F6-97B7-4ACD-A812-B0A1120B03B6}" dt="2020-11-23T10:20:06.939" v="19533" actId="478"/>
          <ac:spMkLst>
            <pc:docMk/>
            <pc:sldMk cId="787582311" sldId="538"/>
            <ac:spMk id="318" creationId="{642A72C5-7361-49FD-9F8C-D0E852BD2D67}"/>
          </ac:spMkLst>
        </pc:spChg>
        <pc:spChg chg="del">
          <ac:chgData name="Jonathan Loo" userId="d2d72d48b56f45d8" providerId="LiveId" clId="{B816A1F6-97B7-4ACD-A812-B0A1120B03B6}" dt="2020-11-23T10:20:08.020" v="19534" actId="478"/>
          <ac:spMkLst>
            <pc:docMk/>
            <pc:sldMk cId="787582311" sldId="538"/>
            <ac:spMk id="319" creationId="{4B6F7D3E-E1EF-4AEB-9494-0C0709D3D823}"/>
          </ac:spMkLst>
        </pc:spChg>
        <pc:spChg chg="del">
          <ac:chgData name="Jonathan Loo" userId="d2d72d48b56f45d8" providerId="LiveId" clId="{B816A1F6-97B7-4ACD-A812-B0A1120B03B6}" dt="2020-11-23T10:20:36.709" v="19537" actId="478"/>
          <ac:spMkLst>
            <pc:docMk/>
            <pc:sldMk cId="787582311" sldId="538"/>
            <ac:spMk id="320" creationId="{3F16BD32-E420-4ADD-A14A-825EA4833508}"/>
          </ac:spMkLst>
        </pc:spChg>
        <pc:spChg chg="del">
          <ac:chgData name="Jonathan Loo" userId="d2d72d48b56f45d8" providerId="LiveId" clId="{B816A1F6-97B7-4ACD-A812-B0A1120B03B6}" dt="2020-11-23T10:20:36.709" v="19537" actId="478"/>
          <ac:spMkLst>
            <pc:docMk/>
            <pc:sldMk cId="787582311" sldId="538"/>
            <ac:spMk id="321" creationId="{4D44C129-F395-4338-BF32-96267B37DD1B}"/>
          </ac:spMkLst>
        </pc:spChg>
        <pc:spChg chg="del">
          <ac:chgData name="Jonathan Loo" userId="d2d72d48b56f45d8" providerId="LiveId" clId="{B816A1F6-97B7-4ACD-A812-B0A1120B03B6}" dt="2020-11-23T10:20:36.709" v="19537" actId="478"/>
          <ac:spMkLst>
            <pc:docMk/>
            <pc:sldMk cId="787582311" sldId="538"/>
            <ac:spMk id="322" creationId="{6752AF2D-2A99-4E78-9BF0-87EDE063960B}"/>
          </ac:spMkLst>
        </pc:spChg>
        <pc:spChg chg="del">
          <ac:chgData name="Jonathan Loo" userId="d2d72d48b56f45d8" providerId="LiveId" clId="{B816A1F6-97B7-4ACD-A812-B0A1120B03B6}" dt="2020-11-23T10:20:36.709" v="19537" actId="478"/>
          <ac:spMkLst>
            <pc:docMk/>
            <pc:sldMk cId="787582311" sldId="538"/>
            <ac:spMk id="323" creationId="{D3D49FC5-BECD-4096-8105-8AA0DC512F4C}"/>
          </ac:spMkLst>
        </pc:spChg>
        <pc:spChg chg="del">
          <ac:chgData name="Jonathan Loo" userId="d2d72d48b56f45d8" providerId="LiveId" clId="{B816A1F6-97B7-4ACD-A812-B0A1120B03B6}" dt="2020-11-23T10:20:36.709" v="19537" actId="478"/>
          <ac:spMkLst>
            <pc:docMk/>
            <pc:sldMk cId="787582311" sldId="538"/>
            <ac:spMk id="324" creationId="{43B1AD19-1D94-4E72-9C0E-BDF6330139E8}"/>
          </ac:spMkLst>
        </pc:spChg>
        <pc:spChg chg="del">
          <ac:chgData name="Jonathan Loo" userId="d2d72d48b56f45d8" providerId="LiveId" clId="{B816A1F6-97B7-4ACD-A812-B0A1120B03B6}" dt="2020-11-23T10:20:36.709" v="19537" actId="478"/>
          <ac:spMkLst>
            <pc:docMk/>
            <pc:sldMk cId="787582311" sldId="538"/>
            <ac:spMk id="325" creationId="{69EA79B5-75E4-4882-877C-2492045CDE18}"/>
          </ac:spMkLst>
        </pc:spChg>
        <pc:spChg chg="del">
          <ac:chgData name="Jonathan Loo" userId="d2d72d48b56f45d8" providerId="LiveId" clId="{B816A1F6-97B7-4ACD-A812-B0A1120B03B6}" dt="2020-11-23T10:20:36.709" v="19537" actId="478"/>
          <ac:spMkLst>
            <pc:docMk/>
            <pc:sldMk cId="787582311" sldId="538"/>
            <ac:spMk id="326" creationId="{95CB36AA-A483-4BAD-8FF8-F81E38D0F718}"/>
          </ac:spMkLst>
        </pc:spChg>
        <pc:spChg chg="del">
          <ac:chgData name="Jonathan Loo" userId="d2d72d48b56f45d8" providerId="LiveId" clId="{B816A1F6-97B7-4ACD-A812-B0A1120B03B6}" dt="2020-11-23T10:20:36.709" v="19537" actId="478"/>
          <ac:spMkLst>
            <pc:docMk/>
            <pc:sldMk cId="787582311" sldId="538"/>
            <ac:spMk id="327" creationId="{CBADA97C-9850-4D02-8B10-619CC8A892A6}"/>
          </ac:spMkLst>
        </pc:spChg>
        <pc:spChg chg="del">
          <ac:chgData name="Jonathan Loo" userId="d2d72d48b56f45d8" providerId="LiveId" clId="{B816A1F6-97B7-4ACD-A812-B0A1120B03B6}" dt="2020-11-23T10:20:36.709" v="19537" actId="478"/>
          <ac:spMkLst>
            <pc:docMk/>
            <pc:sldMk cId="787582311" sldId="538"/>
            <ac:spMk id="334" creationId="{A9F4C018-289E-4E89-A9A3-FD3288A159B7}"/>
          </ac:spMkLst>
        </pc:spChg>
        <pc:spChg chg="del">
          <ac:chgData name="Jonathan Loo" userId="d2d72d48b56f45d8" providerId="LiveId" clId="{B816A1F6-97B7-4ACD-A812-B0A1120B03B6}" dt="2020-11-23T10:20:36.709" v="19537" actId="478"/>
          <ac:spMkLst>
            <pc:docMk/>
            <pc:sldMk cId="787582311" sldId="538"/>
            <ac:spMk id="338" creationId="{BB4BBFBF-60BE-48CF-A1D4-F44E530BB59A}"/>
          </ac:spMkLst>
        </pc:spChg>
        <pc:spChg chg="del">
          <ac:chgData name="Jonathan Loo" userId="d2d72d48b56f45d8" providerId="LiveId" clId="{B816A1F6-97B7-4ACD-A812-B0A1120B03B6}" dt="2020-11-23T10:20:36.709" v="19537" actId="478"/>
          <ac:spMkLst>
            <pc:docMk/>
            <pc:sldMk cId="787582311" sldId="538"/>
            <ac:spMk id="342" creationId="{7697DCDB-E665-48F9-A4D6-4D764385AE3D}"/>
          </ac:spMkLst>
        </pc:spChg>
        <pc:spChg chg="del">
          <ac:chgData name="Jonathan Loo" userId="d2d72d48b56f45d8" providerId="LiveId" clId="{B816A1F6-97B7-4ACD-A812-B0A1120B03B6}" dt="2020-11-23T10:20:36.709" v="19537" actId="478"/>
          <ac:spMkLst>
            <pc:docMk/>
            <pc:sldMk cId="787582311" sldId="538"/>
            <ac:spMk id="349" creationId="{37312A6E-8BB2-46A2-82D3-86493259A1D6}"/>
          </ac:spMkLst>
        </pc:spChg>
        <pc:spChg chg="del">
          <ac:chgData name="Jonathan Loo" userId="d2d72d48b56f45d8" providerId="LiveId" clId="{B816A1F6-97B7-4ACD-A812-B0A1120B03B6}" dt="2020-11-23T10:20:36.709" v="19537" actId="478"/>
          <ac:spMkLst>
            <pc:docMk/>
            <pc:sldMk cId="787582311" sldId="538"/>
            <ac:spMk id="353" creationId="{A3ACC51D-18A0-4B89-90D5-CB23C03B436C}"/>
          </ac:spMkLst>
        </pc:spChg>
        <pc:spChg chg="del">
          <ac:chgData name="Jonathan Loo" userId="d2d72d48b56f45d8" providerId="LiveId" clId="{B816A1F6-97B7-4ACD-A812-B0A1120B03B6}" dt="2020-11-23T10:20:36.709" v="19537" actId="478"/>
          <ac:spMkLst>
            <pc:docMk/>
            <pc:sldMk cId="787582311" sldId="538"/>
            <ac:spMk id="357" creationId="{7CB802EE-60D8-4AC0-8F98-A50C16A678E7}"/>
          </ac:spMkLst>
        </pc:spChg>
        <pc:spChg chg="del">
          <ac:chgData name="Jonathan Loo" userId="d2d72d48b56f45d8" providerId="LiveId" clId="{B816A1F6-97B7-4ACD-A812-B0A1120B03B6}" dt="2020-11-23T10:20:36.709" v="19537" actId="478"/>
          <ac:spMkLst>
            <pc:docMk/>
            <pc:sldMk cId="787582311" sldId="538"/>
            <ac:spMk id="358" creationId="{A90EBF6D-5EA2-491B-AE1F-8476646AB487}"/>
          </ac:spMkLst>
        </pc:spChg>
        <pc:spChg chg="del">
          <ac:chgData name="Jonathan Loo" userId="d2d72d48b56f45d8" providerId="LiveId" clId="{B816A1F6-97B7-4ACD-A812-B0A1120B03B6}" dt="2020-11-23T10:20:36.709" v="19537" actId="478"/>
          <ac:spMkLst>
            <pc:docMk/>
            <pc:sldMk cId="787582311" sldId="538"/>
            <ac:spMk id="363" creationId="{02C3F1B7-FA83-40F1-BFC3-F8DF30514779}"/>
          </ac:spMkLst>
        </pc:spChg>
        <pc:spChg chg="del">
          <ac:chgData name="Jonathan Loo" userId="d2d72d48b56f45d8" providerId="LiveId" clId="{B816A1F6-97B7-4ACD-A812-B0A1120B03B6}" dt="2020-11-23T10:19:59.817" v="19531" actId="478"/>
          <ac:spMkLst>
            <pc:docMk/>
            <pc:sldMk cId="787582311" sldId="538"/>
            <ac:spMk id="374" creationId="{11BC2926-F2E3-48CF-877C-11F08A54AA11}"/>
          </ac:spMkLst>
        </pc:spChg>
        <pc:spChg chg="del">
          <ac:chgData name="Jonathan Loo" userId="d2d72d48b56f45d8" providerId="LiveId" clId="{B816A1F6-97B7-4ACD-A812-B0A1120B03B6}" dt="2020-11-23T10:19:59.817" v="19531" actId="478"/>
          <ac:spMkLst>
            <pc:docMk/>
            <pc:sldMk cId="787582311" sldId="538"/>
            <ac:spMk id="375" creationId="{44FE632D-29C5-4EC1-92DB-C931D8875E5E}"/>
          </ac:spMkLst>
        </pc:spChg>
        <pc:spChg chg="del">
          <ac:chgData name="Jonathan Loo" userId="d2d72d48b56f45d8" providerId="LiveId" clId="{B816A1F6-97B7-4ACD-A812-B0A1120B03B6}" dt="2020-11-23T10:20:36.709" v="19537" actId="478"/>
          <ac:spMkLst>
            <pc:docMk/>
            <pc:sldMk cId="787582311" sldId="538"/>
            <ac:spMk id="377" creationId="{E121F268-25FB-43C2-B363-7E52B23DD8EC}"/>
          </ac:spMkLst>
        </pc:spChg>
        <pc:spChg chg="del">
          <ac:chgData name="Jonathan Loo" userId="d2d72d48b56f45d8" providerId="LiveId" clId="{B816A1F6-97B7-4ACD-A812-B0A1120B03B6}" dt="2020-11-23T10:20:36.709" v="19537" actId="478"/>
          <ac:spMkLst>
            <pc:docMk/>
            <pc:sldMk cId="787582311" sldId="538"/>
            <ac:spMk id="379" creationId="{CD4E66CC-436D-435A-A7A7-46F078122815}"/>
          </ac:spMkLst>
        </pc:spChg>
        <pc:spChg chg="del">
          <ac:chgData name="Jonathan Loo" userId="d2d72d48b56f45d8" providerId="LiveId" clId="{B816A1F6-97B7-4ACD-A812-B0A1120B03B6}" dt="2020-11-23T10:20:36.709" v="19537" actId="478"/>
          <ac:spMkLst>
            <pc:docMk/>
            <pc:sldMk cId="787582311" sldId="538"/>
            <ac:spMk id="380" creationId="{D0F77A63-2A33-4D37-BABC-FC727BFF380F}"/>
          </ac:spMkLst>
        </pc:spChg>
        <pc:spChg chg="del">
          <ac:chgData name="Jonathan Loo" userId="d2d72d48b56f45d8" providerId="LiveId" clId="{B816A1F6-97B7-4ACD-A812-B0A1120B03B6}" dt="2020-11-23T10:20:36.709" v="19537" actId="478"/>
          <ac:spMkLst>
            <pc:docMk/>
            <pc:sldMk cId="787582311" sldId="538"/>
            <ac:spMk id="381" creationId="{48891DD5-06F2-42B9-AFC5-C2BED28E3735}"/>
          </ac:spMkLst>
        </pc:spChg>
        <pc:spChg chg="del">
          <ac:chgData name="Jonathan Loo" userId="d2d72d48b56f45d8" providerId="LiveId" clId="{B816A1F6-97B7-4ACD-A812-B0A1120B03B6}" dt="2020-11-23T10:20:36.709" v="19537" actId="478"/>
          <ac:spMkLst>
            <pc:docMk/>
            <pc:sldMk cId="787582311" sldId="538"/>
            <ac:spMk id="382" creationId="{56EFF94A-D2FA-415E-8959-90775DCF2A87}"/>
          </ac:spMkLst>
        </pc:spChg>
        <pc:spChg chg="del">
          <ac:chgData name="Jonathan Loo" userId="d2d72d48b56f45d8" providerId="LiveId" clId="{B816A1F6-97B7-4ACD-A812-B0A1120B03B6}" dt="2020-11-23T10:20:36.709" v="19537" actId="478"/>
          <ac:spMkLst>
            <pc:docMk/>
            <pc:sldMk cId="787582311" sldId="538"/>
            <ac:spMk id="384" creationId="{C474C8C1-954A-4F8D-BBDA-E832D345F956}"/>
          </ac:spMkLst>
        </pc:spChg>
        <pc:spChg chg="del">
          <ac:chgData name="Jonathan Loo" userId="d2d72d48b56f45d8" providerId="LiveId" clId="{B816A1F6-97B7-4ACD-A812-B0A1120B03B6}" dt="2020-11-23T10:20:36.709" v="19537" actId="478"/>
          <ac:spMkLst>
            <pc:docMk/>
            <pc:sldMk cId="787582311" sldId="538"/>
            <ac:spMk id="385" creationId="{4FAC99C5-0847-4107-81B7-5EBA8B1866D3}"/>
          </ac:spMkLst>
        </pc:spChg>
        <pc:spChg chg="del">
          <ac:chgData name="Jonathan Loo" userId="d2d72d48b56f45d8" providerId="LiveId" clId="{B816A1F6-97B7-4ACD-A812-B0A1120B03B6}" dt="2020-11-23T10:20:36.709" v="19537" actId="478"/>
          <ac:spMkLst>
            <pc:docMk/>
            <pc:sldMk cId="787582311" sldId="538"/>
            <ac:spMk id="386" creationId="{FBFF920F-124A-4F5E-9510-458ACC3EF9BA}"/>
          </ac:spMkLst>
        </pc:spChg>
        <pc:spChg chg="del">
          <ac:chgData name="Jonathan Loo" userId="d2d72d48b56f45d8" providerId="LiveId" clId="{B816A1F6-97B7-4ACD-A812-B0A1120B03B6}" dt="2020-11-23T10:20:36.709" v="19537" actId="478"/>
          <ac:spMkLst>
            <pc:docMk/>
            <pc:sldMk cId="787582311" sldId="538"/>
            <ac:spMk id="387" creationId="{31555A03-61FA-4819-9DA6-34B79B936F3E}"/>
          </ac:spMkLst>
        </pc:spChg>
        <pc:spChg chg="del">
          <ac:chgData name="Jonathan Loo" userId="d2d72d48b56f45d8" providerId="LiveId" clId="{B816A1F6-97B7-4ACD-A812-B0A1120B03B6}" dt="2020-11-23T10:20:36.709" v="19537" actId="478"/>
          <ac:spMkLst>
            <pc:docMk/>
            <pc:sldMk cId="787582311" sldId="538"/>
            <ac:spMk id="389" creationId="{D465FC1A-C3A2-4355-A83C-946C12A7D791}"/>
          </ac:spMkLst>
        </pc:spChg>
        <pc:spChg chg="del">
          <ac:chgData name="Jonathan Loo" userId="d2d72d48b56f45d8" providerId="LiveId" clId="{B816A1F6-97B7-4ACD-A812-B0A1120B03B6}" dt="2020-11-23T10:20:36.709" v="19537" actId="478"/>
          <ac:spMkLst>
            <pc:docMk/>
            <pc:sldMk cId="787582311" sldId="538"/>
            <ac:spMk id="390" creationId="{8E110304-6898-420F-9925-8AA4E8AB97DB}"/>
          </ac:spMkLst>
        </pc:spChg>
        <pc:spChg chg="del">
          <ac:chgData name="Jonathan Loo" userId="d2d72d48b56f45d8" providerId="LiveId" clId="{B816A1F6-97B7-4ACD-A812-B0A1120B03B6}" dt="2020-11-23T10:20:36.709" v="19537" actId="478"/>
          <ac:spMkLst>
            <pc:docMk/>
            <pc:sldMk cId="787582311" sldId="538"/>
            <ac:spMk id="391" creationId="{DB09D717-6120-4513-A272-74C43789FFE6}"/>
          </ac:spMkLst>
        </pc:spChg>
        <pc:spChg chg="del">
          <ac:chgData name="Jonathan Loo" userId="d2d72d48b56f45d8" providerId="LiveId" clId="{B816A1F6-97B7-4ACD-A812-B0A1120B03B6}" dt="2020-11-23T10:20:36.709" v="19537" actId="478"/>
          <ac:spMkLst>
            <pc:docMk/>
            <pc:sldMk cId="787582311" sldId="538"/>
            <ac:spMk id="392" creationId="{26E4F62B-4F09-485D-AF60-D44AC96DA218}"/>
          </ac:spMkLst>
        </pc:spChg>
        <pc:spChg chg="del">
          <ac:chgData name="Jonathan Loo" userId="d2d72d48b56f45d8" providerId="LiveId" clId="{B816A1F6-97B7-4ACD-A812-B0A1120B03B6}" dt="2020-11-23T10:20:36.709" v="19537" actId="478"/>
          <ac:spMkLst>
            <pc:docMk/>
            <pc:sldMk cId="787582311" sldId="538"/>
            <ac:spMk id="393" creationId="{FB2A8BF7-0C6F-4C2F-8459-C5B50E16E39F}"/>
          </ac:spMkLst>
        </pc:spChg>
        <pc:spChg chg="del">
          <ac:chgData name="Jonathan Loo" userId="d2d72d48b56f45d8" providerId="LiveId" clId="{B816A1F6-97B7-4ACD-A812-B0A1120B03B6}" dt="2020-11-23T10:20:36.709" v="19537" actId="478"/>
          <ac:spMkLst>
            <pc:docMk/>
            <pc:sldMk cId="787582311" sldId="538"/>
            <ac:spMk id="394" creationId="{5B63EB76-FBF7-4D9E-A6E6-BEDAE10E6131}"/>
          </ac:spMkLst>
        </pc:spChg>
        <pc:spChg chg="del">
          <ac:chgData name="Jonathan Loo" userId="d2d72d48b56f45d8" providerId="LiveId" clId="{B816A1F6-97B7-4ACD-A812-B0A1120B03B6}" dt="2020-11-23T10:20:36.709" v="19537" actId="478"/>
          <ac:spMkLst>
            <pc:docMk/>
            <pc:sldMk cId="787582311" sldId="538"/>
            <ac:spMk id="395" creationId="{410A79B8-DE8D-4521-A6FC-6220FF9EE7DE}"/>
          </ac:spMkLst>
        </pc:spChg>
        <pc:spChg chg="del">
          <ac:chgData name="Jonathan Loo" userId="d2d72d48b56f45d8" providerId="LiveId" clId="{B816A1F6-97B7-4ACD-A812-B0A1120B03B6}" dt="2020-11-23T10:20:36.709" v="19537" actId="478"/>
          <ac:spMkLst>
            <pc:docMk/>
            <pc:sldMk cId="787582311" sldId="538"/>
            <ac:spMk id="398" creationId="{34687C76-11DA-4DA4-962D-39AB13687782}"/>
          </ac:spMkLst>
        </pc:spChg>
        <pc:spChg chg="del">
          <ac:chgData name="Jonathan Loo" userId="d2d72d48b56f45d8" providerId="LiveId" clId="{B816A1F6-97B7-4ACD-A812-B0A1120B03B6}" dt="2020-11-23T10:20:36.709" v="19537" actId="478"/>
          <ac:spMkLst>
            <pc:docMk/>
            <pc:sldMk cId="787582311" sldId="538"/>
            <ac:spMk id="400" creationId="{60808689-DBB2-4D29-BCC7-1D79CA71B45F}"/>
          </ac:spMkLst>
        </pc:spChg>
        <pc:spChg chg="del">
          <ac:chgData name="Jonathan Loo" userId="d2d72d48b56f45d8" providerId="LiveId" clId="{B816A1F6-97B7-4ACD-A812-B0A1120B03B6}" dt="2020-11-23T10:20:36.709" v="19537" actId="478"/>
          <ac:spMkLst>
            <pc:docMk/>
            <pc:sldMk cId="787582311" sldId="538"/>
            <ac:spMk id="401" creationId="{645EF712-5980-4B70-8201-DFAC43DEC6F4}"/>
          </ac:spMkLst>
        </pc:spChg>
        <pc:spChg chg="del">
          <ac:chgData name="Jonathan Loo" userId="d2d72d48b56f45d8" providerId="LiveId" clId="{B816A1F6-97B7-4ACD-A812-B0A1120B03B6}" dt="2020-11-23T10:20:36.709" v="19537" actId="478"/>
          <ac:spMkLst>
            <pc:docMk/>
            <pc:sldMk cId="787582311" sldId="538"/>
            <ac:spMk id="403" creationId="{8F6F1068-03AD-4D74-B48D-280FC8BA445A}"/>
          </ac:spMkLst>
        </pc:spChg>
        <pc:spChg chg="del">
          <ac:chgData name="Jonathan Loo" userId="d2d72d48b56f45d8" providerId="LiveId" clId="{B816A1F6-97B7-4ACD-A812-B0A1120B03B6}" dt="2020-11-23T10:20:36.709" v="19537" actId="478"/>
          <ac:spMkLst>
            <pc:docMk/>
            <pc:sldMk cId="787582311" sldId="538"/>
            <ac:spMk id="405" creationId="{B9E1F9AC-3202-4D47-9F92-97541DC22054}"/>
          </ac:spMkLst>
        </pc:spChg>
        <pc:spChg chg="add mod">
          <ac:chgData name="Jonathan Loo" userId="d2d72d48b56f45d8" providerId="LiveId" clId="{B816A1F6-97B7-4ACD-A812-B0A1120B03B6}" dt="2020-11-24T10:25:34.304" v="30515" actId="14100"/>
          <ac:spMkLst>
            <pc:docMk/>
            <pc:sldMk cId="787582311" sldId="538"/>
            <ac:spMk id="406" creationId="{4708C2B4-201B-441F-919E-61F943919707}"/>
          </ac:spMkLst>
        </pc:spChg>
        <pc:spChg chg="del">
          <ac:chgData name="Jonathan Loo" userId="d2d72d48b56f45d8" providerId="LiveId" clId="{B816A1F6-97B7-4ACD-A812-B0A1120B03B6}" dt="2020-11-23T10:20:36.709" v="19537" actId="478"/>
          <ac:spMkLst>
            <pc:docMk/>
            <pc:sldMk cId="787582311" sldId="538"/>
            <ac:spMk id="407" creationId="{C770783C-2340-4370-8EDF-1FCAEF7343E6}"/>
          </ac:spMkLst>
        </pc:spChg>
        <pc:spChg chg="add del mod">
          <ac:chgData name="Jonathan Loo" userId="d2d72d48b56f45d8" providerId="LiveId" clId="{B816A1F6-97B7-4ACD-A812-B0A1120B03B6}" dt="2020-11-24T09:53:21.659" v="29314" actId="478"/>
          <ac:spMkLst>
            <pc:docMk/>
            <pc:sldMk cId="787582311" sldId="538"/>
            <ac:spMk id="408" creationId="{EF763356-CA47-45DC-8E6D-AC052274A560}"/>
          </ac:spMkLst>
        </pc:spChg>
        <pc:spChg chg="del">
          <ac:chgData name="Jonathan Loo" userId="d2d72d48b56f45d8" providerId="LiveId" clId="{B816A1F6-97B7-4ACD-A812-B0A1120B03B6}" dt="2020-11-23T10:19:59.817" v="19531" actId="478"/>
          <ac:spMkLst>
            <pc:docMk/>
            <pc:sldMk cId="787582311" sldId="538"/>
            <ac:spMk id="409" creationId="{9BEFECA1-156B-4E30-AEA0-F8078740863C}"/>
          </ac:spMkLst>
        </pc:spChg>
        <pc:spChg chg="add mod">
          <ac:chgData name="Jonathan Loo" userId="d2d72d48b56f45d8" providerId="LiveId" clId="{B816A1F6-97B7-4ACD-A812-B0A1120B03B6}" dt="2020-11-24T10:10:20.999" v="29935" actId="571"/>
          <ac:spMkLst>
            <pc:docMk/>
            <pc:sldMk cId="787582311" sldId="538"/>
            <ac:spMk id="411" creationId="{2D31CFC2-3C43-4ECB-84D4-422748861615}"/>
          </ac:spMkLst>
        </pc:spChg>
        <pc:spChg chg="add mod">
          <ac:chgData name="Jonathan Loo" userId="d2d72d48b56f45d8" providerId="LiveId" clId="{B816A1F6-97B7-4ACD-A812-B0A1120B03B6}" dt="2020-11-24T10:25:36.648" v="30516" actId="1076"/>
          <ac:spMkLst>
            <pc:docMk/>
            <pc:sldMk cId="787582311" sldId="538"/>
            <ac:spMk id="412" creationId="{3480A483-6984-4D9C-8F1E-8C0B3E508CE2}"/>
          </ac:spMkLst>
        </pc:spChg>
        <pc:spChg chg="add del mod">
          <ac:chgData name="Jonathan Loo" userId="d2d72d48b56f45d8" providerId="LiveId" clId="{B816A1F6-97B7-4ACD-A812-B0A1120B03B6}" dt="2020-11-24T11:53:00.859" v="34504" actId="478"/>
          <ac:spMkLst>
            <pc:docMk/>
            <pc:sldMk cId="787582311" sldId="538"/>
            <ac:spMk id="420" creationId="{05161C95-C7A9-4EE1-A30F-B5CE69DBE1B3}"/>
          </ac:spMkLst>
        </pc:spChg>
        <pc:spChg chg="add del mod">
          <ac:chgData name="Jonathan Loo" userId="d2d72d48b56f45d8" providerId="LiveId" clId="{B816A1F6-97B7-4ACD-A812-B0A1120B03B6}" dt="2020-11-24T11:53:00.859" v="34504" actId="478"/>
          <ac:spMkLst>
            <pc:docMk/>
            <pc:sldMk cId="787582311" sldId="538"/>
            <ac:spMk id="421" creationId="{3F8F0F5D-52E6-4BBB-B45B-F971DC0EC396}"/>
          </ac:spMkLst>
        </pc:spChg>
        <pc:spChg chg="add del mod">
          <ac:chgData name="Jonathan Loo" userId="d2d72d48b56f45d8" providerId="LiveId" clId="{B816A1F6-97B7-4ACD-A812-B0A1120B03B6}" dt="2020-11-24T11:53:00.859" v="34504" actId="478"/>
          <ac:spMkLst>
            <pc:docMk/>
            <pc:sldMk cId="787582311" sldId="538"/>
            <ac:spMk id="422" creationId="{7B5EA771-D1A5-4F62-BAC9-B28A01561164}"/>
          </ac:spMkLst>
        </pc:spChg>
        <pc:spChg chg="add del mod">
          <ac:chgData name="Jonathan Loo" userId="d2d72d48b56f45d8" providerId="LiveId" clId="{B816A1F6-97B7-4ACD-A812-B0A1120B03B6}" dt="2020-11-24T11:53:00.859" v="34504" actId="478"/>
          <ac:spMkLst>
            <pc:docMk/>
            <pc:sldMk cId="787582311" sldId="538"/>
            <ac:spMk id="423" creationId="{5AA57DB4-5B0E-46B2-BB05-F5C604EBCBCD}"/>
          </ac:spMkLst>
        </pc:spChg>
        <pc:spChg chg="add del mod">
          <ac:chgData name="Jonathan Loo" userId="d2d72d48b56f45d8" providerId="LiveId" clId="{B816A1F6-97B7-4ACD-A812-B0A1120B03B6}" dt="2020-11-24T11:53:00.859" v="34504" actId="478"/>
          <ac:spMkLst>
            <pc:docMk/>
            <pc:sldMk cId="787582311" sldId="538"/>
            <ac:spMk id="424" creationId="{600897BD-4060-4094-A923-3E8C6BA016F5}"/>
          </ac:spMkLst>
        </pc:spChg>
        <pc:spChg chg="add del mod">
          <ac:chgData name="Jonathan Loo" userId="d2d72d48b56f45d8" providerId="LiveId" clId="{B816A1F6-97B7-4ACD-A812-B0A1120B03B6}" dt="2020-11-24T11:53:00.859" v="34504" actId="478"/>
          <ac:spMkLst>
            <pc:docMk/>
            <pc:sldMk cId="787582311" sldId="538"/>
            <ac:spMk id="426" creationId="{79B848B2-BFD7-408C-984B-91F732697FED}"/>
          </ac:spMkLst>
        </pc:spChg>
        <pc:spChg chg="add del mod">
          <ac:chgData name="Jonathan Loo" userId="d2d72d48b56f45d8" providerId="LiveId" clId="{B816A1F6-97B7-4ACD-A812-B0A1120B03B6}" dt="2020-11-24T11:53:00.859" v="34504" actId="478"/>
          <ac:spMkLst>
            <pc:docMk/>
            <pc:sldMk cId="787582311" sldId="538"/>
            <ac:spMk id="427" creationId="{13DD2455-AF3A-4ECD-AEDE-A8A2508DCAD0}"/>
          </ac:spMkLst>
        </pc:spChg>
        <pc:spChg chg="add del mod">
          <ac:chgData name="Jonathan Loo" userId="d2d72d48b56f45d8" providerId="LiveId" clId="{B816A1F6-97B7-4ACD-A812-B0A1120B03B6}" dt="2020-11-24T11:53:00.859" v="34504" actId="478"/>
          <ac:spMkLst>
            <pc:docMk/>
            <pc:sldMk cId="787582311" sldId="538"/>
            <ac:spMk id="428" creationId="{24681EAE-57D0-4F84-8D67-AE02C15B73D8}"/>
          </ac:spMkLst>
        </pc:spChg>
        <pc:spChg chg="add del mod">
          <ac:chgData name="Jonathan Loo" userId="d2d72d48b56f45d8" providerId="LiveId" clId="{B816A1F6-97B7-4ACD-A812-B0A1120B03B6}" dt="2020-11-24T11:53:00.859" v="34504" actId="478"/>
          <ac:spMkLst>
            <pc:docMk/>
            <pc:sldMk cId="787582311" sldId="538"/>
            <ac:spMk id="430" creationId="{B6175254-2126-4F17-97F9-91828F39CAB1}"/>
          </ac:spMkLst>
        </pc:spChg>
        <pc:spChg chg="add del mod">
          <ac:chgData name="Jonathan Loo" userId="d2d72d48b56f45d8" providerId="LiveId" clId="{B816A1F6-97B7-4ACD-A812-B0A1120B03B6}" dt="2020-11-24T11:53:00.859" v="34504" actId="478"/>
          <ac:spMkLst>
            <pc:docMk/>
            <pc:sldMk cId="787582311" sldId="538"/>
            <ac:spMk id="431" creationId="{B7B200DF-8D2F-4ABB-912B-F4560ADF4BED}"/>
          </ac:spMkLst>
        </pc:spChg>
        <pc:spChg chg="add del mod">
          <ac:chgData name="Jonathan Loo" userId="d2d72d48b56f45d8" providerId="LiveId" clId="{B816A1F6-97B7-4ACD-A812-B0A1120B03B6}" dt="2020-11-24T11:53:00.859" v="34504" actId="478"/>
          <ac:spMkLst>
            <pc:docMk/>
            <pc:sldMk cId="787582311" sldId="538"/>
            <ac:spMk id="432" creationId="{41822B0A-8C73-44FD-8A41-0E62C736CEC3}"/>
          </ac:spMkLst>
        </pc:spChg>
        <pc:spChg chg="add del mod">
          <ac:chgData name="Jonathan Loo" userId="d2d72d48b56f45d8" providerId="LiveId" clId="{B816A1F6-97B7-4ACD-A812-B0A1120B03B6}" dt="2020-11-24T11:53:00.859" v="34504" actId="478"/>
          <ac:spMkLst>
            <pc:docMk/>
            <pc:sldMk cId="787582311" sldId="538"/>
            <ac:spMk id="433" creationId="{D6EFA67C-759C-46D1-8716-031212C7D892}"/>
          </ac:spMkLst>
        </pc:spChg>
        <pc:spChg chg="add del mod">
          <ac:chgData name="Jonathan Loo" userId="d2d72d48b56f45d8" providerId="LiveId" clId="{B816A1F6-97B7-4ACD-A812-B0A1120B03B6}" dt="2020-11-24T11:53:00.859" v="34504" actId="478"/>
          <ac:spMkLst>
            <pc:docMk/>
            <pc:sldMk cId="787582311" sldId="538"/>
            <ac:spMk id="434" creationId="{2C1C9B17-002E-4FEC-B60D-3022DE77458F}"/>
          </ac:spMkLst>
        </pc:spChg>
        <pc:spChg chg="add del mod">
          <ac:chgData name="Jonathan Loo" userId="d2d72d48b56f45d8" providerId="LiveId" clId="{B816A1F6-97B7-4ACD-A812-B0A1120B03B6}" dt="2020-11-24T11:53:00.859" v="34504" actId="478"/>
          <ac:spMkLst>
            <pc:docMk/>
            <pc:sldMk cId="787582311" sldId="538"/>
            <ac:spMk id="435" creationId="{555CFB7C-2A0E-4949-B45D-D68D4A946B3D}"/>
          </ac:spMkLst>
        </pc:spChg>
        <pc:spChg chg="add del mod">
          <ac:chgData name="Jonathan Loo" userId="d2d72d48b56f45d8" providerId="LiveId" clId="{B816A1F6-97B7-4ACD-A812-B0A1120B03B6}" dt="2020-11-24T11:53:00.859" v="34504" actId="478"/>
          <ac:spMkLst>
            <pc:docMk/>
            <pc:sldMk cId="787582311" sldId="538"/>
            <ac:spMk id="436" creationId="{0DB9138A-4C23-434E-85E8-A977512DAD30}"/>
          </ac:spMkLst>
        </pc:spChg>
        <pc:spChg chg="add del mod">
          <ac:chgData name="Jonathan Loo" userId="d2d72d48b56f45d8" providerId="LiveId" clId="{B816A1F6-97B7-4ACD-A812-B0A1120B03B6}" dt="2020-11-24T11:53:00.859" v="34504" actId="478"/>
          <ac:spMkLst>
            <pc:docMk/>
            <pc:sldMk cId="787582311" sldId="538"/>
            <ac:spMk id="437" creationId="{11F148E2-CD1A-497C-9158-2F40BC9F8D81}"/>
          </ac:spMkLst>
        </pc:spChg>
        <pc:spChg chg="add del mod">
          <ac:chgData name="Jonathan Loo" userId="d2d72d48b56f45d8" providerId="LiveId" clId="{B816A1F6-97B7-4ACD-A812-B0A1120B03B6}" dt="2020-11-24T11:53:00.859" v="34504" actId="478"/>
          <ac:spMkLst>
            <pc:docMk/>
            <pc:sldMk cId="787582311" sldId="538"/>
            <ac:spMk id="438" creationId="{CD7B32F4-CA21-4231-9DC0-CF1BA709D16D}"/>
          </ac:spMkLst>
        </pc:spChg>
        <pc:spChg chg="add del mod">
          <ac:chgData name="Jonathan Loo" userId="d2d72d48b56f45d8" providerId="LiveId" clId="{B816A1F6-97B7-4ACD-A812-B0A1120B03B6}" dt="2020-11-24T11:53:00.859" v="34504" actId="478"/>
          <ac:spMkLst>
            <pc:docMk/>
            <pc:sldMk cId="787582311" sldId="538"/>
            <ac:spMk id="439" creationId="{7B273D07-67C4-4C80-BB51-EED72D7061CE}"/>
          </ac:spMkLst>
        </pc:spChg>
        <pc:spChg chg="add del mod">
          <ac:chgData name="Jonathan Loo" userId="d2d72d48b56f45d8" providerId="LiveId" clId="{B816A1F6-97B7-4ACD-A812-B0A1120B03B6}" dt="2020-11-24T11:53:00.859" v="34504" actId="478"/>
          <ac:spMkLst>
            <pc:docMk/>
            <pc:sldMk cId="787582311" sldId="538"/>
            <ac:spMk id="440" creationId="{1C5F462F-1030-47A8-918F-00D7752CCDA9}"/>
          </ac:spMkLst>
        </pc:spChg>
        <pc:spChg chg="add del mod">
          <ac:chgData name="Jonathan Loo" userId="d2d72d48b56f45d8" providerId="LiveId" clId="{B816A1F6-97B7-4ACD-A812-B0A1120B03B6}" dt="2020-11-24T11:53:00.859" v="34504" actId="478"/>
          <ac:spMkLst>
            <pc:docMk/>
            <pc:sldMk cId="787582311" sldId="538"/>
            <ac:spMk id="441" creationId="{502656A9-BBBB-49BF-B49D-A55DBE57B3B4}"/>
          </ac:spMkLst>
        </pc:spChg>
        <pc:spChg chg="add del mod">
          <ac:chgData name="Jonathan Loo" userId="d2d72d48b56f45d8" providerId="LiveId" clId="{B816A1F6-97B7-4ACD-A812-B0A1120B03B6}" dt="2020-11-24T11:53:00.859" v="34504" actId="478"/>
          <ac:spMkLst>
            <pc:docMk/>
            <pc:sldMk cId="787582311" sldId="538"/>
            <ac:spMk id="442" creationId="{761A31F9-98AA-469A-9746-96A6AE89358E}"/>
          </ac:spMkLst>
        </pc:spChg>
        <pc:spChg chg="del">
          <ac:chgData name="Jonathan Loo" userId="d2d72d48b56f45d8" providerId="LiveId" clId="{B816A1F6-97B7-4ACD-A812-B0A1120B03B6}" dt="2020-11-23T10:20:36.709" v="19537" actId="478"/>
          <ac:spMkLst>
            <pc:docMk/>
            <pc:sldMk cId="787582311" sldId="538"/>
            <ac:spMk id="459" creationId="{13D90BD9-A623-4CBD-8404-586B5B80B5C0}"/>
          </ac:spMkLst>
        </pc:spChg>
        <pc:spChg chg="del">
          <ac:chgData name="Jonathan Loo" userId="d2d72d48b56f45d8" providerId="LiveId" clId="{B816A1F6-97B7-4ACD-A812-B0A1120B03B6}" dt="2020-11-23T10:20:36.709" v="19537" actId="478"/>
          <ac:spMkLst>
            <pc:docMk/>
            <pc:sldMk cId="787582311" sldId="538"/>
            <ac:spMk id="461" creationId="{B5C2566D-3705-4F91-89E1-4F2CA0CAAE58}"/>
          </ac:spMkLst>
        </pc:spChg>
        <pc:spChg chg="del">
          <ac:chgData name="Jonathan Loo" userId="d2d72d48b56f45d8" providerId="LiveId" clId="{B816A1F6-97B7-4ACD-A812-B0A1120B03B6}" dt="2020-11-23T10:20:36.709" v="19537" actId="478"/>
          <ac:spMkLst>
            <pc:docMk/>
            <pc:sldMk cId="787582311" sldId="538"/>
            <ac:spMk id="463" creationId="{93B66D4C-0C3D-4F0D-8DB3-9E5A38F2C7FD}"/>
          </ac:spMkLst>
        </pc:spChg>
        <pc:spChg chg="del">
          <ac:chgData name="Jonathan Loo" userId="d2d72d48b56f45d8" providerId="LiveId" clId="{B816A1F6-97B7-4ACD-A812-B0A1120B03B6}" dt="2020-11-23T10:20:36.709" v="19537" actId="478"/>
          <ac:spMkLst>
            <pc:docMk/>
            <pc:sldMk cId="787582311" sldId="538"/>
            <ac:spMk id="465" creationId="{41510A9A-7907-48C6-9562-E9B3819274A4}"/>
          </ac:spMkLst>
        </pc:spChg>
        <pc:spChg chg="del">
          <ac:chgData name="Jonathan Loo" userId="d2d72d48b56f45d8" providerId="LiveId" clId="{B816A1F6-97B7-4ACD-A812-B0A1120B03B6}" dt="2020-11-23T10:20:36.709" v="19537" actId="478"/>
          <ac:spMkLst>
            <pc:docMk/>
            <pc:sldMk cId="787582311" sldId="538"/>
            <ac:spMk id="467" creationId="{05B1631C-6CEA-4ADD-9E26-CBAC39F6AD62}"/>
          </ac:spMkLst>
        </pc:spChg>
        <pc:spChg chg="add del mod ord">
          <ac:chgData name="Jonathan Loo" userId="d2d72d48b56f45d8" providerId="LiveId" clId="{B816A1F6-97B7-4ACD-A812-B0A1120B03B6}" dt="2020-11-23T10:48:49.794" v="20699" actId="478"/>
          <ac:spMkLst>
            <pc:docMk/>
            <pc:sldMk cId="787582311" sldId="538"/>
            <ac:spMk id="474" creationId="{B53B86BA-E6B6-4C42-8DA1-CD16B146AE0F}"/>
          </ac:spMkLst>
        </pc:spChg>
        <pc:spChg chg="add del mod ord">
          <ac:chgData name="Jonathan Loo" userId="d2d72d48b56f45d8" providerId="LiveId" clId="{B816A1F6-97B7-4ACD-A812-B0A1120B03B6}" dt="2020-11-23T10:49:07.688" v="20701" actId="700"/>
          <ac:spMkLst>
            <pc:docMk/>
            <pc:sldMk cId="787582311" sldId="538"/>
            <ac:spMk id="475" creationId="{C66CA428-E58C-48E4-84ED-916D54EDB4F0}"/>
          </ac:spMkLst>
        </pc:spChg>
        <pc:spChg chg="add del mod ord">
          <ac:chgData name="Jonathan Loo" userId="d2d72d48b56f45d8" providerId="LiveId" clId="{B816A1F6-97B7-4ACD-A812-B0A1120B03B6}" dt="2020-11-23T10:49:07.688" v="20701" actId="700"/>
          <ac:spMkLst>
            <pc:docMk/>
            <pc:sldMk cId="787582311" sldId="538"/>
            <ac:spMk id="476" creationId="{79A54AF2-4C5D-42D5-B528-22F0CADD62F5}"/>
          </ac:spMkLst>
        </pc:spChg>
        <pc:spChg chg="add del mod ord">
          <ac:chgData name="Jonathan Loo" userId="d2d72d48b56f45d8" providerId="LiveId" clId="{B816A1F6-97B7-4ACD-A812-B0A1120B03B6}" dt="2020-11-23T10:49:07.688" v="20701" actId="700"/>
          <ac:spMkLst>
            <pc:docMk/>
            <pc:sldMk cId="787582311" sldId="538"/>
            <ac:spMk id="477" creationId="{0D29E933-05FF-420A-979D-E134A7CA96DB}"/>
          </ac:spMkLst>
        </pc:spChg>
        <pc:spChg chg="add del mod ord">
          <ac:chgData name="Jonathan Loo" userId="d2d72d48b56f45d8" providerId="LiveId" clId="{B816A1F6-97B7-4ACD-A812-B0A1120B03B6}" dt="2020-11-23T10:49:07.688" v="20701" actId="700"/>
          <ac:spMkLst>
            <pc:docMk/>
            <pc:sldMk cId="787582311" sldId="538"/>
            <ac:spMk id="478" creationId="{64165395-E7F5-4928-8030-70DCE00D8034}"/>
          </ac:spMkLst>
        </pc:spChg>
        <pc:spChg chg="add del mod ord">
          <ac:chgData name="Jonathan Loo" userId="d2d72d48b56f45d8" providerId="LiveId" clId="{B816A1F6-97B7-4ACD-A812-B0A1120B03B6}" dt="2020-11-24T14:15:22.296" v="38262" actId="478"/>
          <ac:spMkLst>
            <pc:docMk/>
            <pc:sldMk cId="787582311" sldId="538"/>
            <ac:spMk id="479" creationId="{96E516CB-B936-4B78-B7C2-A5F321BDA1D8}"/>
          </ac:spMkLst>
        </pc:spChg>
        <pc:spChg chg="add del mod ord">
          <ac:chgData name="Jonathan Loo" userId="d2d72d48b56f45d8" providerId="LiveId" clId="{B816A1F6-97B7-4ACD-A812-B0A1120B03B6}" dt="2020-11-23T10:55:59.935" v="21192" actId="478"/>
          <ac:spMkLst>
            <pc:docMk/>
            <pc:sldMk cId="787582311" sldId="538"/>
            <ac:spMk id="480" creationId="{36CB9758-FD9D-4832-A752-CCF9B64E4CA8}"/>
          </ac:spMkLst>
        </pc:spChg>
        <pc:spChg chg="add mod">
          <ac:chgData name="Jonathan Loo" userId="d2d72d48b56f45d8" providerId="LiveId" clId="{B816A1F6-97B7-4ACD-A812-B0A1120B03B6}" dt="2020-11-24T09:54:12.678" v="29398" actId="404"/>
          <ac:spMkLst>
            <pc:docMk/>
            <pc:sldMk cId="787582311" sldId="538"/>
            <ac:spMk id="523" creationId="{6FF75D40-26C8-406A-9FED-8CA55A98B11A}"/>
          </ac:spMkLst>
        </pc:spChg>
        <pc:spChg chg="add del mod">
          <ac:chgData name="Jonathan Loo" userId="d2d72d48b56f45d8" providerId="LiveId" clId="{B816A1F6-97B7-4ACD-A812-B0A1120B03B6}" dt="2020-11-24T11:53:00.859" v="34504" actId="478"/>
          <ac:spMkLst>
            <pc:docMk/>
            <pc:sldMk cId="787582311" sldId="538"/>
            <ac:spMk id="552" creationId="{C8DE7F8A-2276-4B42-BABE-1775CCE5A0A3}"/>
          </ac:spMkLst>
        </pc:spChg>
        <pc:spChg chg="add del mod">
          <ac:chgData name="Jonathan Loo" userId="d2d72d48b56f45d8" providerId="LiveId" clId="{B816A1F6-97B7-4ACD-A812-B0A1120B03B6}" dt="2020-11-24T11:53:00.859" v="34504" actId="478"/>
          <ac:spMkLst>
            <pc:docMk/>
            <pc:sldMk cId="787582311" sldId="538"/>
            <ac:spMk id="554" creationId="{578BAC22-CB62-4D47-9E58-26EEF9607856}"/>
          </ac:spMkLst>
        </pc:spChg>
        <pc:spChg chg="add del mod">
          <ac:chgData name="Jonathan Loo" userId="d2d72d48b56f45d8" providerId="LiveId" clId="{B816A1F6-97B7-4ACD-A812-B0A1120B03B6}" dt="2020-11-24T11:53:00.859" v="34504" actId="478"/>
          <ac:spMkLst>
            <pc:docMk/>
            <pc:sldMk cId="787582311" sldId="538"/>
            <ac:spMk id="555" creationId="{E83242B3-7894-48F0-988C-890E12EBB20C}"/>
          </ac:spMkLst>
        </pc:spChg>
        <pc:spChg chg="del">
          <ac:chgData name="Jonathan Loo" userId="d2d72d48b56f45d8" providerId="LiveId" clId="{B816A1F6-97B7-4ACD-A812-B0A1120B03B6}" dt="2020-11-23T10:19:59.817" v="19531" actId="478"/>
          <ac:spMkLst>
            <pc:docMk/>
            <pc:sldMk cId="787582311" sldId="538"/>
            <ac:spMk id="565" creationId="{C9E649A2-FC50-4258-9BD6-812D2E450415}"/>
          </ac:spMkLst>
        </pc:spChg>
        <pc:spChg chg="del">
          <ac:chgData name="Jonathan Loo" userId="d2d72d48b56f45d8" providerId="LiveId" clId="{B816A1F6-97B7-4ACD-A812-B0A1120B03B6}" dt="2020-11-23T10:20:36.709" v="19537" actId="478"/>
          <ac:spMkLst>
            <pc:docMk/>
            <pc:sldMk cId="787582311" sldId="538"/>
            <ac:spMk id="567" creationId="{3F2DB013-6D52-42C4-8B2B-00D15C5A3210}"/>
          </ac:spMkLst>
        </pc:spChg>
        <pc:spChg chg="del">
          <ac:chgData name="Jonathan Loo" userId="d2d72d48b56f45d8" providerId="LiveId" clId="{B816A1F6-97B7-4ACD-A812-B0A1120B03B6}" dt="2020-11-23T10:20:36.709" v="19537" actId="478"/>
          <ac:spMkLst>
            <pc:docMk/>
            <pc:sldMk cId="787582311" sldId="538"/>
            <ac:spMk id="569" creationId="{B65DA2F6-A045-4DAC-99A9-792B7B27BD39}"/>
          </ac:spMkLst>
        </pc:spChg>
        <pc:spChg chg="del">
          <ac:chgData name="Jonathan Loo" userId="d2d72d48b56f45d8" providerId="LiveId" clId="{B816A1F6-97B7-4ACD-A812-B0A1120B03B6}" dt="2020-11-23T10:20:36.709" v="19537" actId="478"/>
          <ac:spMkLst>
            <pc:docMk/>
            <pc:sldMk cId="787582311" sldId="538"/>
            <ac:spMk id="571" creationId="{07D4222A-E6DA-4F6D-A82D-7D178E41AA85}"/>
          </ac:spMkLst>
        </pc:spChg>
        <pc:spChg chg="del">
          <ac:chgData name="Jonathan Loo" userId="d2d72d48b56f45d8" providerId="LiveId" clId="{B816A1F6-97B7-4ACD-A812-B0A1120B03B6}" dt="2020-11-23T10:20:36.709" v="19537" actId="478"/>
          <ac:spMkLst>
            <pc:docMk/>
            <pc:sldMk cId="787582311" sldId="538"/>
            <ac:spMk id="573" creationId="{3F99C712-B628-4F6A-B4F8-DFC69BCF3831}"/>
          </ac:spMkLst>
        </pc:spChg>
        <pc:spChg chg="del">
          <ac:chgData name="Jonathan Loo" userId="d2d72d48b56f45d8" providerId="LiveId" clId="{B816A1F6-97B7-4ACD-A812-B0A1120B03B6}" dt="2020-11-23T10:20:36.709" v="19537" actId="478"/>
          <ac:spMkLst>
            <pc:docMk/>
            <pc:sldMk cId="787582311" sldId="538"/>
            <ac:spMk id="575" creationId="{3D58ADE1-A314-45AF-AE54-D6F3E78C68BC}"/>
          </ac:spMkLst>
        </pc:spChg>
        <pc:spChg chg="add mod">
          <ac:chgData name="Jonathan Loo" userId="d2d72d48b56f45d8" providerId="LiveId" clId="{B816A1F6-97B7-4ACD-A812-B0A1120B03B6}" dt="2020-11-24T11:53:14.545" v="34534" actId="1038"/>
          <ac:spMkLst>
            <pc:docMk/>
            <pc:sldMk cId="787582311" sldId="538"/>
            <ac:spMk id="597" creationId="{2E577C4E-FE2B-495F-90F3-1D4766418FD2}"/>
          </ac:spMkLst>
        </pc:spChg>
        <pc:spChg chg="add mod">
          <ac:chgData name="Jonathan Loo" userId="d2d72d48b56f45d8" providerId="LiveId" clId="{B816A1F6-97B7-4ACD-A812-B0A1120B03B6}" dt="2020-11-24T12:17:12.882" v="35542" actId="1076"/>
          <ac:spMkLst>
            <pc:docMk/>
            <pc:sldMk cId="787582311" sldId="538"/>
            <ac:spMk id="598" creationId="{9EE6DECB-63A7-4AA7-8646-4CF5FA8D1634}"/>
          </ac:spMkLst>
        </pc:spChg>
        <pc:spChg chg="add mod">
          <ac:chgData name="Jonathan Loo" userId="d2d72d48b56f45d8" providerId="LiveId" clId="{B816A1F6-97B7-4ACD-A812-B0A1120B03B6}" dt="2020-11-24T11:53:14.545" v="34534" actId="1038"/>
          <ac:spMkLst>
            <pc:docMk/>
            <pc:sldMk cId="787582311" sldId="538"/>
            <ac:spMk id="599" creationId="{A8D2DD58-5187-4803-9C39-56F905842574}"/>
          </ac:spMkLst>
        </pc:spChg>
        <pc:spChg chg="add mod">
          <ac:chgData name="Jonathan Loo" userId="d2d72d48b56f45d8" providerId="LiveId" clId="{B816A1F6-97B7-4ACD-A812-B0A1120B03B6}" dt="2020-11-24T11:53:14.545" v="34534" actId="1038"/>
          <ac:spMkLst>
            <pc:docMk/>
            <pc:sldMk cId="787582311" sldId="538"/>
            <ac:spMk id="600" creationId="{03F3C60B-C837-4D68-8124-21A1FBA15F57}"/>
          </ac:spMkLst>
        </pc:spChg>
        <pc:spChg chg="add mod">
          <ac:chgData name="Jonathan Loo" userId="d2d72d48b56f45d8" providerId="LiveId" clId="{B816A1F6-97B7-4ACD-A812-B0A1120B03B6}" dt="2020-11-24T11:53:14.545" v="34534" actId="1038"/>
          <ac:spMkLst>
            <pc:docMk/>
            <pc:sldMk cId="787582311" sldId="538"/>
            <ac:spMk id="601" creationId="{4F422C00-3101-4EFD-8F54-AAEE99797EBD}"/>
          </ac:spMkLst>
        </pc:spChg>
        <pc:spChg chg="add mod">
          <ac:chgData name="Jonathan Loo" userId="d2d72d48b56f45d8" providerId="LiveId" clId="{B816A1F6-97B7-4ACD-A812-B0A1120B03B6}" dt="2020-11-24T11:53:14.545" v="34534" actId="1038"/>
          <ac:spMkLst>
            <pc:docMk/>
            <pc:sldMk cId="787582311" sldId="538"/>
            <ac:spMk id="602" creationId="{50139818-142B-463A-8E30-733BED6E19D8}"/>
          </ac:spMkLst>
        </pc:spChg>
        <pc:spChg chg="add mod">
          <ac:chgData name="Jonathan Loo" userId="d2d72d48b56f45d8" providerId="LiveId" clId="{B816A1F6-97B7-4ACD-A812-B0A1120B03B6}" dt="2020-11-24T11:53:14.545" v="34534" actId="1038"/>
          <ac:spMkLst>
            <pc:docMk/>
            <pc:sldMk cId="787582311" sldId="538"/>
            <ac:spMk id="603" creationId="{63087291-C6CA-4CD2-A02B-4DDC30492B01}"/>
          </ac:spMkLst>
        </pc:spChg>
        <pc:spChg chg="add del mod">
          <ac:chgData name="Jonathan Loo" userId="d2d72d48b56f45d8" providerId="LiveId" clId="{B816A1F6-97B7-4ACD-A812-B0A1120B03B6}" dt="2020-11-24T11:53:53.599" v="34552" actId="478"/>
          <ac:spMkLst>
            <pc:docMk/>
            <pc:sldMk cId="787582311" sldId="538"/>
            <ac:spMk id="604" creationId="{F2596A45-486C-4F1A-A7C7-D08CCB2747CB}"/>
          </ac:spMkLst>
        </pc:spChg>
        <pc:spChg chg="add del mod">
          <ac:chgData name="Jonathan Loo" userId="d2d72d48b56f45d8" providerId="LiveId" clId="{B816A1F6-97B7-4ACD-A812-B0A1120B03B6}" dt="2020-11-24T11:53:42.752" v="34546" actId="478"/>
          <ac:spMkLst>
            <pc:docMk/>
            <pc:sldMk cId="787582311" sldId="538"/>
            <ac:spMk id="605" creationId="{80B7A60C-BE43-4BAB-BF63-A824BF6339E8}"/>
          </ac:spMkLst>
        </pc:spChg>
        <pc:spChg chg="add mod">
          <ac:chgData name="Jonathan Loo" userId="d2d72d48b56f45d8" providerId="LiveId" clId="{B816A1F6-97B7-4ACD-A812-B0A1120B03B6}" dt="2020-11-24T11:53:14.545" v="34534" actId="1038"/>
          <ac:spMkLst>
            <pc:docMk/>
            <pc:sldMk cId="787582311" sldId="538"/>
            <ac:spMk id="606" creationId="{342AEA0D-6DEF-4DF1-85F9-FF8196A77433}"/>
          </ac:spMkLst>
        </pc:spChg>
        <pc:spChg chg="add mod">
          <ac:chgData name="Jonathan Loo" userId="d2d72d48b56f45d8" providerId="LiveId" clId="{B816A1F6-97B7-4ACD-A812-B0A1120B03B6}" dt="2020-11-24T11:53:14.545" v="34534" actId="1038"/>
          <ac:spMkLst>
            <pc:docMk/>
            <pc:sldMk cId="787582311" sldId="538"/>
            <ac:spMk id="607" creationId="{7050EBA3-20ED-458E-9A43-C8798ECB49DA}"/>
          </ac:spMkLst>
        </pc:spChg>
        <pc:spChg chg="add mod">
          <ac:chgData name="Jonathan Loo" userId="d2d72d48b56f45d8" providerId="LiveId" clId="{B816A1F6-97B7-4ACD-A812-B0A1120B03B6}" dt="2020-11-24T11:53:14.545" v="34534" actId="1038"/>
          <ac:spMkLst>
            <pc:docMk/>
            <pc:sldMk cId="787582311" sldId="538"/>
            <ac:spMk id="608" creationId="{D0AEAA7A-526E-473F-A6E3-221CFD576B8E}"/>
          </ac:spMkLst>
        </pc:spChg>
        <pc:spChg chg="add mod">
          <ac:chgData name="Jonathan Loo" userId="d2d72d48b56f45d8" providerId="LiveId" clId="{B816A1F6-97B7-4ACD-A812-B0A1120B03B6}" dt="2020-11-24T11:53:14.545" v="34534" actId="1038"/>
          <ac:spMkLst>
            <pc:docMk/>
            <pc:sldMk cId="787582311" sldId="538"/>
            <ac:spMk id="609" creationId="{24C39ACE-B193-4214-9225-E7208C26386B}"/>
          </ac:spMkLst>
        </pc:spChg>
        <pc:spChg chg="add mod">
          <ac:chgData name="Jonathan Loo" userId="d2d72d48b56f45d8" providerId="LiveId" clId="{B816A1F6-97B7-4ACD-A812-B0A1120B03B6}" dt="2020-11-24T11:53:14.545" v="34534" actId="1038"/>
          <ac:spMkLst>
            <pc:docMk/>
            <pc:sldMk cId="787582311" sldId="538"/>
            <ac:spMk id="610" creationId="{38F0EF68-066F-4CF9-B551-9E1B6AC3157D}"/>
          </ac:spMkLst>
        </pc:spChg>
        <pc:spChg chg="add mod">
          <ac:chgData name="Jonathan Loo" userId="d2d72d48b56f45d8" providerId="LiveId" clId="{B816A1F6-97B7-4ACD-A812-B0A1120B03B6}" dt="2020-11-24T11:53:14.545" v="34534" actId="1038"/>
          <ac:spMkLst>
            <pc:docMk/>
            <pc:sldMk cId="787582311" sldId="538"/>
            <ac:spMk id="611" creationId="{F8391771-725A-4025-B371-110289C84B14}"/>
          </ac:spMkLst>
        </pc:spChg>
        <pc:spChg chg="add mod">
          <ac:chgData name="Jonathan Loo" userId="d2d72d48b56f45d8" providerId="LiveId" clId="{B816A1F6-97B7-4ACD-A812-B0A1120B03B6}" dt="2020-11-24T11:53:14.545" v="34534" actId="1038"/>
          <ac:spMkLst>
            <pc:docMk/>
            <pc:sldMk cId="787582311" sldId="538"/>
            <ac:spMk id="612" creationId="{4E0183CA-1548-4BF7-AC13-F664A9620A64}"/>
          </ac:spMkLst>
        </pc:spChg>
        <pc:spChg chg="add mod">
          <ac:chgData name="Jonathan Loo" userId="d2d72d48b56f45d8" providerId="LiveId" clId="{B816A1F6-97B7-4ACD-A812-B0A1120B03B6}" dt="2020-11-24T12:17:10.161" v="35540" actId="1036"/>
          <ac:spMkLst>
            <pc:docMk/>
            <pc:sldMk cId="787582311" sldId="538"/>
            <ac:spMk id="613" creationId="{BE151D03-C253-436A-A324-8D18014D0AEB}"/>
          </ac:spMkLst>
        </pc:spChg>
        <pc:spChg chg="add mod">
          <ac:chgData name="Jonathan Loo" userId="d2d72d48b56f45d8" providerId="LiveId" clId="{B816A1F6-97B7-4ACD-A812-B0A1120B03B6}" dt="2020-11-24T11:53:14.545" v="34534" actId="1038"/>
          <ac:spMkLst>
            <pc:docMk/>
            <pc:sldMk cId="787582311" sldId="538"/>
            <ac:spMk id="614" creationId="{6F51B519-E5BB-4752-9E4C-F1F8F38A2981}"/>
          </ac:spMkLst>
        </pc:spChg>
        <pc:spChg chg="add mod">
          <ac:chgData name="Jonathan Loo" userId="d2d72d48b56f45d8" providerId="LiveId" clId="{B816A1F6-97B7-4ACD-A812-B0A1120B03B6}" dt="2020-11-24T11:53:14.545" v="34534" actId="1038"/>
          <ac:spMkLst>
            <pc:docMk/>
            <pc:sldMk cId="787582311" sldId="538"/>
            <ac:spMk id="615" creationId="{FB41EED8-A766-4AB1-AE04-3C566AFD35A3}"/>
          </ac:spMkLst>
        </pc:spChg>
        <pc:spChg chg="add mod">
          <ac:chgData name="Jonathan Loo" userId="d2d72d48b56f45d8" providerId="LiveId" clId="{B816A1F6-97B7-4ACD-A812-B0A1120B03B6}" dt="2020-11-24T11:53:14.545" v="34534" actId="1038"/>
          <ac:spMkLst>
            <pc:docMk/>
            <pc:sldMk cId="787582311" sldId="538"/>
            <ac:spMk id="616" creationId="{8E805FD3-0FED-4DB1-AE7F-5AC2DA45662E}"/>
          </ac:spMkLst>
        </pc:spChg>
        <pc:spChg chg="add mod">
          <ac:chgData name="Jonathan Loo" userId="d2d72d48b56f45d8" providerId="LiveId" clId="{B816A1F6-97B7-4ACD-A812-B0A1120B03B6}" dt="2020-11-24T11:53:14.545" v="34534" actId="1038"/>
          <ac:spMkLst>
            <pc:docMk/>
            <pc:sldMk cId="787582311" sldId="538"/>
            <ac:spMk id="617" creationId="{AAE4439B-5F0B-4514-A081-4A4B0E757A15}"/>
          </ac:spMkLst>
        </pc:spChg>
        <pc:spChg chg="add mod">
          <ac:chgData name="Jonathan Loo" userId="d2d72d48b56f45d8" providerId="LiveId" clId="{B816A1F6-97B7-4ACD-A812-B0A1120B03B6}" dt="2020-11-24T12:19:19.247" v="35815" actId="1076"/>
          <ac:spMkLst>
            <pc:docMk/>
            <pc:sldMk cId="787582311" sldId="538"/>
            <ac:spMk id="630" creationId="{8398FF4A-0FD3-46FB-BBD8-804F596FD219}"/>
          </ac:spMkLst>
        </pc:spChg>
        <pc:spChg chg="add mod">
          <ac:chgData name="Jonathan Loo" userId="d2d72d48b56f45d8" providerId="LiveId" clId="{B816A1F6-97B7-4ACD-A812-B0A1120B03B6}" dt="2020-11-24T12:19:22.097" v="35820" actId="1038"/>
          <ac:spMkLst>
            <pc:docMk/>
            <pc:sldMk cId="787582311" sldId="538"/>
            <ac:spMk id="631" creationId="{A9F707F7-AB76-4571-906C-7F64B6684FDE}"/>
          </ac:spMkLst>
        </pc:spChg>
        <pc:spChg chg="add mod">
          <ac:chgData name="Jonathan Loo" userId="d2d72d48b56f45d8" providerId="LiveId" clId="{B816A1F6-97B7-4ACD-A812-B0A1120B03B6}" dt="2020-11-24T12:19:27.668" v="35830" actId="1038"/>
          <ac:spMkLst>
            <pc:docMk/>
            <pc:sldMk cId="787582311" sldId="538"/>
            <ac:spMk id="632" creationId="{D14CE14E-A52D-4367-933E-A05193C85DA9}"/>
          </ac:spMkLst>
        </pc:spChg>
        <pc:spChg chg="add mod">
          <ac:chgData name="Jonathan Loo" userId="d2d72d48b56f45d8" providerId="LiveId" clId="{B816A1F6-97B7-4ACD-A812-B0A1120B03B6}" dt="2020-11-24T12:18:49.973" v="35789" actId="14100"/>
          <ac:spMkLst>
            <pc:docMk/>
            <pc:sldMk cId="787582311" sldId="538"/>
            <ac:spMk id="696" creationId="{5B54C324-DC76-4CDC-8047-6287CDD84391}"/>
          </ac:spMkLst>
        </pc:spChg>
        <pc:spChg chg="add mod">
          <ac:chgData name="Jonathan Loo" userId="d2d72d48b56f45d8" providerId="LiveId" clId="{B816A1F6-97B7-4ACD-A812-B0A1120B03B6}" dt="2020-11-24T12:28:28.988" v="36110" actId="20577"/>
          <ac:spMkLst>
            <pc:docMk/>
            <pc:sldMk cId="787582311" sldId="538"/>
            <ac:spMk id="707" creationId="{C1EF495A-281C-43BE-BFA7-AF5308CA2D64}"/>
          </ac:spMkLst>
        </pc:spChg>
        <pc:spChg chg="add del">
          <ac:chgData name="Jonathan Loo" userId="d2d72d48b56f45d8" providerId="LiveId" clId="{B816A1F6-97B7-4ACD-A812-B0A1120B03B6}" dt="2020-11-24T14:15:27.114" v="38265" actId="478"/>
          <ac:spMkLst>
            <pc:docMk/>
            <pc:sldMk cId="787582311" sldId="538"/>
            <ac:spMk id="708" creationId="{3057223B-B7C4-4C62-8D15-85F3590D5110}"/>
          </ac:spMkLst>
        </pc:spChg>
        <pc:grpChg chg="add del mod topLvl">
          <ac:chgData name="Jonathan Loo" userId="d2d72d48b56f45d8" providerId="LiveId" clId="{B816A1F6-97B7-4ACD-A812-B0A1120B03B6}" dt="2020-11-23T20:04:42.523" v="27130" actId="165"/>
          <ac:grpSpMkLst>
            <pc:docMk/>
            <pc:sldMk cId="787582311" sldId="538"/>
            <ac:grpSpMk id="488" creationId="{F06728A7-C39F-4CBC-A13D-FBA228C59EBB}"/>
          </ac:grpSpMkLst>
        </pc:grpChg>
        <pc:grpChg chg="add del mod">
          <ac:chgData name="Jonathan Loo" userId="d2d72d48b56f45d8" providerId="LiveId" clId="{B816A1F6-97B7-4ACD-A812-B0A1120B03B6}" dt="2020-11-23T17:00:38.040" v="25672" actId="165"/>
          <ac:grpSpMkLst>
            <pc:docMk/>
            <pc:sldMk cId="787582311" sldId="538"/>
            <ac:grpSpMk id="490" creationId="{ABEB376F-9D85-46C1-A796-54FAC1FC7B37}"/>
          </ac:grpSpMkLst>
        </pc:grpChg>
        <pc:grpChg chg="add del mod">
          <ac:chgData name="Jonathan Loo" userId="d2d72d48b56f45d8" providerId="LiveId" clId="{B816A1F6-97B7-4ACD-A812-B0A1120B03B6}" dt="2020-11-23T20:04:37.477" v="27127" actId="165"/>
          <ac:grpSpMkLst>
            <pc:docMk/>
            <pc:sldMk cId="787582311" sldId="538"/>
            <ac:grpSpMk id="503" creationId="{B9ED8474-77B0-4FD0-92EC-8C42B94A0B2D}"/>
          </ac:grpSpMkLst>
        </pc:grpChg>
        <pc:picChg chg="add del mod">
          <ac:chgData name="Jonathan Loo" userId="d2d72d48b56f45d8" providerId="LiveId" clId="{B816A1F6-97B7-4ACD-A812-B0A1120B03B6}" dt="2020-11-23T10:20:37.219" v="19538" actId="478"/>
          <ac:picMkLst>
            <pc:docMk/>
            <pc:sldMk cId="787582311" sldId="538"/>
            <ac:picMk id="7" creationId="{6174EEF9-B724-4ED4-8CC1-A1D4002F10C9}"/>
          </ac:picMkLst>
        </pc:picChg>
        <pc:picChg chg="del">
          <ac:chgData name="Jonathan Loo" userId="d2d72d48b56f45d8" providerId="LiveId" clId="{B816A1F6-97B7-4ACD-A812-B0A1120B03B6}" dt="2020-11-23T10:20:36.709" v="19537" actId="478"/>
          <ac:picMkLst>
            <pc:docMk/>
            <pc:sldMk cId="787582311" sldId="538"/>
            <ac:picMk id="14" creationId="{3DFC1526-37E5-421F-B1F9-BE1D8B2AD21B}"/>
          </ac:picMkLst>
        </pc:picChg>
        <pc:picChg chg="add del">
          <ac:chgData name="Jonathan Loo" userId="d2d72d48b56f45d8" providerId="LiveId" clId="{B816A1F6-97B7-4ACD-A812-B0A1120B03B6}" dt="2020-11-23T10:20:36.709" v="19537" actId="478"/>
          <ac:picMkLst>
            <pc:docMk/>
            <pc:sldMk cId="787582311" sldId="538"/>
            <ac:picMk id="17" creationId="{80C6FF9E-8FF8-4CB3-A27A-A2FD8129C115}"/>
          </ac:picMkLst>
        </pc:picChg>
        <pc:picChg chg="del">
          <ac:chgData name="Jonathan Loo" userId="d2d72d48b56f45d8" providerId="LiveId" clId="{B816A1F6-97B7-4ACD-A812-B0A1120B03B6}" dt="2020-11-23T10:19:59.817" v="19531" actId="478"/>
          <ac:picMkLst>
            <pc:docMk/>
            <pc:sldMk cId="787582311" sldId="538"/>
            <ac:picMk id="21" creationId="{B46E949D-0BC2-4B69-8753-61D0E9F2D4D9}"/>
          </ac:picMkLst>
        </pc:picChg>
        <pc:picChg chg="del">
          <ac:chgData name="Jonathan Loo" userId="d2d72d48b56f45d8" providerId="LiveId" clId="{B816A1F6-97B7-4ACD-A812-B0A1120B03B6}" dt="2020-11-23T10:20:36.709" v="19537" actId="478"/>
          <ac:picMkLst>
            <pc:docMk/>
            <pc:sldMk cId="787582311" sldId="538"/>
            <ac:picMk id="23" creationId="{FD92BC42-8EBC-4EBB-88E4-39D26BA21FF7}"/>
          </ac:picMkLst>
        </pc:picChg>
        <pc:picChg chg="del">
          <ac:chgData name="Jonathan Loo" userId="d2d72d48b56f45d8" providerId="LiveId" clId="{B816A1F6-97B7-4ACD-A812-B0A1120B03B6}" dt="2020-11-23T10:20:36.709" v="19537" actId="478"/>
          <ac:picMkLst>
            <pc:docMk/>
            <pc:sldMk cId="787582311" sldId="538"/>
            <ac:picMk id="26" creationId="{D859AA83-B3A6-43DB-B1CB-EB2E313F9CFF}"/>
          </ac:picMkLst>
        </pc:picChg>
        <pc:picChg chg="del">
          <ac:chgData name="Jonathan Loo" userId="d2d72d48b56f45d8" providerId="LiveId" clId="{B816A1F6-97B7-4ACD-A812-B0A1120B03B6}" dt="2020-11-23T10:20:36.709" v="19537" actId="478"/>
          <ac:picMkLst>
            <pc:docMk/>
            <pc:sldMk cId="787582311" sldId="538"/>
            <ac:picMk id="29" creationId="{60C987D3-3919-42BE-B2C4-7726DD68FDA7}"/>
          </ac:picMkLst>
        </pc:picChg>
        <pc:picChg chg="del">
          <ac:chgData name="Jonathan Loo" userId="d2d72d48b56f45d8" providerId="LiveId" clId="{B816A1F6-97B7-4ACD-A812-B0A1120B03B6}" dt="2020-11-23T10:20:36.709" v="19537" actId="478"/>
          <ac:picMkLst>
            <pc:docMk/>
            <pc:sldMk cId="787582311" sldId="538"/>
            <ac:picMk id="32" creationId="{9D2FEB92-117B-41A1-B1C5-24870E4826C4}"/>
          </ac:picMkLst>
        </pc:picChg>
        <pc:picChg chg="del">
          <ac:chgData name="Jonathan Loo" userId="d2d72d48b56f45d8" providerId="LiveId" clId="{B816A1F6-97B7-4ACD-A812-B0A1120B03B6}" dt="2020-11-23T10:20:36.709" v="19537" actId="478"/>
          <ac:picMkLst>
            <pc:docMk/>
            <pc:sldMk cId="787582311" sldId="538"/>
            <ac:picMk id="35" creationId="{D481F73E-5BC8-440B-B57C-B2E38A23A182}"/>
          </ac:picMkLst>
        </pc:picChg>
        <pc:picChg chg="del">
          <ac:chgData name="Jonathan Loo" userId="d2d72d48b56f45d8" providerId="LiveId" clId="{B816A1F6-97B7-4ACD-A812-B0A1120B03B6}" dt="2020-11-23T10:20:36.709" v="19537" actId="478"/>
          <ac:picMkLst>
            <pc:docMk/>
            <pc:sldMk cId="787582311" sldId="538"/>
            <ac:picMk id="37" creationId="{6B8AB474-FB3E-4616-9CFB-222CD8B82C72}"/>
          </ac:picMkLst>
        </pc:picChg>
        <pc:picChg chg="del">
          <ac:chgData name="Jonathan Loo" userId="d2d72d48b56f45d8" providerId="LiveId" clId="{B816A1F6-97B7-4ACD-A812-B0A1120B03B6}" dt="2020-11-23T10:20:36.709" v="19537" actId="478"/>
          <ac:picMkLst>
            <pc:docMk/>
            <pc:sldMk cId="787582311" sldId="538"/>
            <ac:picMk id="39" creationId="{1D6F183B-8F6C-40A4-8287-829372A16E42}"/>
          </ac:picMkLst>
        </pc:picChg>
        <pc:picChg chg="del">
          <ac:chgData name="Jonathan Loo" userId="d2d72d48b56f45d8" providerId="LiveId" clId="{B816A1F6-97B7-4ACD-A812-B0A1120B03B6}" dt="2020-11-23T10:20:36.709" v="19537" actId="478"/>
          <ac:picMkLst>
            <pc:docMk/>
            <pc:sldMk cId="787582311" sldId="538"/>
            <ac:picMk id="41" creationId="{3888E04F-F0D5-435C-B1D4-4BB0A93CF47B}"/>
          </ac:picMkLst>
        </pc:picChg>
        <pc:picChg chg="del mod ord">
          <ac:chgData name="Jonathan Loo" userId="d2d72d48b56f45d8" providerId="LiveId" clId="{B816A1F6-97B7-4ACD-A812-B0A1120B03B6}" dt="2020-11-23T10:30:23.930" v="20045" actId="478"/>
          <ac:picMkLst>
            <pc:docMk/>
            <pc:sldMk cId="787582311" sldId="538"/>
            <ac:picMk id="43" creationId="{6DCD528A-F403-4C14-B222-A5D8976BE58F}"/>
          </ac:picMkLst>
        </pc:picChg>
        <pc:picChg chg="mod ord topLvl">
          <ac:chgData name="Jonathan Loo" userId="d2d72d48b56f45d8" providerId="LiveId" clId="{B816A1F6-97B7-4ACD-A812-B0A1120B03B6}" dt="2020-11-23T20:08:13.651" v="27385" actId="1037"/>
          <ac:picMkLst>
            <pc:docMk/>
            <pc:sldMk cId="787582311" sldId="538"/>
            <ac:picMk id="45" creationId="{0100EAC2-8AFB-4583-A583-17FAFA4C1BDE}"/>
          </ac:picMkLst>
        </pc:picChg>
        <pc:picChg chg="del mod ord">
          <ac:chgData name="Jonathan Loo" userId="d2d72d48b56f45d8" providerId="LiveId" clId="{B816A1F6-97B7-4ACD-A812-B0A1120B03B6}" dt="2020-11-23T10:41:52.566" v="20551" actId="478"/>
          <ac:picMkLst>
            <pc:docMk/>
            <pc:sldMk cId="787582311" sldId="538"/>
            <ac:picMk id="47" creationId="{D09C53BC-1B1A-475F-8AC8-EC9C35D2C1A4}"/>
          </ac:picMkLst>
        </pc:picChg>
        <pc:picChg chg="del mod ord">
          <ac:chgData name="Jonathan Loo" userId="d2d72d48b56f45d8" providerId="LiveId" clId="{B816A1F6-97B7-4ACD-A812-B0A1120B03B6}" dt="2020-11-23T10:41:38.709" v="20498" actId="478"/>
          <ac:picMkLst>
            <pc:docMk/>
            <pc:sldMk cId="787582311" sldId="538"/>
            <ac:picMk id="49" creationId="{EDDE40CC-0410-4531-ABAD-12FC0F0706E9}"/>
          </ac:picMkLst>
        </pc:picChg>
        <pc:picChg chg="del mod ord topLvl">
          <ac:chgData name="Jonathan Loo" userId="d2d72d48b56f45d8" providerId="LiveId" clId="{B816A1F6-97B7-4ACD-A812-B0A1120B03B6}" dt="2020-11-24T11:52:55.942" v="34502" actId="478"/>
          <ac:picMkLst>
            <pc:docMk/>
            <pc:sldMk cId="787582311" sldId="538"/>
            <ac:picMk id="51" creationId="{C16E3BB8-7C21-4B8E-87DD-D198FC1FA342}"/>
          </ac:picMkLst>
        </pc:picChg>
        <pc:picChg chg="mod ord topLvl">
          <ac:chgData name="Jonathan Loo" userId="d2d72d48b56f45d8" providerId="LiveId" clId="{B816A1F6-97B7-4ACD-A812-B0A1120B03B6}" dt="2020-11-24T09:52:33.340" v="29305" actId="1038"/>
          <ac:picMkLst>
            <pc:docMk/>
            <pc:sldMk cId="787582311" sldId="538"/>
            <ac:picMk id="53" creationId="{5CAE3FF6-0FDC-4EAB-BD2D-83E1BA0B186D}"/>
          </ac:picMkLst>
        </pc:picChg>
        <pc:picChg chg="del mod ord">
          <ac:chgData name="Jonathan Loo" userId="d2d72d48b56f45d8" providerId="LiveId" clId="{B816A1F6-97B7-4ACD-A812-B0A1120B03B6}" dt="2020-11-23T10:38:38.938" v="20338"/>
          <ac:picMkLst>
            <pc:docMk/>
            <pc:sldMk cId="787582311" sldId="538"/>
            <ac:picMk id="55" creationId="{3C8EE7D2-0457-4DE5-9B77-51D8CE178B30}"/>
          </ac:picMkLst>
        </pc:picChg>
        <pc:picChg chg="mod ord topLvl">
          <ac:chgData name="Jonathan Loo" userId="d2d72d48b56f45d8" providerId="LiveId" clId="{B816A1F6-97B7-4ACD-A812-B0A1120B03B6}" dt="2020-11-24T09:52:33.340" v="29305" actId="1038"/>
          <ac:picMkLst>
            <pc:docMk/>
            <pc:sldMk cId="787582311" sldId="538"/>
            <ac:picMk id="57" creationId="{80F2B488-2022-4C14-B287-AFAEA1ED5997}"/>
          </ac:picMkLst>
        </pc:picChg>
        <pc:picChg chg="del mod ord">
          <ac:chgData name="Jonathan Loo" userId="d2d72d48b56f45d8" providerId="LiveId" clId="{B816A1F6-97B7-4ACD-A812-B0A1120B03B6}" dt="2020-11-23T10:41:59.402" v="20568" actId="478"/>
          <ac:picMkLst>
            <pc:docMk/>
            <pc:sldMk cId="787582311" sldId="538"/>
            <ac:picMk id="59" creationId="{6B967202-7F58-429E-B476-3413F98ECE61}"/>
          </ac:picMkLst>
        </pc:picChg>
        <pc:picChg chg="del mod ord">
          <ac:chgData name="Jonathan Loo" userId="d2d72d48b56f45d8" providerId="LiveId" clId="{B816A1F6-97B7-4ACD-A812-B0A1120B03B6}" dt="2020-11-23T10:40:02.140" v="20428" actId="478"/>
          <ac:picMkLst>
            <pc:docMk/>
            <pc:sldMk cId="787582311" sldId="538"/>
            <ac:picMk id="61" creationId="{94B553D9-4E78-4BAF-A4F5-C8B8E5F366B9}"/>
          </ac:picMkLst>
        </pc:picChg>
        <pc:picChg chg="del mod ord">
          <ac:chgData name="Jonathan Loo" userId="d2d72d48b56f45d8" providerId="LiveId" clId="{B816A1F6-97B7-4ACD-A812-B0A1120B03B6}" dt="2020-11-23T10:42:06.750" v="20584" actId="478"/>
          <ac:picMkLst>
            <pc:docMk/>
            <pc:sldMk cId="787582311" sldId="538"/>
            <ac:picMk id="63" creationId="{B55B0A0E-8440-4E5D-B935-69A765A96F25}"/>
          </ac:picMkLst>
        </pc:picChg>
        <pc:picChg chg="mod ord">
          <ac:chgData name="Jonathan Loo" userId="d2d72d48b56f45d8" providerId="LiveId" clId="{B816A1F6-97B7-4ACD-A812-B0A1120B03B6}" dt="2020-11-24T11:54:51.635" v="34625" actId="1076"/>
          <ac:picMkLst>
            <pc:docMk/>
            <pc:sldMk cId="787582311" sldId="538"/>
            <ac:picMk id="81" creationId="{C48B36E2-CE11-46A6-B38B-DC8D759D7F10}"/>
          </ac:picMkLst>
        </pc:picChg>
        <pc:picChg chg="del mod ord">
          <ac:chgData name="Jonathan Loo" userId="d2d72d48b56f45d8" providerId="LiveId" clId="{B816A1F6-97B7-4ACD-A812-B0A1120B03B6}" dt="2020-11-24T12:16:10.463" v="35507" actId="478"/>
          <ac:picMkLst>
            <pc:docMk/>
            <pc:sldMk cId="787582311" sldId="538"/>
            <ac:picMk id="83" creationId="{C07F5F73-4276-437B-A3D2-DF4586442096}"/>
          </ac:picMkLst>
        </pc:picChg>
        <pc:picChg chg="del mod ord">
          <ac:chgData name="Jonathan Loo" userId="d2d72d48b56f45d8" providerId="LiveId" clId="{B816A1F6-97B7-4ACD-A812-B0A1120B03B6}" dt="2020-11-24T12:03:35.709" v="34970" actId="478"/>
          <ac:picMkLst>
            <pc:docMk/>
            <pc:sldMk cId="787582311" sldId="538"/>
            <ac:picMk id="85" creationId="{F82C0378-0D4F-4D1B-89EA-E178F96BD911}"/>
          </ac:picMkLst>
        </pc:picChg>
        <pc:picChg chg="mod ord">
          <ac:chgData name="Jonathan Loo" userId="d2d72d48b56f45d8" providerId="LiveId" clId="{B816A1F6-97B7-4ACD-A812-B0A1120B03B6}" dt="2020-11-24T11:56:24.779" v="34751" actId="962"/>
          <ac:picMkLst>
            <pc:docMk/>
            <pc:sldMk cId="787582311" sldId="538"/>
            <ac:picMk id="87" creationId="{84F991E9-46F5-4CCC-92CC-4D28EE0160E4}"/>
          </ac:picMkLst>
        </pc:picChg>
        <pc:picChg chg="mod ord">
          <ac:chgData name="Jonathan Loo" userId="d2d72d48b56f45d8" providerId="LiveId" clId="{B816A1F6-97B7-4ACD-A812-B0A1120B03B6}" dt="2020-11-24T11:56:36.394" v="34775" actId="1035"/>
          <ac:picMkLst>
            <pc:docMk/>
            <pc:sldMk cId="787582311" sldId="538"/>
            <ac:picMk id="89" creationId="{E7370096-98FE-4DAA-B431-338060752B61}"/>
          </ac:picMkLst>
        </pc:picChg>
        <pc:picChg chg="del mod ord">
          <ac:chgData name="Jonathan Loo" userId="d2d72d48b56f45d8" providerId="LiveId" clId="{B816A1F6-97B7-4ACD-A812-B0A1120B03B6}" dt="2020-11-24T12:03:37.725" v="34972" actId="478"/>
          <ac:picMkLst>
            <pc:docMk/>
            <pc:sldMk cId="787582311" sldId="538"/>
            <ac:picMk id="91" creationId="{81AD3E1A-6FFB-4071-8781-C2E3FADEC0F8}"/>
          </ac:picMkLst>
        </pc:picChg>
        <pc:picChg chg="add del mod">
          <ac:chgData name="Jonathan Loo" userId="d2d72d48b56f45d8" providerId="LiveId" clId="{B816A1F6-97B7-4ACD-A812-B0A1120B03B6}" dt="2020-11-23T10:20:36.709" v="19537" actId="478"/>
          <ac:picMkLst>
            <pc:docMk/>
            <pc:sldMk cId="787582311" sldId="538"/>
            <ac:picMk id="95" creationId="{225F4642-8F44-4CDF-9E5F-37EF6DF62833}"/>
          </ac:picMkLst>
        </pc:picChg>
        <pc:picChg chg="add del mod">
          <ac:chgData name="Jonathan Loo" userId="d2d72d48b56f45d8" providerId="LiveId" clId="{B816A1F6-97B7-4ACD-A812-B0A1120B03B6}" dt="2020-11-23T10:20:36.709" v="19537" actId="478"/>
          <ac:picMkLst>
            <pc:docMk/>
            <pc:sldMk cId="787582311" sldId="538"/>
            <ac:picMk id="96" creationId="{98D5AC0E-FE92-4B25-BDFE-398D39A62D6B}"/>
          </ac:picMkLst>
        </pc:picChg>
        <pc:picChg chg="add del mod">
          <ac:chgData name="Jonathan Loo" userId="d2d72d48b56f45d8" providerId="LiveId" clId="{B816A1F6-97B7-4ACD-A812-B0A1120B03B6}" dt="2020-11-23T10:20:36.709" v="19537" actId="478"/>
          <ac:picMkLst>
            <pc:docMk/>
            <pc:sldMk cId="787582311" sldId="538"/>
            <ac:picMk id="98" creationId="{5AB58D89-D79E-4B7C-BBAE-8B87593EF674}"/>
          </ac:picMkLst>
        </pc:picChg>
        <pc:picChg chg="add del mod">
          <ac:chgData name="Jonathan Loo" userId="d2d72d48b56f45d8" providerId="LiveId" clId="{B816A1F6-97B7-4ACD-A812-B0A1120B03B6}" dt="2020-11-23T10:20:36.709" v="19537" actId="478"/>
          <ac:picMkLst>
            <pc:docMk/>
            <pc:sldMk cId="787582311" sldId="538"/>
            <ac:picMk id="100" creationId="{61183EBA-1D39-415F-9234-DDE707C466A9}"/>
          </ac:picMkLst>
        </pc:picChg>
        <pc:picChg chg="add del mod">
          <ac:chgData name="Jonathan Loo" userId="d2d72d48b56f45d8" providerId="LiveId" clId="{B816A1F6-97B7-4ACD-A812-B0A1120B03B6}" dt="2020-11-23T10:20:36.709" v="19537" actId="478"/>
          <ac:picMkLst>
            <pc:docMk/>
            <pc:sldMk cId="787582311" sldId="538"/>
            <ac:picMk id="103" creationId="{2306D666-AD68-46D2-88F7-EF12F90FEBDA}"/>
          </ac:picMkLst>
        </pc:picChg>
        <pc:picChg chg="add del mod">
          <ac:chgData name="Jonathan Loo" userId="d2d72d48b56f45d8" providerId="LiveId" clId="{B816A1F6-97B7-4ACD-A812-B0A1120B03B6}" dt="2020-11-23T10:20:50.644" v="19558" actId="478"/>
          <ac:picMkLst>
            <pc:docMk/>
            <pc:sldMk cId="787582311" sldId="538"/>
            <ac:picMk id="149" creationId="{5A0C6109-BF10-4EA7-A124-553EBDE504C2}"/>
          </ac:picMkLst>
        </pc:picChg>
        <pc:picChg chg="add del mod">
          <ac:chgData name="Jonathan Loo" userId="d2d72d48b56f45d8" providerId="LiveId" clId="{B816A1F6-97B7-4ACD-A812-B0A1120B03B6}" dt="2020-11-23T10:20:50.644" v="19558" actId="478"/>
          <ac:picMkLst>
            <pc:docMk/>
            <pc:sldMk cId="787582311" sldId="538"/>
            <ac:picMk id="150" creationId="{F0E34DFE-8EAF-4741-A0AD-92C35B6B3C5D}"/>
          </ac:picMkLst>
        </pc:picChg>
        <pc:picChg chg="add del mod">
          <ac:chgData name="Jonathan Loo" userId="d2d72d48b56f45d8" providerId="LiveId" clId="{B816A1F6-97B7-4ACD-A812-B0A1120B03B6}" dt="2020-11-23T20:04:28.068" v="27124" actId="478"/>
          <ac:picMkLst>
            <pc:docMk/>
            <pc:sldMk cId="787582311" sldId="538"/>
            <ac:picMk id="151" creationId="{A857740E-70E2-400A-B361-8AF5776152C5}"/>
          </ac:picMkLst>
        </pc:picChg>
        <pc:picChg chg="add del mod topLvl">
          <ac:chgData name="Jonathan Loo" userId="d2d72d48b56f45d8" providerId="LiveId" clId="{B816A1F6-97B7-4ACD-A812-B0A1120B03B6}" dt="2020-11-23T20:05:23.206" v="27141" actId="478"/>
          <ac:picMkLst>
            <pc:docMk/>
            <pc:sldMk cId="787582311" sldId="538"/>
            <ac:picMk id="152" creationId="{9F88E5A0-2FBF-4FF0-A566-8DE3D2CC51A7}"/>
          </ac:picMkLst>
        </pc:picChg>
        <pc:picChg chg="add del mod topLvl">
          <ac:chgData name="Jonathan Loo" userId="d2d72d48b56f45d8" providerId="LiveId" clId="{B816A1F6-97B7-4ACD-A812-B0A1120B03B6}" dt="2020-11-24T11:52:55.942" v="34502" actId="478"/>
          <ac:picMkLst>
            <pc:docMk/>
            <pc:sldMk cId="787582311" sldId="538"/>
            <ac:picMk id="153" creationId="{FDF86C5D-48EE-40D7-9F19-F1B0F9E22EB8}"/>
          </ac:picMkLst>
        </pc:picChg>
        <pc:picChg chg="add del mod topLvl">
          <ac:chgData name="Jonathan Loo" userId="d2d72d48b56f45d8" providerId="LiveId" clId="{B816A1F6-97B7-4ACD-A812-B0A1120B03B6}" dt="2020-11-24T13:28:15.767" v="37313" actId="478"/>
          <ac:picMkLst>
            <pc:docMk/>
            <pc:sldMk cId="787582311" sldId="538"/>
            <ac:picMk id="154" creationId="{333AB418-0AF2-4643-83B2-03D630FE2561}"/>
          </ac:picMkLst>
        </pc:picChg>
        <pc:picChg chg="add del mod topLvl">
          <ac:chgData name="Jonathan Loo" userId="d2d72d48b56f45d8" providerId="LiveId" clId="{B816A1F6-97B7-4ACD-A812-B0A1120B03B6}" dt="2020-11-24T13:28:31.516" v="37434" actId="478"/>
          <ac:picMkLst>
            <pc:docMk/>
            <pc:sldMk cId="787582311" sldId="538"/>
            <ac:picMk id="160" creationId="{E1B64C70-90D3-4523-BDEA-F80EA58C9962}"/>
          </ac:picMkLst>
        </pc:picChg>
        <pc:picChg chg="add del mod">
          <ac:chgData name="Jonathan Loo" userId="d2d72d48b56f45d8" providerId="LiveId" clId="{B816A1F6-97B7-4ACD-A812-B0A1120B03B6}" dt="2020-11-23T20:04:30.037" v="27125" actId="478"/>
          <ac:picMkLst>
            <pc:docMk/>
            <pc:sldMk cId="787582311" sldId="538"/>
            <ac:picMk id="161" creationId="{67B8B1E1-50B5-43CD-B414-3337AD1A9FA7}"/>
          </ac:picMkLst>
        </pc:picChg>
        <pc:picChg chg="add del mod topLvl">
          <ac:chgData name="Jonathan Loo" userId="d2d72d48b56f45d8" providerId="LiveId" clId="{B816A1F6-97B7-4ACD-A812-B0A1120B03B6}" dt="2020-11-23T20:05:22.369" v="27140" actId="478"/>
          <ac:picMkLst>
            <pc:docMk/>
            <pc:sldMk cId="787582311" sldId="538"/>
            <ac:picMk id="162" creationId="{6E29F80E-479E-4D23-895E-A82BC6F1B9D9}"/>
          </ac:picMkLst>
        </pc:picChg>
        <pc:picChg chg="add del mod topLvl">
          <ac:chgData name="Jonathan Loo" userId="d2d72d48b56f45d8" providerId="LiveId" clId="{B816A1F6-97B7-4ACD-A812-B0A1120B03B6}" dt="2020-11-24T11:52:55.942" v="34502" actId="478"/>
          <ac:picMkLst>
            <pc:docMk/>
            <pc:sldMk cId="787582311" sldId="538"/>
            <ac:picMk id="163" creationId="{1CDD7045-D7A3-4683-860F-C19963E93F0B}"/>
          </ac:picMkLst>
        </pc:picChg>
        <pc:picChg chg="add mod topLvl">
          <ac:chgData name="Jonathan Loo" userId="d2d72d48b56f45d8" providerId="LiveId" clId="{B816A1F6-97B7-4ACD-A812-B0A1120B03B6}" dt="2020-11-24T09:52:33.340" v="29305" actId="1038"/>
          <ac:picMkLst>
            <pc:docMk/>
            <pc:sldMk cId="787582311" sldId="538"/>
            <ac:picMk id="164" creationId="{EE466AA0-14CA-45D4-9482-F621B5278DB0}"/>
          </ac:picMkLst>
        </pc:picChg>
        <pc:picChg chg="add mod topLvl">
          <ac:chgData name="Jonathan Loo" userId="d2d72d48b56f45d8" providerId="LiveId" clId="{B816A1F6-97B7-4ACD-A812-B0A1120B03B6}" dt="2020-11-24T09:52:33.340" v="29305" actId="1038"/>
          <ac:picMkLst>
            <pc:docMk/>
            <pc:sldMk cId="787582311" sldId="538"/>
            <ac:picMk id="165" creationId="{FE9301B1-DA8E-4B7D-B2F1-CDDBA92AED56}"/>
          </ac:picMkLst>
        </pc:picChg>
        <pc:picChg chg="add del mod topLvl">
          <ac:chgData name="Jonathan Loo" userId="d2d72d48b56f45d8" providerId="LiveId" clId="{B816A1F6-97B7-4ACD-A812-B0A1120B03B6}" dt="2020-11-23T20:04:44.948" v="27131" actId="478"/>
          <ac:picMkLst>
            <pc:docMk/>
            <pc:sldMk cId="787582311" sldId="538"/>
            <ac:picMk id="166" creationId="{E8F4CD64-EB4F-44CD-A1F9-444486911F3E}"/>
          </ac:picMkLst>
        </pc:picChg>
        <pc:picChg chg="add del mod topLvl">
          <ac:chgData name="Jonathan Loo" userId="d2d72d48b56f45d8" providerId="LiveId" clId="{B816A1F6-97B7-4ACD-A812-B0A1120B03B6}" dt="2020-11-23T20:05:21.507" v="27139" actId="478"/>
          <ac:picMkLst>
            <pc:docMk/>
            <pc:sldMk cId="787582311" sldId="538"/>
            <ac:picMk id="167" creationId="{6B6D965F-BEFD-43ED-B9A1-71569CDB72F1}"/>
          </ac:picMkLst>
        </pc:picChg>
        <pc:picChg chg="add del mod topLvl">
          <ac:chgData name="Jonathan Loo" userId="d2d72d48b56f45d8" providerId="LiveId" clId="{B816A1F6-97B7-4ACD-A812-B0A1120B03B6}" dt="2020-11-24T11:52:55.942" v="34502" actId="478"/>
          <ac:picMkLst>
            <pc:docMk/>
            <pc:sldMk cId="787582311" sldId="538"/>
            <ac:picMk id="168" creationId="{D4791FB4-7726-49C6-BC34-ABA3345FF6F5}"/>
          </ac:picMkLst>
        </pc:picChg>
        <pc:picChg chg="add mod topLvl">
          <ac:chgData name="Jonathan Loo" userId="d2d72d48b56f45d8" providerId="LiveId" clId="{B816A1F6-97B7-4ACD-A812-B0A1120B03B6}" dt="2020-11-24T09:52:33.340" v="29305" actId="1038"/>
          <ac:picMkLst>
            <pc:docMk/>
            <pc:sldMk cId="787582311" sldId="538"/>
            <ac:picMk id="169" creationId="{9B4C037C-5F85-40BC-AA50-16CC3F271A41}"/>
          </ac:picMkLst>
        </pc:picChg>
        <pc:picChg chg="add mod topLvl">
          <ac:chgData name="Jonathan Loo" userId="d2d72d48b56f45d8" providerId="LiveId" clId="{B816A1F6-97B7-4ACD-A812-B0A1120B03B6}" dt="2020-11-24T09:52:33.340" v="29305" actId="1038"/>
          <ac:picMkLst>
            <pc:docMk/>
            <pc:sldMk cId="787582311" sldId="538"/>
            <ac:picMk id="170" creationId="{D0FBB5DD-18C2-4CEA-AE20-78C437252FAF}"/>
          </ac:picMkLst>
        </pc:picChg>
        <pc:picChg chg="add del mod">
          <ac:chgData name="Jonathan Loo" userId="d2d72d48b56f45d8" providerId="LiveId" clId="{B816A1F6-97B7-4ACD-A812-B0A1120B03B6}" dt="2020-11-23T10:33:07.209" v="20099" actId="478"/>
          <ac:picMkLst>
            <pc:docMk/>
            <pc:sldMk cId="787582311" sldId="538"/>
            <ac:picMk id="171" creationId="{EAE860C9-4E29-42FA-A013-184D9E148AA0}"/>
          </ac:picMkLst>
        </pc:picChg>
        <pc:picChg chg="add del mod">
          <ac:chgData name="Jonathan Loo" userId="d2d72d48b56f45d8" providerId="LiveId" clId="{B816A1F6-97B7-4ACD-A812-B0A1120B03B6}" dt="2020-11-23T10:38:05.857" v="20148" actId="478"/>
          <ac:picMkLst>
            <pc:docMk/>
            <pc:sldMk cId="787582311" sldId="538"/>
            <ac:picMk id="172" creationId="{AE6B18B5-C99C-4684-9E80-1F5EC5325AC8}"/>
          </ac:picMkLst>
        </pc:picChg>
        <pc:picChg chg="add del mod">
          <ac:chgData name="Jonathan Loo" userId="d2d72d48b56f45d8" providerId="LiveId" clId="{B816A1F6-97B7-4ACD-A812-B0A1120B03B6}" dt="2020-11-23T10:38:12.436" v="20196" actId="478"/>
          <ac:picMkLst>
            <pc:docMk/>
            <pc:sldMk cId="787582311" sldId="538"/>
            <ac:picMk id="173" creationId="{170683CB-F951-4089-96F2-D4E21A0D01D8}"/>
          </ac:picMkLst>
        </pc:picChg>
        <pc:picChg chg="add del mod">
          <ac:chgData name="Jonathan Loo" userId="d2d72d48b56f45d8" providerId="LiveId" clId="{B816A1F6-97B7-4ACD-A812-B0A1120B03B6}" dt="2020-11-23T10:38:19.488" v="20243" actId="478"/>
          <ac:picMkLst>
            <pc:docMk/>
            <pc:sldMk cId="787582311" sldId="538"/>
            <ac:picMk id="174" creationId="{D0B8C19F-58F3-4C95-9874-137B1EE93398}"/>
          </ac:picMkLst>
        </pc:picChg>
        <pc:picChg chg="add del mod">
          <ac:chgData name="Jonathan Loo" userId="d2d72d48b56f45d8" providerId="LiveId" clId="{B816A1F6-97B7-4ACD-A812-B0A1120B03B6}" dt="2020-11-23T10:39:14.305" v="20382" actId="478"/>
          <ac:picMkLst>
            <pc:docMk/>
            <pc:sldMk cId="787582311" sldId="538"/>
            <ac:picMk id="175" creationId="{5FFEBDCA-6E60-465B-83B3-D8889C916C6E}"/>
          </ac:picMkLst>
        </pc:picChg>
        <pc:picChg chg="add del mod">
          <ac:chgData name="Jonathan Loo" userId="d2d72d48b56f45d8" providerId="LiveId" clId="{B816A1F6-97B7-4ACD-A812-B0A1120B03B6}" dt="2020-11-23T10:26:30.361" v="19928" actId="478"/>
          <ac:picMkLst>
            <pc:docMk/>
            <pc:sldMk cId="787582311" sldId="538"/>
            <ac:picMk id="182" creationId="{5E7B34BE-13B8-466A-B7B5-C17B88C013EE}"/>
          </ac:picMkLst>
        </pc:picChg>
        <pc:picChg chg="add del mod">
          <ac:chgData name="Jonathan Loo" userId="d2d72d48b56f45d8" providerId="LiveId" clId="{B816A1F6-97B7-4ACD-A812-B0A1120B03B6}" dt="2020-11-23T10:26:30.361" v="19928" actId="478"/>
          <ac:picMkLst>
            <pc:docMk/>
            <pc:sldMk cId="787582311" sldId="538"/>
            <ac:picMk id="183" creationId="{6B3AAE60-2F90-43DA-B168-9932238EECEC}"/>
          </ac:picMkLst>
        </pc:picChg>
        <pc:picChg chg="add del mod">
          <ac:chgData name="Jonathan Loo" userId="d2d72d48b56f45d8" providerId="LiveId" clId="{B816A1F6-97B7-4ACD-A812-B0A1120B03B6}" dt="2020-11-23T10:26:30.361" v="19928" actId="478"/>
          <ac:picMkLst>
            <pc:docMk/>
            <pc:sldMk cId="787582311" sldId="538"/>
            <ac:picMk id="184" creationId="{7012E1D2-86FE-4F63-931E-60F66413B7F9}"/>
          </ac:picMkLst>
        </pc:picChg>
        <pc:picChg chg="add del mod">
          <ac:chgData name="Jonathan Loo" userId="d2d72d48b56f45d8" providerId="LiveId" clId="{B816A1F6-97B7-4ACD-A812-B0A1120B03B6}" dt="2020-11-23T10:26:30.361" v="19928" actId="478"/>
          <ac:picMkLst>
            <pc:docMk/>
            <pc:sldMk cId="787582311" sldId="538"/>
            <ac:picMk id="185" creationId="{621BB4D5-EF59-44C8-8950-07CA4A1D6853}"/>
          </ac:picMkLst>
        </pc:picChg>
        <pc:picChg chg="add del mod">
          <ac:chgData name="Jonathan Loo" userId="d2d72d48b56f45d8" providerId="LiveId" clId="{B816A1F6-97B7-4ACD-A812-B0A1120B03B6}" dt="2020-11-23T10:26:30.361" v="19928" actId="478"/>
          <ac:picMkLst>
            <pc:docMk/>
            <pc:sldMk cId="787582311" sldId="538"/>
            <ac:picMk id="186" creationId="{7078296A-01F0-4CE9-AC59-024F9B9CC6DC}"/>
          </ac:picMkLst>
        </pc:picChg>
        <pc:picChg chg="add del mod">
          <ac:chgData name="Jonathan Loo" userId="d2d72d48b56f45d8" providerId="LiveId" clId="{B816A1F6-97B7-4ACD-A812-B0A1120B03B6}" dt="2020-11-23T10:26:30.361" v="19928" actId="478"/>
          <ac:picMkLst>
            <pc:docMk/>
            <pc:sldMk cId="787582311" sldId="538"/>
            <ac:picMk id="187" creationId="{D2526C80-5DD7-4568-B28E-FE22F634C5DC}"/>
          </ac:picMkLst>
        </pc:picChg>
        <pc:picChg chg="add del mod">
          <ac:chgData name="Jonathan Loo" userId="d2d72d48b56f45d8" providerId="LiveId" clId="{B816A1F6-97B7-4ACD-A812-B0A1120B03B6}" dt="2020-11-23T10:26:30.361" v="19928" actId="478"/>
          <ac:picMkLst>
            <pc:docMk/>
            <pc:sldMk cId="787582311" sldId="538"/>
            <ac:picMk id="188" creationId="{29C59723-CB50-46C6-97F9-3F1E3221CC34}"/>
          </ac:picMkLst>
        </pc:picChg>
        <pc:picChg chg="add del mod">
          <ac:chgData name="Jonathan Loo" userId="d2d72d48b56f45d8" providerId="LiveId" clId="{B816A1F6-97B7-4ACD-A812-B0A1120B03B6}" dt="2020-11-23T10:26:30.361" v="19928" actId="478"/>
          <ac:picMkLst>
            <pc:docMk/>
            <pc:sldMk cId="787582311" sldId="538"/>
            <ac:picMk id="189" creationId="{C104490C-E7D4-4DAF-B25D-0945991A755C}"/>
          </ac:picMkLst>
        </pc:picChg>
        <pc:picChg chg="add del mod">
          <ac:chgData name="Jonathan Loo" userId="d2d72d48b56f45d8" providerId="LiveId" clId="{B816A1F6-97B7-4ACD-A812-B0A1120B03B6}" dt="2020-11-23T10:20:46.827" v="19555" actId="478"/>
          <ac:picMkLst>
            <pc:docMk/>
            <pc:sldMk cId="787582311" sldId="538"/>
            <ac:picMk id="191" creationId="{45822FFD-45F6-46D9-BC29-C1C3E76960B3}"/>
          </ac:picMkLst>
        </pc:picChg>
        <pc:picChg chg="add del mod">
          <ac:chgData name="Jonathan Loo" userId="d2d72d48b56f45d8" providerId="LiveId" clId="{B816A1F6-97B7-4ACD-A812-B0A1120B03B6}" dt="2020-11-23T10:20:47.243" v="19556" actId="478"/>
          <ac:picMkLst>
            <pc:docMk/>
            <pc:sldMk cId="787582311" sldId="538"/>
            <ac:picMk id="192" creationId="{6F3F34A6-EBC0-427C-B63B-28673E891098}"/>
          </ac:picMkLst>
        </pc:picChg>
        <pc:picChg chg="add del mod">
          <ac:chgData name="Jonathan Loo" userId="d2d72d48b56f45d8" providerId="LiveId" clId="{B816A1F6-97B7-4ACD-A812-B0A1120B03B6}" dt="2020-11-23T10:20:47.668" v="19557" actId="478"/>
          <ac:picMkLst>
            <pc:docMk/>
            <pc:sldMk cId="787582311" sldId="538"/>
            <ac:picMk id="193" creationId="{91FC85BF-E817-40D9-BACD-A82E3EC37E3E}"/>
          </ac:picMkLst>
        </pc:picChg>
        <pc:picChg chg="add del mod">
          <ac:chgData name="Jonathan Loo" userId="d2d72d48b56f45d8" providerId="LiveId" clId="{B816A1F6-97B7-4ACD-A812-B0A1120B03B6}" dt="2020-11-23T10:20:46.493" v="19554" actId="478"/>
          <ac:picMkLst>
            <pc:docMk/>
            <pc:sldMk cId="787582311" sldId="538"/>
            <ac:picMk id="194" creationId="{0C5D94D8-5C3D-44BF-81C4-7956E04F7EC0}"/>
          </ac:picMkLst>
        </pc:picChg>
        <pc:picChg chg="add del mod">
          <ac:chgData name="Jonathan Loo" userId="d2d72d48b56f45d8" providerId="LiveId" clId="{B816A1F6-97B7-4ACD-A812-B0A1120B03B6}" dt="2020-11-23T10:20:58.135" v="19560"/>
          <ac:picMkLst>
            <pc:docMk/>
            <pc:sldMk cId="787582311" sldId="538"/>
            <ac:picMk id="212" creationId="{BC52DDD1-D98B-4FF0-9CE3-4FB4F2A8037D}"/>
          </ac:picMkLst>
        </pc:picChg>
        <pc:picChg chg="add del mod">
          <ac:chgData name="Jonathan Loo" userId="d2d72d48b56f45d8" providerId="LiveId" clId="{B816A1F6-97B7-4ACD-A812-B0A1120B03B6}" dt="2020-11-23T10:20:58.135" v="19560"/>
          <ac:picMkLst>
            <pc:docMk/>
            <pc:sldMk cId="787582311" sldId="538"/>
            <ac:picMk id="213" creationId="{DFC9C5F7-6A78-41BF-809A-DC7DCCA9794B}"/>
          </ac:picMkLst>
        </pc:picChg>
        <pc:picChg chg="add del mod">
          <ac:chgData name="Jonathan Loo" userId="d2d72d48b56f45d8" providerId="LiveId" clId="{B816A1F6-97B7-4ACD-A812-B0A1120B03B6}" dt="2020-11-23T10:20:58.135" v="19560"/>
          <ac:picMkLst>
            <pc:docMk/>
            <pc:sldMk cId="787582311" sldId="538"/>
            <ac:picMk id="215" creationId="{E1876405-AE74-4A8B-896E-937E43AB4D8F}"/>
          </ac:picMkLst>
        </pc:picChg>
        <pc:picChg chg="add del mod">
          <ac:chgData name="Jonathan Loo" userId="d2d72d48b56f45d8" providerId="LiveId" clId="{B816A1F6-97B7-4ACD-A812-B0A1120B03B6}" dt="2020-11-23T10:20:58.135" v="19560"/>
          <ac:picMkLst>
            <pc:docMk/>
            <pc:sldMk cId="787582311" sldId="538"/>
            <ac:picMk id="217" creationId="{A58090D0-C297-488F-921D-5E7F2C3983E1}"/>
          </ac:picMkLst>
        </pc:picChg>
        <pc:picChg chg="add del mod">
          <ac:chgData name="Jonathan Loo" userId="d2d72d48b56f45d8" providerId="LiveId" clId="{B816A1F6-97B7-4ACD-A812-B0A1120B03B6}" dt="2020-11-23T10:20:58.135" v="19560"/>
          <ac:picMkLst>
            <pc:docMk/>
            <pc:sldMk cId="787582311" sldId="538"/>
            <ac:picMk id="220" creationId="{F9712A32-CF53-4645-B1A0-087A502001D7}"/>
          </ac:picMkLst>
        </pc:picChg>
        <pc:picChg chg="add del mod ord topLvl">
          <ac:chgData name="Jonathan Loo" userId="d2d72d48b56f45d8" providerId="LiveId" clId="{B816A1F6-97B7-4ACD-A812-B0A1120B03B6}" dt="2020-11-24T11:50:57.549" v="34290" actId="478"/>
          <ac:picMkLst>
            <pc:docMk/>
            <pc:sldMk cId="787582311" sldId="538"/>
            <ac:picMk id="224" creationId="{995E1804-F777-4E0A-A7DE-51A4D49D79E4}"/>
          </ac:picMkLst>
        </pc:picChg>
        <pc:picChg chg="add del mod ord topLvl">
          <ac:chgData name="Jonathan Loo" userId="d2d72d48b56f45d8" providerId="LiveId" clId="{B816A1F6-97B7-4ACD-A812-B0A1120B03B6}" dt="2020-11-24T11:51:05.750" v="34393" actId="478"/>
          <ac:picMkLst>
            <pc:docMk/>
            <pc:sldMk cId="787582311" sldId="538"/>
            <ac:picMk id="225" creationId="{8DB43C3A-C52C-4AA5-B681-4D212581307D}"/>
          </ac:picMkLst>
        </pc:picChg>
        <pc:picChg chg="add del mod ord topLvl">
          <ac:chgData name="Jonathan Loo" userId="d2d72d48b56f45d8" providerId="LiveId" clId="{B816A1F6-97B7-4ACD-A812-B0A1120B03B6}" dt="2020-11-24T12:18:29.117" v="35782" actId="478"/>
          <ac:picMkLst>
            <pc:docMk/>
            <pc:sldMk cId="787582311" sldId="538"/>
            <ac:picMk id="227" creationId="{25CE50AC-D171-4E4B-BFB6-6F3875A89B2B}"/>
          </ac:picMkLst>
        </pc:picChg>
        <pc:picChg chg="add del mod ord topLvl">
          <ac:chgData name="Jonathan Loo" userId="d2d72d48b56f45d8" providerId="LiveId" clId="{B816A1F6-97B7-4ACD-A812-B0A1120B03B6}" dt="2020-11-24T11:51:12.451" v="34492" actId="478"/>
          <ac:picMkLst>
            <pc:docMk/>
            <pc:sldMk cId="787582311" sldId="538"/>
            <ac:picMk id="229" creationId="{E4144865-F253-462D-BCDB-2F778C8DB887}"/>
          </ac:picMkLst>
        </pc:picChg>
        <pc:picChg chg="add del mod ord">
          <ac:chgData name="Jonathan Loo" userId="d2d72d48b56f45d8" providerId="LiveId" clId="{B816A1F6-97B7-4ACD-A812-B0A1120B03B6}" dt="2020-11-23T13:06:02.932" v="22140" actId="478"/>
          <ac:picMkLst>
            <pc:docMk/>
            <pc:sldMk cId="787582311" sldId="538"/>
            <ac:picMk id="232" creationId="{466C2562-7B1E-40DE-9B38-65CB19A9BE2B}"/>
          </ac:picMkLst>
        </pc:picChg>
        <pc:picChg chg="del mod ord">
          <ac:chgData name="Jonathan Loo" userId="d2d72d48b56f45d8" providerId="LiveId" clId="{B816A1F6-97B7-4ACD-A812-B0A1120B03B6}" dt="2020-11-24T12:03:36.595" v="34971" actId="478"/>
          <ac:picMkLst>
            <pc:docMk/>
            <pc:sldMk cId="787582311" sldId="538"/>
            <ac:picMk id="235" creationId="{91F51EB3-92B1-4BC2-A222-FB3FD2E3D36A}"/>
          </ac:picMkLst>
        </pc:picChg>
        <pc:picChg chg="del mod ord">
          <ac:chgData name="Jonathan Loo" userId="d2d72d48b56f45d8" providerId="LiveId" clId="{B816A1F6-97B7-4ACD-A812-B0A1120B03B6}" dt="2020-11-24T12:03:38.826" v="34973" actId="478"/>
          <ac:picMkLst>
            <pc:docMk/>
            <pc:sldMk cId="787582311" sldId="538"/>
            <ac:picMk id="238" creationId="{97C90823-3D94-49AD-919D-F495EAEFE0CD}"/>
          </ac:picMkLst>
        </pc:picChg>
        <pc:picChg chg="del mod ord">
          <ac:chgData name="Jonathan Loo" userId="d2d72d48b56f45d8" providerId="LiveId" clId="{B816A1F6-97B7-4ACD-A812-B0A1120B03B6}" dt="2020-11-24T12:15:05.556" v="35304" actId="478"/>
          <ac:picMkLst>
            <pc:docMk/>
            <pc:sldMk cId="787582311" sldId="538"/>
            <ac:picMk id="241" creationId="{E9BA260C-95AB-4F74-B85A-26FCBC322ABB}"/>
          </ac:picMkLst>
        </pc:picChg>
        <pc:picChg chg="mod ord">
          <ac:chgData name="Jonathan Loo" userId="d2d72d48b56f45d8" providerId="LiveId" clId="{B816A1F6-97B7-4ACD-A812-B0A1120B03B6}" dt="2020-11-24T12:04:03.973" v="34983" actId="1076"/>
          <ac:picMkLst>
            <pc:docMk/>
            <pc:sldMk cId="787582311" sldId="538"/>
            <ac:picMk id="244" creationId="{3286E366-8D70-4DD6-A787-3802829821E9}"/>
          </ac:picMkLst>
        </pc:picChg>
        <pc:picChg chg="mod ord">
          <ac:chgData name="Jonathan Loo" userId="d2d72d48b56f45d8" providerId="LiveId" clId="{B816A1F6-97B7-4ACD-A812-B0A1120B03B6}" dt="2020-11-24T12:16:24.075" v="35525" actId="1076"/>
          <ac:picMkLst>
            <pc:docMk/>
            <pc:sldMk cId="787582311" sldId="538"/>
            <ac:picMk id="247" creationId="{4C7AFD80-714A-4991-8203-69C91EFDAE52}"/>
          </ac:picMkLst>
        </pc:picChg>
        <pc:picChg chg="mod ord">
          <ac:chgData name="Jonathan Loo" userId="d2d72d48b56f45d8" providerId="LiveId" clId="{B816A1F6-97B7-4ACD-A812-B0A1120B03B6}" dt="2020-11-24T12:16:21.018" v="35524" actId="1076"/>
          <ac:picMkLst>
            <pc:docMk/>
            <pc:sldMk cId="787582311" sldId="538"/>
            <ac:picMk id="250" creationId="{F1FB6DBD-4B46-4779-ABF7-CBB2D2A79328}"/>
          </ac:picMkLst>
        </pc:picChg>
        <pc:picChg chg="del mod ord">
          <ac:chgData name="Jonathan Loo" userId="d2d72d48b56f45d8" providerId="LiveId" clId="{B816A1F6-97B7-4ACD-A812-B0A1120B03B6}" dt="2020-11-24T12:16:16.641" v="35521" actId="478"/>
          <ac:picMkLst>
            <pc:docMk/>
            <pc:sldMk cId="787582311" sldId="538"/>
            <ac:picMk id="253" creationId="{852D32B6-2D1D-45E5-AF5E-6F938C01E3D8}"/>
          </ac:picMkLst>
        </pc:picChg>
        <pc:picChg chg="mod ord">
          <ac:chgData name="Jonathan Loo" userId="d2d72d48b56f45d8" providerId="LiveId" clId="{B816A1F6-97B7-4ACD-A812-B0A1120B03B6}" dt="2020-11-24T12:20:56.199" v="35922" actId="1035"/>
          <ac:picMkLst>
            <pc:docMk/>
            <pc:sldMk cId="787582311" sldId="538"/>
            <ac:picMk id="257" creationId="{E8BC11C4-7CB2-4297-A338-23AC8F4D6B6E}"/>
          </ac:picMkLst>
        </pc:picChg>
        <pc:picChg chg="mod ord">
          <ac:chgData name="Jonathan Loo" userId="d2d72d48b56f45d8" providerId="LiveId" clId="{B816A1F6-97B7-4ACD-A812-B0A1120B03B6}" dt="2020-11-24T12:20:54.644" v="35920" actId="1035"/>
          <ac:picMkLst>
            <pc:docMk/>
            <pc:sldMk cId="787582311" sldId="538"/>
            <ac:picMk id="260" creationId="{31C0784B-F0FD-4B11-8193-66643FA91CCA}"/>
          </ac:picMkLst>
        </pc:picChg>
        <pc:picChg chg="mod ord">
          <ac:chgData name="Jonathan Loo" userId="d2d72d48b56f45d8" providerId="LiveId" clId="{B816A1F6-97B7-4ACD-A812-B0A1120B03B6}" dt="2020-11-24T12:20:52.179" v="35917" actId="1035"/>
          <ac:picMkLst>
            <pc:docMk/>
            <pc:sldMk cId="787582311" sldId="538"/>
            <ac:picMk id="263" creationId="{4208C315-DEF6-45A6-B909-7B649BFD43FC}"/>
          </ac:picMkLst>
        </pc:picChg>
        <pc:picChg chg="mod ord">
          <ac:chgData name="Jonathan Loo" userId="d2d72d48b56f45d8" providerId="LiveId" clId="{B816A1F6-97B7-4ACD-A812-B0A1120B03B6}" dt="2020-11-24T12:20:50.453" v="35915" actId="1035"/>
          <ac:picMkLst>
            <pc:docMk/>
            <pc:sldMk cId="787582311" sldId="538"/>
            <ac:picMk id="266" creationId="{E8047B0E-6D95-4F01-B41D-0364F89D6E49}"/>
          </ac:picMkLst>
        </pc:picChg>
        <pc:picChg chg="add del mod">
          <ac:chgData name="Jonathan Loo" userId="d2d72d48b56f45d8" providerId="LiveId" clId="{B816A1F6-97B7-4ACD-A812-B0A1120B03B6}" dt="2020-11-23T10:26:50.434" v="19932" actId="478"/>
          <ac:picMkLst>
            <pc:docMk/>
            <pc:sldMk cId="787582311" sldId="538"/>
            <ac:picMk id="267" creationId="{039E939C-065B-4D7A-8879-80E5A3C868C5}"/>
          </ac:picMkLst>
        </pc:picChg>
        <pc:picChg chg="add del mod">
          <ac:chgData name="Jonathan Loo" userId="d2d72d48b56f45d8" providerId="LiveId" clId="{B816A1F6-97B7-4ACD-A812-B0A1120B03B6}" dt="2020-11-23T10:26:46.392" v="19931" actId="478"/>
          <ac:picMkLst>
            <pc:docMk/>
            <pc:sldMk cId="787582311" sldId="538"/>
            <ac:picMk id="268" creationId="{481DE3C5-F7C0-4482-9988-2319248EB13E}"/>
          </ac:picMkLst>
        </pc:picChg>
        <pc:picChg chg="add del mod">
          <ac:chgData name="Jonathan Loo" userId="d2d72d48b56f45d8" providerId="LiveId" clId="{B816A1F6-97B7-4ACD-A812-B0A1120B03B6}" dt="2020-11-23T10:27:48.832" v="19946" actId="478"/>
          <ac:picMkLst>
            <pc:docMk/>
            <pc:sldMk cId="787582311" sldId="538"/>
            <ac:picMk id="269" creationId="{9A31FA7E-E7C5-4974-9523-7561170560F3}"/>
          </ac:picMkLst>
        </pc:picChg>
        <pc:picChg chg="add del mod">
          <ac:chgData name="Jonathan Loo" userId="d2d72d48b56f45d8" providerId="LiveId" clId="{B816A1F6-97B7-4ACD-A812-B0A1120B03B6}" dt="2020-11-23T10:39:21.815" v="20397" actId="478"/>
          <ac:picMkLst>
            <pc:docMk/>
            <pc:sldMk cId="787582311" sldId="538"/>
            <ac:picMk id="274" creationId="{257E3DCF-A208-405C-93E0-C46B0849EDB3}"/>
          </ac:picMkLst>
        </pc:picChg>
        <pc:picChg chg="del mod ord">
          <ac:chgData name="Jonathan Loo" userId="d2d72d48b56f45d8" providerId="LiveId" clId="{B816A1F6-97B7-4ACD-A812-B0A1120B03B6}" dt="2020-11-24T13:28:47.233" v="37556" actId="478"/>
          <ac:picMkLst>
            <pc:docMk/>
            <pc:sldMk cId="787582311" sldId="538"/>
            <ac:picMk id="277" creationId="{9F6B9D14-F838-4C73-96F7-C8D3B6690211}"/>
          </ac:picMkLst>
        </pc:picChg>
        <pc:picChg chg="mod ord">
          <ac:chgData name="Jonathan Loo" userId="d2d72d48b56f45d8" providerId="LiveId" clId="{B816A1F6-97B7-4ACD-A812-B0A1120B03B6}" dt="2020-11-24T13:28:31.629" v="37438" actId="962"/>
          <ac:picMkLst>
            <pc:docMk/>
            <pc:sldMk cId="787582311" sldId="538"/>
            <ac:picMk id="279" creationId="{2473076C-AC38-4F59-B84D-4680F9D8C285}"/>
          </ac:picMkLst>
        </pc:picChg>
        <pc:picChg chg="mod ord">
          <ac:chgData name="Jonathan Loo" userId="d2d72d48b56f45d8" providerId="LiveId" clId="{B816A1F6-97B7-4ACD-A812-B0A1120B03B6}" dt="2020-11-24T13:28:47.337" v="37560" actId="962"/>
          <ac:picMkLst>
            <pc:docMk/>
            <pc:sldMk cId="787582311" sldId="538"/>
            <ac:picMk id="281" creationId="{48A24A3A-2FB7-4341-B6E5-AC32352C821D}"/>
          </ac:picMkLst>
        </pc:picChg>
        <pc:picChg chg="del mod">
          <ac:chgData name="Jonathan Loo" userId="d2d72d48b56f45d8" providerId="LiveId" clId="{B816A1F6-97B7-4ACD-A812-B0A1120B03B6}" dt="2020-11-24T14:16:23.472" v="38286" actId="478"/>
          <ac:picMkLst>
            <pc:docMk/>
            <pc:sldMk cId="787582311" sldId="538"/>
            <ac:picMk id="286" creationId="{9B6D9DC0-A5F6-41F8-8864-BF47C0B57889}"/>
          </ac:picMkLst>
        </pc:picChg>
        <pc:picChg chg="del mod ord">
          <ac:chgData name="Jonathan Loo" userId="d2d72d48b56f45d8" providerId="LiveId" clId="{B816A1F6-97B7-4ACD-A812-B0A1120B03B6}" dt="2020-11-24T14:16:49.572" v="38300" actId="478"/>
          <ac:picMkLst>
            <pc:docMk/>
            <pc:sldMk cId="787582311" sldId="538"/>
            <ac:picMk id="288" creationId="{EF29B40F-4618-4035-933A-08DEC8ED51F8}"/>
          </ac:picMkLst>
        </pc:picChg>
        <pc:picChg chg="add del mod">
          <ac:chgData name="Jonathan Loo" userId="d2d72d48b56f45d8" providerId="LiveId" clId="{B816A1F6-97B7-4ACD-A812-B0A1120B03B6}" dt="2020-11-23T10:39:51.488" v="20414" actId="478"/>
          <ac:picMkLst>
            <pc:docMk/>
            <pc:sldMk cId="787582311" sldId="538"/>
            <ac:picMk id="289" creationId="{5E49EB74-4F67-437D-92AF-DAEDB4D660A2}"/>
          </ac:picMkLst>
        </pc:picChg>
        <pc:picChg chg="add del mod ord">
          <ac:chgData name="Jonathan Loo" userId="d2d72d48b56f45d8" providerId="LiveId" clId="{B816A1F6-97B7-4ACD-A812-B0A1120B03B6}" dt="2020-11-24T14:27:00.077" v="38621" actId="21"/>
          <ac:picMkLst>
            <pc:docMk/>
            <pc:sldMk cId="787582311" sldId="538"/>
            <ac:picMk id="291" creationId="{F5EA7FB0-3BD0-40EF-A95E-C7FEAA65B08B}"/>
          </ac:picMkLst>
        </pc:picChg>
        <pc:picChg chg="del mod ord">
          <ac:chgData name="Jonathan Loo" userId="d2d72d48b56f45d8" providerId="LiveId" clId="{B816A1F6-97B7-4ACD-A812-B0A1120B03B6}" dt="2020-11-24T14:18:07.706" v="38335" actId="478"/>
          <ac:picMkLst>
            <pc:docMk/>
            <pc:sldMk cId="787582311" sldId="538"/>
            <ac:picMk id="293" creationId="{F25A645D-1231-469C-AFFE-D4744B9FF6A5}"/>
          </ac:picMkLst>
        </pc:picChg>
        <pc:picChg chg="add del mod">
          <ac:chgData name="Jonathan Loo" userId="d2d72d48b56f45d8" providerId="LiveId" clId="{B816A1F6-97B7-4ACD-A812-B0A1120B03B6}" dt="2020-11-23T10:40:18.536" v="20444" actId="478"/>
          <ac:picMkLst>
            <pc:docMk/>
            <pc:sldMk cId="787582311" sldId="538"/>
            <ac:picMk id="294" creationId="{CA816483-21E4-4FF3-A104-20292DD5C80D}"/>
          </ac:picMkLst>
        </pc:picChg>
        <pc:picChg chg="del mod ord">
          <ac:chgData name="Jonathan Loo" userId="d2d72d48b56f45d8" providerId="LiveId" clId="{B816A1F6-97B7-4ACD-A812-B0A1120B03B6}" dt="2020-11-24T14:25:07.443" v="38553" actId="478"/>
          <ac:picMkLst>
            <pc:docMk/>
            <pc:sldMk cId="787582311" sldId="538"/>
            <ac:picMk id="296" creationId="{8C4EBFCF-1C60-4652-99A9-B1789213B5D0}"/>
          </ac:picMkLst>
        </pc:picChg>
        <pc:picChg chg="add del mod">
          <ac:chgData name="Jonathan Loo" userId="d2d72d48b56f45d8" providerId="LiveId" clId="{B816A1F6-97B7-4ACD-A812-B0A1120B03B6}" dt="2020-11-23T10:43:00.900" v="20613" actId="478"/>
          <ac:picMkLst>
            <pc:docMk/>
            <pc:sldMk cId="787582311" sldId="538"/>
            <ac:picMk id="297" creationId="{EA3CD2F1-F2F2-4C7B-AD5D-9BE380C59CF1}"/>
          </ac:picMkLst>
        </pc:picChg>
        <pc:picChg chg="del mod ord">
          <ac:chgData name="Jonathan Loo" userId="d2d72d48b56f45d8" providerId="LiveId" clId="{B816A1F6-97B7-4ACD-A812-B0A1120B03B6}" dt="2020-11-24T14:25:06.174" v="38551" actId="478"/>
          <ac:picMkLst>
            <pc:docMk/>
            <pc:sldMk cId="787582311" sldId="538"/>
            <ac:picMk id="299" creationId="{2470E30B-2DDA-49C0-9CB2-C1010BC6B148}"/>
          </ac:picMkLst>
        </pc:picChg>
        <pc:picChg chg="del mod ord">
          <ac:chgData name="Jonathan Loo" userId="d2d72d48b56f45d8" providerId="LiveId" clId="{B816A1F6-97B7-4ACD-A812-B0A1120B03B6}" dt="2020-11-24T14:24:54.566" v="38550" actId="478"/>
          <ac:picMkLst>
            <pc:docMk/>
            <pc:sldMk cId="787582311" sldId="538"/>
            <ac:picMk id="301" creationId="{1FE50CAA-2F9D-4A1F-A9D8-930865A441C5}"/>
          </ac:picMkLst>
        </pc:picChg>
        <pc:picChg chg="mod ord">
          <ac:chgData name="Jonathan Loo" userId="d2d72d48b56f45d8" providerId="LiveId" clId="{B816A1F6-97B7-4ACD-A812-B0A1120B03B6}" dt="2020-11-24T14:26:45.935" v="38619" actId="1076"/>
          <ac:picMkLst>
            <pc:docMk/>
            <pc:sldMk cId="787582311" sldId="538"/>
            <ac:picMk id="303" creationId="{A5B3CF3D-27B7-46DF-8567-4A08952EC025}"/>
          </ac:picMkLst>
        </pc:picChg>
        <pc:picChg chg="del mod ord">
          <ac:chgData name="Jonathan Loo" userId="d2d72d48b56f45d8" providerId="LiveId" clId="{B816A1F6-97B7-4ACD-A812-B0A1120B03B6}" dt="2020-11-24T14:26:43.136" v="38615" actId="478"/>
          <ac:picMkLst>
            <pc:docMk/>
            <pc:sldMk cId="787582311" sldId="538"/>
            <ac:picMk id="305" creationId="{8A47207B-C382-42D9-B017-45B20600700E}"/>
          </ac:picMkLst>
        </pc:picChg>
        <pc:picChg chg="mod ord">
          <ac:chgData name="Jonathan Loo" userId="d2d72d48b56f45d8" providerId="LiveId" clId="{B816A1F6-97B7-4ACD-A812-B0A1120B03B6}" dt="2020-11-24T14:26:53.253" v="38620" actId="1076"/>
          <ac:picMkLst>
            <pc:docMk/>
            <pc:sldMk cId="787582311" sldId="538"/>
            <ac:picMk id="307" creationId="{829C663D-D399-4093-BA62-4BF49B1AC2D1}"/>
          </ac:picMkLst>
        </pc:picChg>
        <pc:picChg chg="add del mod">
          <ac:chgData name="Jonathan Loo" userId="d2d72d48b56f45d8" providerId="LiveId" clId="{B816A1F6-97B7-4ACD-A812-B0A1120B03B6}" dt="2020-11-23T10:47:17.961" v="20643" actId="478"/>
          <ac:picMkLst>
            <pc:docMk/>
            <pc:sldMk cId="787582311" sldId="538"/>
            <ac:picMk id="312" creationId="{44A8764A-C13E-4B78-8FFD-BB60610BBA95}"/>
          </ac:picMkLst>
        </pc:picChg>
        <pc:picChg chg="add del mod">
          <ac:chgData name="Jonathan Loo" userId="d2d72d48b56f45d8" providerId="LiveId" clId="{B816A1F6-97B7-4ACD-A812-B0A1120B03B6}" dt="2020-11-23T10:51:06.675" v="20837" actId="478"/>
          <ac:picMkLst>
            <pc:docMk/>
            <pc:sldMk cId="787582311" sldId="538"/>
            <ac:picMk id="328" creationId="{62DD2679-A292-4AB4-ACE3-7FBA361D9240}"/>
          </ac:picMkLst>
        </pc:picChg>
        <pc:picChg chg="add del mod">
          <ac:chgData name="Jonathan Loo" userId="d2d72d48b56f45d8" providerId="LiveId" clId="{B816A1F6-97B7-4ACD-A812-B0A1120B03B6}" dt="2020-11-23T10:56:47.175" v="21206" actId="478"/>
          <ac:picMkLst>
            <pc:docMk/>
            <pc:sldMk cId="787582311" sldId="538"/>
            <ac:picMk id="329" creationId="{FA820B62-1B83-404D-99AE-859765B329BB}"/>
          </ac:picMkLst>
        </pc:picChg>
        <pc:picChg chg="add del mod topLvl">
          <ac:chgData name="Jonathan Loo" userId="d2d72d48b56f45d8" providerId="LiveId" clId="{B816A1F6-97B7-4ACD-A812-B0A1120B03B6}" dt="2020-11-23T20:07:44.638" v="27361" actId="478"/>
          <ac:picMkLst>
            <pc:docMk/>
            <pc:sldMk cId="787582311" sldId="538"/>
            <ac:picMk id="335" creationId="{F690B266-4FC2-4347-A510-03CCF483DEF4}"/>
          </ac:picMkLst>
        </pc:picChg>
        <pc:picChg chg="add del mod">
          <ac:chgData name="Jonathan Loo" userId="d2d72d48b56f45d8" providerId="LiveId" clId="{B816A1F6-97B7-4ACD-A812-B0A1120B03B6}" dt="2020-11-24T11:52:55.942" v="34502" actId="478"/>
          <ac:picMkLst>
            <pc:docMk/>
            <pc:sldMk cId="787582311" sldId="538"/>
            <ac:picMk id="352" creationId="{8DC7937F-2596-4EFC-AAAF-7195FB7B16D0}"/>
          </ac:picMkLst>
        </pc:picChg>
        <pc:picChg chg="add del mod">
          <ac:chgData name="Jonathan Loo" userId="d2d72d48b56f45d8" providerId="LiveId" clId="{B816A1F6-97B7-4ACD-A812-B0A1120B03B6}" dt="2020-11-24T11:52:55.942" v="34502" actId="478"/>
          <ac:picMkLst>
            <pc:docMk/>
            <pc:sldMk cId="787582311" sldId="538"/>
            <ac:picMk id="354" creationId="{6FF16151-EA81-4E0A-A12E-768367DCD943}"/>
          </ac:picMkLst>
        </pc:picChg>
        <pc:picChg chg="add del mod">
          <ac:chgData name="Jonathan Loo" userId="d2d72d48b56f45d8" providerId="LiveId" clId="{B816A1F6-97B7-4ACD-A812-B0A1120B03B6}" dt="2020-11-24T11:52:55.942" v="34502" actId="478"/>
          <ac:picMkLst>
            <pc:docMk/>
            <pc:sldMk cId="787582311" sldId="538"/>
            <ac:picMk id="355" creationId="{761ECD1E-730A-46BA-B348-A441BE95287A}"/>
          </ac:picMkLst>
        </pc:picChg>
        <pc:picChg chg="add del mod">
          <ac:chgData name="Jonathan Loo" userId="d2d72d48b56f45d8" providerId="LiveId" clId="{B816A1F6-97B7-4ACD-A812-B0A1120B03B6}" dt="2020-11-24T11:52:55.942" v="34502" actId="478"/>
          <ac:picMkLst>
            <pc:docMk/>
            <pc:sldMk cId="787582311" sldId="538"/>
            <ac:picMk id="356" creationId="{258A1FC9-0640-44FA-82BF-F45F71F62C3D}"/>
          </ac:picMkLst>
        </pc:picChg>
        <pc:picChg chg="add del mod">
          <ac:chgData name="Jonathan Loo" userId="d2d72d48b56f45d8" providerId="LiveId" clId="{B816A1F6-97B7-4ACD-A812-B0A1120B03B6}" dt="2020-11-24T11:51:15.669" v="34495" actId="478"/>
          <ac:picMkLst>
            <pc:docMk/>
            <pc:sldMk cId="787582311" sldId="538"/>
            <ac:picMk id="376" creationId="{977D4BA9-02B4-42C2-ABD1-EE8413568FC9}"/>
          </ac:picMkLst>
        </pc:picChg>
        <pc:picChg chg="add del mod">
          <ac:chgData name="Jonathan Loo" userId="d2d72d48b56f45d8" providerId="LiveId" clId="{B816A1F6-97B7-4ACD-A812-B0A1120B03B6}" dt="2020-11-23T20:10:02.862" v="27500" actId="478"/>
          <ac:picMkLst>
            <pc:docMk/>
            <pc:sldMk cId="787582311" sldId="538"/>
            <ac:picMk id="378" creationId="{5CD808A6-4090-4AFD-AE97-1322498D7F3F}"/>
          </ac:picMkLst>
        </pc:picChg>
        <pc:picChg chg="add mod">
          <ac:chgData name="Jonathan Loo" userId="d2d72d48b56f45d8" providerId="LiveId" clId="{B816A1F6-97B7-4ACD-A812-B0A1120B03B6}" dt="2020-11-24T09:52:33.340" v="29305" actId="1038"/>
          <ac:picMkLst>
            <pc:docMk/>
            <pc:sldMk cId="787582311" sldId="538"/>
            <ac:picMk id="383" creationId="{66D751CA-BD0B-48AE-A0C5-B51DFD40556D}"/>
          </ac:picMkLst>
        </pc:picChg>
        <pc:picChg chg="add mod">
          <ac:chgData name="Jonathan Loo" userId="d2d72d48b56f45d8" providerId="LiveId" clId="{B816A1F6-97B7-4ACD-A812-B0A1120B03B6}" dt="2020-11-24T09:52:33.340" v="29305" actId="1038"/>
          <ac:picMkLst>
            <pc:docMk/>
            <pc:sldMk cId="787582311" sldId="538"/>
            <ac:picMk id="388" creationId="{FECFA44C-F5AC-45B3-B51F-6CBC820644F5}"/>
          </ac:picMkLst>
        </pc:picChg>
        <pc:picChg chg="add mod">
          <ac:chgData name="Jonathan Loo" userId="d2d72d48b56f45d8" providerId="LiveId" clId="{B816A1F6-97B7-4ACD-A812-B0A1120B03B6}" dt="2020-11-24T09:52:33.340" v="29305" actId="1038"/>
          <ac:picMkLst>
            <pc:docMk/>
            <pc:sldMk cId="787582311" sldId="538"/>
            <ac:picMk id="396" creationId="{58D3E309-137F-4E6F-92BA-9427B773AEF1}"/>
          </ac:picMkLst>
        </pc:picChg>
        <pc:picChg chg="add mod">
          <ac:chgData name="Jonathan Loo" userId="d2d72d48b56f45d8" providerId="LiveId" clId="{B816A1F6-97B7-4ACD-A812-B0A1120B03B6}" dt="2020-11-24T09:52:33.340" v="29305" actId="1038"/>
          <ac:picMkLst>
            <pc:docMk/>
            <pc:sldMk cId="787582311" sldId="538"/>
            <ac:picMk id="397" creationId="{AC96080F-3C41-476E-AFC1-CE4CE8CC04D5}"/>
          </ac:picMkLst>
        </pc:picChg>
        <pc:picChg chg="add del mod">
          <ac:chgData name="Jonathan Loo" userId="d2d72d48b56f45d8" providerId="LiveId" clId="{B816A1F6-97B7-4ACD-A812-B0A1120B03B6}" dt="2020-11-24T09:20:27.167" v="28566"/>
          <ac:picMkLst>
            <pc:docMk/>
            <pc:sldMk cId="787582311" sldId="538"/>
            <ac:picMk id="399" creationId="{C914D7A5-585F-494A-8900-765F4D9E677B}"/>
          </ac:picMkLst>
        </pc:picChg>
        <pc:picChg chg="add del mod">
          <ac:chgData name="Jonathan Loo" userId="d2d72d48b56f45d8" providerId="LiveId" clId="{B816A1F6-97B7-4ACD-A812-B0A1120B03B6}" dt="2020-11-24T09:20:27.167" v="28566"/>
          <ac:picMkLst>
            <pc:docMk/>
            <pc:sldMk cId="787582311" sldId="538"/>
            <ac:picMk id="402" creationId="{AA2A527A-B8B3-433F-A223-62F7410D127D}"/>
          </ac:picMkLst>
        </pc:picChg>
        <pc:picChg chg="add mod">
          <ac:chgData name="Jonathan Loo" userId="d2d72d48b56f45d8" providerId="LiveId" clId="{B816A1F6-97B7-4ACD-A812-B0A1120B03B6}" dt="2020-11-24T11:51:33.824" v="34497" actId="1076"/>
          <ac:picMkLst>
            <pc:docMk/>
            <pc:sldMk cId="787582311" sldId="538"/>
            <ac:picMk id="413" creationId="{143CE48F-6928-4440-9F2B-3024DFADCD3F}"/>
          </ac:picMkLst>
        </pc:picChg>
        <pc:picChg chg="add mod">
          <ac:chgData name="Jonathan Loo" userId="d2d72d48b56f45d8" providerId="LiveId" clId="{B816A1F6-97B7-4ACD-A812-B0A1120B03B6}" dt="2020-11-24T11:51:33.824" v="34497" actId="1076"/>
          <ac:picMkLst>
            <pc:docMk/>
            <pc:sldMk cId="787582311" sldId="538"/>
            <ac:picMk id="414" creationId="{2CE07D4E-4EA7-47D0-805F-A5CE80E603CC}"/>
          </ac:picMkLst>
        </pc:picChg>
        <pc:picChg chg="add mod">
          <ac:chgData name="Jonathan Loo" userId="d2d72d48b56f45d8" providerId="LiveId" clId="{B816A1F6-97B7-4ACD-A812-B0A1120B03B6}" dt="2020-11-24T11:51:33.824" v="34497" actId="1076"/>
          <ac:picMkLst>
            <pc:docMk/>
            <pc:sldMk cId="787582311" sldId="538"/>
            <ac:picMk id="415" creationId="{F9FA48F3-B8D5-4B16-AFCB-B6BFEAC19080}"/>
          </ac:picMkLst>
        </pc:picChg>
        <pc:picChg chg="add mod">
          <ac:chgData name="Jonathan Loo" userId="d2d72d48b56f45d8" providerId="LiveId" clId="{B816A1F6-97B7-4ACD-A812-B0A1120B03B6}" dt="2020-11-24T11:51:33.824" v="34497" actId="1076"/>
          <ac:picMkLst>
            <pc:docMk/>
            <pc:sldMk cId="787582311" sldId="538"/>
            <ac:picMk id="419" creationId="{3EA8AD54-1C88-4ECD-BAAD-9DAF37236262}"/>
          </ac:picMkLst>
        </pc:picChg>
        <pc:picChg chg="del">
          <ac:chgData name="Jonathan Loo" userId="d2d72d48b56f45d8" providerId="LiveId" clId="{B816A1F6-97B7-4ACD-A812-B0A1120B03B6}" dt="2020-11-23T10:19:59.817" v="19531" actId="478"/>
          <ac:picMkLst>
            <pc:docMk/>
            <pc:sldMk cId="787582311" sldId="538"/>
            <ac:picMk id="425" creationId="{AAA9389B-0C6F-4922-B0D4-E50002BF8757}"/>
          </ac:picMkLst>
        </pc:picChg>
        <pc:picChg chg="del">
          <ac:chgData name="Jonathan Loo" userId="d2d72d48b56f45d8" providerId="LiveId" clId="{B816A1F6-97B7-4ACD-A812-B0A1120B03B6}" dt="2020-11-23T10:19:59.817" v="19531" actId="478"/>
          <ac:picMkLst>
            <pc:docMk/>
            <pc:sldMk cId="787582311" sldId="538"/>
            <ac:picMk id="429" creationId="{767787F9-F35F-470C-BA20-C6C75CD276B3}"/>
          </ac:picMkLst>
        </pc:picChg>
        <pc:picChg chg="add del mod">
          <ac:chgData name="Jonathan Loo" userId="d2d72d48b56f45d8" providerId="LiveId" clId="{B816A1F6-97B7-4ACD-A812-B0A1120B03B6}" dt="2020-11-24T11:53:00.859" v="34504" actId="478"/>
          <ac:picMkLst>
            <pc:docMk/>
            <pc:sldMk cId="787582311" sldId="538"/>
            <ac:picMk id="443" creationId="{F33AE1D7-CA76-4682-9DDD-83545D57D626}"/>
          </ac:picMkLst>
        </pc:picChg>
        <pc:picChg chg="add del mod">
          <ac:chgData name="Jonathan Loo" userId="d2d72d48b56f45d8" providerId="LiveId" clId="{B816A1F6-97B7-4ACD-A812-B0A1120B03B6}" dt="2020-11-24T11:53:00.859" v="34504" actId="478"/>
          <ac:picMkLst>
            <pc:docMk/>
            <pc:sldMk cId="787582311" sldId="538"/>
            <ac:picMk id="444" creationId="{FF0CE205-2487-46C6-9A18-1D12B51CE5CC}"/>
          </ac:picMkLst>
        </pc:picChg>
        <pc:picChg chg="add del mod">
          <ac:chgData name="Jonathan Loo" userId="d2d72d48b56f45d8" providerId="LiveId" clId="{B816A1F6-97B7-4ACD-A812-B0A1120B03B6}" dt="2020-11-24T11:53:00.859" v="34504" actId="478"/>
          <ac:picMkLst>
            <pc:docMk/>
            <pc:sldMk cId="787582311" sldId="538"/>
            <ac:picMk id="445" creationId="{850E91BC-AC08-4A2C-B019-E92A87881C03}"/>
          </ac:picMkLst>
        </pc:picChg>
        <pc:picChg chg="add del mod">
          <ac:chgData name="Jonathan Loo" userId="d2d72d48b56f45d8" providerId="LiveId" clId="{B816A1F6-97B7-4ACD-A812-B0A1120B03B6}" dt="2020-11-24T11:53:00.859" v="34504" actId="478"/>
          <ac:picMkLst>
            <pc:docMk/>
            <pc:sldMk cId="787582311" sldId="538"/>
            <ac:picMk id="446" creationId="{1B01A213-3E58-4A71-A9AB-1CB4A859CC3C}"/>
          </ac:picMkLst>
        </pc:picChg>
        <pc:picChg chg="add del mod">
          <ac:chgData name="Jonathan Loo" userId="d2d72d48b56f45d8" providerId="LiveId" clId="{B816A1F6-97B7-4ACD-A812-B0A1120B03B6}" dt="2020-11-24T11:53:00.859" v="34504" actId="478"/>
          <ac:picMkLst>
            <pc:docMk/>
            <pc:sldMk cId="787582311" sldId="538"/>
            <ac:picMk id="447" creationId="{8D30874F-1525-4534-939B-2A8E421C655A}"/>
          </ac:picMkLst>
        </pc:picChg>
        <pc:picChg chg="del mod ord">
          <ac:chgData name="Jonathan Loo" userId="d2d72d48b56f45d8" providerId="LiveId" clId="{B816A1F6-97B7-4ACD-A812-B0A1120B03B6}" dt="2020-11-23T10:42:30.058" v="20599" actId="478"/>
          <ac:picMkLst>
            <pc:docMk/>
            <pc:sldMk cId="787582311" sldId="538"/>
            <ac:picMk id="449" creationId="{94C5341F-C37C-4516-B9BC-3644330E48DC}"/>
          </ac:picMkLst>
        </pc:picChg>
        <pc:picChg chg="del mod ord topLvl">
          <ac:chgData name="Jonathan Loo" userId="d2d72d48b56f45d8" providerId="LiveId" clId="{B816A1F6-97B7-4ACD-A812-B0A1120B03B6}" dt="2020-11-23T20:05:20.516" v="27138" actId="478"/>
          <ac:picMkLst>
            <pc:docMk/>
            <pc:sldMk cId="787582311" sldId="538"/>
            <ac:picMk id="451" creationId="{3600475D-01C2-4C64-88A9-2DA96FDE9AB3}"/>
          </ac:picMkLst>
        </pc:picChg>
        <pc:picChg chg="del mod ord topLvl">
          <ac:chgData name="Jonathan Loo" userId="d2d72d48b56f45d8" providerId="LiveId" clId="{B816A1F6-97B7-4ACD-A812-B0A1120B03B6}" dt="2020-11-23T20:04:45.948" v="27132" actId="478"/>
          <ac:picMkLst>
            <pc:docMk/>
            <pc:sldMk cId="787582311" sldId="538"/>
            <ac:picMk id="453" creationId="{A62FB56C-165F-4060-9FA7-A8F8FA6EC573}"/>
          </ac:picMkLst>
        </pc:picChg>
        <pc:picChg chg="del mod ord topLvl">
          <ac:chgData name="Jonathan Loo" userId="d2d72d48b56f45d8" providerId="LiveId" clId="{B816A1F6-97B7-4ACD-A812-B0A1120B03B6}" dt="2020-11-24T11:52:55.942" v="34502" actId="478"/>
          <ac:picMkLst>
            <pc:docMk/>
            <pc:sldMk cId="787582311" sldId="538"/>
            <ac:picMk id="455" creationId="{B0125BE5-E07F-4F98-904F-B603F58EC171}"/>
          </ac:picMkLst>
        </pc:picChg>
        <pc:picChg chg="del mod ord topLvl">
          <ac:chgData name="Jonathan Loo" userId="d2d72d48b56f45d8" providerId="LiveId" clId="{B816A1F6-97B7-4ACD-A812-B0A1120B03B6}" dt="2020-11-23T20:04:53.988" v="27134" actId="478"/>
          <ac:picMkLst>
            <pc:docMk/>
            <pc:sldMk cId="787582311" sldId="538"/>
            <ac:picMk id="457" creationId="{345251E3-7B97-459E-899A-8DA3A8FE3027}"/>
          </ac:picMkLst>
        </pc:picChg>
        <pc:picChg chg="del mod ord topLvl">
          <ac:chgData name="Jonathan Loo" userId="d2d72d48b56f45d8" providerId="LiveId" clId="{B816A1F6-97B7-4ACD-A812-B0A1120B03B6}" dt="2020-11-24T11:52:55.942" v="34502" actId="478"/>
          <ac:picMkLst>
            <pc:docMk/>
            <pc:sldMk cId="787582311" sldId="538"/>
            <ac:picMk id="460" creationId="{0D609B7C-2299-4709-AE98-594F52982D87}"/>
          </ac:picMkLst>
        </pc:picChg>
        <pc:picChg chg="del mod ord">
          <ac:chgData name="Jonathan Loo" userId="d2d72d48b56f45d8" providerId="LiveId" clId="{B816A1F6-97B7-4ACD-A812-B0A1120B03B6}" dt="2020-11-23T10:47:07.492" v="20627" actId="478"/>
          <ac:picMkLst>
            <pc:docMk/>
            <pc:sldMk cId="787582311" sldId="538"/>
            <ac:picMk id="464" creationId="{702D150D-D205-4DE6-BD39-A96F96B2B65A}"/>
          </ac:picMkLst>
        </pc:picChg>
        <pc:picChg chg="mod ord topLvl">
          <ac:chgData name="Jonathan Loo" userId="d2d72d48b56f45d8" providerId="LiveId" clId="{B816A1F6-97B7-4ACD-A812-B0A1120B03B6}" dt="2020-11-24T09:52:33.340" v="29305" actId="1038"/>
          <ac:picMkLst>
            <pc:docMk/>
            <pc:sldMk cId="787582311" sldId="538"/>
            <ac:picMk id="468" creationId="{B1949AEA-169C-4760-9485-D4871931EAC8}"/>
          </ac:picMkLst>
        </pc:picChg>
        <pc:picChg chg="mod ord topLvl">
          <ac:chgData name="Jonathan Loo" userId="d2d72d48b56f45d8" providerId="LiveId" clId="{B816A1F6-97B7-4ACD-A812-B0A1120B03B6}" dt="2020-11-24T13:28:57.237" v="37562" actId="962"/>
          <ac:picMkLst>
            <pc:docMk/>
            <pc:sldMk cId="787582311" sldId="538"/>
            <ac:picMk id="470" creationId="{D0E7A002-89BB-4AD6-8DB1-47985E03B52C}"/>
          </ac:picMkLst>
        </pc:picChg>
        <pc:picChg chg="del">
          <ac:chgData name="Jonathan Loo" userId="d2d72d48b56f45d8" providerId="LiveId" clId="{B816A1F6-97B7-4ACD-A812-B0A1120B03B6}" dt="2020-11-23T10:20:36.709" v="19537" actId="478"/>
          <ac:picMkLst>
            <pc:docMk/>
            <pc:sldMk cId="787582311" sldId="538"/>
            <ac:picMk id="471" creationId="{974EA368-471D-467A-9C7F-9DED8B5881C9}"/>
          </ac:picMkLst>
        </pc:picChg>
        <pc:picChg chg="del mod ord">
          <ac:chgData name="Jonathan Loo" userId="d2d72d48b56f45d8" providerId="LiveId" clId="{B816A1F6-97B7-4ACD-A812-B0A1120B03B6}" dt="2020-11-23T10:51:19.858" v="20841" actId="478"/>
          <ac:picMkLst>
            <pc:docMk/>
            <pc:sldMk cId="787582311" sldId="538"/>
            <ac:picMk id="482" creationId="{F27E15C9-C9FC-4DDF-810E-D5BF86114847}"/>
          </ac:picMkLst>
        </pc:picChg>
        <pc:picChg chg="del mod ord">
          <ac:chgData name="Jonathan Loo" userId="d2d72d48b56f45d8" providerId="LiveId" clId="{B816A1F6-97B7-4ACD-A812-B0A1120B03B6}" dt="2020-11-23T12:51:35.982" v="21220" actId="478"/>
          <ac:picMkLst>
            <pc:docMk/>
            <pc:sldMk cId="787582311" sldId="538"/>
            <ac:picMk id="484" creationId="{623D468E-F195-4EEC-8D1C-A78495F6B3E1}"/>
          </ac:picMkLst>
        </pc:picChg>
        <pc:picChg chg="del mod ord">
          <ac:chgData name="Jonathan Loo" userId="d2d72d48b56f45d8" providerId="LiveId" clId="{B816A1F6-97B7-4ACD-A812-B0A1120B03B6}" dt="2020-11-23T12:52:21.013" v="21228" actId="478"/>
          <ac:picMkLst>
            <pc:docMk/>
            <pc:sldMk cId="787582311" sldId="538"/>
            <ac:picMk id="486" creationId="{A667480F-4422-4E73-9FD7-7266F586A9DE}"/>
          </ac:picMkLst>
        </pc:picChg>
        <pc:picChg chg="del">
          <ac:chgData name="Jonathan Loo" userId="d2d72d48b56f45d8" providerId="LiveId" clId="{B816A1F6-97B7-4ACD-A812-B0A1120B03B6}" dt="2020-11-23T10:20:36.709" v="19537" actId="478"/>
          <ac:picMkLst>
            <pc:docMk/>
            <pc:sldMk cId="787582311" sldId="538"/>
            <ac:picMk id="487" creationId="{9C5F4AEC-FF47-42B1-ACFE-74AC33565135}"/>
          </ac:picMkLst>
        </pc:picChg>
        <pc:picChg chg="del">
          <ac:chgData name="Jonathan Loo" userId="d2d72d48b56f45d8" providerId="LiveId" clId="{B816A1F6-97B7-4ACD-A812-B0A1120B03B6}" dt="2020-11-23T10:20:36.709" v="19537" actId="478"/>
          <ac:picMkLst>
            <pc:docMk/>
            <pc:sldMk cId="787582311" sldId="538"/>
            <ac:picMk id="489" creationId="{414C83C8-6700-44CC-ABA7-81CF3A47F455}"/>
          </ac:picMkLst>
        </pc:picChg>
        <pc:picChg chg="del">
          <ac:chgData name="Jonathan Loo" userId="d2d72d48b56f45d8" providerId="LiveId" clId="{B816A1F6-97B7-4ACD-A812-B0A1120B03B6}" dt="2020-11-23T10:20:36.709" v="19537" actId="478"/>
          <ac:picMkLst>
            <pc:docMk/>
            <pc:sldMk cId="787582311" sldId="538"/>
            <ac:picMk id="491" creationId="{317EF672-BB05-476E-B018-69D95B603A58}"/>
          </ac:picMkLst>
        </pc:picChg>
        <pc:picChg chg="del">
          <ac:chgData name="Jonathan Loo" userId="d2d72d48b56f45d8" providerId="LiveId" clId="{B816A1F6-97B7-4ACD-A812-B0A1120B03B6}" dt="2020-11-23T10:20:36.709" v="19537" actId="478"/>
          <ac:picMkLst>
            <pc:docMk/>
            <pc:sldMk cId="787582311" sldId="538"/>
            <ac:picMk id="493" creationId="{0293F892-A43A-4222-B9CC-9B1CDD537E16}"/>
          </ac:picMkLst>
        </pc:picChg>
        <pc:picChg chg="del mod ord">
          <ac:chgData name="Jonathan Loo" userId="d2d72d48b56f45d8" providerId="LiveId" clId="{B816A1F6-97B7-4ACD-A812-B0A1120B03B6}" dt="2020-11-24T11:19:01.120" v="32835"/>
          <ac:picMkLst>
            <pc:docMk/>
            <pc:sldMk cId="787582311" sldId="538"/>
            <ac:picMk id="530" creationId="{ED2E114B-02C1-4E4B-8905-7030FFF51BE5}"/>
          </ac:picMkLst>
        </pc:picChg>
        <pc:picChg chg="mod ord">
          <ac:chgData name="Jonathan Loo" userId="d2d72d48b56f45d8" providerId="LiveId" clId="{B816A1F6-97B7-4ACD-A812-B0A1120B03B6}" dt="2020-11-24T11:50:57.551" v="34292" actId="962"/>
          <ac:picMkLst>
            <pc:docMk/>
            <pc:sldMk cId="787582311" sldId="538"/>
            <ac:picMk id="532" creationId="{204BA894-6C7B-41DC-B4D6-73C45F6912E9}"/>
          </ac:picMkLst>
        </pc:picChg>
        <pc:picChg chg="del">
          <ac:chgData name="Jonathan Loo" userId="d2d72d48b56f45d8" providerId="LiveId" clId="{B816A1F6-97B7-4ACD-A812-B0A1120B03B6}" dt="2020-11-23T10:20:36.709" v="19537" actId="478"/>
          <ac:picMkLst>
            <pc:docMk/>
            <pc:sldMk cId="787582311" sldId="538"/>
            <ac:picMk id="533" creationId="{71A7E807-B182-43B8-885F-36164A716554}"/>
          </ac:picMkLst>
        </pc:picChg>
        <pc:picChg chg="del">
          <ac:chgData name="Jonathan Loo" userId="d2d72d48b56f45d8" providerId="LiveId" clId="{B816A1F6-97B7-4ACD-A812-B0A1120B03B6}" dt="2020-11-23T10:20:36.709" v="19537" actId="478"/>
          <ac:picMkLst>
            <pc:docMk/>
            <pc:sldMk cId="787582311" sldId="538"/>
            <ac:picMk id="535" creationId="{6E6BFEA0-EC11-4444-AE44-1876F416B5E8}"/>
          </ac:picMkLst>
        </pc:picChg>
        <pc:picChg chg="mod ord">
          <ac:chgData name="Jonathan Loo" userId="d2d72d48b56f45d8" providerId="LiveId" clId="{B816A1F6-97B7-4ACD-A812-B0A1120B03B6}" dt="2020-11-24T11:51:05.751" v="34395" actId="962"/>
          <ac:picMkLst>
            <pc:docMk/>
            <pc:sldMk cId="787582311" sldId="538"/>
            <ac:picMk id="536" creationId="{404377CD-05B1-4840-AAF6-E53FBE1615B0}"/>
          </ac:picMkLst>
        </pc:picChg>
        <pc:picChg chg="del">
          <ac:chgData name="Jonathan Loo" userId="d2d72d48b56f45d8" providerId="LiveId" clId="{B816A1F6-97B7-4ACD-A812-B0A1120B03B6}" dt="2020-11-23T10:20:36.709" v="19537" actId="478"/>
          <ac:picMkLst>
            <pc:docMk/>
            <pc:sldMk cId="787582311" sldId="538"/>
            <ac:picMk id="537" creationId="{BE62E132-9751-421B-B6A6-9AEE27D4CD7B}"/>
          </ac:picMkLst>
        </pc:picChg>
        <pc:picChg chg="del">
          <ac:chgData name="Jonathan Loo" userId="d2d72d48b56f45d8" providerId="LiveId" clId="{B816A1F6-97B7-4ACD-A812-B0A1120B03B6}" dt="2020-11-23T10:20:36.709" v="19537" actId="478"/>
          <ac:picMkLst>
            <pc:docMk/>
            <pc:sldMk cId="787582311" sldId="538"/>
            <ac:picMk id="539" creationId="{B63B88A8-BB3A-49D3-B85D-193F13EC805B}"/>
          </ac:picMkLst>
        </pc:picChg>
        <pc:picChg chg="mod ord">
          <ac:chgData name="Jonathan Loo" userId="d2d72d48b56f45d8" providerId="LiveId" clId="{B816A1F6-97B7-4ACD-A812-B0A1120B03B6}" dt="2020-11-24T11:51:12.453" v="34494" actId="962"/>
          <ac:picMkLst>
            <pc:docMk/>
            <pc:sldMk cId="787582311" sldId="538"/>
            <ac:picMk id="540" creationId="{579E3EAD-31DC-425A-BE1F-4FFEDE5724DC}"/>
          </ac:picMkLst>
        </pc:picChg>
        <pc:picChg chg="add del mod">
          <ac:chgData name="Jonathan Loo" userId="d2d72d48b56f45d8" providerId="LiveId" clId="{B816A1F6-97B7-4ACD-A812-B0A1120B03B6}" dt="2020-11-24T11:53:00.859" v="34504" actId="478"/>
          <ac:picMkLst>
            <pc:docMk/>
            <pc:sldMk cId="787582311" sldId="538"/>
            <ac:picMk id="541" creationId="{3982F731-C8AA-4E3E-9BBC-9B22145F17FA}"/>
          </ac:picMkLst>
        </pc:picChg>
        <pc:picChg chg="add del mod">
          <ac:chgData name="Jonathan Loo" userId="d2d72d48b56f45d8" providerId="LiveId" clId="{B816A1F6-97B7-4ACD-A812-B0A1120B03B6}" dt="2020-11-24T11:53:00.859" v="34504" actId="478"/>
          <ac:picMkLst>
            <pc:docMk/>
            <pc:sldMk cId="787582311" sldId="538"/>
            <ac:picMk id="542" creationId="{8206AF04-60D9-48C7-B145-26D50A6C2ACE}"/>
          </ac:picMkLst>
        </pc:picChg>
        <pc:picChg chg="add del mod">
          <ac:chgData name="Jonathan Loo" userId="d2d72d48b56f45d8" providerId="LiveId" clId="{B816A1F6-97B7-4ACD-A812-B0A1120B03B6}" dt="2020-11-24T11:53:00.859" v="34504" actId="478"/>
          <ac:picMkLst>
            <pc:docMk/>
            <pc:sldMk cId="787582311" sldId="538"/>
            <ac:picMk id="543" creationId="{0496E353-1F36-4E36-91A4-1541D0616628}"/>
          </ac:picMkLst>
        </pc:picChg>
        <pc:picChg chg="add del mod">
          <ac:chgData name="Jonathan Loo" userId="d2d72d48b56f45d8" providerId="LiveId" clId="{B816A1F6-97B7-4ACD-A812-B0A1120B03B6}" dt="2020-11-24T11:53:00.859" v="34504" actId="478"/>
          <ac:picMkLst>
            <pc:docMk/>
            <pc:sldMk cId="787582311" sldId="538"/>
            <ac:picMk id="544" creationId="{7A83C2F3-CE34-4690-AA6E-2434DFA2DEAD}"/>
          </ac:picMkLst>
        </pc:picChg>
        <pc:picChg chg="del">
          <ac:chgData name="Jonathan Loo" userId="d2d72d48b56f45d8" providerId="LiveId" clId="{B816A1F6-97B7-4ACD-A812-B0A1120B03B6}" dt="2020-11-23T10:20:36.709" v="19537" actId="478"/>
          <ac:picMkLst>
            <pc:docMk/>
            <pc:sldMk cId="787582311" sldId="538"/>
            <ac:picMk id="545" creationId="{651B9527-E6E1-496F-B67B-6821B18BF464}"/>
          </ac:picMkLst>
        </pc:picChg>
        <pc:picChg chg="add del mod">
          <ac:chgData name="Jonathan Loo" userId="d2d72d48b56f45d8" providerId="LiveId" clId="{B816A1F6-97B7-4ACD-A812-B0A1120B03B6}" dt="2020-11-24T11:53:00.859" v="34504" actId="478"/>
          <ac:picMkLst>
            <pc:docMk/>
            <pc:sldMk cId="787582311" sldId="538"/>
            <ac:picMk id="546" creationId="{1A15DE46-7F2D-494B-87D4-B9B519C4350C}"/>
          </ac:picMkLst>
        </pc:picChg>
        <pc:picChg chg="del">
          <ac:chgData name="Jonathan Loo" userId="d2d72d48b56f45d8" providerId="LiveId" clId="{B816A1F6-97B7-4ACD-A812-B0A1120B03B6}" dt="2020-11-23T10:20:36.709" v="19537" actId="478"/>
          <ac:picMkLst>
            <pc:docMk/>
            <pc:sldMk cId="787582311" sldId="538"/>
            <ac:picMk id="547" creationId="{8F471765-BF48-4CFA-991A-CF67B987F2EB}"/>
          </ac:picMkLst>
        </pc:picChg>
        <pc:picChg chg="add del mod">
          <ac:chgData name="Jonathan Loo" userId="d2d72d48b56f45d8" providerId="LiveId" clId="{B816A1F6-97B7-4ACD-A812-B0A1120B03B6}" dt="2020-11-24T11:53:00.859" v="34504" actId="478"/>
          <ac:picMkLst>
            <pc:docMk/>
            <pc:sldMk cId="787582311" sldId="538"/>
            <ac:picMk id="548" creationId="{B03006A4-9A49-44FF-9B6C-42D58440BA94}"/>
          </ac:picMkLst>
        </pc:picChg>
        <pc:picChg chg="del">
          <ac:chgData name="Jonathan Loo" userId="d2d72d48b56f45d8" providerId="LiveId" clId="{B816A1F6-97B7-4ACD-A812-B0A1120B03B6}" dt="2020-11-23T10:20:36.709" v="19537" actId="478"/>
          <ac:picMkLst>
            <pc:docMk/>
            <pc:sldMk cId="787582311" sldId="538"/>
            <ac:picMk id="549" creationId="{7D24E602-AD16-422B-A8C7-F34B49CA8287}"/>
          </ac:picMkLst>
        </pc:picChg>
        <pc:picChg chg="add del mod">
          <ac:chgData name="Jonathan Loo" userId="d2d72d48b56f45d8" providerId="LiveId" clId="{B816A1F6-97B7-4ACD-A812-B0A1120B03B6}" dt="2020-11-24T11:53:00.859" v="34504" actId="478"/>
          <ac:picMkLst>
            <pc:docMk/>
            <pc:sldMk cId="787582311" sldId="538"/>
            <ac:picMk id="550" creationId="{C2E4F7FD-079C-4DE7-B67C-2472C2D46B3C}"/>
          </ac:picMkLst>
        </pc:picChg>
        <pc:picChg chg="del">
          <ac:chgData name="Jonathan Loo" userId="d2d72d48b56f45d8" providerId="LiveId" clId="{B816A1F6-97B7-4ACD-A812-B0A1120B03B6}" dt="2020-11-23T10:20:36.709" v="19537" actId="478"/>
          <ac:picMkLst>
            <pc:docMk/>
            <pc:sldMk cId="787582311" sldId="538"/>
            <ac:picMk id="551" creationId="{C3E46A47-13E5-4DE3-82E5-3B466F4C120A}"/>
          </ac:picMkLst>
        </pc:picChg>
        <pc:picChg chg="del">
          <ac:chgData name="Jonathan Loo" userId="d2d72d48b56f45d8" providerId="LiveId" clId="{B816A1F6-97B7-4ACD-A812-B0A1120B03B6}" dt="2020-11-23T10:20:36.709" v="19537" actId="478"/>
          <ac:picMkLst>
            <pc:docMk/>
            <pc:sldMk cId="787582311" sldId="538"/>
            <ac:picMk id="553" creationId="{0C4488CB-78FB-40D3-9436-09DFA0CE7816}"/>
          </ac:picMkLst>
        </pc:picChg>
        <pc:picChg chg="del">
          <ac:chgData name="Jonathan Loo" userId="d2d72d48b56f45d8" providerId="LiveId" clId="{B816A1F6-97B7-4ACD-A812-B0A1120B03B6}" dt="2020-11-23T10:20:36.709" v="19537" actId="478"/>
          <ac:picMkLst>
            <pc:docMk/>
            <pc:sldMk cId="787582311" sldId="538"/>
            <ac:picMk id="557" creationId="{88366AAA-C4DE-47CC-BCCF-1DC4903711FA}"/>
          </ac:picMkLst>
        </pc:picChg>
        <pc:picChg chg="del">
          <ac:chgData name="Jonathan Loo" userId="d2d72d48b56f45d8" providerId="LiveId" clId="{B816A1F6-97B7-4ACD-A812-B0A1120B03B6}" dt="2020-11-23T10:20:36.709" v="19537" actId="478"/>
          <ac:picMkLst>
            <pc:docMk/>
            <pc:sldMk cId="787582311" sldId="538"/>
            <ac:picMk id="559" creationId="{FDD2BB2F-EDF0-4F1D-9C08-976D1E7A1F54}"/>
          </ac:picMkLst>
        </pc:picChg>
        <pc:picChg chg="del">
          <ac:chgData name="Jonathan Loo" userId="d2d72d48b56f45d8" providerId="LiveId" clId="{B816A1F6-97B7-4ACD-A812-B0A1120B03B6}" dt="2020-11-23T10:20:36.709" v="19537" actId="478"/>
          <ac:picMkLst>
            <pc:docMk/>
            <pc:sldMk cId="787582311" sldId="538"/>
            <ac:picMk id="561" creationId="{F43DD1C3-9425-40E5-8978-20D20458D239}"/>
          </ac:picMkLst>
        </pc:picChg>
        <pc:picChg chg="add del mod">
          <ac:chgData name="Jonathan Loo" userId="d2d72d48b56f45d8" providerId="LiveId" clId="{B816A1F6-97B7-4ACD-A812-B0A1120B03B6}" dt="2020-11-24T11:53:00.859" v="34504" actId="478"/>
          <ac:picMkLst>
            <pc:docMk/>
            <pc:sldMk cId="787582311" sldId="538"/>
            <ac:picMk id="590" creationId="{E9C14765-9413-43F1-B777-7EDDA86BFA8E}"/>
          </ac:picMkLst>
        </pc:picChg>
        <pc:picChg chg="add del mod">
          <ac:chgData name="Jonathan Loo" userId="d2d72d48b56f45d8" providerId="LiveId" clId="{B816A1F6-97B7-4ACD-A812-B0A1120B03B6}" dt="2020-11-24T11:53:00.859" v="34504" actId="478"/>
          <ac:picMkLst>
            <pc:docMk/>
            <pc:sldMk cId="787582311" sldId="538"/>
            <ac:picMk id="591" creationId="{2E3829E3-3736-4FDA-8BC5-1588428A0225}"/>
          </ac:picMkLst>
        </pc:picChg>
        <pc:picChg chg="add del mod">
          <ac:chgData name="Jonathan Loo" userId="d2d72d48b56f45d8" providerId="LiveId" clId="{B816A1F6-97B7-4ACD-A812-B0A1120B03B6}" dt="2020-11-24T11:53:00.859" v="34504" actId="478"/>
          <ac:picMkLst>
            <pc:docMk/>
            <pc:sldMk cId="787582311" sldId="538"/>
            <ac:picMk id="592" creationId="{228DC660-5FC7-4836-8544-AFC72DDB66BD}"/>
          </ac:picMkLst>
        </pc:picChg>
        <pc:picChg chg="add del mod">
          <ac:chgData name="Jonathan Loo" userId="d2d72d48b56f45d8" providerId="LiveId" clId="{B816A1F6-97B7-4ACD-A812-B0A1120B03B6}" dt="2020-11-24T11:53:00.859" v="34504" actId="478"/>
          <ac:picMkLst>
            <pc:docMk/>
            <pc:sldMk cId="787582311" sldId="538"/>
            <ac:picMk id="593" creationId="{DC4BF6D8-E614-4AF6-B731-A36181D013C5}"/>
          </ac:picMkLst>
        </pc:picChg>
        <pc:picChg chg="add del mod">
          <ac:chgData name="Jonathan Loo" userId="d2d72d48b56f45d8" providerId="LiveId" clId="{B816A1F6-97B7-4ACD-A812-B0A1120B03B6}" dt="2020-11-24T11:54:39.646" v="34616" actId="478"/>
          <ac:picMkLst>
            <pc:docMk/>
            <pc:sldMk cId="787582311" sldId="538"/>
            <ac:picMk id="618" creationId="{8CBCD8E0-014C-43EF-9FD2-FEF0B2B461C2}"/>
          </ac:picMkLst>
        </pc:picChg>
        <pc:picChg chg="add del mod">
          <ac:chgData name="Jonathan Loo" userId="d2d72d48b56f45d8" providerId="LiveId" clId="{B816A1F6-97B7-4ACD-A812-B0A1120B03B6}" dt="2020-11-24T11:55:50.685" v="34720" actId="478"/>
          <ac:picMkLst>
            <pc:docMk/>
            <pc:sldMk cId="787582311" sldId="538"/>
            <ac:picMk id="619" creationId="{E9161D69-5ACC-444D-93A9-E47BA01F9AC3}"/>
          </ac:picMkLst>
        </pc:picChg>
        <pc:picChg chg="add del mod">
          <ac:chgData name="Jonathan Loo" userId="d2d72d48b56f45d8" providerId="LiveId" clId="{B816A1F6-97B7-4ACD-A812-B0A1120B03B6}" dt="2020-11-24T12:02:54.850" v="34950" actId="478"/>
          <ac:picMkLst>
            <pc:docMk/>
            <pc:sldMk cId="787582311" sldId="538"/>
            <ac:picMk id="620" creationId="{6524AAFD-6DC5-4C87-AF13-A3554D6FDA73}"/>
          </ac:picMkLst>
        </pc:picChg>
        <pc:picChg chg="add del mod">
          <ac:chgData name="Jonathan Loo" userId="d2d72d48b56f45d8" providerId="LiveId" clId="{B816A1F6-97B7-4ACD-A812-B0A1120B03B6}" dt="2020-11-24T11:54:47.564" v="34622" actId="478"/>
          <ac:picMkLst>
            <pc:docMk/>
            <pc:sldMk cId="787582311" sldId="538"/>
            <ac:picMk id="621" creationId="{F169A6ED-A9F3-44F9-8855-B808A4977159}"/>
          </ac:picMkLst>
        </pc:picChg>
        <pc:picChg chg="add del mod">
          <ac:chgData name="Jonathan Loo" userId="d2d72d48b56f45d8" providerId="LiveId" clId="{B816A1F6-97B7-4ACD-A812-B0A1120B03B6}" dt="2020-11-24T11:55:57.079" v="34724" actId="478"/>
          <ac:picMkLst>
            <pc:docMk/>
            <pc:sldMk cId="787582311" sldId="538"/>
            <ac:picMk id="622" creationId="{B8829B86-F705-4E59-A954-89ED30AACDAB}"/>
          </ac:picMkLst>
        </pc:picChg>
        <pc:picChg chg="add del mod">
          <ac:chgData name="Jonathan Loo" userId="d2d72d48b56f45d8" providerId="LiveId" clId="{B816A1F6-97B7-4ACD-A812-B0A1120B03B6}" dt="2020-11-24T12:16:40.546" v="35527" actId="478"/>
          <ac:picMkLst>
            <pc:docMk/>
            <pc:sldMk cId="787582311" sldId="538"/>
            <ac:picMk id="623" creationId="{D36675F5-5038-4F7A-A9B8-959FFB4B0770}"/>
          </ac:picMkLst>
        </pc:picChg>
        <pc:picChg chg="add del mod">
          <ac:chgData name="Jonathan Loo" userId="d2d72d48b56f45d8" providerId="LiveId" clId="{B816A1F6-97B7-4ACD-A812-B0A1120B03B6}" dt="2020-11-24T11:54:48.414" v="34623" actId="478"/>
          <ac:picMkLst>
            <pc:docMk/>
            <pc:sldMk cId="787582311" sldId="538"/>
            <ac:picMk id="624" creationId="{A93914E3-6191-4E7B-B596-192E01F6FC9E}"/>
          </ac:picMkLst>
        </pc:picChg>
        <pc:picChg chg="add del mod">
          <ac:chgData name="Jonathan Loo" userId="d2d72d48b56f45d8" providerId="LiveId" clId="{B816A1F6-97B7-4ACD-A812-B0A1120B03B6}" dt="2020-11-24T11:55:57.978" v="34725" actId="478"/>
          <ac:picMkLst>
            <pc:docMk/>
            <pc:sldMk cId="787582311" sldId="538"/>
            <ac:picMk id="625" creationId="{97FC7B33-FEEB-4ACA-A8C2-8C7963952549}"/>
          </ac:picMkLst>
        </pc:picChg>
        <pc:picChg chg="add del mod">
          <ac:chgData name="Jonathan Loo" userId="d2d72d48b56f45d8" providerId="LiveId" clId="{B816A1F6-97B7-4ACD-A812-B0A1120B03B6}" dt="2020-11-24T12:16:41.348" v="35528" actId="478"/>
          <ac:picMkLst>
            <pc:docMk/>
            <pc:sldMk cId="787582311" sldId="538"/>
            <ac:picMk id="626" creationId="{3519EA8D-663A-49A2-9E1D-BDC34F740EDE}"/>
          </ac:picMkLst>
        </pc:picChg>
        <pc:picChg chg="add del mod">
          <ac:chgData name="Jonathan Loo" userId="d2d72d48b56f45d8" providerId="LiveId" clId="{B816A1F6-97B7-4ACD-A812-B0A1120B03B6}" dt="2020-11-24T11:54:49.182" v="34624" actId="478"/>
          <ac:picMkLst>
            <pc:docMk/>
            <pc:sldMk cId="787582311" sldId="538"/>
            <ac:picMk id="627" creationId="{0B6DF335-519E-4E90-BECA-9E2F564AA976}"/>
          </ac:picMkLst>
        </pc:picChg>
        <pc:picChg chg="add del mod">
          <ac:chgData name="Jonathan Loo" userId="d2d72d48b56f45d8" providerId="LiveId" clId="{B816A1F6-97B7-4ACD-A812-B0A1120B03B6}" dt="2020-11-24T11:55:58.717" v="34726" actId="478"/>
          <ac:picMkLst>
            <pc:docMk/>
            <pc:sldMk cId="787582311" sldId="538"/>
            <ac:picMk id="628" creationId="{AC7DADF2-2BB4-4859-ACD2-FC8915644BD4}"/>
          </ac:picMkLst>
        </pc:picChg>
        <pc:picChg chg="add del mod">
          <ac:chgData name="Jonathan Loo" userId="d2d72d48b56f45d8" providerId="LiveId" clId="{B816A1F6-97B7-4ACD-A812-B0A1120B03B6}" dt="2020-11-24T12:16:42.091" v="35529" actId="478"/>
          <ac:picMkLst>
            <pc:docMk/>
            <pc:sldMk cId="787582311" sldId="538"/>
            <ac:picMk id="629" creationId="{D5B59D28-40ED-417B-BAA9-BABB223C6A56}"/>
          </ac:picMkLst>
        </pc:picChg>
        <pc:picChg chg="add del mod">
          <ac:chgData name="Jonathan Loo" userId="d2d72d48b56f45d8" providerId="LiveId" clId="{B816A1F6-97B7-4ACD-A812-B0A1120B03B6}" dt="2020-11-24T12:18:34.165" v="35785" actId="478"/>
          <ac:picMkLst>
            <pc:docMk/>
            <pc:sldMk cId="787582311" sldId="538"/>
            <ac:picMk id="658" creationId="{9FAF83F3-A5AA-41EF-8A7F-E9E94AF418D1}"/>
          </ac:picMkLst>
        </pc:picChg>
        <pc:picChg chg="add del mod">
          <ac:chgData name="Jonathan Loo" userId="d2d72d48b56f45d8" providerId="LiveId" clId="{B816A1F6-97B7-4ACD-A812-B0A1120B03B6}" dt="2020-11-24T12:18:19.999" v="35662" actId="478"/>
          <ac:picMkLst>
            <pc:docMk/>
            <pc:sldMk cId="787582311" sldId="538"/>
            <ac:picMk id="659" creationId="{33A04076-7425-44BE-A72F-E79E53B7ACF9}"/>
          </ac:picMkLst>
        </pc:picChg>
        <pc:picChg chg="add del mod">
          <ac:chgData name="Jonathan Loo" userId="d2d72d48b56f45d8" providerId="LiveId" clId="{B816A1F6-97B7-4ACD-A812-B0A1120B03B6}" dt="2020-11-24T12:18:09.583" v="35630" actId="478"/>
          <ac:picMkLst>
            <pc:docMk/>
            <pc:sldMk cId="787582311" sldId="538"/>
            <ac:picMk id="660" creationId="{8F2E94DC-4AAD-4D0E-ADB6-0A86BD30A724}"/>
          </ac:picMkLst>
        </pc:picChg>
        <pc:picChg chg="add mod">
          <ac:chgData name="Jonathan Loo" userId="d2d72d48b56f45d8" providerId="LiveId" clId="{B816A1F6-97B7-4ACD-A812-B0A1120B03B6}" dt="2020-11-24T12:18:00.404" v="35601" actId="1035"/>
          <ac:picMkLst>
            <pc:docMk/>
            <pc:sldMk cId="787582311" sldId="538"/>
            <ac:picMk id="661" creationId="{9C760677-5250-474F-BB90-5C691B6A068D}"/>
          </ac:picMkLst>
        </pc:picChg>
        <pc:picChg chg="add del mod">
          <ac:chgData name="Jonathan Loo" userId="d2d72d48b56f45d8" providerId="LiveId" clId="{B816A1F6-97B7-4ACD-A812-B0A1120B03B6}" dt="2020-11-24T11:54:46.804" v="34621" actId="478"/>
          <ac:picMkLst>
            <pc:docMk/>
            <pc:sldMk cId="787582311" sldId="538"/>
            <ac:picMk id="667" creationId="{D6FC8D62-4F3F-497A-8974-1B12EACD3EB6}"/>
          </ac:picMkLst>
        </pc:picChg>
        <pc:picChg chg="add del mod">
          <ac:chgData name="Jonathan Loo" userId="d2d72d48b56f45d8" providerId="LiveId" clId="{B816A1F6-97B7-4ACD-A812-B0A1120B03B6}" dt="2020-11-24T11:56:24.777" v="34749" actId="478"/>
          <ac:picMkLst>
            <pc:docMk/>
            <pc:sldMk cId="787582311" sldId="538"/>
            <ac:picMk id="668" creationId="{1DC97523-CD91-44B9-8643-8190B49BDC80}"/>
          </ac:picMkLst>
        </pc:picChg>
        <pc:picChg chg="add del mod">
          <ac:chgData name="Jonathan Loo" userId="d2d72d48b56f45d8" providerId="LiveId" clId="{B816A1F6-97B7-4ACD-A812-B0A1120B03B6}" dt="2020-11-24T11:56:31.913" v="34767" actId="478"/>
          <ac:picMkLst>
            <pc:docMk/>
            <pc:sldMk cId="787582311" sldId="538"/>
            <ac:picMk id="669" creationId="{AF14DA9E-4FCF-4D8E-9B63-D1394D375B35}"/>
          </ac:picMkLst>
        </pc:picChg>
        <pc:picChg chg="add del mod">
          <ac:chgData name="Jonathan Loo" userId="d2d72d48b56f45d8" providerId="LiveId" clId="{B816A1F6-97B7-4ACD-A812-B0A1120B03B6}" dt="2020-11-24T11:55:29.112" v="34661" actId="478"/>
          <ac:picMkLst>
            <pc:docMk/>
            <pc:sldMk cId="787582311" sldId="538"/>
            <ac:picMk id="670" creationId="{284D54DB-9C86-4EDC-87A2-DB37FF0D6240}"/>
          </ac:picMkLst>
        </pc:picChg>
        <pc:picChg chg="add del mod">
          <ac:chgData name="Jonathan Loo" userId="d2d72d48b56f45d8" providerId="LiveId" clId="{B816A1F6-97B7-4ACD-A812-B0A1120B03B6}" dt="2020-11-24T11:56:49.074" v="34804" actId="478"/>
          <ac:picMkLst>
            <pc:docMk/>
            <pc:sldMk cId="787582311" sldId="538"/>
            <ac:picMk id="671" creationId="{CB39A737-150B-40D1-BC62-167E5405F08F}"/>
          </ac:picMkLst>
        </pc:picChg>
        <pc:picChg chg="add del mod">
          <ac:chgData name="Jonathan Loo" userId="d2d72d48b56f45d8" providerId="LiveId" clId="{B816A1F6-97B7-4ACD-A812-B0A1120B03B6}" dt="2020-11-24T11:56:42.435" v="34788" actId="478"/>
          <ac:picMkLst>
            <pc:docMk/>
            <pc:sldMk cId="787582311" sldId="538"/>
            <ac:picMk id="672" creationId="{F466ABF2-E8DB-44D6-BFC0-6589BB43438D}"/>
          </ac:picMkLst>
        </pc:picChg>
        <pc:picChg chg="add del mod">
          <ac:chgData name="Jonathan Loo" userId="d2d72d48b56f45d8" providerId="LiveId" clId="{B816A1F6-97B7-4ACD-A812-B0A1120B03B6}" dt="2020-11-24T11:56:55.920" v="34818" actId="478"/>
          <ac:picMkLst>
            <pc:docMk/>
            <pc:sldMk cId="787582311" sldId="538"/>
            <ac:picMk id="673" creationId="{F4CE78A3-7236-4738-BF27-16B6A3BDCDB8}"/>
          </ac:picMkLst>
        </pc:picChg>
        <pc:picChg chg="add del mod">
          <ac:chgData name="Jonathan Loo" userId="d2d72d48b56f45d8" providerId="LiveId" clId="{B816A1F6-97B7-4ACD-A812-B0A1120B03B6}" dt="2020-11-24T12:03:09.662" v="34965" actId="478"/>
          <ac:picMkLst>
            <pc:docMk/>
            <pc:sldMk cId="787582311" sldId="538"/>
            <ac:picMk id="674" creationId="{139BD5B9-07E4-43FB-8A76-F1D686354CE0}"/>
          </ac:picMkLst>
        </pc:picChg>
        <pc:picChg chg="add del mod">
          <ac:chgData name="Jonathan Loo" userId="d2d72d48b56f45d8" providerId="LiveId" clId="{B816A1F6-97B7-4ACD-A812-B0A1120B03B6}" dt="2020-11-24T12:04:11.113" v="34997" actId="478"/>
          <ac:picMkLst>
            <pc:docMk/>
            <pc:sldMk cId="787582311" sldId="538"/>
            <ac:picMk id="675" creationId="{E916D631-372B-44D8-A9F3-E3CF09BBBC0D}"/>
          </ac:picMkLst>
        </pc:picChg>
        <pc:picChg chg="add del mod">
          <ac:chgData name="Jonathan Loo" userId="d2d72d48b56f45d8" providerId="LiveId" clId="{B816A1F6-97B7-4ACD-A812-B0A1120B03B6}" dt="2020-11-24T12:04:18.383" v="35012" actId="478"/>
          <ac:picMkLst>
            <pc:docMk/>
            <pc:sldMk cId="787582311" sldId="538"/>
            <ac:picMk id="676" creationId="{055DD530-9587-429B-9236-CCAB925373EE}"/>
          </ac:picMkLst>
        </pc:picChg>
        <pc:picChg chg="add del mod">
          <ac:chgData name="Jonathan Loo" userId="d2d72d48b56f45d8" providerId="LiveId" clId="{B816A1F6-97B7-4ACD-A812-B0A1120B03B6}" dt="2020-11-24T12:04:28.151" v="35026" actId="478"/>
          <ac:picMkLst>
            <pc:docMk/>
            <pc:sldMk cId="787582311" sldId="538"/>
            <ac:picMk id="677" creationId="{E17F3F2A-E1EF-4531-9387-E65C373D9DF4}"/>
          </ac:picMkLst>
        </pc:picChg>
        <pc:picChg chg="add del mod ord">
          <ac:chgData name="Jonathan Loo" userId="d2d72d48b56f45d8" providerId="LiveId" clId="{B816A1F6-97B7-4ACD-A812-B0A1120B03B6}" dt="2020-11-24T12:15:49.123" v="35486" actId="478"/>
          <ac:picMkLst>
            <pc:docMk/>
            <pc:sldMk cId="787582311" sldId="538"/>
            <ac:picMk id="678" creationId="{8D699D74-9EAA-40A9-AB8E-4F9A8D036381}"/>
          </ac:picMkLst>
        </pc:picChg>
        <pc:picChg chg="del mod ord">
          <ac:chgData name="Jonathan Loo" userId="d2d72d48b56f45d8" providerId="LiveId" clId="{B816A1F6-97B7-4ACD-A812-B0A1120B03B6}" dt="2020-11-24T12:15:22.500" v="35427"/>
          <ac:picMkLst>
            <pc:docMk/>
            <pc:sldMk cId="787582311" sldId="538"/>
            <ac:picMk id="680" creationId="{C05B9B1C-305A-4289-8447-396B0BA6F0B9}"/>
          </ac:picMkLst>
        </pc:picChg>
        <pc:picChg chg="mod ord">
          <ac:chgData name="Jonathan Loo" userId="d2d72d48b56f45d8" providerId="LiveId" clId="{B816A1F6-97B7-4ACD-A812-B0A1120B03B6}" dt="2020-11-24T12:16:44.206" v="35530" actId="1076"/>
          <ac:picMkLst>
            <pc:docMk/>
            <pc:sldMk cId="787582311" sldId="538"/>
            <ac:picMk id="682" creationId="{BDF65F0F-7DEF-4910-B8B6-17E42711B5EF}"/>
          </ac:picMkLst>
        </pc:picChg>
        <pc:picChg chg="mod ord">
          <ac:chgData name="Jonathan Loo" userId="d2d72d48b56f45d8" providerId="LiveId" clId="{B816A1F6-97B7-4ACD-A812-B0A1120B03B6}" dt="2020-11-24T12:16:10.465" v="35509" actId="962"/>
          <ac:picMkLst>
            <pc:docMk/>
            <pc:sldMk cId="787582311" sldId="538"/>
            <ac:picMk id="684" creationId="{CE98E980-D1CE-41BC-960E-B05A8A3D298D}"/>
          </ac:picMkLst>
        </pc:picChg>
        <pc:picChg chg="mod ord">
          <ac:chgData name="Jonathan Loo" userId="d2d72d48b56f45d8" providerId="LiveId" clId="{B816A1F6-97B7-4ACD-A812-B0A1120B03B6}" dt="2020-11-24T12:17:10.161" v="35540" actId="1036"/>
          <ac:picMkLst>
            <pc:docMk/>
            <pc:sldMk cId="787582311" sldId="538"/>
            <ac:picMk id="686" creationId="{A5486B5B-0A14-4D36-9799-96512D526800}"/>
          </ac:picMkLst>
        </pc:picChg>
        <pc:picChg chg="add del mod">
          <ac:chgData name="Jonathan Loo" userId="d2d72d48b56f45d8" providerId="LiveId" clId="{B816A1F6-97B7-4ACD-A812-B0A1120B03B6}" dt="2020-11-24T12:17:20.677" v="35556" actId="478"/>
          <ac:picMkLst>
            <pc:docMk/>
            <pc:sldMk cId="787582311" sldId="538"/>
            <ac:picMk id="687" creationId="{C629E3FA-87F6-4AD5-87CD-7D1DDE374CFB}"/>
          </ac:picMkLst>
        </pc:picChg>
        <pc:picChg chg="add del mod">
          <ac:chgData name="Jonathan Loo" userId="d2d72d48b56f45d8" providerId="LiveId" clId="{B816A1F6-97B7-4ACD-A812-B0A1120B03B6}" dt="2020-11-24T12:17:26.892" v="35571" actId="478"/>
          <ac:picMkLst>
            <pc:docMk/>
            <pc:sldMk cId="787582311" sldId="538"/>
            <ac:picMk id="688" creationId="{DF17FFB3-4642-481F-BD76-9DDB07989F3F}"/>
          </ac:picMkLst>
        </pc:picChg>
        <pc:picChg chg="add del mod">
          <ac:chgData name="Jonathan Loo" userId="d2d72d48b56f45d8" providerId="LiveId" clId="{B816A1F6-97B7-4ACD-A812-B0A1120B03B6}" dt="2020-11-24T12:17:34.125" v="35585" actId="478"/>
          <ac:picMkLst>
            <pc:docMk/>
            <pc:sldMk cId="787582311" sldId="538"/>
            <ac:picMk id="689" creationId="{3B9601DE-89EA-45E4-8288-58ABD423EA53}"/>
          </ac:picMkLst>
        </pc:picChg>
        <pc:picChg chg="mod ord">
          <ac:chgData name="Jonathan Loo" userId="d2d72d48b56f45d8" providerId="LiveId" clId="{B816A1F6-97B7-4ACD-A812-B0A1120B03B6}" dt="2020-11-24T12:17:20.679" v="35558" actId="962"/>
          <ac:picMkLst>
            <pc:docMk/>
            <pc:sldMk cId="787582311" sldId="538"/>
            <ac:picMk id="691" creationId="{DB39039A-CFBB-41A3-AD8F-F5D135A00EC4}"/>
          </ac:picMkLst>
        </pc:picChg>
        <pc:picChg chg="mod ord">
          <ac:chgData name="Jonathan Loo" userId="d2d72d48b56f45d8" providerId="LiveId" clId="{B816A1F6-97B7-4ACD-A812-B0A1120B03B6}" dt="2020-11-24T12:17:26.894" v="35573" actId="962"/>
          <ac:picMkLst>
            <pc:docMk/>
            <pc:sldMk cId="787582311" sldId="538"/>
            <ac:picMk id="693" creationId="{AC221BD4-101F-4242-B174-D43829BE541A}"/>
          </ac:picMkLst>
        </pc:picChg>
        <pc:picChg chg="mod ord">
          <ac:chgData name="Jonathan Loo" userId="d2d72d48b56f45d8" providerId="LiveId" clId="{B816A1F6-97B7-4ACD-A812-B0A1120B03B6}" dt="2020-11-24T12:17:34.127" v="35587" actId="962"/>
          <ac:picMkLst>
            <pc:docMk/>
            <pc:sldMk cId="787582311" sldId="538"/>
            <ac:picMk id="695" creationId="{DD42B7F5-A1BB-4A27-A2C8-C5F4D373DFFB}"/>
          </ac:picMkLst>
        </pc:picChg>
        <pc:picChg chg="mod ord">
          <ac:chgData name="Jonathan Loo" userId="d2d72d48b56f45d8" providerId="LiveId" clId="{B816A1F6-97B7-4ACD-A812-B0A1120B03B6}" dt="2020-11-24T12:18:09.585" v="35632" actId="962"/>
          <ac:picMkLst>
            <pc:docMk/>
            <pc:sldMk cId="787582311" sldId="538"/>
            <ac:picMk id="698" creationId="{3950AF1E-AE01-4ADC-9F87-33DEFEE5B31A}"/>
          </ac:picMkLst>
        </pc:picChg>
        <pc:picChg chg="mod ord">
          <ac:chgData name="Jonathan Loo" userId="d2d72d48b56f45d8" providerId="LiveId" clId="{B816A1F6-97B7-4ACD-A812-B0A1120B03B6}" dt="2020-11-24T12:18:20.001" v="35664" actId="962"/>
          <ac:picMkLst>
            <pc:docMk/>
            <pc:sldMk cId="787582311" sldId="538"/>
            <ac:picMk id="700" creationId="{A039C9AE-74AE-4232-980E-D32FC99A301C}"/>
          </ac:picMkLst>
        </pc:picChg>
        <pc:picChg chg="mod ord">
          <ac:chgData name="Jonathan Loo" userId="d2d72d48b56f45d8" providerId="LiveId" clId="{B816A1F6-97B7-4ACD-A812-B0A1120B03B6}" dt="2020-11-24T12:21:06.795" v="35923" actId="1076"/>
          <ac:picMkLst>
            <pc:docMk/>
            <pc:sldMk cId="787582311" sldId="538"/>
            <ac:picMk id="702" creationId="{BFA346B7-BA60-40B0-A267-6467E0EC080E}"/>
          </ac:picMkLst>
        </pc:picChg>
        <pc:picChg chg="add del mod">
          <ac:chgData name="Jonathan Loo" userId="d2d72d48b56f45d8" providerId="LiveId" clId="{B816A1F6-97B7-4ACD-A812-B0A1120B03B6}" dt="2020-11-24T12:20:09.305" v="35847" actId="478"/>
          <ac:picMkLst>
            <pc:docMk/>
            <pc:sldMk cId="787582311" sldId="538"/>
            <ac:picMk id="703" creationId="{106F0058-7824-491C-A2A2-36E42671595B}"/>
          </ac:picMkLst>
        </pc:picChg>
        <pc:picChg chg="add del mod">
          <ac:chgData name="Jonathan Loo" userId="d2d72d48b56f45d8" providerId="LiveId" clId="{B816A1F6-97B7-4ACD-A812-B0A1120B03B6}" dt="2020-11-24T12:20:17.281" v="35863" actId="478"/>
          <ac:picMkLst>
            <pc:docMk/>
            <pc:sldMk cId="787582311" sldId="538"/>
            <ac:picMk id="704" creationId="{C627A70A-0ADC-4312-AD7C-BE2824405998}"/>
          </ac:picMkLst>
        </pc:picChg>
        <pc:picChg chg="add del mod">
          <ac:chgData name="Jonathan Loo" userId="d2d72d48b56f45d8" providerId="LiveId" clId="{B816A1F6-97B7-4ACD-A812-B0A1120B03B6}" dt="2020-11-24T12:20:24.828" v="35878" actId="478"/>
          <ac:picMkLst>
            <pc:docMk/>
            <pc:sldMk cId="787582311" sldId="538"/>
            <ac:picMk id="705" creationId="{7C6A0B07-00EB-4DC0-9920-AADD69B39F12}"/>
          </ac:picMkLst>
        </pc:picChg>
        <pc:picChg chg="add del mod">
          <ac:chgData name="Jonathan Loo" userId="d2d72d48b56f45d8" providerId="LiveId" clId="{B816A1F6-97B7-4ACD-A812-B0A1120B03B6}" dt="2020-11-24T12:20:32.212" v="35892" actId="478"/>
          <ac:picMkLst>
            <pc:docMk/>
            <pc:sldMk cId="787582311" sldId="538"/>
            <ac:picMk id="706" creationId="{3D921AC8-B318-4141-A1C8-4D23953A18A2}"/>
          </ac:picMkLst>
        </pc:picChg>
        <pc:picChg chg="add del mod">
          <ac:chgData name="Jonathan Loo" userId="d2d72d48b56f45d8" providerId="LiveId" clId="{B816A1F6-97B7-4ACD-A812-B0A1120B03B6}" dt="2020-11-24T14:17:36.745" v="38318" actId="478"/>
          <ac:picMkLst>
            <pc:docMk/>
            <pc:sldMk cId="787582311" sldId="538"/>
            <ac:picMk id="709" creationId="{E23F3484-DCE5-428F-9EA9-0CC255AF1FA0}"/>
          </ac:picMkLst>
        </pc:picChg>
        <pc:picChg chg="add del mod">
          <ac:chgData name="Jonathan Loo" userId="d2d72d48b56f45d8" providerId="LiveId" clId="{B816A1F6-97B7-4ACD-A812-B0A1120B03B6}" dt="2020-11-24T14:18:25.292" v="38352" actId="478"/>
          <ac:picMkLst>
            <pc:docMk/>
            <pc:sldMk cId="787582311" sldId="538"/>
            <ac:picMk id="710" creationId="{0F8E0C82-5C07-44DA-922A-40FEA7902F86}"/>
          </ac:picMkLst>
        </pc:picChg>
        <pc:picChg chg="add del mod">
          <ac:chgData name="Jonathan Loo" userId="d2d72d48b56f45d8" providerId="LiveId" clId="{B816A1F6-97B7-4ACD-A812-B0A1120B03B6}" dt="2020-11-24T14:23:28.058" v="38543" actId="478"/>
          <ac:picMkLst>
            <pc:docMk/>
            <pc:sldMk cId="787582311" sldId="538"/>
            <ac:picMk id="711" creationId="{75B8A6A4-5421-46E9-803B-6641906B9B19}"/>
          </ac:picMkLst>
        </pc:picChg>
        <pc:picChg chg="add del mod">
          <ac:chgData name="Jonathan Loo" userId="d2d72d48b56f45d8" providerId="LiveId" clId="{B816A1F6-97B7-4ACD-A812-B0A1120B03B6}" dt="2020-11-24T14:25:06.906" v="38552" actId="478"/>
          <ac:picMkLst>
            <pc:docMk/>
            <pc:sldMk cId="787582311" sldId="538"/>
            <ac:picMk id="712" creationId="{72270B8C-1AF9-4837-BAE9-9E5013F31B1A}"/>
          </ac:picMkLst>
        </pc:picChg>
        <pc:picChg chg="add del mod">
          <ac:chgData name="Jonathan Loo" userId="d2d72d48b56f45d8" providerId="LiveId" clId="{B816A1F6-97B7-4ACD-A812-B0A1120B03B6}" dt="2020-11-24T14:25:26.907" v="38572" actId="478"/>
          <ac:picMkLst>
            <pc:docMk/>
            <pc:sldMk cId="787582311" sldId="538"/>
            <ac:picMk id="713" creationId="{0906E448-5381-4508-B340-11476CA0DD7E}"/>
          </ac:picMkLst>
        </pc:picChg>
        <pc:picChg chg="add del mod">
          <ac:chgData name="Jonathan Loo" userId="d2d72d48b56f45d8" providerId="LiveId" clId="{B816A1F6-97B7-4ACD-A812-B0A1120B03B6}" dt="2020-11-24T14:26:28.553" v="38600" actId="478"/>
          <ac:picMkLst>
            <pc:docMk/>
            <pc:sldMk cId="787582311" sldId="538"/>
            <ac:picMk id="714" creationId="{D9D8AA30-7274-44BE-9C3A-0A3DA1EC7FB6}"/>
          </ac:picMkLst>
        </pc:picChg>
        <pc:cxnChg chg="add del mod">
          <ac:chgData name="Jonathan Loo" userId="d2d72d48b56f45d8" providerId="LiveId" clId="{B816A1F6-97B7-4ACD-A812-B0A1120B03B6}" dt="2020-11-23T10:20:36.709" v="19537" actId="478"/>
          <ac:cxnSpMkLst>
            <pc:docMk/>
            <pc:sldMk cId="787582311" sldId="538"/>
            <ac:cxnSpMk id="101" creationId="{92414C68-8EF3-43AA-90B2-17A4F9F68F91}"/>
          </ac:cxnSpMkLst>
        </pc:cxnChg>
        <pc:cxnChg chg="add del mod">
          <ac:chgData name="Jonathan Loo" userId="d2d72d48b56f45d8" providerId="LiveId" clId="{B816A1F6-97B7-4ACD-A812-B0A1120B03B6}" dt="2020-11-23T10:20:36.709" v="19537" actId="478"/>
          <ac:cxnSpMkLst>
            <pc:docMk/>
            <pc:sldMk cId="787582311" sldId="538"/>
            <ac:cxnSpMk id="102" creationId="{AC9BE6D5-7346-4342-87B5-58C96E540D32}"/>
          </ac:cxnSpMkLst>
        </pc:cxnChg>
        <pc:cxnChg chg="add del mod topLvl">
          <ac:chgData name="Jonathan Loo" userId="d2d72d48b56f45d8" providerId="LiveId" clId="{B816A1F6-97B7-4ACD-A812-B0A1120B03B6}" dt="2020-11-24T11:52:55.942" v="34502" actId="478"/>
          <ac:cxnSpMkLst>
            <pc:docMk/>
            <pc:sldMk cId="787582311" sldId="538"/>
            <ac:cxnSpMk id="195" creationId="{04C92CDC-E01D-42B2-8CF5-4A4E63C3BDC8}"/>
          </ac:cxnSpMkLst>
        </pc:cxnChg>
        <pc:cxnChg chg="add del mod topLvl">
          <ac:chgData name="Jonathan Loo" userId="d2d72d48b56f45d8" providerId="LiveId" clId="{B816A1F6-97B7-4ACD-A812-B0A1120B03B6}" dt="2020-11-24T11:52:55.942" v="34502" actId="478"/>
          <ac:cxnSpMkLst>
            <pc:docMk/>
            <pc:sldMk cId="787582311" sldId="538"/>
            <ac:cxnSpMk id="196" creationId="{0BF039AD-2677-439D-9F94-BCE0CC1622D5}"/>
          </ac:cxnSpMkLst>
        </pc:cxnChg>
        <pc:cxnChg chg="add del mod topLvl">
          <ac:chgData name="Jonathan Loo" userId="d2d72d48b56f45d8" providerId="LiveId" clId="{B816A1F6-97B7-4ACD-A812-B0A1120B03B6}" dt="2020-11-24T11:52:55.942" v="34502" actId="478"/>
          <ac:cxnSpMkLst>
            <pc:docMk/>
            <pc:sldMk cId="787582311" sldId="538"/>
            <ac:cxnSpMk id="197" creationId="{1C811D30-A998-4140-8056-2F982C888B1D}"/>
          </ac:cxnSpMkLst>
        </pc:cxnChg>
        <pc:cxnChg chg="add del mod topLvl">
          <ac:chgData name="Jonathan Loo" userId="d2d72d48b56f45d8" providerId="LiveId" clId="{B816A1F6-97B7-4ACD-A812-B0A1120B03B6}" dt="2020-11-24T11:52:55.942" v="34502" actId="478"/>
          <ac:cxnSpMkLst>
            <pc:docMk/>
            <pc:sldMk cId="787582311" sldId="538"/>
            <ac:cxnSpMk id="198" creationId="{1A0C11B3-AB03-4BF0-B3BC-8A59561297CD}"/>
          </ac:cxnSpMkLst>
        </pc:cxnChg>
        <pc:cxnChg chg="add del mod topLvl">
          <ac:chgData name="Jonathan Loo" userId="d2d72d48b56f45d8" providerId="LiveId" clId="{B816A1F6-97B7-4ACD-A812-B0A1120B03B6}" dt="2020-11-24T11:52:55.942" v="34502" actId="478"/>
          <ac:cxnSpMkLst>
            <pc:docMk/>
            <pc:sldMk cId="787582311" sldId="538"/>
            <ac:cxnSpMk id="199" creationId="{88116260-2006-4A98-9933-088DAD7DD702}"/>
          </ac:cxnSpMkLst>
        </pc:cxnChg>
        <pc:cxnChg chg="add del mod topLvl">
          <ac:chgData name="Jonathan Loo" userId="d2d72d48b56f45d8" providerId="LiveId" clId="{B816A1F6-97B7-4ACD-A812-B0A1120B03B6}" dt="2020-11-24T11:52:55.942" v="34502" actId="478"/>
          <ac:cxnSpMkLst>
            <pc:docMk/>
            <pc:sldMk cId="787582311" sldId="538"/>
            <ac:cxnSpMk id="200" creationId="{F0D9C3E7-F781-46CE-A480-5BAE3416450C}"/>
          </ac:cxnSpMkLst>
        </pc:cxnChg>
        <pc:cxnChg chg="add del mod topLvl">
          <ac:chgData name="Jonathan Loo" userId="d2d72d48b56f45d8" providerId="LiveId" clId="{B816A1F6-97B7-4ACD-A812-B0A1120B03B6}" dt="2020-11-24T11:52:55.942" v="34502" actId="478"/>
          <ac:cxnSpMkLst>
            <pc:docMk/>
            <pc:sldMk cId="787582311" sldId="538"/>
            <ac:cxnSpMk id="201" creationId="{367324DF-FB98-42DD-85A2-78D0473B2D9A}"/>
          </ac:cxnSpMkLst>
        </pc:cxnChg>
        <pc:cxnChg chg="add del mod topLvl">
          <ac:chgData name="Jonathan Loo" userId="d2d72d48b56f45d8" providerId="LiveId" clId="{B816A1F6-97B7-4ACD-A812-B0A1120B03B6}" dt="2020-11-24T11:52:55.942" v="34502" actId="478"/>
          <ac:cxnSpMkLst>
            <pc:docMk/>
            <pc:sldMk cId="787582311" sldId="538"/>
            <ac:cxnSpMk id="202" creationId="{475AFBCC-CA5F-4A5C-8095-7174B97DBFBC}"/>
          </ac:cxnSpMkLst>
        </pc:cxnChg>
        <pc:cxnChg chg="add del mod topLvl">
          <ac:chgData name="Jonathan Loo" userId="d2d72d48b56f45d8" providerId="LiveId" clId="{B816A1F6-97B7-4ACD-A812-B0A1120B03B6}" dt="2020-11-24T11:52:55.942" v="34502" actId="478"/>
          <ac:cxnSpMkLst>
            <pc:docMk/>
            <pc:sldMk cId="787582311" sldId="538"/>
            <ac:cxnSpMk id="203" creationId="{0E4B2D60-C67E-4343-B0C7-22462395DB16}"/>
          </ac:cxnSpMkLst>
        </pc:cxnChg>
        <pc:cxnChg chg="add del mod topLvl">
          <ac:chgData name="Jonathan Loo" userId="d2d72d48b56f45d8" providerId="LiveId" clId="{B816A1F6-97B7-4ACD-A812-B0A1120B03B6}" dt="2020-11-24T11:52:55.942" v="34502" actId="478"/>
          <ac:cxnSpMkLst>
            <pc:docMk/>
            <pc:sldMk cId="787582311" sldId="538"/>
            <ac:cxnSpMk id="204" creationId="{A3130B95-EF22-4057-A249-B2CAD5FA6B3B}"/>
          </ac:cxnSpMkLst>
        </pc:cxnChg>
        <pc:cxnChg chg="add del mod topLvl">
          <ac:chgData name="Jonathan Loo" userId="d2d72d48b56f45d8" providerId="LiveId" clId="{B816A1F6-97B7-4ACD-A812-B0A1120B03B6}" dt="2020-11-24T11:52:55.942" v="34502" actId="478"/>
          <ac:cxnSpMkLst>
            <pc:docMk/>
            <pc:sldMk cId="787582311" sldId="538"/>
            <ac:cxnSpMk id="205" creationId="{CC6C7586-CD09-4FBF-BAFF-DAEF70494D28}"/>
          </ac:cxnSpMkLst>
        </pc:cxnChg>
        <pc:cxnChg chg="add del mod topLvl">
          <ac:chgData name="Jonathan Loo" userId="d2d72d48b56f45d8" providerId="LiveId" clId="{B816A1F6-97B7-4ACD-A812-B0A1120B03B6}" dt="2020-11-24T11:52:55.942" v="34502" actId="478"/>
          <ac:cxnSpMkLst>
            <pc:docMk/>
            <pc:sldMk cId="787582311" sldId="538"/>
            <ac:cxnSpMk id="206" creationId="{7DC3E980-5F5B-4FDA-A197-145F6327EB2E}"/>
          </ac:cxnSpMkLst>
        </pc:cxnChg>
        <pc:cxnChg chg="add del mod topLvl">
          <ac:chgData name="Jonathan Loo" userId="d2d72d48b56f45d8" providerId="LiveId" clId="{B816A1F6-97B7-4ACD-A812-B0A1120B03B6}" dt="2020-11-24T11:52:55.942" v="34502" actId="478"/>
          <ac:cxnSpMkLst>
            <pc:docMk/>
            <pc:sldMk cId="787582311" sldId="538"/>
            <ac:cxnSpMk id="207" creationId="{96ACF530-FB80-4A0D-8E6A-479CC011BF9B}"/>
          </ac:cxnSpMkLst>
        </pc:cxnChg>
        <pc:cxnChg chg="add del mod topLvl">
          <ac:chgData name="Jonathan Loo" userId="d2d72d48b56f45d8" providerId="LiveId" clId="{B816A1F6-97B7-4ACD-A812-B0A1120B03B6}" dt="2020-11-24T11:52:55.942" v="34502" actId="478"/>
          <ac:cxnSpMkLst>
            <pc:docMk/>
            <pc:sldMk cId="787582311" sldId="538"/>
            <ac:cxnSpMk id="208" creationId="{397A7952-8757-46F8-A10A-E2CAE0A8696F}"/>
          </ac:cxnSpMkLst>
        </pc:cxnChg>
        <pc:cxnChg chg="add del mod">
          <ac:chgData name="Jonathan Loo" userId="d2d72d48b56f45d8" providerId="LiveId" clId="{B816A1F6-97B7-4ACD-A812-B0A1120B03B6}" dt="2020-11-23T10:20:58.135" v="19560"/>
          <ac:cxnSpMkLst>
            <pc:docMk/>
            <pc:sldMk cId="787582311" sldId="538"/>
            <ac:cxnSpMk id="218" creationId="{3711F1BF-664B-4C31-A8A1-429215F494D6}"/>
          </ac:cxnSpMkLst>
        </pc:cxnChg>
        <pc:cxnChg chg="add del mod">
          <ac:chgData name="Jonathan Loo" userId="d2d72d48b56f45d8" providerId="LiveId" clId="{B816A1F6-97B7-4ACD-A812-B0A1120B03B6}" dt="2020-11-23T10:20:58.135" v="19560"/>
          <ac:cxnSpMkLst>
            <pc:docMk/>
            <pc:sldMk cId="787582311" sldId="538"/>
            <ac:cxnSpMk id="219" creationId="{2021E356-18DE-4AC4-B56A-DDFCA5CC6D93}"/>
          </ac:cxnSpMkLst>
        </pc:cxnChg>
        <pc:cxnChg chg="add mod ord topLvl">
          <ac:chgData name="Jonathan Loo" userId="d2d72d48b56f45d8" providerId="LiveId" clId="{B816A1F6-97B7-4ACD-A812-B0A1120B03B6}" dt="2020-11-23T20:08:13.651" v="27385" actId="1037"/>
          <ac:cxnSpMkLst>
            <pc:docMk/>
            <pc:sldMk cId="787582311" sldId="538"/>
            <ac:cxnSpMk id="230" creationId="{569E0FB6-32AF-4A8B-AD81-90A5D1DCFFF0}"/>
          </ac:cxnSpMkLst>
        </pc:cxnChg>
        <pc:cxnChg chg="add del mod ord">
          <ac:chgData name="Jonathan Loo" userId="d2d72d48b56f45d8" providerId="LiveId" clId="{B816A1F6-97B7-4ACD-A812-B0A1120B03B6}" dt="2020-11-23T13:06:04.434" v="22141" actId="478"/>
          <ac:cxnSpMkLst>
            <pc:docMk/>
            <pc:sldMk cId="787582311" sldId="538"/>
            <ac:cxnSpMk id="231" creationId="{626A550E-C209-4FC7-A197-0F0E1DFAA14F}"/>
          </ac:cxnSpMkLst>
        </pc:cxnChg>
        <pc:cxnChg chg="add del mod topLvl">
          <ac:chgData name="Jonathan Loo" userId="d2d72d48b56f45d8" providerId="LiveId" clId="{B816A1F6-97B7-4ACD-A812-B0A1120B03B6}" dt="2020-11-24T11:53:04.888" v="34505" actId="478"/>
          <ac:cxnSpMkLst>
            <pc:docMk/>
            <pc:sldMk cId="787582311" sldId="538"/>
            <ac:cxnSpMk id="233" creationId="{EA557D86-5660-4209-BEDA-1E05F56FB255}"/>
          </ac:cxnSpMkLst>
        </pc:cxnChg>
        <pc:cxnChg chg="add del mod topLvl">
          <ac:chgData name="Jonathan Loo" userId="d2d72d48b56f45d8" providerId="LiveId" clId="{B816A1F6-97B7-4ACD-A812-B0A1120B03B6}" dt="2020-11-24T11:53:04.888" v="34505" actId="478"/>
          <ac:cxnSpMkLst>
            <pc:docMk/>
            <pc:sldMk cId="787582311" sldId="538"/>
            <ac:cxnSpMk id="236" creationId="{79BBF011-85AC-4CC0-A423-CCB7762D9D06}"/>
          </ac:cxnSpMkLst>
        </pc:cxnChg>
        <pc:cxnChg chg="add del mod topLvl">
          <ac:chgData name="Jonathan Loo" userId="d2d72d48b56f45d8" providerId="LiveId" clId="{B816A1F6-97B7-4ACD-A812-B0A1120B03B6}" dt="2020-11-24T11:53:04.888" v="34505" actId="478"/>
          <ac:cxnSpMkLst>
            <pc:docMk/>
            <pc:sldMk cId="787582311" sldId="538"/>
            <ac:cxnSpMk id="239" creationId="{B176E5A9-A6CE-411B-AB31-6F07428C041E}"/>
          </ac:cxnSpMkLst>
        </pc:cxnChg>
        <pc:cxnChg chg="add del mod topLvl">
          <ac:chgData name="Jonathan Loo" userId="d2d72d48b56f45d8" providerId="LiveId" clId="{B816A1F6-97B7-4ACD-A812-B0A1120B03B6}" dt="2020-11-24T11:53:04.888" v="34505" actId="478"/>
          <ac:cxnSpMkLst>
            <pc:docMk/>
            <pc:sldMk cId="787582311" sldId="538"/>
            <ac:cxnSpMk id="242" creationId="{17F84655-DC45-4FB1-90E7-74A2E469648C}"/>
          </ac:cxnSpMkLst>
        </pc:cxnChg>
        <pc:cxnChg chg="add del mod topLvl">
          <ac:chgData name="Jonathan Loo" userId="d2d72d48b56f45d8" providerId="LiveId" clId="{B816A1F6-97B7-4ACD-A812-B0A1120B03B6}" dt="2020-11-24T11:53:04.888" v="34505" actId="478"/>
          <ac:cxnSpMkLst>
            <pc:docMk/>
            <pc:sldMk cId="787582311" sldId="538"/>
            <ac:cxnSpMk id="245" creationId="{32C452BE-8225-4FBF-8C38-2CAEF7238CE9}"/>
          </ac:cxnSpMkLst>
        </pc:cxnChg>
        <pc:cxnChg chg="add del mod topLvl">
          <ac:chgData name="Jonathan Loo" userId="d2d72d48b56f45d8" providerId="LiveId" clId="{B816A1F6-97B7-4ACD-A812-B0A1120B03B6}" dt="2020-11-24T11:53:04.888" v="34505" actId="478"/>
          <ac:cxnSpMkLst>
            <pc:docMk/>
            <pc:sldMk cId="787582311" sldId="538"/>
            <ac:cxnSpMk id="249" creationId="{F2BFCDB9-CCB8-4B62-B8D7-02058A34C010}"/>
          </ac:cxnSpMkLst>
        </pc:cxnChg>
        <pc:cxnChg chg="add del mod topLvl">
          <ac:chgData name="Jonathan Loo" userId="d2d72d48b56f45d8" providerId="LiveId" clId="{B816A1F6-97B7-4ACD-A812-B0A1120B03B6}" dt="2020-11-24T11:53:04.888" v="34505" actId="478"/>
          <ac:cxnSpMkLst>
            <pc:docMk/>
            <pc:sldMk cId="787582311" sldId="538"/>
            <ac:cxnSpMk id="252" creationId="{6F4DB8D9-380D-4D86-917A-070818A28A87}"/>
          </ac:cxnSpMkLst>
        </pc:cxnChg>
        <pc:cxnChg chg="add del mod topLvl">
          <ac:chgData name="Jonathan Loo" userId="d2d72d48b56f45d8" providerId="LiveId" clId="{B816A1F6-97B7-4ACD-A812-B0A1120B03B6}" dt="2020-11-24T11:53:04.888" v="34505" actId="478"/>
          <ac:cxnSpMkLst>
            <pc:docMk/>
            <pc:sldMk cId="787582311" sldId="538"/>
            <ac:cxnSpMk id="255" creationId="{DADAFB82-3386-47C5-9D96-ACA420981476}"/>
          </ac:cxnSpMkLst>
        </pc:cxnChg>
        <pc:cxnChg chg="add del mod topLvl">
          <ac:chgData name="Jonathan Loo" userId="d2d72d48b56f45d8" providerId="LiveId" clId="{B816A1F6-97B7-4ACD-A812-B0A1120B03B6}" dt="2020-11-24T11:53:04.888" v="34505" actId="478"/>
          <ac:cxnSpMkLst>
            <pc:docMk/>
            <pc:sldMk cId="787582311" sldId="538"/>
            <ac:cxnSpMk id="258" creationId="{076BA4E3-F09A-4C84-878C-FFE0854705B5}"/>
          </ac:cxnSpMkLst>
        </pc:cxnChg>
        <pc:cxnChg chg="add del mod topLvl">
          <ac:chgData name="Jonathan Loo" userId="d2d72d48b56f45d8" providerId="LiveId" clId="{B816A1F6-97B7-4ACD-A812-B0A1120B03B6}" dt="2020-11-24T11:53:04.888" v="34505" actId="478"/>
          <ac:cxnSpMkLst>
            <pc:docMk/>
            <pc:sldMk cId="787582311" sldId="538"/>
            <ac:cxnSpMk id="261" creationId="{CB2D98AF-EDCC-4C19-8E0E-EFE3CF5F63F1}"/>
          </ac:cxnSpMkLst>
        </pc:cxnChg>
        <pc:cxnChg chg="add del mod topLvl">
          <ac:chgData name="Jonathan Loo" userId="d2d72d48b56f45d8" providerId="LiveId" clId="{B816A1F6-97B7-4ACD-A812-B0A1120B03B6}" dt="2020-11-24T11:53:04.888" v="34505" actId="478"/>
          <ac:cxnSpMkLst>
            <pc:docMk/>
            <pc:sldMk cId="787582311" sldId="538"/>
            <ac:cxnSpMk id="264" creationId="{A48BF458-EE46-48B4-9ADC-CBBFBAB86328}"/>
          </ac:cxnSpMkLst>
        </pc:cxnChg>
        <pc:cxnChg chg="add del mod topLvl">
          <ac:chgData name="Jonathan Loo" userId="d2d72d48b56f45d8" providerId="LiveId" clId="{B816A1F6-97B7-4ACD-A812-B0A1120B03B6}" dt="2020-11-24T11:51:15.669" v="34495" actId="478"/>
          <ac:cxnSpMkLst>
            <pc:docMk/>
            <pc:sldMk cId="787582311" sldId="538"/>
            <ac:cxnSpMk id="333" creationId="{9AE6231E-10C0-4B19-8E06-3264AB7A1581}"/>
          </ac:cxnSpMkLst>
        </pc:cxnChg>
        <pc:cxnChg chg="add del mod">
          <ac:chgData name="Jonathan Loo" userId="d2d72d48b56f45d8" providerId="LiveId" clId="{B816A1F6-97B7-4ACD-A812-B0A1120B03B6}" dt="2020-11-24T11:52:55.942" v="34502" actId="478"/>
          <ac:cxnSpMkLst>
            <pc:docMk/>
            <pc:sldMk cId="787582311" sldId="538"/>
            <ac:cxnSpMk id="336" creationId="{21642C68-6EDF-43A8-93E1-612DD39720F0}"/>
          </ac:cxnSpMkLst>
        </pc:cxnChg>
        <pc:cxnChg chg="add del mod">
          <ac:chgData name="Jonathan Loo" userId="d2d72d48b56f45d8" providerId="LiveId" clId="{B816A1F6-97B7-4ACD-A812-B0A1120B03B6}" dt="2020-11-23T20:05:24.693" v="27142" actId="478"/>
          <ac:cxnSpMkLst>
            <pc:docMk/>
            <pc:sldMk cId="787582311" sldId="538"/>
            <ac:cxnSpMk id="339" creationId="{9730BF05-FDE1-466F-B6A4-1994B64375D3}"/>
          </ac:cxnSpMkLst>
        </pc:cxnChg>
        <pc:cxnChg chg="add del mod">
          <ac:chgData name="Jonathan Loo" userId="d2d72d48b56f45d8" providerId="LiveId" clId="{B816A1F6-97B7-4ACD-A812-B0A1120B03B6}" dt="2020-11-24T11:52:55.942" v="34502" actId="478"/>
          <ac:cxnSpMkLst>
            <pc:docMk/>
            <pc:sldMk cId="787582311" sldId="538"/>
            <ac:cxnSpMk id="343" creationId="{0604459D-1F8A-4DEA-80FE-D95CEBBAFA2B}"/>
          </ac:cxnSpMkLst>
        </pc:cxnChg>
        <pc:cxnChg chg="add mod">
          <ac:chgData name="Jonathan Loo" userId="d2d72d48b56f45d8" providerId="LiveId" clId="{B816A1F6-97B7-4ACD-A812-B0A1120B03B6}" dt="2020-11-24T09:52:33.340" v="29305" actId="1038"/>
          <ac:cxnSpMkLst>
            <pc:docMk/>
            <pc:sldMk cId="787582311" sldId="538"/>
            <ac:cxnSpMk id="345" creationId="{349BABED-E808-4ABB-A9F8-1FAB53C58B13}"/>
          </ac:cxnSpMkLst>
        </pc:cxnChg>
        <pc:cxnChg chg="add mod">
          <ac:chgData name="Jonathan Loo" userId="d2d72d48b56f45d8" providerId="LiveId" clId="{B816A1F6-97B7-4ACD-A812-B0A1120B03B6}" dt="2020-11-24T09:52:33.340" v="29305" actId="1038"/>
          <ac:cxnSpMkLst>
            <pc:docMk/>
            <pc:sldMk cId="787582311" sldId="538"/>
            <ac:cxnSpMk id="348" creationId="{49D47885-4A55-4FA3-B593-487F5DB0C54C}"/>
          </ac:cxnSpMkLst>
        </pc:cxnChg>
        <pc:cxnChg chg="add del mod">
          <ac:chgData name="Jonathan Loo" userId="d2d72d48b56f45d8" providerId="LiveId" clId="{B816A1F6-97B7-4ACD-A812-B0A1120B03B6}" dt="2020-11-24T11:52:55.942" v="34502" actId="478"/>
          <ac:cxnSpMkLst>
            <pc:docMk/>
            <pc:sldMk cId="787582311" sldId="538"/>
            <ac:cxnSpMk id="359" creationId="{4463B283-1F4F-442A-859A-B8A1C4EAD119}"/>
          </ac:cxnSpMkLst>
        </pc:cxnChg>
        <pc:cxnChg chg="add del mod">
          <ac:chgData name="Jonathan Loo" userId="d2d72d48b56f45d8" providerId="LiveId" clId="{B816A1F6-97B7-4ACD-A812-B0A1120B03B6}" dt="2020-11-24T11:52:55.942" v="34502" actId="478"/>
          <ac:cxnSpMkLst>
            <pc:docMk/>
            <pc:sldMk cId="787582311" sldId="538"/>
            <ac:cxnSpMk id="360" creationId="{A82F8D62-5858-4C05-ADF8-0C687666A2BD}"/>
          </ac:cxnSpMkLst>
        </pc:cxnChg>
        <pc:cxnChg chg="add mod ord">
          <ac:chgData name="Jonathan Loo" userId="d2d72d48b56f45d8" providerId="LiveId" clId="{B816A1F6-97B7-4ACD-A812-B0A1120B03B6}" dt="2020-11-24T12:21:33.284" v="35929" actId="14100"/>
          <ac:cxnSpMkLst>
            <pc:docMk/>
            <pc:sldMk cId="787582311" sldId="538"/>
            <ac:cxnSpMk id="362" creationId="{853C8733-9C18-4AE5-A71D-77EBC2A1E65A}"/>
          </ac:cxnSpMkLst>
        </pc:cxnChg>
        <pc:cxnChg chg="add mod ord">
          <ac:chgData name="Jonathan Loo" userId="d2d72d48b56f45d8" providerId="LiveId" clId="{B816A1F6-97B7-4ACD-A812-B0A1120B03B6}" dt="2020-11-24T12:21:31.070" v="35928" actId="14100"/>
          <ac:cxnSpMkLst>
            <pc:docMk/>
            <pc:sldMk cId="787582311" sldId="538"/>
            <ac:cxnSpMk id="365" creationId="{88C65B21-30FB-48D9-A040-D6A2277FA221}"/>
          </ac:cxnSpMkLst>
        </pc:cxnChg>
        <pc:cxnChg chg="add mod ord">
          <ac:chgData name="Jonathan Loo" userId="d2d72d48b56f45d8" providerId="LiveId" clId="{B816A1F6-97B7-4ACD-A812-B0A1120B03B6}" dt="2020-11-24T12:21:28.747" v="35927" actId="14100"/>
          <ac:cxnSpMkLst>
            <pc:docMk/>
            <pc:sldMk cId="787582311" sldId="538"/>
            <ac:cxnSpMk id="368" creationId="{CC7C9A02-F2B7-403E-A55A-76E9FD483A40}"/>
          </ac:cxnSpMkLst>
        </pc:cxnChg>
        <pc:cxnChg chg="add mod ord">
          <ac:chgData name="Jonathan Loo" userId="d2d72d48b56f45d8" providerId="LiveId" clId="{B816A1F6-97B7-4ACD-A812-B0A1120B03B6}" dt="2020-11-24T12:21:26.548" v="35926" actId="14100"/>
          <ac:cxnSpMkLst>
            <pc:docMk/>
            <pc:sldMk cId="787582311" sldId="538"/>
            <ac:cxnSpMk id="371" creationId="{19715118-84D3-4BCA-8441-772C03EA68B3}"/>
          </ac:cxnSpMkLst>
        </pc:cxnChg>
        <pc:cxnChg chg="add del mod">
          <ac:chgData name="Jonathan Loo" userId="d2d72d48b56f45d8" providerId="LiveId" clId="{B816A1F6-97B7-4ACD-A812-B0A1120B03B6}" dt="2020-11-24T09:20:27.167" v="28566"/>
          <ac:cxnSpMkLst>
            <pc:docMk/>
            <pc:sldMk cId="787582311" sldId="538"/>
            <ac:cxnSpMk id="404" creationId="{66D45C26-F021-45FA-AD4E-E0957589C475}"/>
          </ac:cxnSpMkLst>
        </pc:cxnChg>
        <pc:cxnChg chg="add mod">
          <ac:chgData name="Jonathan Loo" userId="d2d72d48b56f45d8" providerId="LiveId" clId="{B816A1F6-97B7-4ACD-A812-B0A1120B03B6}" dt="2020-11-24T09:53:25.217" v="29315" actId="14100"/>
          <ac:cxnSpMkLst>
            <pc:docMk/>
            <pc:sldMk cId="787582311" sldId="538"/>
            <ac:cxnSpMk id="410" creationId="{37D36D8F-8837-4345-B94F-3F0C5C6BB295}"/>
          </ac:cxnSpMkLst>
        </pc:cxnChg>
        <pc:cxnChg chg="add mod">
          <ac:chgData name="Jonathan Loo" userId="d2d72d48b56f45d8" providerId="LiveId" clId="{B816A1F6-97B7-4ACD-A812-B0A1120B03B6}" dt="2020-11-24T11:51:33.824" v="34497" actId="1076"/>
          <ac:cxnSpMkLst>
            <pc:docMk/>
            <pc:sldMk cId="787582311" sldId="538"/>
            <ac:cxnSpMk id="416" creationId="{54F3568F-EBAE-4CC8-968D-E91E9BFB9AFF}"/>
          </ac:cxnSpMkLst>
        </pc:cxnChg>
        <pc:cxnChg chg="add mod">
          <ac:chgData name="Jonathan Loo" userId="d2d72d48b56f45d8" providerId="LiveId" clId="{B816A1F6-97B7-4ACD-A812-B0A1120B03B6}" dt="2020-11-24T11:51:33.824" v="34497" actId="1076"/>
          <ac:cxnSpMkLst>
            <pc:docMk/>
            <pc:sldMk cId="787582311" sldId="538"/>
            <ac:cxnSpMk id="417" creationId="{7F31DF59-3F1D-49E0-8DFB-05C8C61707D9}"/>
          </ac:cxnSpMkLst>
        </pc:cxnChg>
        <pc:cxnChg chg="add mod">
          <ac:chgData name="Jonathan Loo" userId="d2d72d48b56f45d8" providerId="LiveId" clId="{B816A1F6-97B7-4ACD-A812-B0A1120B03B6}" dt="2020-11-24T11:51:33.824" v="34497" actId="1076"/>
          <ac:cxnSpMkLst>
            <pc:docMk/>
            <pc:sldMk cId="787582311" sldId="538"/>
            <ac:cxnSpMk id="418" creationId="{A62B4768-9AB8-42BB-8C6F-527E36352CB6}"/>
          </ac:cxnSpMkLst>
        </pc:cxnChg>
        <pc:cxnChg chg="add del mod">
          <ac:chgData name="Jonathan Loo" userId="d2d72d48b56f45d8" providerId="LiveId" clId="{B816A1F6-97B7-4ACD-A812-B0A1120B03B6}" dt="2020-11-24T11:53:00.859" v="34504" actId="478"/>
          <ac:cxnSpMkLst>
            <pc:docMk/>
            <pc:sldMk cId="787582311" sldId="538"/>
            <ac:cxnSpMk id="556" creationId="{8939AA5F-B7E6-4EE1-BD3D-54A0CCA68F7B}"/>
          </ac:cxnSpMkLst>
        </pc:cxnChg>
        <pc:cxnChg chg="add del mod">
          <ac:chgData name="Jonathan Loo" userId="d2d72d48b56f45d8" providerId="LiveId" clId="{B816A1F6-97B7-4ACD-A812-B0A1120B03B6}" dt="2020-11-24T11:53:00.859" v="34504" actId="478"/>
          <ac:cxnSpMkLst>
            <pc:docMk/>
            <pc:sldMk cId="787582311" sldId="538"/>
            <ac:cxnSpMk id="558" creationId="{8D07F283-409B-48EC-9D81-088B78549C26}"/>
          </ac:cxnSpMkLst>
        </pc:cxnChg>
        <pc:cxnChg chg="add del mod">
          <ac:chgData name="Jonathan Loo" userId="d2d72d48b56f45d8" providerId="LiveId" clId="{B816A1F6-97B7-4ACD-A812-B0A1120B03B6}" dt="2020-11-24T11:53:00.859" v="34504" actId="478"/>
          <ac:cxnSpMkLst>
            <pc:docMk/>
            <pc:sldMk cId="787582311" sldId="538"/>
            <ac:cxnSpMk id="560" creationId="{EE1F56E3-F69B-4A04-B40E-8F6AAF7520E5}"/>
          </ac:cxnSpMkLst>
        </pc:cxnChg>
        <pc:cxnChg chg="add del mod">
          <ac:chgData name="Jonathan Loo" userId="d2d72d48b56f45d8" providerId="LiveId" clId="{B816A1F6-97B7-4ACD-A812-B0A1120B03B6}" dt="2020-11-24T11:53:00.859" v="34504" actId="478"/>
          <ac:cxnSpMkLst>
            <pc:docMk/>
            <pc:sldMk cId="787582311" sldId="538"/>
            <ac:cxnSpMk id="562" creationId="{3A7BB17A-D9F8-42A8-B9F8-10D807545B8D}"/>
          </ac:cxnSpMkLst>
        </pc:cxnChg>
        <pc:cxnChg chg="add del mod">
          <ac:chgData name="Jonathan Loo" userId="d2d72d48b56f45d8" providerId="LiveId" clId="{B816A1F6-97B7-4ACD-A812-B0A1120B03B6}" dt="2020-11-24T11:53:00.859" v="34504" actId="478"/>
          <ac:cxnSpMkLst>
            <pc:docMk/>
            <pc:sldMk cId="787582311" sldId="538"/>
            <ac:cxnSpMk id="563" creationId="{E1327D5C-518B-40F7-8FF0-B994A6B4E1FD}"/>
          </ac:cxnSpMkLst>
        </pc:cxnChg>
        <pc:cxnChg chg="add del mod">
          <ac:chgData name="Jonathan Loo" userId="d2d72d48b56f45d8" providerId="LiveId" clId="{B816A1F6-97B7-4ACD-A812-B0A1120B03B6}" dt="2020-11-24T11:53:00.859" v="34504" actId="478"/>
          <ac:cxnSpMkLst>
            <pc:docMk/>
            <pc:sldMk cId="787582311" sldId="538"/>
            <ac:cxnSpMk id="564" creationId="{697D18C5-4BBF-4F5D-9FA0-829D2CB8E308}"/>
          </ac:cxnSpMkLst>
        </pc:cxnChg>
        <pc:cxnChg chg="add del mod">
          <ac:chgData name="Jonathan Loo" userId="d2d72d48b56f45d8" providerId="LiveId" clId="{B816A1F6-97B7-4ACD-A812-B0A1120B03B6}" dt="2020-11-24T11:53:00.859" v="34504" actId="478"/>
          <ac:cxnSpMkLst>
            <pc:docMk/>
            <pc:sldMk cId="787582311" sldId="538"/>
            <ac:cxnSpMk id="566" creationId="{63D38C7A-9154-4592-92F4-E28C4A66AB96}"/>
          </ac:cxnSpMkLst>
        </pc:cxnChg>
        <pc:cxnChg chg="add del mod">
          <ac:chgData name="Jonathan Loo" userId="d2d72d48b56f45d8" providerId="LiveId" clId="{B816A1F6-97B7-4ACD-A812-B0A1120B03B6}" dt="2020-11-24T11:53:00.859" v="34504" actId="478"/>
          <ac:cxnSpMkLst>
            <pc:docMk/>
            <pc:sldMk cId="787582311" sldId="538"/>
            <ac:cxnSpMk id="568" creationId="{8D6FC57A-6ED6-44B0-8B91-0A82909049AB}"/>
          </ac:cxnSpMkLst>
        </pc:cxnChg>
        <pc:cxnChg chg="add del mod">
          <ac:chgData name="Jonathan Loo" userId="d2d72d48b56f45d8" providerId="LiveId" clId="{B816A1F6-97B7-4ACD-A812-B0A1120B03B6}" dt="2020-11-24T11:53:00.859" v="34504" actId="478"/>
          <ac:cxnSpMkLst>
            <pc:docMk/>
            <pc:sldMk cId="787582311" sldId="538"/>
            <ac:cxnSpMk id="570" creationId="{D9D7DE83-1E41-43A3-88D8-9D8307D22952}"/>
          </ac:cxnSpMkLst>
        </pc:cxnChg>
        <pc:cxnChg chg="add del mod">
          <ac:chgData name="Jonathan Loo" userId="d2d72d48b56f45d8" providerId="LiveId" clId="{B816A1F6-97B7-4ACD-A812-B0A1120B03B6}" dt="2020-11-24T11:53:00.859" v="34504" actId="478"/>
          <ac:cxnSpMkLst>
            <pc:docMk/>
            <pc:sldMk cId="787582311" sldId="538"/>
            <ac:cxnSpMk id="572" creationId="{1DFABC71-8452-4DBB-94F6-92E3FB388044}"/>
          </ac:cxnSpMkLst>
        </pc:cxnChg>
        <pc:cxnChg chg="add del mod">
          <ac:chgData name="Jonathan Loo" userId="d2d72d48b56f45d8" providerId="LiveId" clId="{B816A1F6-97B7-4ACD-A812-B0A1120B03B6}" dt="2020-11-24T11:53:00.859" v="34504" actId="478"/>
          <ac:cxnSpMkLst>
            <pc:docMk/>
            <pc:sldMk cId="787582311" sldId="538"/>
            <ac:cxnSpMk id="574" creationId="{E51FB800-8655-46C3-8CFB-7E72978CEAA1}"/>
          </ac:cxnSpMkLst>
        </pc:cxnChg>
        <pc:cxnChg chg="add del mod">
          <ac:chgData name="Jonathan Loo" userId="d2d72d48b56f45d8" providerId="LiveId" clId="{B816A1F6-97B7-4ACD-A812-B0A1120B03B6}" dt="2020-11-24T11:53:00.859" v="34504" actId="478"/>
          <ac:cxnSpMkLst>
            <pc:docMk/>
            <pc:sldMk cId="787582311" sldId="538"/>
            <ac:cxnSpMk id="576" creationId="{798B370A-63D5-4C23-B19F-520131178321}"/>
          </ac:cxnSpMkLst>
        </pc:cxnChg>
        <pc:cxnChg chg="add del mod">
          <ac:chgData name="Jonathan Loo" userId="d2d72d48b56f45d8" providerId="LiveId" clId="{B816A1F6-97B7-4ACD-A812-B0A1120B03B6}" dt="2020-11-24T11:53:00.859" v="34504" actId="478"/>
          <ac:cxnSpMkLst>
            <pc:docMk/>
            <pc:sldMk cId="787582311" sldId="538"/>
            <ac:cxnSpMk id="577" creationId="{C60AFD79-EA09-4C01-A8F7-F7EF0423AD16}"/>
          </ac:cxnSpMkLst>
        </pc:cxnChg>
        <pc:cxnChg chg="add del mod">
          <ac:chgData name="Jonathan Loo" userId="d2d72d48b56f45d8" providerId="LiveId" clId="{B816A1F6-97B7-4ACD-A812-B0A1120B03B6}" dt="2020-11-24T11:53:00.859" v="34504" actId="478"/>
          <ac:cxnSpMkLst>
            <pc:docMk/>
            <pc:sldMk cId="787582311" sldId="538"/>
            <ac:cxnSpMk id="578" creationId="{9A21186A-496F-4C76-A73C-5CAC3B17352D}"/>
          </ac:cxnSpMkLst>
        </pc:cxnChg>
        <pc:cxnChg chg="add del mod">
          <ac:chgData name="Jonathan Loo" userId="d2d72d48b56f45d8" providerId="LiveId" clId="{B816A1F6-97B7-4ACD-A812-B0A1120B03B6}" dt="2020-11-24T11:53:00.859" v="34504" actId="478"/>
          <ac:cxnSpMkLst>
            <pc:docMk/>
            <pc:sldMk cId="787582311" sldId="538"/>
            <ac:cxnSpMk id="579" creationId="{47F012C0-A466-4E8B-9EA5-43CE72FFEC8C}"/>
          </ac:cxnSpMkLst>
        </pc:cxnChg>
        <pc:cxnChg chg="add del mod">
          <ac:chgData name="Jonathan Loo" userId="d2d72d48b56f45d8" providerId="LiveId" clId="{B816A1F6-97B7-4ACD-A812-B0A1120B03B6}" dt="2020-11-24T11:53:00.859" v="34504" actId="478"/>
          <ac:cxnSpMkLst>
            <pc:docMk/>
            <pc:sldMk cId="787582311" sldId="538"/>
            <ac:cxnSpMk id="580" creationId="{834D4A39-F315-4EEA-A494-B455AD1D8F38}"/>
          </ac:cxnSpMkLst>
        </pc:cxnChg>
        <pc:cxnChg chg="add del mod">
          <ac:chgData name="Jonathan Loo" userId="d2d72d48b56f45d8" providerId="LiveId" clId="{B816A1F6-97B7-4ACD-A812-B0A1120B03B6}" dt="2020-11-24T11:53:00.859" v="34504" actId="478"/>
          <ac:cxnSpMkLst>
            <pc:docMk/>
            <pc:sldMk cId="787582311" sldId="538"/>
            <ac:cxnSpMk id="581" creationId="{F5A64EEC-8E9B-4A4C-BE25-C68D98AA20C5}"/>
          </ac:cxnSpMkLst>
        </pc:cxnChg>
        <pc:cxnChg chg="add del mod">
          <ac:chgData name="Jonathan Loo" userId="d2d72d48b56f45d8" providerId="LiveId" clId="{B816A1F6-97B7-4ACD-A812-B0A1120B03B6}" dt="2020-11-24T11:53:00.859" v="34504" actId="478"/>
          <ac:cxnSpMkLst>
            <pc:docMk/>
            <pc:sldMk cId="787582311" sldId="538"/>
            <ac:cxnSpMk id="582" creationId="{2951E9B5-16D9-4511-8F66-4C236E93591F}"/>
          </ac:cxnSpMkLst>
        </pc:cxnChg>
        <pc:cxnChg chg="add del mod">
          <ac:chgData name="Jonathan Loo" userId="d2d72d48b56f45d8" providerId="LiveId" clId="{B816A1F6-97B7-4ACD-A812-B0A1120B03B6}" dt="2020-11-24T11:53:00.859" v="34504" actId="478"/>
          <ac:cxnSpMkLst>
            <pc:docMk/>
            <pc:sldMk cId="787582311" sldId="538"/>
            <ac:cxnSpMk id="583" creationId="{EF3D7C70-F98F-4229-91B8-24630DEEC39D}"/>
          </ac:cxnSpMkLst>
        </pc:cxnChg>
        <pc:cxnChg chg="add del mod">
          <ac:chgData name="Jonathan Loo" userId="d2d72d48b56f45d8" providerId="LiveId" clId="{B816A1F6-97B7-4ACD-A812-B0A1120B03B6}" dt="2020-11-24T11:53:00.859" v="34504" actId="478"/>
          <ac:cxnSpMkLst>
            <pc:docMk/>
            <pc:sldMk cId="787582311" sldId="538"/>
            <ac:cxnSpMk id="584" creationId="{4AE95518-A975-4804-AF66-0D8FDEBB3723}"/>
          </ac:cxnSpMkLst>
        </pc:cxnChg>
        <pc:cxnChg chg="add del mod">
          <ac:chgData name="Jonathan Loo" userId="d2d72d48b56f45d8" providerId="LiveId" clId="{B816A1F6-97B7-4ACD-A812-B0A1120B03B6}" dt="2020-11-24T11:53:00.859" v="34504" actId="478"/>
          <ac:cxnSpMkLst>
            <pc:docMk/>
            <pc:sldMk cId="787582311" sldId="538"/>
            <ac:cxnSpMk id="585" creationId="{D6C4B89D-27D5-431E-A121-7EAFB6F801DB}"/>
          </ac:cxnSpMkLst>
        </pc:cxnChg>
        <pc:cxnChg chg="add del mod">
          <ac:chgData name="Jonathan Loo" userId="d2d72d48b56f45d8" providerId="LiveId" clId="{B816A1F6-97B7-4ACD-A812-B0A1120B03B6}" dt="2020-11-24T11:53:00.859" v="34504" actId="478"/>
          <ac:cxnSpMkLst>
            <pc:docMk/>
            <pc:sldMk cId="787582311" sldId="538"/>
            <ac:cxnSpMk id="586" creationId="{70616952-5833-40BC-BFBA-4D3A0E08C0E9}"/>
          </ac:cxnSpMkLst>
        </pc:cxnChg>
        <pc:cxnChg chg="add del mod">
          <ac:chgData name="Jonathan Loo" userId="d2d72d48b56f45d8" providerId="LiveId" clId="{B816A1F6-97B7-4ACD-A812-B0A1120B03B6}" dt="2020-11-24T11:53:00.859" v="34504" actId="478"/>
          <ac:cxnSpMkLst>
            <pc:docMk/>
            <pc:sldMk cId="787582311" sldId="538"/>
            <ac:cxnSpMk id="587" creationId="{C558FE8F-8DE8-45C3-998E-370F867742F9}"/>
          </ac:cxnSpMkLst>
        </pc:cxnChg>
        <pc:cxnChg chg="add del mod">
          <ac:chgData name="Jonathan Loo" userId="d2d72d48b56f45d8" providerId="LiveId" clId="{B816A1F6-97B7-4ACD-A812-B0A1120B03B6}" dt="2020-11-24T11:53:00.859" v="34504" actId="478"/>
          <ac:cxnSpMkLst>
            <pc:docMk/>
            <pc:sldMk cId="787582311" sldId="538"/>
            <ac:cxnSpMk id="588" creationId="{879D3B3E-1B14-4610-9745-0224DE15D751}"/>
          </ac:cxnSpMkLst>
        </pc:cxnChg>
        <pc:cxnChg chg="add del mod">
          <ac:chgData name="Jonathan Loo" userId="d2d72d48b56f45d8" providerId="LiveId" clId="{B816A1F6-97B7-4ACD-A812-B0A1120B03B6}" dt="2020-11-24T11:53:00.859" v="34504" actId="478"/>
          <ac:cxnSpMkLst>
            <pc:docMk/>
            <pc:sldMk cId="787582311" sldId="538"/>
            <ac:cxnSpMk id="589" creationId="{37B8E354-728B-42DD-A4B9-7891EBAC7CAF}"/>
          </ac:cxnSpMkLst>
        </pc:cxnChg>
        <pc:cxnChg chg="add del mod">
          <ac:chgData name="Jonathan Loo" userId="d2d72d48b56f45d8" providerId="LiveId" clId="{B816A1F6-97B7-4ACD-A812-B0A1120B03B6}" dt="2020-11-24T11:53:00.859" v="34504" actId="478"/>
          <ac:cxnSpMkLst>
            <pc:docMk/>
            <pc:sldMk cId="787582311" sldId="538"/>
            <ac:cxnSpMk id="594" creationId="{1FE925B5-5207-4FFF-A6AC-C66162C64540}"/>
          </ac:cxnSpMkLst>
        </pc:cxnChg>
        <pc:cxnChg chg="add del mod">
          <ac:chgData name="Jonathan Loo" userId="d2d72d48b56f45d8" providerId="LiveId" clId="{B816A1F6-97B7-4ACD-A812-B0A1120B03B6}" dt="2020-11-24T11:53:00.859" v="34504" actId="478"/>
          <ac:cxnSpMkLst>
            <pc:docMk/>
            <pc:sldMk cId="787582311" sldId="538"/>
            <ac:cxnSpMk id="595" creationId="{3504E51B-5E4B-4A93-BCA8-E29EFB96B1EE}"/>
          </ac:cxnSpMkLst>
        </pc:cxnChg>
        <pc:cxnChg chg="add del mod">
          <ac:chgData name="Jonathan Loo" userId="d2d72d48b56f45d8" providerId="LiveId" clId="{B816A1F6-97B7-4ACD-A812-B0A1120B03B6}" dt="2020-11-24T11:53:00.859" v="34504" actId="478"/>
          <ac:cxnSpMkLst>
            <pc:docMk/>
            <pc:sldMk cId="787582311" sldId="538"/>
            <ac:cxnSpMk id="596" creationId="{7C1614FC-5CEA-4E52-8870-B249AD6F3CF4}"/>
          </ac:cxnSpMkLst>
        </pc:cxnChg>
        <pc:cxnChg chg="add mod">
          <ac:chgData name="Jonathan Loo" userId="d2d72d48b56f45d8" providerId="LiveId" clId="{B816A1F6-97B7-4ACD-A812-B0A1120B03B6}" dt="2020-11-24T11:53:14.545" v="34534" actId="1038"/>
          <ac:cxnSpMkLst>
            <pc:docMk/>
            <pc:sldMk cId="787582311" sldId="538"/>
            <ac:cxnSpMk id="633" creationId="{E76C6035-BE85-43E8-B5FD-1A057ABCB7DF}"/>
          </ac:cxnSpMkLst>
        </pc:cxnChg>
        <pc:cxnChg chg="add mod">
          <ac:chgData name="Jonathan Loo" userId="d2d72d48b56f45d8" providerId="LiveId" clId="{B816A1F6-97B7-4ACD-A812-B0A1120B03B6}" dt="2020-11-24T11:53:14.545" v="34534" actId="1038"/>
          <ac:cxnSpMkLst>
            <pc:docMk/>
            <pc:sldMk cId="787582311" sldId="538"/>
            <ac:cxnSpMk id="634" creationId="{7B03E46B-EE0B-476D-BA46-F3745441F527}"/>
          </ac:cxnSpMkLst>
        </pc:cxnChg>
        <pc:cxnChg chg="add mod">
          <ac:chgData name="Jonathan Loo" userId="d2d72d48b56f45d8" providerId="LiveId" clId="{B816A1F6-97B7-4ACD-A812-B0A1120B03B6}" dt="2020-11-24T11:53:14.545" v="34534" actId="1038"/>
          <ac:cxnSpMkLst>
            <pc:docMk/>
            <pc:sldMk cId="787582311" sldId="538"/>
            <ac:cxnSpMk id="635" creationId="{C51E7757-D8A1-45BC-97F9-858338B0A587}"/>
          </ac:cxnSpMkLst>
        </pc:cxnChg>
        <pc:cxnChg chg="add mod">
          <ac:chgData name="Jonathan Loo" userId="d2d72d48b56f45d8" providerId="LiveId" clId="{B816A1F6-97B7-4ACD-A812-B0A1120B03B6}" dt="2020-11-24T11:53:14.545" v="34534" actId="1038"/>
          <ac:cxnSpMkLst>
            <pc:docMk/>
            <pc:sldMk cId="787582311" sldId="538"/>
            <ac:cxnSpMk id="636" creationId="{7D2F8681-DAA9-4BC9-A955-BCA3F725B65C}"/>
          </ac:cxnSpMkLst>
        </pc:cxnChg>
        <pc:cxnChg chg="add mod">
          <ac:chgData name="Jonathan Loo" userId="d2d72d48b56f45d8" providerId="LiveId" clId="{B816A1F6-97B7-4ACD-A812-B0A1120B03B6}" dt="2020-11-24T11:53:14.545" v="34534" actId="1038"/>
          <ac:cxnSpMkLst>
            <pc:docMk/>
            <pc:sldMk cId="787582311" sldId="538"/>
            <ac:cxnSpMk id="637" creationId="{0C3E7D0A-1803-42F6-BA4D-BD7537213958}"/>
          </ac:cxnSpMkLst>
        </pc:cxnChg>
        <pc:cxnChg chg="add mod">
          <ac:chgData name="Jonathan Loo" userId="d2d72d48b56f45d8" providerId="LiveId" clId="{B816A1F6-97B7-4ACD-A812-B0A1120B03B6}" dt="2020-11-24T11:53:14.545" v="34534" actId="1038"/>
          <ac:cxnSpMkLst>
            <pc:docMk/>
            <pc:sldMk cId="787582311" sldId="538"/>
            <ac:cxnSpMk id="638" creationId="{E284545F-1894-4AF7-B0E4-4442939E768D}"/>
          </ac:cxnSpMkLst>
        </pc:cxnChg>
        <pc:cxnChg chg="add mod">
          <ac:chgData name="Jonathan Loo" userId="d2d72d48b56f45d8" providerId="LiveId" clId="{B816A1F6-97B7-4ACD-A812-B0A1120B03B6}" dt="2020-11-24T11:53:14.545" v="34534" actId="1038"/>
          <ac:cxnSpMkLst>
            <pc:docMk/>
            <pc:sldMk cId="787582311" sldId="538"/>
            <ac:cxnSpMk id="639" creationId="{37669A2F-A2F7-4231-B35E-45A81696C209}"/>
          </ac:cxnSpMkLst>
        </pc:cxnChg>
        <pc:cxnChg chg="add mod">
          <ac:chgData name="Jonathan Loo" userId="d2d72d48b56f45d8" providerId="LiveId" clId="{B816A1F6-97B7-4ACD-A812-B0A1120B03B6}" dt="2020-11-24T11:53:14.545" v="34534" actId="1038"/>
          <ac:cxnSpMkLst>
            <pc:docMk/>
            <pc:sldMk cId="787582311" sldId="538"/>
            <ac:cxnSpMk id="640" creationId="{2545B11C-28B3-4647-98D4-2F2390C81A8A}"/>
          </ac:cxnSpMkLst>
        </pc:cxnChg>
        <pc:cxnChg chg="add mod">
          <ac:chgData name="Jonathan Loo" userId="d2d72d48b56f45d8" providerId="LiveId" clId="{B816A1F6-97B7-4ACD-A812-B0A1120B03B6}" dt="2020-11-24T11:53:14.545" v="34534" actId="1038"/>
          <ac:cxnSpMkLst>
            <pc:docMk/>
            <pc:sldMk cId="787582311" sldId="538"/>
            <ac:cxnSpMk id="641" creationId="{555FC3BD-D7AF-4A1F-AA78-DD7FCD0BB000}"/>
          </ac:cxnSpMkLst>
        </pc:cxnChg>
        <pc:cxnChg chg="add mod">
          <ac:chgData name="Jonathan Loo" userId="d2d72d48b56f45d8" providerId="LiveId" clId="{B816A1F6-97B7-4ACD-A812-B0A1120B03B6}" dt="2020-11-24T12:17:10.161" v="35540" actId="1036"/>
          <ac:cxnSpMkLst>
            <pc:docMk/>
            <pc:sldMk cId="787582311" sldId="538"/>
            <ac:cxnSpMk id="642" creationId="{5E67855D-1266-4249-BCCE-EDA96ECD01B8}"/>
          </ac:cxnSpMkLst>
        </pc:cxnChg>
        <pc:cxnChg chg="add mod">
          <ac:chgData name="Jonathan Loo" userId="d2d72d48b56f45d8" providerId="LiveId" clId="{B816A1F6-97B7-4ACD-A812-B0A1120B03B6}" dt="2020-11-24T12:17:10.161" v="35540" actId="1036"/>
          <ac:cxnSpMkLst>
            <pc:docMk/>
            <pc:sldMk cId="787582311" sldId="538"/>
            <ac:cxnSpMk id="643" creationId="{E8636ADA-1DF6-4614-9242-EE00DB33C531}"/>
          </ac:cxnSpMkLst>
        </pc:cxnChg>
        <pc:cxnChg chg="add mod">
          <ac:chgData name="Jonathan Loo" userId="d2d72d48b56f45d8" providerId="LiveId" clId="{B816A1F6-97B7-4ACD-A812-B0A1120B03B6}" dt="2020-11-24T12:17:10.161" v="35540" actId="1036"/>
          <ac:cxnSpMkLst>
            <pc:docMk/>
            <pc:sldMk cId="787582311" sldId="538"/>
            <ac:cxnSpMk id="644" creationId="{96811F78-F8AC-4392-B109-2EB3C7F4811A}"/>
          </ac:cxnSpMkLst>
        </pc:cxnChg>
        <pc:cxnChg chg="add mod">
          <ac:chgData name="Jonathan Loo" userId="d2d72d48b56f45d8" providerId="LiveId" clId="{B816A1F6-97B7-4ACD-A812-B0A1120B03B6}" dt="2020-11-24T11:53:14.545" v="34534" actId="1038"/>
          <ac:cxnSpMkLst>
            <pc:docMk/>
            <pc:sldMk cId="787582311" sldId="538"/>
            <ac:cxnSpMk id="645" creationId="{E2D876FE-988B-44D7-A461-484B70EB0BD3}"/>
          </ac:cxnSpMkLst>
        </pc:cxnChg>
        <pc:cxnChg chg="add del mod">
          <ac:chgData name="Jonathan Loo" userId="d2d72d48b56f45d8" providerId="LiveId" clId="{B816A1F6-97B7-4ACD-A812-B0A1120B03B6}" dt="2020-11-24T11:53:45.064" v="34548" actId="478"/>
          <ac:cxnSpMkLst>
            <pc:docMk/>
            <pc:sldMk cId="787582311" sldId="538"/>
            <ac:cxnSpMk id="646" creationId="{935FAFF5-F6F3-4495-AB29-AD4152A773C8}"/>
          </ac:cxnSpMkLst>
        </pc:cxnChg>
        <pc:cxnChg chg="add mod">
          <ac:chgData name="Jonathan Loo" userId="d2d72d48b56f45d8" providerId="LiveId" clId="{B816A1F6-97B7-4ACD-A812-B0A1120B03B6}" dt="2020-11-24T11:53:19.230" v="34535" actId="14100"/>
          <ac:cxnSpMkLst>
            <pc:docMk/>
            <pc:sldMk cId="787582311" sldId="538"/>
            <ac:cxnSpMk id="647" creationId="{E90ED1E3-53E0-4B99-9B2B-CFC5A13BA8E1}"/>
          </ac:cxnSpMkLst>
        </pc:cxnChg>
        <pc:cxnChg chg="add mod">
          <ac:chgData name="Jonathan Loo" userId="d2d72d48b56f45d8" providerId="LiveId" clId="{B816A1F6-97B7-4ACD-A812-B0A1120B03B6}" dt="2020-11-24T11:53:20.985" v="34536" actId="14100"/>
          <ac:cxnSpMkLst>
            <pc:docMk/>
            <pc:sldMk cId="787582311" sldId="538"/>
            <ac:cxnSpMk id="648" creationId="{B9489899-F1C4-4236-BB0C-B357F981F3B9}"/>
          </ac:cxnSpMkLst>
        </pc:cxnChg>
        <pc:cxnChg chg="add mod">
          <ac:chgData name="Jonathan Loo" userId="d2d72d48b56f45d8" providerId="LiveId" clId="{B816A1F6-97B7-4ACD-A812-B0A1120B03B6}" dt="2020-11-24T11:53:24.619" v="34538" actId="14100"/>
          <ac:cxnSpMkLst>
            <pc:docMk/>
            <pc:sldMk cId="787582311" sldId="538"/>
            <ac:cxnSpMk id="649" creationId="{3D7456C2-C217-4D4E-81A4-0888A59EFFD8}"/>
          </ac:cxnSpMkLst>
        </pc:cxnChg>
        <pc:cxnChg chg="add mod">
          <ac:chgData name="Jonathan Loo" userId="d2d72d48b56f45d8" providerId="LiveId" clId="{B816A1F6-97B7-4ACD-A812-B0A1120B03B6}" dt="2020-11-24T11:53:22.800" v="34537" actId="14100"/>
          <ac:cxnSpMkLst>
            <pc:docMk/>
            <pc:sldMk cId="787582311" sldId="538"/>
            <ac:cxnSpMk id="650" creationId="{9116411C-3C24-4461-91E9-009F07C245CA}"/>
          </ac:cxnSpMkLst>
        </pc:cxnChg>
        <pc:cxnChg chg="add mod">
          <ac:chgData name="Jonathan Loo" userId="d2d72d48b56f45d8" providerId="LiveId" clId="{B816A1F6-97B7-4ACD-A812-B0A1120B03B6}" dt="2020-11-24T11:53:27.310" v="34539" actId="14100"/>
          <ac:cxnSpMkLst>
            <pc:docMk/>
            <pc:sldMk cId="787582311" sldId="538"/>
            <ac:cxnSpMk id="651" creationId="{98F05878-8724-4576-89E0-4C197846D8DE}"/>
          </ac:cxnSpMkLst>
        </pc:cxnChg>
        <pc:cxnChg chg="add mod">
          <ac:chgData name="Jonathan Loo" userId="d2d72d48b56f45d8" providerId="LiveId" clId="{B816A1F6-97B7-4ACD-A812-B0A1120B03B6}" dt="2020-11-24T11:53:28.881" v="34540" actId="14100"/>
          <ac:cxnSpMkLst>
            <pc:docMk/>
            <pc:sldMk cId="787582311" sldId="538"/>
            <ac:cxnSpMk id="652" creationId="{2082F39E-C6E1-428F-AB1F-188F4B1543B1}"/>
          </ac:cxnSpMkLst>
        </pc:cxnChg>
        <pc:cxnChg chg="add mod">
          <ac:chgData name="Jonathan Loo" userId="d2d72d48b56f45d8" providerId="LiveId" clId="{B816A1F6-97B7-4ACD-A812-B0A1120B03B6}" dt="2020-11-24T11:53:30.581" v="34541" actId="14100"/>
          <ac:cxnSpMkLst>
            <pc:docMk/>
            <pc:sldMk cId="787582311" sldId="538"/>
            <ac:cxnSpMk id="653" creationId="{650B50A0-7B89-4E14-981C-A27A3899253D}"/>
          </ac:cxnSpMkLst>
        </pc:cxnChg>
        <pc:cxnChg chg="add mod">
          <ac:chgData name="Jonathan Loo" userId="d2d72d48b56f45d8" providerId="LiveId" clId="{B816A1F6-97B7-4ACD-A812-B0A1120B03B6}" dt="2020-11-24T11:53:32.467" v="34542" actId="14100"/>
          <ac:cxnSpMkLst>
            <pc:docMk/>
            <pc:sldMk cId="787582311" sldId="538"/>
            <ac:cxnSpMk id="654" creationId="{CF8B2919-5FB4-406A-BE7C-B1F83A2DD071}"/>
          </ac:cxnSpMkLst>
        </pc:cxnChg>
        <pc:cxnChg chg="add mod">
          <ac:chgData name="Jonathan Loo" userId="d2d72d48b56f45d8" providerId="LiveId" clId="{B816A1F6-97B7-4ACD-A812-B0A1120B03B6}" dt="2020-11-24T11:53:34.611" v="34543" actId="14100"/>
          <ac:cxnSpMkLst>
            <pc:docMk/>
            <pc:sldMk cId="787582311" sldId="538"/>
            <ac:cxnSpMk id="655" creationId="{FFF5EF96-D7B3-42EB-88F9-C22E7C0F62FA}"/>
          </ac:cxnSpMkLst>
        </pc:cxnChg>
        <pc:cxnChg chg="add mod">
          <ac:chgData name="Jonathan Loo" userId="d2d72d48b56f45d8" providerId="LiveId" clId="{B816A1F6-97B7-4ACD-A812-B0A1120B03B6}" dt="2020-11-24T11:53:36.253" v="34544" actId="14100"/>
          <ac:cxnSpMkLst>
            <pc:docMk/>
            <pc:sldMk cId="787582311" sldId="538"/>
            <ac:cxnSpMk id="656" creationId="{02DD64BB-02CB-429E-B5D4-F8F668C395F5}"/>
          </ac:cxnSpMkLst>
        </pc:cxnChg>
        <pc:cxnChg chg="add mod">
          <ac:chgData name="Jonathan Loo" userId="d2d72d48b56f45d8" providerId="LiveId" clId="{B816A1F6-97B7-4ACD-A812-B0A1120B03B6}" dt="2020-11-24T11:53:37.694" v="34545" actId="14100"/>
          <ac:cxnSpMkLst>
            <pc:docMk/>
            <pc:sldMk cId="787582311" sldId="538"/>
            <ac:cxnSpMk id="657" creationId="{1EABC095-506F-4EEE-98C7-21BF8BBB09A5}"/>
          </ac:cxnSpMkLst>
        </pc:cxnChg>
        <pc:cxnChg chg="add mod">
          <ac:chgData name="Jonathan Loo" userId="d2d72d48b56f45d8" providerId="LiveId" clId="{B816A1F6-97B7-4ACD-A812-B0A1120B03B6}" dt="2020-11-24T11:53:14.545" v="34534" actId="1038"/>
          <ac:cxnSpMkLst>
            <pc:docMk/>
            <pc:sldMk cId="787582311" sldId="538"/>
            <ac:cxnSpMk id="662" creationId="{AE0B2A71-9AC5-49B7-948D-4F63D29F6553}"/>
          </ac:cxnSpMkLst>
        </pc:cxnChg>
        <pc:cxnChg chg="add mod">
          <ac:chgData name="Jonathan Loo" userId="d2d72d48b56f45d8" providerId="LiveId" clId="{B816A1F6-97B7-4ACD-A812-B0A1120B03B6}" dt="2020-11-24T12:17:10.161" v="35540" actId="1036"/>
          <ac:cxnSpMkLst>
            <pc:docMk/>
            <pc:sldMk cId="787582311" sldId="538"/>
            <ac:cxnSpMk id="663" creationId="{B2270F43-7D87-4122-A5B0-EF2206AA8F0C}"/>
          </ac:cxnSpMkLst>
        </pc:cxnChg>
        <pc:cxnChg chg="add mod">
          <ac:chgData name="Jonathan Loo" userId="d2d72d48b56f45d8" providerId="LiveId" clId="{B816A1F6-97B7-4ACD-A812-B0A1120B03B6}" dt="2020-11-24T11:53:14.545" v="34534" actId="1038"/>
          <ac:cxnSpMkLst>
            <pc:docMk/>
            <pc:sldMk cId="787582311" sldId="538"/>
            <ac:cxnSpMk id="664" creationId="{8027F7BD-3C18-47C5-B959-08CDA34E7171}"/>
          </ac:cxnSpMkLst>
        </pc:cxnChg>
        <pc:cxnChg chg="add mod">
          <ac:chgData name="Jonathan Loo" userId="d2d72d48b56f45d8" providerId="LiveId" clId="{B816A1F6-97B7-4ACD-A812-B0A1120B03B6}" dt="2020-11-24T12:17:10.161" v="35540" actId="1036"/>
          <ac:cxnSpMkLst>
            <pc:docMk/>
            <pc:sldMk cId="787582311" sldId="538"/>
            <ac:cxnSpMk id="665" creationId="{0AD1E2CF-F716-43F1-AB14-5734E8D49DB2}"/>
          </ac:cxnSpMkLst>
        </pc:cxnChg>
        <pc:cxnChg chg="add mod">
          <ac:chgData name="Jonathan Loo" userId="d2d72d48b56f45d8" providerId="LiveId" clId="{B816A1F6-97B7-4ACD-A812-B0A1120B03B6}" dt="2020-11-24T11:54:02.539" v="34556" actId="14100"/>
          <ac:cxnSpMkLst>
            <pc:docMk/>
            <pc:sldMk cId="787582311" sldId="538"/>
            <ac:cxnSpMk id="666" creationId="{6FDD276A-049B-41B1-9988-E531CAB8CDDB}"/>
          </ac:cxnSpMkLst>
        </pc:cxnChg>
      </pc:sldChg>
      <pc:sldChg chg="addSp delSp modSp add del mod ord">
        <pc:chgData name="Jonathan Loo" userId="d2d72d48b56f45d8" providerId="LiveId" clId="{B816A1F6-97B7-4ACD-A812-B0A1120B03B6}" dt="2020-11-23T10:19:30.590" v="19527" actId="47"/>
        <pc:sldMkLst>
          <pc:docMk/>
          <pc:sldMk cId="858896444" sldId="539"/>
        </pc:sldMkLst>
        <pc:spChg chg="mod">
          <ac:chgData name="Jonathan Loo" userId="d2d72d48b56f45d8" providerId="LiveId" clId="{B816A1F6-97B7-4ACD-A812-B0A1120B03B6}" dt="2020-11-21T21:52:48.599" v="16165" actId="1037"/>
          <ac:spMkLst>
            <pc:docMk/>
            <pc:sldMk cId="858896444" sldId="539"/>
            <ac:spMk id="2" creationId="{915EA65F-CAF3-4122-BD9C-337659B15E66}"/>
          </ac:spMkLst>
        </pc:spChg>
        <pc:spChg chg="mod">
          <ac:chgData name="Jonathan Loo" userId="d2d72d48b56f45d8" providerId="LiveId" clId="{B816A1F6-97B7-4ACD-A812-B0A1120B03B6}" dt="2020-11-21T21:52:48.599" v="16165" actId="1037"/>
          <ac:spMkLst>
            <pc:docMk/>
            <pc:sldMk cId="858896444" sldId="539"/>
            <ac:spMk id="3" creationId="{F34C8258-A719-4A90-B856-C4FBF985D10D}"/>
          </ac:spMkLst>
        </pc:spChg>
        <pc:spChg chg="mod">
          <ac:chgData name="Jonathan Loo" userId="d2d72d48b56f45d8" providerId="LiveId" clId="{B816A1F6-97B7-4ACD-A812-B0A1120B03B6}" dt="2020-11-21T21:54:25.914" v="16184" actId="120"/>
          <ac:spMkLst>
            <pc:docMk/>
            <pc:sldMk cId="858896444" sldId="539"/>
            <ac:spMk id="4" creationId="{4F653C1C-F504-4587-8674-DB30D99E38B7}"/>
          </ac:spMkLst>
        </pc:spChg>
        <pc:spChg chg="mod">
          <ac:chgData name="Jonathan Loo" userId="d2d72d48b56f45d8" providerId="LiveId" clId="{B816A1F6-97B7-4ACD-A812-B0A1120B03B6}" dt="2020-11-21T21:52:48.599" v="16165" actId="1037"/>
          <ac:spMkLst>
            <pc:docMk/>
            <pc:sldMk cId="858896444" sldId="539"/>
            <ac:spMk id="5" creationId="{761CA5F9-B734-446A-9C64-7D677D634002}"/>
          </ac:spMkLst>
        </pc:spChg>
        <pc:spChg chg="mod">
          <ac:chgData name="Jonathan Loo" userId="d2d72d48b56f45d8" providerId="LiveId" clId="{B816A1F6-97B7-4ACD-A812-B0A1120B03B6}" dt="2020-11-21T21:52:48.599" v="16165" actId="1037"/>
          <ac:spMkLst>
            <pc:docMk/>
            <pc:sldMk cId="858896444" sldId="539"/>
            <ac:spMk id="6" creationId="{CBAF270F-AF57-4A6C-9F38-180C9078554D}"/>
          </ac:spMkLst>
        </pc:spChg>
        <pc:spChg chg="add del mod">
          <ac:chgData name="Jonathan Loo" userId="d2d72d48b56f45d8" providerId="LiveId" clId="{B816A1F6-97B7-4ACD-A812-B0A1120B03B6}" dt="2020-11-23T10:19:14.579" v="19526" actId="478"/>
          <ac:spMkLst>
            <pc:docMk/>
            <pc:sldMk cId="858896444" sldId="539"/>
            <ac:spMk id="7" creationId="{EC17D17C-C07A-4FE3-9D0F-4943F6870AF0}"/>
          </ac:spMkLst>
        </pc:spChg>
        <pc:spChg chg="add del mod">
          <ac:chgData name="Jonathan Loo" userId="d2d72d48b56f45d8" providerId="LiveId" clId="{B816A1F6-97B7-4ACD-A812-B0A1120B03B6}" dt="2020-11-23T10:19:14.579" v="19526" actId="478"/>
          <ac:spMkLst>
            <pc:docMk/>
            <pc:sldMk cId="858896444" sldId="539"/>
            <ac:spMk id="8" creationId="{8BAAF99C-B8C6-4813-BA57-E692411779D5}"/>
          </ac:spMkLst>
        </pc:spChg>
        <pc:spChg chg="add del mod">
          <ac:chgData name="Jonathan Loo" userId="d2d72d48b56f45d8" providerId="LiveId" clId="{B816A1F6-97B7-4ACD-A812-B0A1120B03B6}" dt="2020-11-23T10:19:14.579" v="19526" actId="478"/>
          <ac:spMkLst>
            <pc:docMk/>
            <pc:sldMk cId="858896444" sldId="539"/>
            <ac:spMk id="9" creationId="{247958C2-5B55-436D-8A88-44FC25C534E6}"/>
          </ac:spMkLst>
        </pc:spChg>
        <pc:spChg chg="add del mod">
          <ac:chgData name="Jonathan Loo" userId="d2d72d48b56f45d8" providerId="LiveId" clId="{B816A1F6-97B7-4ACD-A812-B0A1120B03B6}" dt="2020-11-23T10:19:14.579" v="19526" actId="478"/>
          <ac:spMkLst>
            <pc:docMk/>
            <pc:sldMk cId="858896444" sldId="539"/>
            <ac:spMk id="10" creationId="{1880F43C-3CD7-48B7-8135-7D31D12D1BEE}"/>
          </ac:spMkLst>
        </pc:spChg>
        <pc:spChg chg="add del mod">
          <ac:chgData name="Jonathan Loo" userId="d2d72d48b56f45d8" providerId="LiveId" clId="{B816A1F6-97B7-4ACD-A812-B0A1120B03B6}" dt="2020-11-23T10:19:14.579" v="19526" actId="478"/>
          <ac:spMkLst>
            <pc:docMk/>
            <pc:sldMk cId="858896444" sldId="539"/>
            <ac:spMk id="11" creationId="{D1BC0BD6-C437-485C-BD12-C88E07426E6F}"/>
          </ac:spMkLst>
        </pc:spChg>
        <pc:spChg chg="add del mod">
          <ac:chgData name="Jonathan Loo" userId="d2d72d48b56f45d8" providerId="LiveId" clId="{B816A1F6-97B7-4ACD-A812-B0A1120B03B6}" dt="2020-11-23T10:19:14.579" v="19526" actId="478"/>
          <ac:spMkLst>
            <pc:docMk/>
            <pc:sldMk cId="858896444" sldId="539"/>
            <ac:spMk id="12" creationId="{237F2ED2-C8E6-494F-899E-15056B411468}"/>
          </ac:spMkLst>
        </pc:spChg>
        <pc:spChg chg="add del mod">
          <ac:chgData name="Jonathan Loo" userId="d2d72d48b56f45d8" providerId="LiveId" clId="{B816A1F6-97B7-4ACD-A812-B0A1120B03B6}" dt="2020-11-23T10:19:14.579" v="19526" actId="478"/>
          <ac:spMkLst>
            <pc:docMk/>
            <pc:sldMk cId="858896444" sldId="539"/>
            <ac:spMk id="13" creationId="{9A40A998-E76E-432A-9411-DBB93990A4CB}"/>
          </ac:spMkLst>
        </pc:spChg>
        <pc:spChg chg="add del mod">
          <ac:chgData name="Jonathan Loo" userId="d2d72d48b56f45d8" providerId="LiveId" clId="{B816A1F6-97B7-4ACD-A812-B0A1120B03B6}" dt="2020-11-23T10:19:14.579" v="19526" actId="478"/>
          <ac:spMkLst>
            <pc:docMk/>
            <pc:sldMk cId="858896444" sldId="539"/>
            <ac:spMk id="15" creationId="{076F561A-A6E6-43CD-AE73-A699B539D2DB}"/>
          </ac:spMkLst>
        </pc:spChg>
        <pc:spChg chg="add del mod">
          <ac:chgData name="Jonathan Loo" userId="d2d72d48b56f45d8" providerId="LiveId" clId="{B816A1F6-97B7-4ACD-A812-B0A1120B03B6}" dt="2020-11-23T10:19:14.579" v="19526" actId="478"/>
          <ac:spMkLst>
            <pc:docMk/>
            <pc:sldMk cId="858896444" sldId="539"/>
            <ac:spMk id="16" creationId="{D4FAEE9B-65C3-4DC0-AE99-7AB59FE8C533}"/>
          </ac:spMkLst>
        </pc:spChg>
        <pc:spChg chg="add del mod">
          <ac:chgData name="Jonathan Loo" userId="d2d72d48b56f45d8" providerId="LiveId" clId="{B816A1F6-97B7-4ACD-A812-B0A1120B03B6}" dt="2020-11-23T10:19:14.579" v="19526" actId="478"/>
          <ac:spMkLst>
            <pc:docMk/>
            <pc:sldMk cId="858896444" sldId="539"/>
            <ac:spMk id="18" creationId="{6661D009-DB9E-49BE-8FFD-95A13BA28ED0}"/>
          </ac:spMkLst>
        </pc:spChg>
        <pc:spChg chg="add del mod">
          <ac:chgData name="Jonathan Loo" userId="d2d72d48b56f45d8" providerId="LiveId" clId="{B816A1F6-97B7-4ACD-A812-B0A1120B03B6}" dt="2020-11-23T10:19:14.579" v="19526" actId="478"/>
          <ac:spMkLst>
            <pc:docMk/>
            <pc:sldMk cId="858896444" sldId="539"/>
            <ac:spMk id="19" creationId="{914F8A48-C741-43B7-A4DD-587EF73F87F8}"/>
          </ac:spMkLst>
        </pc:spChg>
        <pc:spChg chg="add del mod">
          <ac:chgData name="Jonathan Loo" userId="d2d72d48b56f45d8" providerId="LiveId" clId="{B816A1F6-97B7-4ACD-A812-B0A1120B03B6}" dt="2020-11-23T10:19:14.579" v="19526" actId="478"/>
          <ac:spMkLst>
            <pc:docMk/>
            <pc:sldMk cId="858896444" sldId="539"/>
            <ac:spMk id="20" creationId="{73EADCCC-CAB0-4979-93D1-CF2A7DAB59FA}"/>
          </ac:spMkLst>
        </pc:spChg>
        <pc:spChg chg="add del mod">
          <ac:chgData name="Jonathan Loo" userId="d2d72d48b56f45d8" providerId="LiveId" clId="{B816A1F6-97B7-4ACD-A812-B0A1120B03B6}" dt="2020-11-23T10:19:14.579" v="19526" actId="478"/>
          <ac:spMkLst>
            <pc:docMk/>
            <pc:sldMk cId="858896444" sldId="539"/>
            <ac:spMk id="22" creationId="{995F55DB-E801-4D66-882A-76316C1E077A}"/>
          </ac:spMkLst>
        </pc:spChg>
        <pc:spChg chg="add del mod">
          <ac:chgData name="Jonathan Loo" userId="d2d72d48b56f45d8" providerId="LiveId" clId="{B816A1F6-97B7-4ACD-A812-B0A1120B03B6}" dt="2020-11-23T10:19:14.579" v="19526" actId="478"/>
          <ac:spMkLst>
            <pc:docMk/>
            <pc:sldMk cId="858896444" sldId="539"/>
            <ac:spMk id="24" creationId="{88650D84-65D4-47F0-BF7F-E1A125473F58}"/>
          </ac:spMkLst>
        </pc:spChg>
        <pc:spChg chg="add del mod">
          <ac:chgData name="Jonathan Loo" userId="d2d72d48b56f45d8" providerId="LiveId" clId="{B816A1F6-97B7-4ACD-A812-B0A1120B03B6}" dt="2020-11-23T10:19:14.579" v="19526" actId="478"/>
          <ac:spMkLst>
            <pc:docMk/>
            <pc:sldMk cId="858896444" sldId="539"/>
            <ac:spMk id="33" creationId="{C8C659C6-59AB-425D-88D8-3B5F9033C98D}"/>
          </ac:spMkLst>
        </pc:spChg>
        <pc:spChg chg="add del mod">
          <ac:chgData name="Jonathan Loo" userId="d2d72d48b56f45d8" providerId="LiveId" clId="{B816A1F6-97B7-4ACD-A812-B0A1120B03B6}" dt="2020-11-23T10:19:14.579" v="19526" actId="478"/>
          <ac:spMkLst>
            <pc:docMk/>
            <pc:sldMk cId="858896444" sldId="539"/>
            <ac:spMk id="34" creationId="{A18E3723-232F-43CA-8758-81E0D14DE5BF}"/>
          </ac:spMkLst>
        </pc:spChg>
        <pc:spChg chg="add del mod">
          <ac:chgData name="Jonathan Loo" userId="d2d72d48b56f45d8" providerId="LiveId" clId="{B816A1F6-97B7-4ACD-A812-B0A1120B03B6}" dt="2020-11-23T10:19:14.579" v="19526" actId="478"/>
          <ac:spMkLst>
            <pc:docMk/>
            <pc:sldMk cId="858896444" sldId="539"/>
            <ac:spMk id="38" creationId="{26847C25-B631-40B6-A515-AB0B25748ED4}"/>
          </ac:spMkLst>
        </pc:spChg>
        <pc:spChg chg="add del mod">
          <ac:chgData name="Jonathan Loo" userId="d2d72d48b56f45d8" providerId="LiveId" clId="{B816A1F6-97B7-4ACD-A812-B0A1120B03B6}" dt="2020-11-23T10:19:14.579" v="19526" actId="478"/>
          <ac:spMkLst>
            <pc:docMk/>
            <pc:sldMk cId="858896444" sldId="539"/>
            <ac:spMk id="40" creationId="{49FFB28D-EDC2-4303-ACD3-A3AB279803E7}"/>
          </ac:spMkLst>
        </pc:spChg>
        <pc:spChg chg="add del mod">
          <ac:chgData name="Jonathan Loo" userId="d2d72d48b56f45d8" providerId="LiveId" clId="{B816A1F6-97B7-4ACD-A812-B0A1120B03B6}" dt="2020-11-23T10:19:14.579" v="19526" actId="478"/>
          <ac:spMkLst>
            <pc:docMk/>
            <pc:sldMk cId="858896444" sldId="539"/>
            <ac:spMk id="42" creationId="{82BBE1C0-4F58-45CC-8AAD-B60881B8D829}"/>
          </ac:spMkLst>
        </pc:spChg>
        <pc:spChg chg="add del mod">
          <ac:chgData name="Jonathan Loo" userId="d2d72d48b56f45d8" providerId="LiveId" clId="{B816A1F6-97B7-4ACD-A812-B0A1120B03B6}" dt="2020-11-23T10:19:14.579" v="19526" actId="478"/>
          <ac:spMkLst>
            <pc:docMk/>
            <pc:sldMk cId="858896444" sldId="539"/>
            <ac:spMk id="43" creationId="{9A127BCB-94B4-4399-A155-4AF03B1E0C1C}"/>
          </ac:spMkLst>
        </pc:spChg>
        <pc:spChg chg="add del mod">
          <ac:chgData name="Jonathan Loo" userId="d2d72d48b56f45d8" providerId="LiveId" clId="{B816A1F6-97B7-4ACD-A812-B0A1120B03B6}" dt="2020-11-23T10:19:14.579" v="19526" actId="478"/>
          <ac:spMkLst>
            <pc:docMk/>
            <pc:sldMk cId="858896444" sldId="539"/>
            <ac:spMk id="44" creationId="{D6AA247A-B781-43A3-8606-5D11E8FEE28D}"/>
          </ac:spMkLst>
        </pc:spChg>
        <pc:spChg chg="add del mod">
          <ac:chgData name="Jonathan Loo" userId="d2d72d48b56f45d8" providerId="LiveId" clId="{B816A1F6-97B7-4ACD-A812-B0A1120B03B6}" dt="2020-11-21T21:29:21.226" v="15657" actId="478"/>
          <ac:spMkLst>
            <pc:docMk/>
            <pc:sldMk cId="858896444" sldId="539"/>
            <ac:spMk id="45" creationId="{DF1B020E-002D-4DAA-BE3C-AA18D070D5C6}"/>
          </ac:spMkLst>
        </pc:spChg>
        <pc:spChg chg="add del mod">
          <ac:chgData name="Jonathan Loo" userId="d2d72d48b56f45d8" providerId="LiveId" clId="{B816A1F6-97B7-4ACD-A812-B0A1120B03B6}" dt="2020-11-21T21:29:22.721" v="15658" actId="478"/>
          <ac:spMkLst>
            <pc:docMk/>
            <pc:sldMk cId="858896444" sldId="539"/>
            <ac:spMk id="54" creationId="{955F0E9B-F95C-4594-B4FC-F7BFB1A2DF40}"/>
          </ac:spMkLst>
        </pc:spChg>
        <pc:spChg chg="add del">
          <ac:chgData name="Jonathan Loo" userId="d2d72d48b56f45d8" providerId="LiveId" clId="{B816A1F6-97B7-4ACD-A812-B0A1120B03B6}" dt="2020-11-21T21:34:18.247" v="15884" actId="478"/>
          <ac:spMkLst>
            <pc:docMk/>
            <pc:sldMk cId="858896444" sldId="539"/>
            <ac:spMk id="55" creationId="{B96483C9-D30C-4F8A-92E6-6377C762B050}"/>
          </ac:spMkLst>
        </pc:spChg>
        <pc:spChg chg="add del mod">
          <ac:chgData name="Jonathan Loo" userId="d2d72d48b56f45d8" providerId="LiveId" clId="{B816A1F6-97B7-4ACD-A812-B0A1120B03B6}" dt="2020-11-23T10:19:14.579" v="19526" actId="478"/>
          <ac:spMkLst>
            <pc:docMk/>
            <pc:sldMk cId="858896444" sldId="539"/>
            <ac:spMk id="56" creationId="{DFD7B8FF-04ED-493C-9048-86E2490F3384}"/>
          </ac:spMkLst>
        </pc:spChg>
        <pc:spChg chg="add del mod">
          <ac:chgData name="Jonathan Loo" userId="d2d72d48b56f45d8" providerId="LiveId" clId="{B816A1F6-97B7-4ACD-A812-B0A1120B03B6}" dt="2020-11-23T10:19:14.579" v="19526" actId="478"/>
          <ac:spMkLst>
            <pc:docMk/>
            <pc:sldMk cId="858896444" sldId="539"/>
            <ac:spMk id="57" creationId="{C72399E8-445F-4065-A2CF-63231E3676EE}"/>
          </ac:spMkLst>
        </pc:spChg>
        <pc:spChg chg="add mod">
          <ac:chgData name="Jonathan Loo" userId="d2d72d48b56f45d8" providerId="LiveId" clId="{B816A1F6-97B7-4ACD-A812-B0A1120B03B6}" dt="2020-11-21T21:59:46.314" v="16190" actId="14100"/>
          <ac:spMkLst>
            <pc:docMk/>
            <pc:sldMk cId="858896444" sldId="539"/>
            <ac:spMk id="58" creationId="{E477D6E6-23B0-4207-A1B2-28D844D55E0D}"/>
          </ac:spMkLst>
        </pc:spChg>
        <pc:spChg chg="add mod">
          <ac:chgData name="Jonathan Loo" userId="d2d72d48b56f45d8" providerId="LiveId" clId="{B816A1F6-97B7-4ACD-A812-B0A1120B03B6}" dt="2020-11-21T21:59:51.925" v="16191" actId="1076"/>
          <ac:spMkLst>
            <pc:docMk/>
            <pc:sldMk cId="858896444" sldId="539"/>
            <ac:spMk id="59" creationId="{0F2F9FDB-4DC2-40E2-8449-0F954554DFAB}"/>
          </ac:spMkLst>
        </pc:spChg>
        <pc:spChg chg="add del">
          <ac:chgData name="Jonathan Loo" userId="d2d72d48b56f45d8" providerId="LiveId" clId="{B816A1F6-97B7-4ACD-A812-B0A1120B03B6}" dt="2020-11-21T22:00:28.713" v="16196" actId="22"/>
          <ac:spMkLst>
            <pc:docMk/>
            <pc:sldMk cId="858896444" sldId="539"/>
            <ac:spMk id="62" creationId="{79611F55-63C5-4347-BB58-C0AF1C0F2FD1}"/>
          </ac:spMkLst>
        </pc:spChg>
        <pc:spChg chg="mod">
          <ac:chgData name="Jonathan Loo" userId="d2d72d48b56f45d8" providerId="LiveId" clId="{B816A1F6-97B7-4ACD-A812-B0A1120B03B6}" dt="2020-11-21T21:52:48.599" v="16165" actId="1037"/>
          <ac:spMkLst>
            <pc:docMk/>
            <pc:sldMk cId="858896444" sldId="539"/>
            <ac:spMk id="318" creationId="{642A72C5-7361-49FD-9F8C-D0E852BD2D67}"/>
          </ac:spMkLst>
        </pc:spChg>
        <pc:spChg chg="mod">
          <ac:chgData name="Jonathan Loo" userId="d2d72d48b56f45d8" providerId="LiveId" clId="{B816A1F6-97B7-4ACD-A812-B0A1120B03B6}" dt="2020-11-21T21:52:48.599" v="16165" actId="1037"/>
          <ac:spMkLst>
            <pc:docMk/>
            <pc:sldMk cId="858896444" sldId="539"/>
            <ac:spMk id="319" creationId="{4B6F7D3E-E1EF-4AEB-9494-0C0709D3D823}"/>
          </ac:spMkLst>
        </pc:spChg>
        <pc:spChg chg="mod">
          <ac:chgData name="Jonathan Loo" userId="d2d72d48b56f45d8" providerId="LiveId" clId="{B816A1F6-97B7-4ACD-A812-B0A1120B03B6}" dt="2020-11-21T21:52:48.599" v="16165" actId="1037"/>
          <ac:spMkLst>
            <pc:docMk/>
            <pc:sldMk cId="858896444" sldId="539"/>
            <ac:spMk id="320" creationId="{3F16BD32-E420-4ADD-A14A-825EA4833508}"/>
          </ac:spMkLst>
        </pc:spChg>
        <pc:spChg chg="del mod">
          <ac:chgData name="Jonathan Loo" userId="d2d72d48b56f45d8" providerId="LiveId" clId="{B816A1F6-97B7-4ACD-A812-B0A1120B03B6}" dt="2020-11-21T22:04:04.147" v="16255" actId="478"/>
          <ac:spMkLst>
            <pc:docMk/>
            <pc:sldMk cId="858896444" sldId="539"/>
            <ac:spMk id="321" creationId="{4D44C129-F395-4338-BF32-96267B37DD1B}"/>
          </ac:spMkLst>
        </pc:spChg>
        <pc:spChg chg="mod">
          <ac:chgData name="Jonathan Loo" userId="d2d72d48b56f45d8" providerId="LiveId" clId="{B816A1F6-97B7-4ACD-A812-B0A1120B03B6}" dt="2020-11-21T21:52:48.599" v="16165" actId="1037"/>
          <ac:spMkLst>
            <pc:docMk/>
            <pc:sldMk cId="858896444" sldId="539"/>
            <ac:spMk id="322" creationId="{6752AF2D-2A99-4E78-9BF0-87EDE063960B}"/>
          </ac:spMkLst>
        </pc:spChg>
        <pc:spChg chg="mod">
          <ac:chgData name="Jonathan Loo" userId="d2d72d48b56f45d8" providerId="LiveId" clId="{B816A1F6-97B7-4ACD-A812-B0A1120B03B6}" dt="2020-11-21T21:52:48.599" v="16165" actId="1037"/>
          <ac:spMkLst>
            <pc:docMk/>
            <pc:sldMk cId="858896444" sldId="539"/>
            <ac:spMk id="323" creationId="{D3D49FC5-BECD-4096-8105-8AA0DC512F4C}"/>
          </ac:spMkLst>
        </pc:spChg>
        <pc:spChg chg="mod">
          <ac:chgData name="Jonathan Loo" userId="d2d72d48b56f45d8" providerId="LiveId" clId="{B816A1F6-97B7-4ACD-A812-B0A1120B03B6}" dt="2020-11-21T21:52:48.599" v="16165" actId="1037"/>
          <ac:spMkLst>
            <pc:docMk/>
            <pc:sldMk cId="858896444" sldId="539"/>
            <ac:spMk id="324" creationId="{43B1AD19-1D94-4E72-9C0E-BDF6330139E8}"/>
          </ac:spMkLst>
        </pc:spChg>
        <pc:spChg chg="mod">
          <ac:chgData name="Jonathan Loo" userId="d2d72d48b56f45d8" providerId="LiveId" clId="{B816A1F6-97B7-4ACD-A812-B0A1120B03B6}" dt="2020-11-21T21:52:48.599" v="16165" actId="1037"/>
          <ac:spMkLst>
            <pc:docMk/>
            <pc:sldMk cId="858896444" sldId="539"/>
            <ac:spMk id="325" creationId="{69EA79B5-75E4-4882-877C-2492045CDE18}"/>
          </ac:spMkLst>
        </pc:spChg>
        <pc:spChg chg="mod">
          <ac:chgData name="Jonathan Loo" userId="d2d72d48b56f45d8" providerId="LiveId" clId="{B816A1F6-97B7-4ACD-A812-B0A1120B03B6}" dt="2020-11-21T21:52:48.599" v="16165" actId="1037"/>
          <ac:spMkLst>
            <pc:docMk/>
            <pc:sldMk cId="858896444" sldId="539"/>
            <ac:spMk id="326" creationId="{95CB36AA-A483-4BAD-8FF8-F81E38D0F718}"/>
          </ac:spMkLst>
        </pc:spChg>
        <pc:spChg chg="mod">
          <ac:chgData name="Jonathan Loo" userId="d2d72d48b56f45d8" providerId="LiveId" clId="{B816A1F6-97B7-4ACD-A812-B0A1120B03B6}" dt="2020-11-21T21:52:48.599" v="16165" actId="1037"/>
          <ac:spMkLst>
            <pc:docMk/>
            <pc:sldMk cId="858896444" sldId="539"/>
            <ac:spMk id="327" creationId="{CBADA97C-9850-4D02-8B10-619CC8A892A6}"/>
          </ac:spMkLst>
        </pc:spChg>
        <pc:spChg chg="mod">
          <ac:chgData name="Jonathan Loo" userId="d2d72d48b56f45d8" providerId="LiveId" clId="{B816A1F6-97B7-4ACD-A812-B0A1120B03B6}" dt="2020-11-21T21:52:48.599" v="16165" actId="1037"/>
          <ac:spMkLst>
            <pc:docMk/>
            <pc:sldMk cId="858896444" sldId="539"/>
            <ac:spMk id="334" creationId="{A9F4C018-289E-4E89-A9A3-FD3288A159B7}"/>
          </ac:spMkLst>
        </pc:spChg>
        <pc:spChg chg="mod">
          <ac:chgData name="Jonathan Loo" userId="d2d72d48b56f45d8" providerId="LiveId" clId="{B816A1F6-97B7-4ACD-A812-B0A1120B03B6}" dt="2020-11-21T21:52:48.599" v="16165" actId="1037"/>
          <ac:spMkLst>
            <pc:docMk/>
            <pc:sldMk cId="858896444" sldId="539"/>
            <ac:spMk id="338" creationId="{BB4BBFBF-60BE-48CF-A1D4-F44E530BB59A}"/>
          </ac:spMkLst>
        </pc:spChg>
        <pc:spChg chg="mod">
          <ac:chgData name="Jonathan Loo" userId="d2d72d48b56f45d8" providerId="LiveId" clId="{B816A1F6-97B7-4ACD-A812-B0A1120B03B6}" dt="2020-11-21T21:52:48.599" v="16165" actId="1037"/>
          <ac:spMkLst>
            <pc:docMk/>
            <pc:sldMk cId="858896444" sldId="539"/>
            <ac:spMk id="342" creationId="{7697DCDB-E665-48F9-A4D6-4D764385AE3D}"/>
          </ac:spMkLst>
        </pc:spChg>
        <pc:spChg chg="mod">
          <ac:chgData name="Jonathan Loo" userId="d2d72d48b56f45d8" providerId="LiveId" clId="{B816A1F6-97B7-4ACD-A812-B0A1120B03B6}" dt="2020-11-21T21:52:48.599" v="16165" actId="1037"/>
          <ac:spMkLst>
            <pc:docMk/>
            <pc:sldMk cId="858896444" sldId="539"/>
            <ac:spMk id="349" creationId="{37312A6E-8BB2-46A2-82D3-86493259A1D6}"/>
          </ac:spMkLst>
        </pc:spChg>
        <pc:spChg chg="del mod">
          <ac:chgData name="Jonathan Loo" userId="d2d72d48b56f45d8" providerId="LiveId" clId="{B816A1F6-97B7-4ACD-A812-B0A1120B03B6}" dt="2020-11-21T22:04:00.115" v="16254" actId="478"/>
          <ac:spMkLst>
            <pc:docMk/>
            <pc:sldMk cId="858896444" sldId="539"/>
            <ac:spMk id="353" creationId="{A3ACC51D-18A0-4B89-90D5-CB23C03B436C}"/>
          </ac:spMkLst>
        </pc:spChg>
        <pc:spChg chg="mod">
          <ac:chgData name="Jonathan Loo" userId="d2d72d48b56f45d8" providerId="LiveId" clId="{B816A1F6-97B7-4ACD-A812-B0A1120B03B6}" dt="2020-11-21T21:52:48.599" v="16165" actId="1037"/>
          <ac:spMkLst>
            <pc:docMk/>
            <pc:sldMk cId="858896444" sldId="539"/>
            <ac:spMk id="357" creationId="{7CB802EE-60D8-4AC0-8F98-A50C16A678E7}"/>
          </ac:spMkLst>
        </pc:spChg>
        <pc:spChg chg="mod">
          <ac:chgData name="Jonathan Loo" userId="d2d72d48b56f45d8" providerId="LiveId" clId="{B816A1F6-97B7-4ACD-A812-B0A1120B03B6}" dt="2020-11-21T21:52:48.599" v="16165" actId="1037"/>
          <ac:spMkLst>
            <pc:docMk/>
            <pc:sldMk cId="858896444" sldId="539"/>
            <ac:spMk id="358" creationId="{A90EBF6D-5EA2-491B-AE1F-8476646AB487}"/>
          </ac:spMkLst>
        </pc:spChg>
        <pc:spChg chg="mod">
          <ac:chgData name="Jonathan Loo" userId="d2d72d48b56f45d8" providerId="LiveId" clId="{B816A1F6-97B7-4ACD-A812-B0A1120B03B6}" dt="2020-11-21T21:52:48.599" v="16165" actId="1037"/>
          <ac:spMkLst>
            <pc:docMk/>
            <pc:sldMk cId="858896444" sldId="539"/>
            <ac:spMk id="363" creationId="{02C3F1B7-FA83-40F1-BFC3-F8DF30514779}"/>
          </ac:spMkLst>
        </pc:spChg>
        <pc:spChg chg="mod">
          <ac:chgData name="Jonathan Loo" userId="d2d72d48b56f45d8" providerId="LiveId" clId="{B816A1F6-97B7-4ACD-A812-B0A1120B03B6}" dt="2020-11-21T21:52:48.599" v="16165" actId="1037"/>
          <ac:spMkLst>
            <pc:docMk/>
            <pc:sldMk cId="858896444" sldId="539"/>
            <ac:spMk id="374" creationId="{11BC2926-F2E3-48CF-877C-11F08A54AA11}"/>
          </ac:spMkLst>
        </pc:spChg>
        <pc:spChg chg="mod">
          <ac:chgData name="Jonathan Loo" userId="d2d72d48b56f45d8" providerId="LiveId" clId="{B816A1F6-97B7-4ACD-A812-B0A1120B03B6}" dt="2020-11-21T21:52:48.599" v="16165" actId="1037"/>
          <ac:spMkLst>
            <pc:docMk/>
            <pc:sldMk cId="858896444" sldId="539"/>
            <ac:spMk id="375" creationId="{44FE632D-29C5-4EC1-92DB-C931D8875E5E}"/>
          </ac:spMkLst>
        </pc:spChg>
        <pc:spChg chg="mod">
          <ac:chgData name="Jonathan Loo" userId="d2d72d48b56f45d8" providerId="LiveId" clId="{B816A1F6-97B7-4ACD-A812-B0A1120B03B6}" dt="2020-11-21T21:52:48.599" v="16165" actId="1037"/>
          <ac:spMkLst>
            <pc:docMk/>
            <pc:sldMk cId="858896444" sldId="539"/>
            <ac:spMk id="377" creationId="{E121F268-25FB-43C2-B363-7E52B23DD8EC}"/>
          </ac:spMkLst>
        </pc:spChg>
        <pc:spChg chg="mod">
          <ac:chgData name="Jonathan Loo" userId="d2d72d48b56f45d8" providerId="LiveId" clId="{B816A1F6-97B7-4ACD-A812-B0A1120B03B6}" dt="2020-11-21T21:52:48.599" v="16165" actId="1037"/>
          <ac:spMkLst>
            <pc:docMk/>
            <pc:sldMk cId="858896444" sldId="539"/>
            <ac:spMk id="379" creationId="{CD4E66CC-436D-435A-A7A7-46F078122815}"/>
          </ac:spMkLst>
        </pc:spChg>
        <pc:spChg chg="mod">
          <ac:chgData name="Jonathan Loo" userId="d2d72d48b56f45d8" providerId="LiveId" clId="{B816A1F6-97B7-4ACD-A812-B0A1120B03B6}" dt="2020-11-21T21:52:48.599" v="16165" actId="1037"/>
          <ac:spMkLst>
            <pc:docMk/>
            <pc:sldMk cId="858896444" sldId="539"/>
            <ac:spMk id="380" creationId="{D0F77A63-2A33-4D37-BABC-FC727BFF380F}"/>
          </ac:spMkLst>
        </pc:spChg>
        <pc:spChg chg="mod">
          <ac:chgData name="Jonathan Loo" userId="d2d72d48b56f45d8" providerId="LiveId" clId="{B816A1F6-97B7-4ACD-A812-B0A1120B03B6}" dt="2020-11-21T21:52:48.599" v="16165" actId="1037"/>
          <ac:spMkLst>
            <pc:docMk/>
            <pc:sldMk cId="858896444" sldId="539"/>
            <ac:spMk id="381" creationId="{48891DD5-06F2-42B9-AFC5-C2BED28E3735}"/>
          </ac:spMkLst>
        </pc:spChg>
        <pc:spChg chg="mod">
          <ac:chgData name="Jonathan Loo" userId="d2d72d48b56f45d8" providerId="LiveId" clId="{B816A1F6-97B7-4ACD-A812-B0A1120B03B6}" dt="2020-11-21T21:52:48.599" v="16165" actId="1037"/>
          <ac:spMkLst>
            <pc:docMk/>
            <pc:sldMk cId="858896444" sldId="539"/>
            <ac:spMk id="382" creationId="{56EFF94A-D2FA-415E-8959-90775DCF2A87}"/>
          </ac:spMkLst>
        </pc:spChg>
        <pc:spChg chg="mod">
          <ac:chgData name="Jonathan Loo" userId="d2d72d48b56f45d8" providerId="LiveId" clId="{B816A1F6-97B7-4ACD-A812-B0A1120B03B6}" dt="2020-11-21T21:52:48.599" v="16165" actId="1037"/>
          <ac:spMkLst>
            <pc:docMk/>
            <pc:sldMk cId="858896444" sldId="539"/>
            <ac:spMk id="384" creationId="{C474C8C1-954A-4F8D-BBDA-E832D345F956}"/>
          </ac:spMkLst>
        </pc:spChg>
        <pc:spChg chg="mod">
          <ac:chgData name="Jonathan Loo" userId="d2d72d48b56f45d8" providerId="LiveId" clId="{B816A1F6-97B7-4ACD-A812-B0A1120B03B6}" dt="2020-11-21T21:52:48.599" v="16165" actId="1037"/>
          <ac:spMkLst>
            <pc:docMk/>
            <pc:sldMk cId="858896444" sldId="539"/>
            <ac:spMk id="385" creationId="{4FAC99C5-0847-4107-81B7-5EBA8B1866D3}"/>
          </ac:spMkLst>
        </pc:spChg>
        <pc:spChg chg="mod">
          <ac:chgData name="Jonathan Loo" userId="d2d72d48b56f45d8" providerId="LiveId" clId="{B816A1F6-97B7-4ACD-A812-B0A1120B03B6}" dt="2020-11-21T21:52:48.599" v="16165" actId="1037"/>
          <ac:spMkLst>
            <pc:docMk/>
            <pc:sldMk cId="858896444" sldId="539"/>
            <ac:spMk id="386" creationId="{FBFF920F-124A-4F5E-9510-458ACC3EF9BA}"/>
          </ac:spMkLst>
        </pc:spChg>
        <pc:spChg chg="mod">
          <ac:chgData name="Jonathan Loo" userId="d2d72d48b56f45d8" providerId="LiveId" clId="{B816A1F6-97B7-4ACD-A812-B0A1120B03B6}" dt="2020-11-21T22:04:19.456" v="16260" actId="1036"/>
          <ac:spMkLst>
            <pc:docMk/>
            <pc:sldMk cId="858896444" sldId="539"/>
            <ac:spMk id="387" creationId="{31555A03-61FA-4819-9DA6-34B79B936F3E}"/>
          </ac:spMkLst>
        </pc:spChg>
        <pc:spChg chg="mod">
          <ac:chgData name="Jonathan Loo" userId="d2d72d48b56f45d8" providerId="LiveId" clId="{B816A1F6-97B7-4ACD-A812-B0A1120B03B6}" dt="2020-11-21T21:52:48.599" v="16165" actId="1037"/>
          <ac:spMkLst>
            <pc:docMk/>
            <pc:sldMk cId="858896444" sldId="539"/>
            <ac:spMk id="389" creationId="{D465FC1A-C3A2-4355-A83C-946C12A7D791}"/>
          </ac:spMkLst>
        </pc:spChg>
        <pc:spChg chg="mod">
          <ac:chgData name="Jonathan Loo" userId="d2d72d48b56f45d8" providerId="LiveId" clId="{B816A1F6-97B7-4ACD-A812-B0A1120B03B6}" dt="2020-11-21T21:52:48.599" v="16165" actId="1037"/>
          <ac:spMkLst>
            <pc:docMk/>
            <pc:sldMk cId="858896444" sldId="539"/>
            <ac:spMk id="390" creationId="{8E110304-6898-420F-9925-8AA4E8AB97DB}"/>
          </ac:spMkLst>
        </pc:spChg>
        <pc:spChg chg="mod">
          <ac:chgData name="Jonathan Loo" userId="d2d72d48b56f45d8" providerId="LiveId" clId="{B816A1F6-97B7-4ACD-A812-B0A1120B03B6}" dt="2020-11-21T21:52:48.599" v="16165" actId="1037"/>
          <ac:spMkLst>
            <pc:docMk/>
            <pc:sldMk cId="858896444" sldId="539"/>
            <ac:spMk id="391" creationId="{DB09D717-6120-4513-A272-74C43789FFE6}"/>
          </ac:spMkLst>
        </pc:spChg>
        <pc:spChg chg="mod">
          <ac:chgData name="Jonathan Loo" userId="d2d72d48b56f45d8" providerId="LiveId" clId="{B816A1F6-97B7-4ACD-A812-B0A1120B03B6}" dt="2020-11-21T21:52:48.599" v="16165" actId="1037"/>
          <ac:spMkLst>
            <pc:docMk/>
            <pc:sldMk cId="858896444" sldId="539"/>
            <ac:spMk id="392" creationId="{26E4F62B-4F09-485D-AF60-D44AC96DA218}"/>
          </ac:spMkLst>
        </pc:spChg>
        <pc:spChg chg="mod">
          <ac:chgData name="Jonathan Loo" userId="d2d72d48b56f45d8" providerId="LiveId" clId="{B816A1F6-97B7-4ACD-A812-B0A1120B03B6}" dt="2020-11-21T21:52:48.599" v="16165" actId="1037"/>
          <ac:spMkLst>
            <pc:docMk/>
            <pc:sldMk cId="858896444" sldId="539"/>
            <ac:spMk id="393" creationId="{FB2A8BF7-0C6F-4C2F-8459-C5B50E16E39F}"/>
          </ac:spMkLst>
        </pc:spChg>
        <pc:spChg chg="mod">
          <ac:chgData name="Jonathan Loo" userId="d2d72d48b56f45d8" providerId="LiveId" clId="{B816A1F6-97B7-4ACD-A812-B0A1120B03B6}" dt="2020-11-21T21:52:48.599" v="16165" actId="1037"/>
          <ac:spMkLst>
            <pc:docMk/>
            <pc:sldMk cId="858896444" sldId="539"/>
            <ac:spMk id="394" creationId="{5B63EB76-FBF7-4D9E-A6E6-BEDAE10E6131}"/>
          </ac:spMkLst>
        </pc:spChg>
        <pc:spChg chg="mod">
          <ac:chgData name="Jonathan Loo" userId="d2d72d48b56f45d8" providerId="LiveId" clId="{B816A1F6-97B7-4ACD-A812-B0A1120B03B6}" dt="2020-11-21T21:52:48.599" v="16165" actId="1037"/>
          <ac:spMkLst>
            <pc:docMk/>
            <pc:sldMk cId="858896444" sldId="539"/>
            <ac:spMk id="395" creationId="{410A79B8-DE8D-4521-A6FC-6220FF9EE7DE}"/>
          </ac:spMkLst>
        </pc:spChg>
        <pc:spChg chg="mod">
          <ac:chgData name="Jonathan Loo" userId="d2d72d48b56f45d8" providerId="LiveId" clId="{B816A1F6-97B7-4ACD-A812-B0A1120B03B6}" dt="2020-11-21T21:52:48.599" v="16165" actId="1037"/>
          <ac:spMkLst>
            <pc:docMk/>
            <pc:sldMk cId="858896444" sldId="539"/>
            <ac:spMk id="398" creationId="{34687C76-11DA-4DA4-962D-39AB13687782}"/>
          </ac:spMkLst>
        </pc:spChg>
        <pc:spChg chg="mod">
          <ac:chgData name="Jonathan Loo" userId="d2d72d48b56f45d8" providerId="LiveId" clId="{B816A1F6-97B7-4ACD-A812-B0A1120B03B6}" dt="2020-11-21T21:52:48.599" v="16165" actId="1037"/>
          <ac:spMkLst>
            <pc:docMk/>
            <pc:sldMk cId="858896444" sldId="539"/>
            <ac:spMk id="400" creationId="{60808689-DBB2-4D29-BCC7-1D79CA71B45F}"/>
          </ac:spMkLst>
        </pc:spChg>
        <pc:spChg chg="mod">
          <ac:chgData name="Jonathan Loo" userId="d2d72d48b56f45d8" providerId="LiveId" clId="{B816A1F6-97B7-4ACD-A812-B0A1120B03B6}" dt="2020-11-21T22:00:28.358" v="16195" actId="1076"/>
          <ac:spMkLst>
            <pc:docMk/>
            <pc:sldMk cId="858896444" sldId="539"/>
            <ac:spMk id="401" creationId="{645EF712-5980-4B70-8201-DFAC43DEC6F4}"/>
          </ac:spMkLst>
        </pc:spChg>
        <pc:spChg chg="mod">
          <ac:chgData name="Jonathan Loo" userId="d2d72d48b56f45d8" providerId="LiveId" clId="{B816A1F6-97B7-4ACD-A812-B0A1120B03B6}" dt="2020-11-21T21:52:48.599" v="16165" actId="1037"/>
          <ac:spMkLst>
            <pc:docMk/>
            <pc:sldMk cId="858896444" sldId="539"/>
            <ac:spMk id="403" creationId="{8F6F1068-03AD-4D74-B48D-280FC8BA445A}"/>
          </ac:spMkLst>
        </pc:spChg>
        <pc:spChg chg="mod">
          <ac:chgData name="Jonathan Loo" userId="d2d72d48b56f45d8" providerId="LiveId" clId="{B816A1F6-97B7-4ACD-A812-B0A1120B03B6}" dt="2020-11-21T21:52:48.599" v="16165" actId="1037"/>
          <ac:spMkLst>
            <pc:docMk/>
            <pc:sldMk cId="858896444" sldId="539"/>
            <ac:spMk id="405" creationId="{B9E1F9AC-3202-4D47-9F92-97541DC22054}"/>
          </ac:spMkLst>
        </pc:spChg>
        <pc:spChg chg="mod">
          <ac:chgData name="Jonathan Loo" userId="d2d72d48b56f45d8" providerId="LiveId" clId="{B816A1F6-97B7-4ACD-A812-B0A1120B03B6}" dt="2020-11-21T21:52:48.599" v="16165" actId="1037"/>
          <ac:spMkLst>
            <pc:docMk/>
            <pc:sldMk cId="858896444" sldId="539"/>
            <ac:spMk id="407" creationId="{C770783C-2340-4370-8EDF-1FCAEF7343E6}"/>
          </ac:spMkLst>
        </pc:spChg>
        <pc:spChg chg="mod">
          <ac:chgData name="Jonathan Loo" userId="d2d72d48b56f45d8" providerId="LiveId" clId="{B816A1F6-97B7-4ACD-A812-B0A1120B03B6}" dt="2020-11-21T21:52:48.599" v="16165" actId="1037"/>
          <ac:spMkLst>
            <pc:docMk/>
            <pc:sldMk cId="858896444" sldId="539"/>
            <ac:spMk id="409" creationId="{9BEFECA1-156B-4E30-AEA0-F8078740863C}"/>
          </ac:spMkLst>
        </pc:spChg>
        <pc:spChg chg="del">
          <ac:chgData name="Jonathan Loo" userId="d2d72d48b56f45d8" providerId="LiveId" clId="{B816A1F6-97B7-4ACD-A812-B0A1120B03B6}" dt="2020-11-21T21:29:08.553" v="15653" actId="478"/>
          <ac:spMkLst>
            <pc:docMk/>
            <pc:sldMk cId="858896444" sldId="539"/>
            <ac:spMk id="448" creationId="{5C70216B-0D8D-43AF-8F71-AF1F20FBDC36}"/>
          </ac:spMkLst>
        </pc:spChg>
        <pc:spChg chg="del">
          <ac:chgData name="Jonathan Loo" userId="d2d72d48b56f45d8" providerId="LiveId" clId="{B816A1F6-97B7-4ACD-A812-B0A1120B03B6}" dt="2020-11-21T21:29:08.553" v="15653" actId="478"/>
          <ac:spMkLst>
            <pc:docMk/>
            <pc:sldMk cId="858896444" sldId="539"/>
            <ac:spMk id="449" creationId="{9183364E-1C51-4896-9A0A-89CDDB87C296}"/>
          </ac:spMkLst>
        </pc:spChg>
        <pc:spChg chg="del">
          <ac:chgData name="Jonathan Loo" userId="d2d72d48b56f45d8" providerId="LiveId" clId="{B816A1F6-97B7-4ACD-A812-B0A1120B03B6}" dt="2020-11-21T21:29:08.553" v="15653" actId="478"/>
          <ac:spMkLst>
            <pc:docMk/>
            <pc:sldMk cId="858896444" sldId="539"/>
            <ac:spMk id="450" creationId="{64D839E9-BAA9-4659-AB16-D6CE760D69FE}"/>
          </ac:spMkLst>
        </pc:spChg>
        <pc:spChg chg="del">
          <ac:chgData name="Jonathan Loo" userId="d2d72d48b56f45d8" providerId="LiveId" clId="{B816A1F6-97B7-4ACD-A812-B0A1120B03B6}" dt="2020-11-21T21:29:08.553" v="15653" actId="478"/>
          <ac:spMkLst>
            <pc:docMk/>
            <pc:sldMk cId="858896444" sldId="539"/>
            <ac:spMk id="451" creationId="{EC7321DF-5685-4AFA-BB3E-7BFE6E6793CE}"/>
          </ac:spMkLst>
        </pc:spChg>
        <pc:spChg chg="del">
          <ac:chgData name="Jonathan Loo" userId="d2d72d48b56f45d8" providerId="LiveId" clId="{B816A1F6-97B7-4ACD-A812-B0A1120B03B6}" dt="2020-11-21T21:29:08.553" v="15653" actId="478"/>
          <ac:spMkLst>
            <pc:docMk/>
            <pc:sldMk cId="858896444" sldId="539"/>
            <ac:spMk id="452" creationId="{F54589DA-6EAC-49F0-A66B-810FF1B90B28}"/>
          </ac:spMkLst>
        </pc:spChg>
        <pc:spChg chg="del">
          <ac:chgData name="Jonathan Loo" userId="d2d72d48b56f45d8" providerId="LiveId" clId="{B816A1F6-97B7-4ACD-A812-B0A1120B03B6}" dt="2020-11-21T21:29:08.553" v="15653" actId="478"/>
          <ac:spMkLst>
            <pc:docMk/>
            <pc:sldMk cId="858896444" sldId="539"/>
            <ac:spMk id="454" creationId="{0A87F2AC-6643-412E-AE04-FA79EBDB743E}"/>
          </ac:spMkLst>
        </pc:spChg>
        <pc:spChg chg="del">
          <ac:chgData name="Jonathan Loo" userId="d2d72d48b56f45d8" providerId="LiveId" clId="{B816A1F6-97B7-4ACD-A812-B0A1120B03B6}" dt="2020-11-21T21:29:08.553" v="15653" actId="478"/>
          <ac:spMkLst>
            <pc:docMk/>
            <pc:sldMk cId="858896444" sldId="539"/>
            <ac:spMk id="455" creationId="{C74F0D2C-F7E0-46B2-BF96-92FF6D2E9FB0}"/>
          </ac:spMkLst>
        </pc:spChg>
        <pc:spChg chg="del">
          <ac:chgData name="Jonathan Loo" userId="d2d72d48b56f45d8" providerId="LiveId" clId="{B816A1F6-97B7-4ACD-A812-B0A1120B03B6}" dt="2020-11-21T21:29:08.553" v="15653" actId="478"/>
          <ac:spMkLst>
            <pc:docMk/>
            <pc:sldMk cId="858896444" sldId="539"/>
            <ac:spMk id="456" creationId="{483403A0-EC45-4C88-BB1A-39A468DCD210}"/>
          </ac:spMkLst>
        </pc:spChg>
        <pc:spChg chg="del">
          <ac:chgData name="Jonathan Loo" userId="d2d72d48b56f45d8" providerId="LiveId" clId="{B816A1F6-97B7-4ACD-A812-B0A1120B03B6}" dt="2020-11-21T21:29:08.553" v="15653" actId="478"/>
          <ac:spMkLst>
            <pc:docMk/>
            <pc:sldMk cId="858896444" sldId="539"/>
            <ac:spMk id="457" creationId="{0E4981FF-4F00-4B4D-B20A-187A1CAD07C7}"/>
          </ac:spMkLst>
        </pc:spChg>
        <pc:spChg chg="del">
          <ac:chgData name="Jonathan Loo" userId="d2d72d48b56f45d8" providerId="LiveId" clId="{B816A1F6-97B7-4ACD-A812-B0A1120B03B6}" dt="2020-11-21T21:29:08.553" v="15653" actId="478"/>
          <ac:spMkLst>
            <pc:docMk/>
            <pc:sldMk cId="858896444" sldId="539"/>
            <ac:spMk id="458" creationId="{B0344DB1-19B3-4088-9E94-EE97DDB066A1}"/>
          </ac:spMkLst>
        </pc:spChg>
        <pc:spChg chg="mod">
          <ac:chgData name="Jonathan Loo" userId="d2d72d48b56f45d8" providerId="LiveId" clId="{B816A1F6-97B7-4ACD-A812-B0A1120B03B6}" dt="2020-11-21T21:52:48.599" v="16165" actId="1037"/>
          <ac:spMkLst>
            <pc:docMk/>
            <pc:sldMk cId="858896444" sldId="539"/>
            <ac:spMk id="459" creationId="{13D90BD9-A623-4CBD-8404-586B5B80B5C0}"/>
          </ac:spMkLst>
        </pc:spChg>
        <pc:spChg chg="del">
          <ac:chgData name="Jonathan Loo" userId="d2d72d48b56f45d8" providerId="LiveId" clId="{B816A1F6-97B7-4ACD-A812-B0A1120B03B6}" dt="2020-11-21T21:29:08.553" v="15653" actId="478"/>
          <ac:spMkLst>
            <pc:docMk/>
            <pc:sldMk cId="858896444" sldId="539"/>
            <ac:spMk id="460" creationId="{F6DE24E1-F64A-4315-8717-5A2187EF020E}"/>
          </ac:spMkLst>
        </pc:spChg>
        <pc:spChg chg="mod">
          <ac:chgData name="Jonathan Loo" userId="d2d72d48b56f45d8" providerId="LiveId" clId="{B816A1F6-97B7-4ACD-A812-B0A1120B03B6}" dt="2020-11-21T21:52:48.599" v="16165" actId="1037"/>
          <ac:spMkLst>
            <pc:docMk/>
            <pc:sldMk cId="858896444" sldId="539"/>
            <ac:spMk id="461" creationId="{B5C2566D-3705-4F91-89E1-4F2CA0CAAE58}"/>
          </ac:spMkLst>
        </pc:spChg>
        <pc:spChg chg="del">
          <ac:chgData name="Jonathan Loo" userId="d2d72d48b56f45d8" providerId="LiveId" clId="{B816A1F6-97B7-4ACD-A812-B0A1120B03B6}" dt="2020-11-21T21:29:08.553" v="15653" actId="478"/>
          <ac:spMkLst>
            <pc:docMk/>
            <pc:sldMk cId="858896444" sldId="539"/>
            <ac:spMk id="462" creationId="{FD58F621-BB13-4026-9C41-8E13ACF5D1E3}"/>
          </ac:spMkLst>
        </pc:spChg>
        <pc:spChg chg="mod">
          <ac:chgData name="Jonathan Loo" userId="d2d72d48b56f45d8" providerId="LiveId" clId="{B816A1F6-97B7-4ACD-A812-B0A1120B03B6}" dt="2020-11-21T21:52:48.599" v="16165" actId="1037"/>
          <ac:spMkLst>
            <pc:docMk/>
            <pc:sldMk cId="858896444" sldId="539"/>
            <ac:spMk id="463" creationId="{93B66D4C-0C3D-4F0D-8DB3-9E5A38F2C7FD}"/>
          </ac:spMkLst>
        </pc:spChg>
        <pc:spChg chg="del">
          <ac:chgData name="Jonathan Loo" userId="d2d72d48b56f45d8" providerId="LiveId" clId="{B816A1F6-97B7-4ACD-A812-B0A1120B03B6}" dt="2020-11-21T21:29:08.553" v="15653" actId="478"/>
          <ac:spMkLst>
            <pc:docMk/>
            <pc:sldMk cId="858896444" sldId="539"/>
            <ac:spMk id="464" creationId="{EBD6B410-3880-4199-8668-089C3DCE77C8}"/>
          </ac:spMkLst>
        </pc:spChg>
        <pc:spChg chg="mod">
          <ac:chgData name="Jonathan Loo" userId="d2d72d48b56f45d8" providerId="LiveId" clId="{B816A1F6-97B7-4ACD-A812-B0A1120B03B6}" dt="2020-11-21T21:52:48.599" v="16165" actId="1037"/>
          <ac:spMkLst>
            <pc:docMk/>
            <pc:sldMk cId="858896444" sldId="539"/>
            <ac:spMk id="465" creationId="{41510A9A-7907-48C6-9562-E9B3819274A4}"/>
          </ac:spMkLst>
        </pc:spChg>
        <pc:spChg chg="mod">
          <ac:chgData name="Jonathan Loo" userId="d2d72d48b56f45d8" providerId="LiveId" clId="{B816A1F6-97B7-4ACD-A812-B0A1120B03B6}" dt="2020-11-21T21:52:48.599" v="16165" actId="1037"/>
          <ac:spMkLst>
            <pc:docMk/>
            <pc:sldMk cId="858896444" sldId="539"/>
            <ac:spMk id="467" creationId="{05B1631C-6CEA-4ADD-9E26-CBAC39F6AD62}"/>
          </ac:spMkLst>
        </pc:spChg>
        <pc:spChg chg="del">
          <ac:chgData name="Jonathan Loo" userId="d2d72d48b56f45d8" providerId="LiveId" clId="{B816A1F6-97B7-4ACD-A812-B0A1120B03B6}" dt="2020-11-21T21:29:08.553" v="15653" actId="478"/>
          <ac:spMkLst>
            <pc:docMk/>
            <pc:sldMk cId="858896444" sldId="539"/>
            <ac:spMk id="473" creationId="{B4CA2FCE-99B9-4B0A-8641-5E37A0E5B127}"/>
          </ac:spMkLst>
        </pc:spChg>
        <pc:spChg chg="del">
          <ac:chgData name="Jonathan Loo" userId="d2d72d48b56f45d8" providerId="LiveId" clId="{B816A1F6-97B7-4ACD-A812-B0A1120B03B6}" dt="2020-11-21T21:29:08.553" v="15653" actId="478"/>
          <ac:spMkLst>
            <pc:docMk/>
            <pc:sldMk cId="858896444" sldId="539"/>
            <ac:spMk id="474" creationId="{853FF5FB-950F-4705-AC0E-76FA7C4AD526}"/>
          </ac:spMkLst>
        </pc:spChg>
        <pc:spChg chg="del">
          <ac:chgData name="Jonathan Loo" userId="d2d72d48b56f45d8" providerId="LiveId" clId="{B816A1F6-97B7-4ACD-A812-B0A1120B03B6}" dt="2020-11-21T21:29:08.553" v="15653" actId="478"/>
          <ac:spMkLst>
            <pc:docMk/>
            <pc:sldMk cId="858896444" sldId="539"/>
            <ac:spMk id="476" creationId="{E903C2FC-2EA8-4E00-AEF3-1080158DA11A}"/>
          </ac:spMkLst>
        </pc:spChg>
        <pc:spChg chg="del">
          <ac:chgData name="Jonathan Loo" userId="d2d72d48b56f45d8" providerId="LiveId" clId="{B816A1F6-97B7-4ACD-A812-B0A1120B03B6}" dt="2020-11-21T21:29:08.553" v="15653" actId="478"/>
          <ac:spMkLst>
            <pc:docMk/>
            <pc:sldMk cId="858896444" sldId="539"/>
            <ac:spMk id="477" creationId="{C828EF6C-1624-4125-9E11-F6F55D272926}"/>
          </ac:spMkLst>
        </pc:spChg>
        <pc:spChg chg="del">
          <ac:chgData name="Jonathan Loo" userId="d2d72d48b56f45d8" providerId="LiveId" clId="{B816A1F6-97B7-4ACD-A812-B0A1120B03B6}" dt="2020-11-21T21:29:08.553" v="15653" actId="478"/>
          <ac:spMkLst>
            <pc:docMk/>
            <pc:sldMk cId="858896444" sldId="539"/>
            <ac:spMk id="478" creationId="{D7C6D598-0072-4976-A3F3-DF3E3CE77DCB}"/>
          </ac:spMkLst>
        </pc:spChg>
        <pc:spChg chg="del">
          <ac:chgData name="Jonathan Loo" userId="d2d72d48b56f45d8" providerId="LiveId" clId="{B816A1F6-97B7-4ACD-A812-B0A1120B03B6}" dt="2020-11-21T21:29:08.553" v="15653" actId="478"/>
          <ac:spMkLst>
            <pc:docMk/>
            <pc:sldMk cId="858896444" sldId="539"/>
            <ac:spMk id="479" creationId="{CE564277-A59E-4669-B270-00E9E1910DBE}"/>
          </ac:spMkLst>
        </pc:spChg>
        <pc:spChg chg="del">
          <ac:chgData name="Jonathan Loo" userId="d2d72d48b56f45d8" providerId="LiveId" clId="{B816A1F6-97B7-4ACD-A812-B0A1120B03B6}" dt="2020-11-21T21:29:08.553" v="15653" actId="478"/>
          <ac:spMkLst>
            <pc:docMk/>
            <pc:sldMk cId="858896444" sldId="539"/>
            <ac:spMk id="480" creationId="{193BCB8F-8ADF-41E3-A898-9253CEE6365B}"/>
          </ac:spMkLst>
        </pc:spChg>
        <pc:spChg chg="del mod">
          <ac:chgData name="Jonathan Loo" userId="d2d72d48b56f45d8" providerId="LiveId" clId="{B816A1F6-97B7-4ACD-A812-B0A1120B03B6}" dt="2020-11-23T10:19:14.579" v="19526" actId="478"/>
          <ac:spMkLst>
            <pc:docMk/>
            <pc:sldMk cId="858896444" sldId="539"/>
            <ac:spMk id="495" creationId="{32446D65-6529-4E47-ACAE-144DB60FEDC1}"/>
          </ac:spMkLst>
        </pc:spChg>
        <pc:spChg chg="mod">
          <ac:chgData name="Jonathan Loo" userId="d2d72d48b56f45d8" providerId="LiveId" clId="{B816A1F6-97B7-4ACD-A812-B0A1120B03B6}" dt="2020-11-21T21:52:48.599" v="16165" actId="1037"/>
          <ac:spMkLst>
            <pc:docMk/>
            <pc:sldMk cId="858896444" sldId="539"/>
            <ac:spMk id="505" creationId="{A1B3E253-D51A-492A-9DDA-7C9EB5A2C662}"/>
          </ac:spMkLst>
        </pc:spChg>
        <pc:spChg chg="del">
          <ac:chgData name="Jonathan Loo" userId="d2d72d48b56f45d8" providerId="LiveId" clId="{B816A1F6-97B7-4ACD-A812-B0A1120B03B6}" dt="2020-11-21T21:29:08.553" v="15653" actId="478"/>
          <ac:spMkLst>
            <pc:docMk/>
            <pc:sldMk cId="858896444" sldId="539"/>
            <ac:spMk id="526" creationId="{485C5CC1-C3E8-47D1-9860-0ABF0B41EA6D}"/>
          </ac:spMkLst>
        </pc:spChg>
        <pc:spChg chg="mod">
          <ac:chgData name="Jonathan Loo" userId="d2d72d48b56f45d8" providerId="LiveId" clId="{B816A1F6-97B7-4ACD-A812-B0A1120B03B6}" dt="2020-11-21T21:52:48.599" v="16165" actId="1037"/>
          <ac:spMkLst>
            <pc:docMk/>
            <pc:sldMk cId="858896444" sldId="539"/>
            <ac:spMk id="565" creationId="{C9E649A2-FC50-4258-9BD6-812D2E450415}"/>
          </ac:spMkLst>
        </pc:spChg>
        <pc:spChg chg="mod">
          <ac:chgData name="Jonathan Loo" userId="d2d72d48b56f45d8" providerId="LiveId" clId="{B816A1F6-97B7-4ACD-A812-B0A1120B03B6}" dt="2020-11-21T22:18:54.405" v="17295" actId="20577"/>
          <ac:spMkLst>
            <pc:docMk/>
            <pc:sldMk cId="858896444" sldId="539"/>
            <ac:spMk id="567" creationId="{3F2DB013-6D52-42C4-8B2B-00D15C5A3210}"/>
          </ac:spMkLst>
        </pc:spChg>
        <pc:spChg chg="mod">
          <ac:chgData name="Jonathan Loo" userId="d2d72d48b56f45d8" providerId="LiveId" clId="{B816A1F6-97B7-4ACD-A812-B0A1120B03B6}" dt="2020-11-21T22:19:00.330" v="17301" actId="20577"/>
          <ac:spMkLst>
            <pc:docMk/>
            <pc:sldMk cId="858896444" sldId="539"/>
            <ac:spMk id="569" creationId="{B65DA2F6-A045-4DAC-99A9-792B7B27BD39}"/>
          </ac:spMkLst>
        </pc:spChg>
        <pc:spChg chg="mod">
          <ac:chgData name="Jonathan Loo" userId="d2d72d48b56f45d8" providerId="LiveId" clId="{B816A1F6-97B7-4ACD-A812-B0A1120B03B6}" dt="2020-11-21T22:19:05.238" v="17307" actId="20577"/>
          <ac:spMkLst>
            <pc:docMk/>
            <pc:sldMk cId="858896444" sldId="539"/>
            <ac:spMk id="571" creationId="{07D4222A-E6DA-4F6D-A82D-7D178E41AA85}"/>
          </ac:spMkLst>
        </pc:spChg>
        <pc:spChg chg="mod">
          <ac:chgData name="Jonathan Loo" userId="d2d72d48b56f45d8" providerId="LiveId" clId="{B816A1F6-97B7-4ACD-A812-B0A1120B03B6}" dt="2020-11-21T22:19:09.158" v="17313" actId="20577"/>
          <ac:spMkLst>
            <pc:docMk/>
            <pc:sldMk cId="858896444" sldId="539"/>
            <ac:spMk id="573" creationId="{3F99C712-B628-4F6A-B4F8-DFC69BCF3831}"/>
          </ac:spMkLst>
        </pc:spChg>
        <pc:spChg chg="mod">
          <ac:chgData name="Jonathan Loo" userId="d2d72d48b56f45d8" providerId="LiveId" clId="{B816A1F6-97B7-4ACD-A812-B0A1120B03B6}" dt="2020-11-21T22:19:24.724" v="17319" actId="20577"/>
          <ac:spMkLst>
            <pc:docMk/>
            <pc:sldMk cId="858896444" sldId="539"/>
            <ac:spMk id="575" creationId="{3D58ADE1-A314-45AF-AE54-D6F3E78C68BC}"/>
          </ac:spMkLst>
        </pc:spChg>
        <pc:picChg chg="mod">
          <ac:chgData name="Jonathan Loo" userId="d2d72d48b56f45d8" providerId="LiveId" clId="{B816A1F6-97B7-4ACD-A812-B0A1120B03B6}" dt="2020-11-21T21:52:48.599" v="16165" actId="1037"/>
          <ac:picMkLst>
            <pc:docMk/>
            <pc:sldMk cId="858896444" sldId="539"/>
            <ac:picMk id="14" creationId="{3DFC1526-37E5-421F-B1F9-BE1D8B2AD21B}"/>
          </ac:picMkLst>
        </pc:picChg>
        <pc:picChg chg="mod">
          <ac:chgData name="Jonathan Loo" userId="d2d72d48b56f45d8" providerId="LiveId" clId="{B816A1F6-97B7-4ACD-A812-B0A1120B03B6}" dt="2020-11-21T21:52:48.599" v="16165" actId="1037"/>
          <ac:picMkLst>
            <pc:docMk/>
            <pc:sldMk cId="858896444" sldId="539"/>
            <ac:picMk id="17" creationId="{80C6FF9E-8FF8-4CB3-A27A-A2FD8129C115}"/>
          </ac:picMkLst>
        </pc:picChg>
        <pc:picChg chg="mod">
          <ac:chgData name="Jonathan Loo" userId="d2d72d48b56f45d8" providerId="LiveId" clId="{B816A1F6-97B7-4ACD-A812-B0A1120B03B6}" dt="2020-11-21T21:52:48.599" v="16165" actId="1037"/>
          <ac:picMkLst>
            <pc:docMk/>
            <pc:sldMk cId="858896444" sldId="539"/>
            <ac:picMk id="21" creationId="{B46E949D-0BC2-4B69-8753-61D0E9F2D4D9}"/>
          </ac:picMkLst>
        </pc:picChg>
        <pc:picChg chg="mod">
          <ac:chgData name="Jonathan Loo" userId="d2d72d48b56f45d8" providerId="LiveId" clId="{B816A1F6-97B7-4ACD-A812-B0A1120B03B6}" dt="2020-11-21T21:52:48.599" v="16165" actId="1037"/>
          <ac:picMkLst>
            <pc:docMk/>
            <pc:sldMk cId="858896444" sldId="539"/>
            <ac:picMk id="23" creationId="{FD92BC42-8EBC-4EBB-88E4-39D26BA21FF7}"/>
          </ac:picMkLst>
        </pc:picChg>
        <pc:picChg chg="add del mod">
          <ac:chgData name="Jonathan Loo" userId="d2d72d48b56f45d8" providerId="LiveId" clId="{B816A1F6-97B7-4ACD-A812-B0A1120B03B6}" dt="2020-11-23T10:19:14.579" v="19526" actId="478"/>
          <ac:picMkLst>
            <pc:docMk/>
            <pc:sldMk cId="858896444" sldId="539"/>
            <ac:picMk id="25" creationId="{6691CDEC-53C5-4E47-81C8-4432BE980481}"/>
          </ac:picMkLst>
        </pc:picChg>
        <pc:picChg chg="mod">
          <ac:chgData name="Jonathan Loo" userId="d2d72d48b56f45d8" providerId="LiveId" clId="{B816A1F6-97B7-4ACD-A812-B0A1120B03B6}" dt="2020-11-21T21:52:48.599" v="16165" actId="1037"/>
          <ac:picMkLst>
            <pc:docMk/>
            <pc:sldMk cId="858896444" sldId="539"/>
            <ac:picMk id="26" creationId="{D859AA83-B3A6-43DB-B1CB-EB2E313F9CFF}"/>
          </ac:picMkLst>
        </pc:picChg>
        <pc:picChg chg="add del mod">
          <ac:chgData name="Jonathan Loo" userId="d2d72d48b56f45d8" providerId="LiveId" clId="{B816A1F6-97B7-4ACD-A812-B0A1120B03B6}" dt="2020-11-23T10:19:14.579" v="19526" actId="478"/>
          <ac:picMkLst>
            <pc:docMk/>
            <pc:sldMk cId="858896444" sldId="539"/>
            <ac:picMk id="27" creationId="{A6867850-CC71-459B-9226-3E1EA93EC240}"/>
          </ac:picMkLst>
        </pc:picChg>
        <pc:picChg chg="add del mod">
          <ac:chgData name="Jonathan Loo" userId="d2d72d48b56f45d8" providerId="LiveId" clId="{B816A1F6-97B7-4ACD-A812-B0A1120B03B6}" dt="2020-11-23T10:19:14.579" v="19526" actId="478"/>
          <ac:picMkLst>
            <pc:docMk/>
            <pc:sldMk cId="858896444" sldId="539"/>
            <ac:picMk id="28" creationId="{497432C5-7131-4011-9E92-27D46CDAD934}"/>
          </ac:picMkLst>
        </pc:picChg>
        <pc:picChg chg="mod">
          <ac:chgData name="Jonathan Loo" userId="d2d72d48b56f45d8" providerId="LiveId" clId="{B816A1F6-97B7-4ACD-A812-B0A1120B03B6}" dt="2020-11-21T21:52:48.599" v="16165" actId="1037"/>
          <ac:picMkLst>
            <pc:docMk/>
            <pc:sldMk cId="858896444" sldId="539"/>
            <ac:picMk id="29" creationId="{60C987D3-3919-42BE-B2C4-7726DD68FDA7}"/>
          </ac:picMkLst>
        </pc:picChg>
        <pc:picChg chg="add del mod">
          <ac:chgData name="Jonathan Loo" userId="d2d72d48b56f45d8" providerId="LiveId" clId="{B816A1F6-97B7-4ACD-A812-B0A1120B03B6}" dt="2020-11-23T10:19:14.579" v="19526" actId="478"/>
          <ac:picMkLst>
            <pc:docMk/>
            <pc:sldMk cId="858896444" sldId="539"/>
            <ac:picMk id="30" creationId="{8E992A7F-7123-4B0A-BBB8-31F7507DAD36}"/>
          </ac:picMkLst>
        </pc:picChg>
        <pc:picChg chg="add del mod">
          <ac:chgData name="Jonathan Loo" userId="d2d72d48b56f45d8" providerId="LiveId" clId="{B816A1F6-97B7-4ACD-A812-B0A1120B03B6}" dt="2020-11-23T10:19:14.579" v="19526" actId="478"/>
          <ac:picMkLst>
            <pc:docMk/>
            <pc:sldMk cId="858896444" sldId="539"/>
            <ac:picMk id="31" creationId="{F800AAAF-FCE9-4CEC-A83D-DE78E7216678}"/>
          </ac:picMkLst>
        </pc:picChg>
        <pc:picChg chg="mod">
          <ac:chgData name="Jonathan Loo" userId="d2d72d48b56f45d8" providerId="LiveId" clId="{B816A1F6-97B7-4ACD-A812-B0A1120B03B6}" dt="2020-11-21T21:52:48.599" v="16165" actId="1037"/>
          <ac:picMkLst>
            <pc:docMk/>
            <pc:sldMk cId="858896444" sldId="539"/>
            <ac:picMk id="32" creationId="{9D2FEB92-117B-41A1-B1C5-24870E4826C4}"/>
          </ac:picMkLst>
        </pc:picChg>
        <pc:picChg chg="mod">
          <ac:chgData name="Jonathan Loo" userId="d2d72d48b56f45d8" providerId="LiveId" clId="{B816A1F6-97B7-4ACD-A812-B0A1120B03B6}" dt="2020-11-21T21:52:48.599" v="16165" actId="1037"/>
          <ac:picMkLst>
            <pc:docMk/>
            <pc:sldMk cId="858896444" sldId="539"/>
            <ac:picMk id="35" creationId="{D481F73E-5BC8-440B-B57C-B2E38A23A182}"/>
          </ac:picMkLst>
        </pc:picChg>
        <pc:picChg chg="add del mod">
          <ac:chgData name="Jonathan Loo" userId="d2d72d48b56f45d8" providerId="LiveId" clId="{B816A1F6-97B7-4ACD-A812-B0A1120B03B6}" dt="2020-11-23T10:19:14.579" v="19526" actId="478"/>
          <ac:picMkLst>
            <pc:docMk/>
            <pc:sldMk cId="858896444" sldId="539"/>
            <ac:picMk id="36" creationId="{9494190A-B1CF-4B25-9279-98C6D3B7351B}"/>
          </ac:picMkLst>
        </pc:picChg>
        <pc:picChg chg="mod">
          <ac:chgData name="Jonathan Loo" userId="d2d72d48b56f45d8" providerId="LiveId" clId="{B816A1F6-97B7-4ACD-A812-B0A1120B03B6}" dt="2020-11-21T21:52:48.599" v="16165" actId="1037"/>
          <ac:picMkLst>
            <pc:docMk/>
            <pc:sldMk cId="858896444" sldId="539"/>
            <ac:picMk id="37" creationId="{6B8AB474-FB3E-4616-9CFB-222CD8B82C72}"/>
          </ac:picMkLst>
        </pc:picChg>
        <pc:picChg chg="mod">
          <ac:chgData name="Jonathan Loo" userId="d2d72d48b56f45d8" providerId="LiveId" clId="{B816A1F6-97B7-4ACD-A812-B0A1120B03B6}" dt="2020-11-21T21:52:48.599" v="16165" actId="1037"/>
          <ac:picMkLst>
            <pc:docMk/>
            <pc:sldMk cId="858896444" sldId="539"/>
            <ac:picMk id="39" creationId="{1D6F183B-8F6C-40A4-8287-829372A16E42}"/>
          </ac:picMkLst>
        </pc:picChg>
        <pc:picChg chg="mod">
          <ac:chgData name="Jonathan Loo" userId="d2d72d48b56f45d8" providerId="LiveId" clId="{B816A1F6-97B7-4ACD-A812-B0A1120B03B6}" dt="2020-11-21T21:52:48.599" v="16165" actId="1037"/>
          <ac:picMkLst>
            <pc:docMk/>
            <pc:sldMk cId="858896444" sldId="539"/>
            <ac:picMk id="41" creationId="{3888E04F-F0D5-435C-B1D4-4BB0A93CF47B}"/>
          </ac:picMkLst>
        </pc:picChg>
        <pc:picChg chg="add del mod">
          <ac:chgData name="Jonathan Loo" userId="d2d72d48b56f45d8" providerId="LiveId" clId="{B816A1F6-97B7-4ACD-A812-B0A1120B03B6}" dt="2020-11-21T21:29:20.558" v="15656" actId="478"/>
          <ac:picMkLst>
            <pc:docMk/>
            <pc:sldMk cId="858896444" sldId="539"/>
            <ac:picMk id="46" creationId="{C666F638-42AA-43E5-AF05-5380687B7CE7}"/>
          </ac:picMkLst>
        </pc:picChg>
        <pc:picChg chg="add del mod">
          <ac:chgData name="Jonathan Loo" userId="d2d72d48b56f45d8" providerId="LiveId" clId="{B816A1F6-97B7-4ACD-A812-B0A1120B03B6}" dt="2020-11-23T10:19:14.579" v="19526" actId="478"/>
          <ac:picMkLst>
            <pc:docMk/>
            <pc:sldMk cId="858896444" sldId="539"/>
            <ac:picMk id="47" creationId="{53BC7A85-A9B0-4F65-83F5-C11753B0B62B}"/>
          </ac:picMkLst>
        </pc:picChg>
        <pc:picChg chg="add del mod">
          <ac:chgData name="Jonathan Loo" userId="d2d72d48b56f45d8" providerId="LiveId" clId="{B816A1F6-97B7-4ACD-A812-B0A1120B03B6}" dt="2020-11-23T10:19:14.579" v="19526" actId="478"/>
          <ac:picMkLst>
            <pc:docMk/>
            <pc:sldMk cId="858896444" sldId="539"/>
            <ac:picMk id="48" creationId="{50F13608-8B90-45E7-8E91-531A4D77C8A6}"/>
          </ac:picMkLst>
        </pc:picChg>
        <pc:picChg chg="add del mod">
          <ac:chgData name="Jonathan Loo" userId="d2d72d48b56f45d8" providerId="LiveId" clId="{B816A1F6-97B7-4ACD-A812-B0A1120B03B6}" dt="2020-11-21T21:29:27.150" v="15664" actId="478"/>
          <ac:picMkLst>
            <pc:docMk/>
            <pc:sldMk cId="858896444" sldId="539"/>
            <ac:picMk id="49" creationId="{D6B2421A-9115-4B08-955E-FB41D686B790}"/>
          </ac:picMkLst>
        </pc:picChg>
        <pc:picChg chg="add del mod">
          <ac:chgData name="Jonathan Loo" userId="d2d72d48b56f45d8" providerId="LiveId" clId="{B816A1F6-97B7-4ACD-A812-B0A1120B03B6}" dt="2020-11-21T21:29:25.968" v="15663" actId="478"/>
          <ac:picMkLst>
            <pc:docMk/>
            <pc:sldMk cId="858896444" sldId="539"/>
            <ac:picMk id="50" creationId="{C0598368-8333-4BB0-ACD4-A5B395FDB5C3}"/>
          </ac:picMkLst>
        </pc:picChg>
        <pc:picChg chg="add del mod">
          <ac:chgData name="Jonathan Loo" userId="d2d72d48b56f45d8" providerId="LiveId" clId="{B816A1F6-97B7-4ACD-A812-B0A1120B03B6}" dt="2020-11-21T21:29:24.394" v="15660" actId="478"/>
          <ac:picMkLst>
            <pc:docMk/>
            <pc:sldMk cId="858896444" sldId="539"/>
            <ac:picMk id="51" creationId="{EF2A6869-F93B-458A-B5A8-5A4DA84C1ADB}"/>
          </ac:picMkLst>
        </pc:picChg>
        <pc:picChg chg="add del mod">
          <ac:chgData name="Jonathan Loo" userId="d2d72d48b56f45d8" providerId="LiveId" clId="{B816A1F6-97B7-4ACD-A812-B0A1120B03B6}" dt="2020-11-21T21:29:23.748" v="15659" actId="478"/>
          <ac:picMkLst>
            <pc:docMk/>
            <pc:sldMk cId="858896444" sldId="539"/>
            <ac:picMk id="52" creationId="{120B7467-3626-454C-90FD-7977754074B0}"/>
          </ac:picMkLst>
        </pc:picChg>
        <pc:picChg chg="add del mod">
          <ac:chgData name="Jonathan Loo" userId="d2d72d48b56f45d8" providerId="LiveId" clId="{B816A1F6-97B7-4ACD-A812-B0A1120B03B6}" dt="2020-11-21T21:29:25.320" v="15661" actId="478"/>
          <ac:picMkLst>
            <pc:docMk/>
            <pc:sldMk cId="858896444" sldId="539"/>
            <ac:picMk id="53" creationId="{F394C270-BC19-476E-A7EA-3D365765DD23}"/>
          </ac:picMkLst>
        </pc:picChg>
        <pc:picChg chg="add del mod">
          <ac:chgData name="Jonathan Loo" userId="d2d72d48b56f45d8" providerId="LiveId" clId="{B816A1F6-97B7-4ACD-A812-B0A1120B03B6}" dt="2020-11-23T10:19:14.579" v="19526" actId="478"/>
          <ac:picMkLst>
            <pc:docMk/>
            <pc:sldMk cId="858896444" sldId="539"/>
            <ac:picMk id="60" creationId="{BF71187E-725D-44D7-BE32-3D4724A29A2B}"/>
          </ac:picMkLst>
        </pc:picChg>
        <pc:picChg chg="add del mod">
          <ac:chgData name="Jonathan Loo" userId="d2d72d48b56f45d8" providerId="LiveId" clId="{B816A1F6-97B7-4ACD-A812-B0A1120B03B6}" dt="2020-11-23T10:19:14.579" v="19526" actId="478"/>
          <ac:picMkLst>
            <pc:docMk/>
            <pc:sldMk cId="858896444" sldId="539"/>
            <ac:picMk id="61" creationId="{E742442A-6BCA-4745-B9B8-8EE9FA6D489A}"/>
          </ac:picMkLst>
        </pc:picChg>
        <pc:picChg chg="mod">
          <ac:chgData name="Jonathan Loo" userId="d2d72d48b56f45d8" providerId="LiveId" clId="{B816A1F6-97B7-4ACD-A812-B0A1120B03B6}" dt="2020-11-21T21:52:48.599" v="16165" actId="1037"/>
          <ac:picMkLst>
            <pc:docMk/>
            <pc:sldMk cId="858896444" sldId="539"/>
            <ac:picMk id="425" creationId="{AAA9389B-0C6F-4922-B0D4-E50002BF8757}"/>
          </ac:picMkLst>
        </pc:picChg>
        <pc:picChg chg="mod">
          <ac:chgData name="Jonathan Loo" userId="d2d72d48b56f45d8" providerId="LiveId" clId="{B816A1F6-97B7-4ACD-A812-B0A1120B03B6}" dt="2020-11-21T21:52:48.599" v="16165" actId="1037"/>
          <ac:picMkLst>
            <pc:docMk/>
            <pc:sldMk cId="858896444" sldId="539"/>
            <ac:picMk id="429" creationId="{767787F9-F35F-470C-BA20-C6C75CD276B3}"/>
          </ac:picMkLst>
        </pc:picChg>
        <pc:picChg chg="del">
          <ac:chgData name="Jonathan Loo" userId="d2d72d48b56f45d8" providerId="LiveId" clId="{B816A1F6-97B7-4ACD-A812-B0A1120B03B6}" dt="2020-11-21T21:29:08.553" v="15653" actId="478"/>
          <ac:picMkLst>
            <pc:docMk/>
            <pc:sldMk cId="858896444" sldId="539"/>
            <ac:picMk id="466" creationId="{D7934DC8-6A0A-4948-986D-12FA7FD427B8}"/>
          </ac:picMkLst>
        </pc:picChg>
        <pc:picChg chg="del">
          <ac:chgData name="Jonathan Loo" userId="d2d72d48b56f45d8" providerId="LiveId" clId="{B816A1F6-97B7-4ACD-A812-B0A1120B03B6}" dt="2020-11-21T21:29:08.553" v="15653" actId="478"/>
          <ac:picMkLst>
            <pc:docMk/>
            <pc:sldMk cId="858896444" sldId="539"/>
            <ac:picMk id="468" creationId="{9ECEEF9B-2E6A-4EF4-B507-B74D76CE23FF}"/>
          </ac:picMkLst>
        </pc:picChg>
        <pc:picChg chg="del">
          <ac:chgData name="Jonathan Loo" userId="d2d72d48b56f45d8" providerId="LiveId" clId="{B816A1F6-97B7-4ACD-A812-B0A1120B03B6}" dt="2020-11-21T21:29:08.553" v="15653" actId="478"/>
          <ac:picMkLst>
            <pc:docMk/>
            <pc:sldMk cId="858896444" sldId="539"/>
            <ac:picMk id="469" creationId="{49E5A00A-71EC-4854-AC78-0E583D5B3384}"/>
          </ac:picMkLst>
        </pc:picChg>
        <pc:picChg chg="del">
          <ac:chgData name="Jonathan Loo" userId="d2d72d48b56f45d8" providerId="LiveId" clId="{B816A1F6-97B7-4ACD-A812-B0A1120B03B6}" dt="2020-11-21T21:29:08.553" v="15653" actId="478"/>
          <ac:picMkLst>
            <pc:docMk/>
            <pc:sldMk cId="858896444" sldId="539"/>
            <ac:picMk id="470" creationId="{E473F7DE-3E4D-4E18-804D-8A702A0D71DF}"/>
          </ac:picMkLst>
        </pc:picChg>
        <pc:picChg chg="mod">
          <ac:chgData name="Jonathan Loo" userId="d2d72d48b56f45d8" providerId="LiveId" clId="{B816A1F6-97B7-4ACD-A812-B0A1120B03B6}" dt="2020-11-21T21:52:48.599" v="16165" actId="1037"/>
          <ac:picMkLst>
            <pc:docMk/>
            <pc:sldMk cId="858896444" sldId="539"/>
            <ac:picMk id="471" creationId="{974EA368-471D-467A-9C7F-9DED8B5881C9}"/>
          </ac:picMkLst>
        </pc:picChg>
        <pc:picChg chg="del">
          <ac:chgData name="Jonathan Loo" userId="d2d72d48b56f45d8" providerId="LiveId" clId="{B816A1F6-97B7-4ACD-A812-B0A1120B03B6}" dt="2020-11-21T21:29:08.553" v="15653" actId="478"/>
          <ac:picMkLst>
            <pc:docMk/>
            <pc:sldMk cId="858896444" sldId="539"/>
            <ac:picMk id="472" creationId="{AEF4CD71-2658-4FFC-AC49-4524BBD8C751}"/>
          </ac:picMkLst>
        </pc:picChg>
        <pc:picChg chg="del">
          <ac:chgData name="Jonathan Loo" userId="d2d72d48b56f45d8" providerId="LiveId" clId="{B816A1F6-97B7-4ACD-A812-B0A1120B03B6}" dt="2020-11-21T21:29:08.553" v="15653" actId="478"/>
          <ac:picMkLst>
            <pc:docMk/>
            <pc:sldMk cId="858896444" sldId="539"/>
            <ac:picMk id="475" creationId="{A474FFBE-4C34-4413-AE84-DDBE1A00CAAE}"/>
          </ac:picMkLst>
        </pc:picChg>
        <pc:picChg chg="del">
          <ac:chgData name="Jonathan Loo" userId="d2d72d48b56f45d8" providerId="LiveId" clId="{B816A1F6-97B7-4ACD-A812-B0A1120B03B6}" dt="2020-11-21T21:29:08.553" v="15653" actId="478"/>
          <ac:picMkLst>
            <pc:docMk/>
            <pc:sldMk cId="858896444" sldId="539"/>
            <ac:picMk id="483" creationId="{304B5267-8895-4A30-AB18-FEAB35542450}"/>
          </ac:picMkLst>
        </pc:picChg>
        <pc:picChg chg="del">
          <ac:chgData name="Jonathan Loo" userId="d2d72d48b56f45d8" providerId="LiveId" clId="{B816A1F6-97B7-4ACD-A812-B0A1120B03B6}" dt="2020-11-21T21:29:08.553" v="15653" actId="478"/>
          <ac:picMkLst>
            <pc:docMk/>
            <pc:sldMk cId="858896444" sldId="539"/>
            <ac:picMk id="484" creationId="{24D8AE09-03D3-467E-B820-708055642D81}"/>
          </ac:picMkLst>
        </pc:picChg>
        <pc:picChg chg="mod">
          <ac:chgData name="Jonathan Loo" userId="d2d72d48b56f45d8" providerId="LiveId" clId="{B816A1F6-97B7-4ACD-A812-B0A1120B03B6}" dt="2020-11-21T21:52:48.599" v="16165" actId="1037"/>
          <ac:picMkLst>
            <pc:docMk/>
            <pc:sldMk cId="858896444" sldId="539"/>
            <ac:picMk id="487" creationId="{9C5F4AEC-FF47-42B1-ACFE-74AC33565135}"/>
          </ac:picMkLst>
        </pc:picChg>
        <pc:picChg chg="mod">
          <ac:chgData name="Jonathan Loo" userId="d2d72d48b56f45d8" providerId="LiveId" clId="{B816A1F6-97B7-4ACD-A812-B0A1120B03B6}" dt="2020-11-21T21:52:48.599" v="16165" actId="1037"/>
          <ac:picMkLst>
            <pc:docMk/>
            <pc:sldMk cId="858896444" sldId="539"/>
            <ac:picMk id="489" creationId="{414C83C8-6700-44CC-ABA7-81CF3A47F455}"/>
          </ac:picMkLst>
        </pc:picChg>
        <pc:picChg chg="mod">
          <ac:chgData name="Jonathan Loo" userId="d2d72d48b56f45d8" providerId="LiveId" clId="{B816A1F6-97B7-4ACD-A812-B0A1120B03B6}" dt="2020-11-21T21:52:48.599" v="16165" actId="1037"/>
          <ac:picMkLst>
            <pc:docMk/>
            <pc:sldMk cId="858896444" sldId="539"/>
            <ac:picMk id="491" creationId="{317EF672-BB05-476E-B018-69D95B603A58}"/>
          </ac:picMkLst>
        </pc:picChg>
        <pc:picChg chg="mod">
          <ac:chgData name="Jonathan Loo" userId="d2d72d48b56f45d8" providerId="LiveId" clId="{B816A1F6-97B7-4ACD-A812-B0A1120B03B6}" dt="2020-11-21T21:52:48.599" v="16165" actId="1037"/>
          <ac:picMkLst>
            <pc:docMk/>
            <pc:sldMk cId="858896444" sldId="539"/>
            <ac:picMk id="493" creationId="{0293F892-A43A-4222-B9CC-9B1CDD537E16}"/>
          </ac:picMkLst>
        </pc:picChg>
        <pc:picChg chg="del mod">
          <ac:chgData name="Jonathan Loo" userId="d2d72d48b56f45d8" providerId="LiveId" clId="{B816A1F6-97B7-4ACD-A812-B0A1120B03B6}" dt="2020-11-23T10:19:14.579" v="19526" actId="478"/>
          <ac:picMkLst>
            <pc:docMk/>
            <pc:sldMk cId="858896444" sldId="539"/>
            <ac:picMk id="504" creationId="{1005B653-6B4B-4B3E-93D0-B2EA6AB41C2C}"/>
          </ac:picMkLst>
        </pc:picChg>
        <pc:picChg chg="mod">
          <ac:chgData name="Jonathan Loo" userId="d2d72d48b56f45d8" providerId="LiveId" clId="{B816A1F6-97B7-4ACD-A812-B0A1120B03B6}" dt="2020-11-21T21:52:48.599" v="16165" actId="1037"/>
          <ac:picMkLst>
            <pc:docMk/>
            <pc:sldMk cId="858896444" sldId="539"/>
            <ac:picMk id="522" creationId="{A59CE6B1-3FC6-4F19-A556-AD5655A6BBD4}"/>
          </ac:picMkLst>
        </pc:picChg>
        <pc:picChg chg="mod">
          <ac:chgData name="Jonathan Loo" userId="d2d72d48b56f45d8" providerId="LiveId" clId="{B816A1F6-97B7-4ACD-A812-B0A1120B03B6}" dt="2020-11-21T21:52:48.599" v="16165" actId="1037"/>
          <ac:picMkLst>
            <pc:docMk/>
            <pc:sldMk cId="858896444" sldId="539"/>
            <ac:picMk id="533" creationId="{71A7E807-B182-43B8-885F-36164A716554}"/>
          </ac:picMkLst>
        </pc:picChg>
        <pc:picChg chg="mod">
          <ac:chgData name="Jonathan Loo" userId="d2d72d48b56f45d8" providerId="LiveId" clId="{B816A1F6-97B7-4ACD-A812-B0A1120B03B6}" dt="2020-11-21T21:52:48.599" v="16165" actId="1037"/>
          <ac:picMkLst>
            <pc:docMk/>
            <pc:sldMk cId="858896444" sldId="539"/>
            <ac:picMk id="535" creationId="{6E6BFEA0-EC11-4444-AE44-1876F416B5E8}"/>
          </ac:picMkLst>
        </pc:picChg>
        <pc:picChg chg="mod">
          <ac:chgData name="Jonathan Loo" userId="d2d72d48b56f45d8" providerId="LiveId" clId="{B816A1F6-97B7-4ACD-A812-B0A1120B03B6}" dt="2020-11-21T21:52:48.599" v="16165" actId="1037"/>
          <ac:picMkLst>
            <pc:docMk/>
            <pc:sldMk cId="858896444" sldId="539"/>
            <ac:picMk id="537" creationId="{BE62E132-9751-421B-B6A6-9AEE27D4CD7B}"/>
          </ac:picMkLst>
        </pc:picChg>
        <pc:picChg chg="add del mod">
          <ac:chgData name="Jonathan Loo" userId="d2d72d48b56f45d8" providerId="LiveId" clId="{B816A1F6-97B7-4ACD-A812-B0A1120B03B6}" dt="2020-11-22T15:04:26.789" v="17743" actId="478"/>
          <ac:picMkLst>
            <pc:docMk/>
            <pc:sldMk cId="858896444" sldId="539"/>
            <ac:picMk id="538" creationId="{82BE686D-2975-486E-8DBD-74C2EAB4F919}"/>
          </ac:picMkLst>
        </pc:picChg>
        <pc:picChg chg="mod">
          <ac:chgData name="Jonathan Loo" userId="d2d72d48b56f45d8" providerId="LiveId" clId="{B816A1F6-97B7-4ACD-A812-B0A1120B03B6}" dt="2020-11-21T21:52:48.599" v="16165" actId="1037"/>
          <ac:picMkLst>
            <pc:docMk/>
            <pc:sldMk cId="858896444" sldId="539"/>
            <ac:picMk id="539" creationId="{B63B88A8-BB3A-49D3-B85D-193F13EC805B}"/>
          </ac:picMkLst>
        </pc:picChg>
        <pc:picChg chg="del mod ord">
          <ac:chgData name="Jonathan Loo" userId="d2d72d48b56f45d8" providerId="LiveId" clId="{B816A1F6-97B7-4ACD-A812-B0A1120B03B6}" dt="2020-11-22T15:06:37.018" v="17761" actId="478"/>
          <ac:picMkLst>
            <pc:docMk/>
            <pc:sldMk cId="858896444" sldId="539"/>
            <ac:picMk id="541" creationId="{BF1EF3E1-2A30-4037-8E54-4547A59CC9BE}"/>
          </ac:picMkLst>
        </pc:picChg>
        <pc:picChg chg="mod ord">
          <ac:chgData name="Jonathan Loo" userId="d2d72d48b56f45d8" providerId="LiveId" clId="{B816A1F6-97B7-4ACD-A812-B0A1120B03B6}" dt="2020-11-22T15:06:37.020" v="17763" actId="962"/>
          <ac:picMkLst>
            <pc:docMk/>
            <pc:sldMk cId="858896444" sldId="539"/>
            <ac:picMk id="543" creationId="{F3AD84B0-C581-4F4B-A5B0-9A8958335E2E}"/>
          </ac:picMkLst>
        </pc:picChg>
        <pc:picChg chg="mod">
          <ac:chgData name="Jonathan Loo" userId="d2d72d48b56f45d8" providerId="LiveId" clId="{B816A1F6-97B7-4ACD-A812-B0A1120B03B6}" dt="2020-11-21T21:52:48.599" v="16165" actId="1037"/>
          <ac:picMkLst>
            <pc:docMk/>
            <pc:sldMk cId="858896444" sldId="539"/>
            <ac:picMk id="545" creationId="{651B9527-E6E1-496F-B67B-6821B18BF464}"/>
          </ac:picMkLst>
        </pc:picChg>
        <pc:picChg chg="mod">
          <ac:chgData name="Jonathan Loo" userId="d2d72d48b56f45d8" providerId="LiveId" clId="{B816A1F6-97B7-4ACD-A812-B0A1120B03B6}" dt="2020-11-21T21:52:48.599" v="16165" actId="1037"/>
          <ac:picMkLst>
            <pc:docMk/>
            <pc:sldMk cId="858896444" sldId="539"/>
            <ac:picMk id="547" creationId="{8F471765-BF48-4CFA-991A-CF67B987F2EB}"/>
          </ac:picMkLst>
        </pc:picChg>
        <pc:picChg chg="mod">
          <ac:chgData name="Jonathan Loo" userId="d2d72d48b56f45d8" providerId="LiveId" clId="{B816A1F6-97B7-4ACD-A812-B0A1120B03B6}" dt="2020-11-21T21:52:48.599" v="16165" actId="1037"/>
          <ac:picMkLst>
            <pc:docMk/>
            <pc:sldMk cId="858896444" sldId="539"/>
            <ac:picMk id="549" creationId="{7D24E602-AD16-422B-A8C7-F34B49CA8287}"/>
          </ac:picMkLst>
        </pc:picChg>
        <pc:picChg chg="mod">
          <ac:chgData name="Jonathan Loo" userId="d2d72d48b56f45d8" providerId="LiveId" clId="{B816A1F6-97B7-4ACD-A812-B0A1120B03B6}" dt="2020-11-21T21:52:48.599" v="16165" actId="1037"/>
          <ac:picMkLst>
            <pc:docMk/>
            <pc:sldMk cId="858896444" sldId="539"/>
            <ac:picMk id="551" creationId="{C3E46A47-13E5-4DE3-82E5-3B466F4C120A}"/>
          </ac:picMkLst>
        </pc:picChg>
        <pc:picChg chg="mod">
          <ac:chgData name="Jonathan Loo" userId="d2d72d48b56f45d8" providerId="LiveId" clId="{B816A1F6-97B7-4ACD-A812-B0A1120B03B6}" dt="2020-11-21T21:52:48.599" v="16165" actId="1037"/>
          <ac:picMkLst>
            <pc:docMk/>
            <pc:sldMk cId="858896444" sldId="539"/>
            <ac:picMk id="553" creationId="{0C4488CB-78FB-40D3-9436-09DFA0CE7816}"/>
          </ac:picMkLst>
        </pc:picChg>
        <pc:picChg chg="mod">
          <ac:chgData name="Jonathan Loo" userId="d2d72d48b56f45d8" providerId="LiveId" clId="{B816A1F6-97B7-4ACD-A812-B0A1120B03B6}" dt="2020-11-21T21:52:48.599" v="16165" actId="1037"/>
          <ac:picMkLst>
            <pc:docMk/>
            <pc:sldMk cId="858896444" sldId="539"/>
            <ac:picMk id="557" creationId="{88366AAA-C4DE-47CC-BCCF-1DC4903711FA}"/>
          </ac:picMkLst>
        </pc:picChg>
        <pc:picChg chg="mod">
          <ac:chgData name="Jonathan Loo" userId="d2d72d48b56f45d8" providerId="LiveId" clId="{B816A1F6-97B7-4ACD-A812-B0A1120B03B6}" dt="2020-11-21T21:52:48.599" v="16165" actId="1037"/>
          <ac:picMkLst>
            <pc:docMk/>
            <pc:sldMk cId="858896444" sldId="539"/>
            <ac:picMk id="559" creationId="{FDD2BB2F-EDF0-4F1D-9C08-976D1E7A1F54}"/>
          </ac:picMkLst>
        </pc:picChg>
        <pc:picChg chg="mod">
          <ac:chgData name="Jonathan Loo" userId="d2d72d48b56f45d8" providerId="LiveId" clId="{B816A1F6-97B7-4ACD-A812-B0A1120B03B6}" dt="2020-11-21T21:52:48.599" v="16165" actId="1037"/>
          <ac:picMkLst>
            <pc:docMk/>
            <pc:sldMk cId="858896444" sldId="539"/>
            <ac:picMk id="561" creationId="{F43DD1C3-9425-40E5-8978-20D20458D239}"/>
          </ac:picMkLst>
        </pc:picChg>
        <pc:picChg chg="add del mod">
          <ac:chgData name="Jonathan Loo" userId="d2d72d48b56f45d8" providerId="LiveId" clId="{B816A1F6-97B7-4ACD-A812-B0A1120B03B6}" dt="2020-11-21T21:42:19.257" v="16053" actId="478"/>
          <ac:picMkLst>
            <pc:docMk/>
            <pc:sldMk cId="858896444" sldId="539"/>
            <ac:picMk id="15362" creationId="{DF802C7B-52DE-437D-B642-C9EA6F113E75}"/>
          </ac:picMkLst>
        </pc:picChg>
        <pc:picChg chg="add del mod">
          <ac:chgData name="Jonathan Loo" userId="d2d72d48b56f45d8" providerId="LiveId" clId="{B816A1F6-97B7-4ACD-A812-B0A1120B03B6}" dt="2020-11-21T21:42:20.062" v="16054" actId="478"/>
          <ac:picMkLst>
            <pc:docMk/>
            <pc:sldMk cId="858896444" sldId="539"/>
            <ac:picMk id="15364" creationId="{CD578E3F-23AA-45BB-ABA8-A1E070CC0D7A}"/>
          </ac:picMkLst>
        </pc:picChg>
        <pc:picChg chg="add del mod">
          <ac:chgData name="Jonathan Loo" userId="d2d72d48b56f45d8" providerId="LiveId" clId="{B816A1F6-97B7-4ACD-A812-B0A1120B03B6}" dt="2020-11-21T21:50:24.373" v="16114" actId="478"/>
          <ac:picMkLst>
            <pc:docMk/>
            <pc:sldMk cId="858896444" sldId="539"/>
            <ac:picMk id="15366" creationId="{C3E5A06B-E972-4667-AAC5-AEC2E4C1E9F7}"/>
          </ac:picMkLst>
        </pc:picChg>
        <pc:picChg chg="add mod">
          <ac:chgData name="Jonathan Loo" userId="d2d72d48b56f45d8" providerId="LiveId" clId="{B816A1F6-97B7-4ACD-A812-B0A1120B03B6}" dt="2020-11-22T15:03:53.495" v="17728"/>
          <ac:picMkLst>
            <pc:docMk/>
            <pc:sldMk cId="858896444" sldId="539"/>
            <ac:picMk id="15368" creationId="{EAE4459B-9278-4053-AE95-E4D3D37C6601}"/>
          </ac:picMkLst>
        </pc:picChg>
        <pc:picChg chg="add del mod">
          <ac:chgData name="Jonathan Loo" userId="d2d72d48b56f45d8" providerId="LiveId" clId="{B816A1F6-97B7-4ACD-A812-B0A1120B03B6}" dt="2020-11-21T21:50:10.927" v="16111" actId="478"/>
          <ac:picMkLst>
            <pc:docMk/>
            <pc:sldMk cId="858896444" sldId="539"/>
            <ac:picMk id="15370" creationId="{5A57142D-4F06-40EC-BBEC-878870B132A5}"/>
          </ac:picMkLst>
        </pc:picChg>
        <pc:picChg chg="add mod">
          <ac:chgData name="Jonathan Loo" userId="d2d72d48b56f45d8" providerId="LiveId" clId="{B816A1F6-97B7-4ACD-A812-B0A1120B03B6}" dt="2020-11-21T21:52:48.599" v="16165" actId="1037"/>
          <ac:picMkLst>
            <pc:docMk/>
            <pc:sldMk cId="858896444" sldId="539"/>
            <ac:picMk id="15372" creationId="{CFECF2DD-E4BE-4409-BBE9-2FA75716C3B8}"/>
          </ac:picMkLst>
        </pc:picChg>
        <pc:picChg chg="add mod">
          <ac:chgData name="Jonathan Loo" userId="d2d72d48b56f45d8" providerId="LiveId" clId="{B816A1F6-97B7-4ACD-A812-B0A1120B03B6}" dt="2020-11-21T21:52:48.599" v="16165" actId="1037"/>
          <ac:picMkLst>
            <pc:docMk/>
            <pc:sldMk cId="858896444" sldId="539"/>
            <ac:picMk id="15374" creationId="{0BCB4426-E17D-4828-8332-31422101096B}"/>
          </ac:picMkLst>
        </pc:picChg>
        <pc:picChg chg="add del mod">
          <ac:chgData name="Jonathan Loo" userId="d2d72d48b56f45d8" providerId="LiveId" clId="{B816A1F6-97B7-4ACD-A812-B0A1120B03B6}" dt="2020-11-21T21:51:01.096" v="16128" actId="478"/>
          <ac:picMkLst>
            <pc:docMk/>
            <pc:sldMk cId="858896444" sldId="539"/>
            <ac:picMk id="15376" creationId="{12985DAE-F79D-453F-8E6C-5E8872D2C61A}"/>
          </ac:picMkLst>
        </pc:picChg>
        <pc:picChg chg="add mod">
          <ac:chgData name="Jonathan Loo" userId="d2d72d48b56f45d8" providerId="LiveId" clId="{B816A1F6-97B7-4ACD-A812-B0A1120B03B6}" dt="2020-11-22T15:03:53.497" v="17729"/>
          <ac:picMkLst>
            <pc:docMk/>
            <pc:sldMk cId="858896444" sldId="539"/>
            <ac:picMk id="15378" creationId="{82AB1AF4-FF4F-4A90-AAC9-094153ED3899}"/>
          </ac:picMkLst>
        </pc:picChg>
        <pc:cxnChg chg="add mod">
          <ac:chgData name="Jonathan Loo" userId="d2d72d48b56f45d8" providerId="LiveId" clId="{B816A1F6-97B7-4ACD-A812-B0A1120B03B6}" dt="2020-11-21T22:01:48.979" v="16204" actId="14100"/>
          <ac:cxnSpMkLst>
            <pc:docMk/>
            <pc:sldMk cId="858896444" sldId="539"/>
            <ac:cxnSpMk id="223" creationId="{34F60A23-4FCB-408C-A29C-AF6E3DFC2E9F}"/>
          </ac:cxnSpMkLst>
        </pc:cxnChg>
        <pc:cxnChg chg="add mod">
          <ac:chgData name="Jonathan Loo" userId="d2d72d48b56f45d8" providerId="LiveId" clId="{B816A1F6-97B7-4ACD-A812-B0A1120B03B6}" dt="2020-11-21T22:01:55.342" v="16207" actId="14100"/>
          <ac:cxnSpMkLst>
            <pc:docMk/>
            <pc:sldMk cId="858896444" sldId="539"/>
            <ac:cxnSpMk id="226" creationId="{C4689241-AB1F-4AC8-B0F0-D2AB6EC4764A}"/>
          </ac:cxnSpMkLst>
        </pc:cxnChg>
        <pc:cxnChg chg="add mod">
          <ac:chgData name="Jonathan Loo" userId="d2d72d48b56f45d8" providerId="LiveId" clId="{B816A1F6-97B7-4ACD-A812-B0A1120B03B6}" dt="2020-11-21T22:04:19.456" v="16260" actId="1036"/>
          <ac:cxnSpMkLst>
            <pc:docMk/>
            <pc:sldMk cId="858896444" sldId="539"/>
            <ac:cxnSpMk id="229" creationId="{BB7AC6B9-E8B8-4090-9627-91F3D6CF894B}"/>
          </ac:cxnSpMkLst>
        </pc:cxnChg>
        <pc:cxnChg chg="add del mod">
          <ac:chgData name="Jonathan Loo" userId="d2d72d48b56f45d8" providerId="LiveId" clId="{B816A1F6-97B7-4ACD-A812-B0A1120B03B6}" dt="2020-11-21T22:03:54.759" v="16251" actId="478"/>
          <ac:cxnSpMkLst>
            <pc:docMk/>
            <pc:sldMk cId="858896444" sldId="539"/>
            <ac:cxnSpMk id="232" creationId="{C36B37FE-A129-471A-B2A8-386216FA1489}"/>
          </ac:cxnSpMkLst>
        </pc:cxnChg>
        <pc:cxnChg chg="add mod">
          <ac:chgData name="Jonathan Loo" userId="d2d72d48b56f45d8" providerId="LiveId" clId="{B816A1F6-97B7-4ACD-A812-B0A1120B03B6}" dt="2020-11-21T22:02:36.247" v="16224" actId="14100"/>
          <ac:cxnSpMkLst>
            <pc:docMk/>
            <pc:sldMk cId="858896444" sldId="539"/>
            <ac:cxnSpMk id="236" creationId="{82A10DB1-CC36-42FB-8F27-8C974E436A1D}"/>
          </ac:cxnSpMkLst>
        </pc:cxnChg>
        <pc:cxnChg chg="add mod">
          <ac:chgData name="Jonathan Loo" userId="d2d72d48b56f45d8" providerId="LiveId" clId="{B816A1F6-97B7-4ACD-A812-B0A1120B03B6}" dt="2020-11-21T22:02:43.873" v="16227" actId="14100"/>
          <ac:cxnSpMkLst>
            <pc:docMk/>
            <pc:sldMk cId="858896444" sldId="539"/>
            <ac:cxnSpMk id="245" creationId="{A45DFD3A-1E87-42AA-A9D8-8E29FA3AD5FD}"/>
          </ac:cxnSpMkLst>
        </pc:cxnChg>
        <pc:cxnChg chg="add mod">
          <ac:chgData name="Jonathan Loo" userId="d2d72d48b56f45d8" providerId="LiveId" clId="{B816A1F6-97B7-4ACD-A812-B0A1120B03B6}" dt="2020-11-21T22:04:19.456" v="16260" actId="1036"/>
          <ac:cxnSpMkLst>
            <pc:docMk/>
            <pc:sldMk cId="858896444" sldId="539"/>
            <ac:cxnSpMk id="248" creationId="{D44C02CF-0182-4D92-BCDD-06A53EC50A8E}"/>
          </ac:cxnSpMkLst>
        </pc:cxnChg>
        <pc:cxnChg chg="add mod">
          <ac:chgData name="Jonathan Loo" userId="d2d72d48b56f45d8" providerId="LiveId" clId="{B816A1F6-97B7-4ACD-A812-B0A1120B03B6}" dt="2020-11-21T22:03:04.029" v="16233" actId="14100"/>
          <ac:cxnSpMkLst>
            <pc:docMk/>
            <pc:sldMk cId="858896444" sldId="539"/>
            <ac:cxnSpMk id="251" creationId="{59509718-3113-439F-ADF9-7D3E74BDE470}"/>
          </ac:cxnSpMkLst>
        </pc:cxnChg>
        <pc:cxnChg chg="add mod">
          <ac:chgData name="Jonathan Loo" userId="d2d72d48b56f45d8" providerId="LiveId" clId="{B816A1F6-97B7-4ACD-A812-B0A1120B03B6}" dt="2020-11-21T22:03:16.445" v="16238" actId="14100"/>
          <ac:cxnSpMkLst>
            <pc:docMk/>
            <pc:sldMk cId="858896444" sldId="539"/>
            <ac:cxnSpMk id="254" creationId="{0F8800D3-42B3-4B11-9CF4-F8807879930B}"/>
          </ac:cxnSpMkLst>
        </pc:cxnChg>
        <pc:cxnChg chg="add mod">
          <ac:chgData name="Jonathan Loo" userId="d2d72d48b56f45d8" providerId="LiveId" clId="{B816A1F6-97B7-4ACD-A812-B0A1120B03B6}" dt="2020-11-21T22:04:34.889" v="16265" actId="14100"/>
          <ac:cxnSpMkLst>
            <pc:docMk/>
            <pc:sldMk cId="858896444" sldId="539"/>
            <ac:cxnSpMk id="259" creationId="{36129213-4917-4538-A3CC-8ECEB59A611D}"/>
          </ac:cxnSpMkLst>
        </pc:cxnChg>
        <pc:cxnChg chg="add mod">
          <ac:chgData name="Jonathan Loo" userId="d2d72d48b56f45d8" providerId="LiveId" clId="{B816A1F6-97B7-4ACD-A812-B0A1120B03B6}" dt="2020-11-21T22:03:58.872" v="16253" actId="1076"/>
          <ac:cxnSpMkLst>
            <pc:docMk/>
            <pc:sldMk cId="858896444" sldId="539"/>
            <ac:cxnSpMk id="262" creationId="{86C87F7A-FCA4-4AFE-BA4A-EA153C6D2A4F}"/>
          </ac:cxnSpMkLst>
        </pc:cxnChg>
        <pc:cxnChg chg="add mod">
          <ac:chgData name="Jonathan Loo" userId="d2d72d48b56f45d8" providerId="LiveId" clId="{B816A1F6-97B7-4ACD-A812-B0A1120B03B6}" dt="2020-11-21T22:03:37.887" v="16249" actId="14100"/>
          <ac:cxnSpMkLst>
            <pc:docMk/>
            <pc:sldMk cId="858896444" sldId="539"/>
            <ac:cxnSpMk id="265" creationId="{36F7445B-888C-4129-8AEB-8C229FC172EF}"/>
          </ac:cxnSpMkLst>
        </pc:cxnChg>
        <pc:cxnChg chg="add mod">
          <ac:chgData name="Jonathan Loo" userId="d2d72d48b56f45d8" providerId="LiveId" clId="{B816A1F6-97B7-4ACD-A812-B0A1120B03B6}" dt="2020-11-21T22:04:40.730" v="16268" actId="14100"/>
          <ac:cxnSpMkLst>
            <pc:docMk/>
            <pc:sldMk cId="858896444" sldId="539"/>
            <ac:cxnSpMk id="270" creationId="{9B589680-E50B-466F-BF87-4F22E35A033A}"/>
          </ac:cxnSpMkLst>
        </pc:cxnChg>
        <pc:cxnChg chg="add mod">
          <ac:chgData name="Jonathan Loo" userId="d2d72d48b56f45d8" providerId="LiveId" clId="{B816A1F6-97B7-4ACD-A812-B0A1120B03B6}" dt="2020-11-21T22:04:28.954" v="16264" actId="14100"/>
          <ac:cxnSpMkLst>
            <pc:docMk/>
            <pc:sldMk cId="858896444" sldId="539"/>
            <ac:cxnSpMk id="273" creationId="{C0B69C5D-9F5A-4BA8-B116-C655A41C4579}"/>
          </ac:cxnSpMkLst>
        </pc:cxnChg>
        <pc:cxnChg chg="add mod">
          <ac:chgData name="Jonathan Loo" userId="d2d72d48b56f45d8" providerId="LiveId" clId="{B816A1F6-97B7-4ACD-A812-B0A1120B03B6}" dt="2020-11-21T22:01:39.057" v="16201" actId="1582"/>
          <ac:cxnSpMkLst>
            <pc:docMk/>
            <pc:sldMk cId="858896444" sldId="539"/>
            <ac:cxnSpMk id="453" creationId="{B41C29C1-9686-444B-BE41-3090F1F7E371}"/>
          </ac:cxnSpMkLst>
        </pc:cxnChg>
      </pc:sldChg>
      <pc:sldChg chg="addSp new del">
        <pc:chgData name="Jonathan Loo" userId="d2d72d48b56f45d8" providerId="LiveId" clId="{B816A1F6-97B7-4ACD-A812-B0A1120B03B6}" dt="2020-11-26T10:44:57.383" v="57095" actId="47"/>
        <pc:sldMkLst>
          <pc:docMk/>
          <pc:sldMk cId="2822004977" sldId="540"/>
        </pc:sldMkLst>
        <pc:picChg chg="add">
          <ac:chgData name="Jonathan Loo" userId="d2d72d48b56f45d8" providerId="LiveId" clId="{B816A1F6-97B7-4ACD-A812-B0A1120B03B6}" dt="2020-11-22T15:00:48.069" v="17670"/>
          <ac:picMkLst>
            <pc:docMk/>
            <pc:sldMk cId="2822004977" sldId="540"/>
            <ac:picMk id="16386" creationId="{60153312-973B-4360-B5CE-639914BBBAA6}"/>
          </ac:picMkLst>
        </pc:picChg>
      </pc:sldChg>
      <pc:sldChg chg="modSp add del mod">
        <pc:chgData name="Jonathan Loo" userId="d2d72d48b56f45d8" providerId="LiveId" clId="{B816A1F6-97B7-4ACD-A812-B0A1120B03B6}" dt="2020-11-21T22:06:14.807" v="16463" actId="47"/>
        <pc:sldMkLst>
          <pc:docMk/>
          <pc:sldMk cId="66410809" sldId="541"/>
        </pc:sldMkLst>
        <pc:spChg chg="mod">
          <ac:chgData name="Jonathan Loo" userId="d2d72d48b56f45d8" providerId="LiveId" clId="{B816A1F6-97B7-4ACD-A812-B0A1120B03B6}" dt="2020-11-21T22:06:12.598" v="16462" actId="1038"/>
          <ac:spMkLst>
            <pc:docMk/>
            <pc:sldMk cId="66410809" sldId="541"/>
            <ac:spMk id="382" creationId="{56EFF94A-D2FA-415E-8959-90775DCF2A87}"/>
          </ac:spMkLst>
        </pc:spChg>
        <pc:spChg chg="mod">
          <ac:chgData name="Jonathan Loo" userId="d2d72d48b56f45d8" providerId="LiveId" clId="{B816A1F6-97B7-4ACD-A812-B0A1120B03B6}" dt="2020-11-21T22:06:12.598" v="16462" actId="1038"/>
          <ac:spMkLst>
            <pc:docMk/>
            <pc:sldMk cId="66410809" sldId="541"/>
            <ac:spMk id="384" creationId="{C474C8C1-954A-4F8D-BBDA-E832D345F956}"/>
          </ac:spMkLst>
        </pc:spChg>
        <pc:spChg chg="mod">
          <ac:chgData name="Jonathan Loo" userId="d2d72d48b56f45d8" providerId="LiveId" clId="{B816A1F6-97B7-4ACD-A812-B0A1120B03B6}" dt="2020-11-21T22:06:12.598" v="16462" actId="1038"/>
          <ac:spMkLst>
            <pc:docMk/>
            <pc:sldMk cId="66410809" sldId="541"/>
            <ac:spMk id="385" creationId="{4FAC99C5-0847-4107-81B7-5EBA8B1866D3}"/>
          </ac:spMkLst>
        </pc:spChg>
        <pc:spChg chg="mod">
          <ac:chgData name="Jonathan Loo" userId="d2d72d48b56f45d8" providerId="LiveId" clId="{B816A1F6-97B7-4ACD-A812-B0A1120B03B6}" dt="2020-11-21T22:06:12.598" v="16462" actId="1038"/>
          <ac:spMkLst>
            <pc:docMk/>
            <pc:sldMk cId="66410809" sldId="541"/>
            <ac:spMk id="386" creationId="{FBFF920F-124A-4F5E-9510-458ACC3EF9BA}"/>
          </ac:spMkLst>
        </pc:spChg>
        <pc:spChg chg="mod">
          <ac:chgData name="Jonathan Loo" userId="d2d72d48b56f45d8" providerId="LiveId" clId="{B816A1F6-97B7-4ACD-A812-B0A1120B03B6}" dt="2020-11-21T22:06:12.598" v="16462" actId="1038"/>
          <ac:spMkLst>
            <pc:docMk/>
            <pc:sldMk cId="66410809" sldId="541"/>
            <ac:spMk id="403" creationId="{8F6F1068-03AD-4D74-B48D-280FC8BA445A}"/>
          </ac:spMkLst>
        </pc:spChg>
        <pc:spChg chg="mod">
          <ac:chgData name="Jonathan Loo" userId="d2d72d48b56f45d8" providerId="LiveId" clId="{B816A1F6-97B7-4ACD-A812-B0A1120B03B6}" dt="2020-11-21T22:06:12.598" v="16462" actId="1038"/>
          <ac:spMkLst>
            <pc:docMk/>
            <pc:sldMk cId="66410809" sldId="541"/>
            <ac:spMk id="569" creationId="{B65DA2F6-A045-4DAC-99A9-792B7B27BD39}"/>
          </ac:spMkLst>
        </pc:spChg>
        <pc:picChg chg="mod">
          <ac:chgData name="Jonathan Loo" userId="d2d72d48b56f45d8" providerId="LiveId" clId="{B816A1F6-97B7-4ACD-A812-B0A1120B03B6}" dt="2020-11-21T22:06:12.598" v="16462" actId="1038"/>
          <ac:picMkLst>
            <pc:docMk/>
            <pc:sldMk cId="66410809" sldId="541"/>
            <ac:picMk id="491" creationId="{317EF672-BB05-476E-B018-69D95B603A58}"/>
          </ac:picMkLst>
        </pc:picChg>
        <pc:picChg chg="mod">
          <ac:chgData name="Jonathan Loo" userId="d2d72d48b56f45d8" providerId="LiveId" clId="{B816A1F6-97B7-4ACD-A812-B0A1120B03B6}" dt="2020-11-21T22:06:12.598" v="16462" actId="1038"/>
          <ac:picMkLst>
            <pc:docMk/>
            <pc:sldMk cId="66410809" sldId="541"/>
            <ac:picMk id="557" creationId="{88366AAA-C4DE-47CC-BCCF-1DC4903711FA}"/>
          </ac:picMkLst>
        </pc:picChg>
        <pc:picChg chg="mod">
          <ac:chgData name="Jonathan Loo" userId="d2d72d48b56f45d8" providerId="LiveId" clId="{B816A1F6-97B7-4ACD-A812-B0A1120B03B6}" dt="2020-11-21T22:06:12.598" v="16462" actId="1038"/>
          <ac:picMkLst>
            <pc:docMk/>
            <pc:sldMk cId="66410809" sldId="541"/>
            <ac:picMk id="559" creationId="{FDD2BB2F-EDF0-4F1D-9C08-976D1E7A1F54}"/>
          </ac:picMkLst>
        </pc:picChg>
        <pc:picChg chg="mod">
          <ac:chgData name="Jonathan Loo" userId="d2d72d48b56f45d8" providerId="LiveId" clId="{B816A1F6-97B7-4ACD-A812-B0A1120B03B6}" dt="2020-11-21T22:06:12.598" v="16462" actId="1038"/>
          <ac:picMkLst>
            <pc:docMk/>
            <pc:sldMk cId="66410809" sldId="541"/>
            <ac:picMk id="561" creationId="{F43DD1C3-9425-40E5-8978-20D20458D239}"/>
          </ac:picMkLst>
        </pc:picChg>
        <pc:cxnChg chg="mod">
          <ac:chgData name="Jonathan Loo" userId="d2d72d48b56f45d8" providerId="LiveId" clId="{B816A1F6-97B7-4ACD-A812-B0A1120B03B6}" dt="2020-11-21T22:06:12.598" v="16462" actId="1038"/>
          <ac:cxnSpMkLst>
            <pc:docMk/>
            <pc:sldMk cId="66410809" sldId="541"/>
            <ac:cxnSpMk id="223" creationId="{34F60A23-4FCB-408C-A29C-AF6E3DFC2E9F}"/>
          </ac:cxnSpMkLst>
        </pc:cxnChg>
        <pc:cxnChg chg="mod">
          <ac:chgData name="Jonathan Loo" userId="d2d72d48b56f45d8" providerId="LiveId" clId="{B816A1F6-97B7-4ACD-A812-B0A1120B03B6}" dt="2020-11-21T22:06:12.598" v="16462" actId="1038"/>
          <ac:cxnSpMkLst>
            <pc:docMk/>
            <pc:sldMk cId="66410809" sldId="541"/>
            <ac:cxnSpMk id="226" creationId="{C4689241-AB1F-4AC8-B0F0-D2AB6EC4764A}"/>
          </ac:cxnSpMkLst>
        </pc:cxnChg>
        <pc:cxnChg chg="mod">
          <ac:chgData name="Jonathan Loo" userId="d2d72d48b56f45d8" providerId="LiveId" clId="{B816A1F6-97B7-4ACD-A812-B0A1120B03B6}" dt="2020-11-21T22:06:12.598" v="16462" actId="1038"/>
          <ac:cxnSpMkLst>
            <pc:docMk/>
            <pc:sldMk cId="66410809" sldId="541"/>
            <ac:cxnSpMk id="229" creationId="{BB7AC6B9-E8B8-4090-9627-91F3D6CF894B}"/>
          </ac:cxnSpMkLst>
        </pc:cxnChg>
        <pc:cxnChg chg="mod">
          <ac:chgData name="Jonathan Loo" userId="d2d72d48b56f45d8" providerId="LiveId" clId="{B816A1F6-97B7-4ACD-A812-B0A1120B03B6}" dt="2020-11-21T22:06:12.598" v="16462" actId="1038"/>
          <ac:cxnSpMkLst>
            <pc:docMk/>
            <pc:sldMk cId="66410809" sldId="541"/>
            <ac:cxnSpMk id="236" creationId="{82A10DB1-CC36-42FB-8F27-8C974E436A1D}"/>
          </ac:cxnSpMkLst>
        </pc:cxnChg>
        <pc:cxnChg chg="mod">
          <ac:chgData name="Jonathan Loo" userId="d2d72d48b56f45d8" providerId="LiveId" clId="{B816A1F6-97B7-4ACD-A812-B0A1120B03B6}" dt="2020-11-21T22:06:12.598" v="16462" actId="1038"/>
          <ac:cxnSpMkLst>
            <pc:docMk/>
            <pc:sldMk cId="66410809" sldId="541"/>
            <ac:cxnSpMk id="245" creationId="{A45DFD3A-1E87-42AA-A9D8-8E29FA3AD5FD}"/>
          </ac:cxnSpMkLst>
        </pc:cxnChg>
        <pc:cxnChg chg="mod">
          <ac:chgData name="Jonathan Loo" userId="d2d72d48b56f45d8" providerId="LiveId" clId="{B816A1F6-97B7-4ACD-A812-B0A1120B03B6}" dt="2020-11-21T22:06:12.598" v="16462" actId="1038"/>
          <ac:cxnSpMkLst>
            <pc:docMk/>
            <pc:sldMk cId="66410809" sldId="541"/>
            <ac:cxnSpMk id="248" creationId="{D44C02CF-0182-4D92-BCDD-06A53EC50A8E}"/>
          </ac:cxnSpMkLst>
        </pc:cxnChg>
        <pc:cxnChg chg="mod">
          <ac:chgData name="Jonathan Loo" userId="d2d72d48b56f45d8" providerId="LiveId" clId="{B816A1F6-97B7-4ACD-A812-B0A1120B03B6}" dt="2020-11-21T22:06:12.598" v="16462" actId="1038"/>
          <ac:cxnSpMkLst>
            <pc:docMk/>
            <pc:sldMk cId="66410809" sldId="541"/>
            <ac:cxnSpMk id="251" creationId="{59509718-3113-439F-ADF9-7D3E74BDE470}"/>
          </ac:cxnSpMkLst>
        </pc:cxnChg>
        <pc:cxnChg chg="mod">
          <ac:chgData name="Jonathan Loo" userId="d2d72d48b56f45d8" providerId="LiveId" clId="{B816A1F6-97B7-4ACD-A812-B0A1120B03B6}" dt="2020-11-21T22:06:12.598" v="16462" actId="1038"/>
          <ac:cxnSpMkLst>
            <pc:docMk/>
            <pc:sldMk cId="66410809" sldId="541"/>
            <ac:cxnSpMk id="254" creationId="{0F8800D3-42B3-4B11-9CF4-F8807879930B}"/>
          </ac:cxnSpMkLst>
        </pc:cxnChg>
        <pc:cxnChg chg="mod">
          <ac:chgData name="Jonathan Loo" userId="d2d72d48b56f45d8" providerId="LiveId" clId="{B816A1F6-97B7-4ACD-A812-B0A1120B03B6}" dt="2020-11-21T22:06:12.598" v="16462" actId="1038"/>
          <ac:cxnSpMkLst>
            <pc:docMk/>
            <pc:sldMk cId="66410809" sldId="541"/>
            <ac:cxnSpMk id="259" creationId="{36129213-4917-4538-A3CC-8ECEB59A611D}"/>
          </ac:cxnSpMkLst>
        </pc:cxnChg>
        <pc:cxnChg chg="mod">
          <ac:chgData name="Jonathan Loo" userId="d2d72d48b56f45d8" providerId="LiveId" clId="{B816A1F6-97B7-4ACD-A812-B0A1120B03B6}" dt="2020-11-21T22:06:12.598" v="16462" actId="1038"/>
          <ac:cxnSpMkLst>
            <pc:docMk/>
            <pc:sldMk cId="66410809" sldId="541"/>
            <ac:cxnSpMk id="262" creationId="{86C87F7A-FCA4-4AFE-BA4A-EA153C6D2A4F}"/>
          </ac:cxnSpMkLst>
        </pc:cxnChg>
        <pc:cxnChg chg="mod">
          <ac:chgData name="Jonathan Loo" userId="d2d72d48b56f45d8" providerId="LiveId" clId="{B816A1F6-97B7-4ACD-A812-B0A1120B03B6}" dt="2020-11-21T22:06:12.598" v="16462" actId="1038"/>
          <ac:cxnSpMkLst>
            <pc:docMk/>
            <pc:sldMk cId="66410809" sldId="541"/>
            <ac:cxnSpMk id="265" creationId="{36F7445B-888C-4129-8AEB-8C229FC172EF}"/>
          </ac:cxnSpMkLst>
        </pc:cxnChg>
        <pc:cxnChg chg="mod">
          <ac:chgData name="Jonathan Loo" userId="d2d72d48b56f45d8" providerId="LiveId" clId="{B816A1F6-97B7-4ACD-A812-B0A1120B03B6}" dt="2020-11-21T22:06:12.598" v="16462" actId="1038"/>
          <ac:cxnSpMkLst>
            <pc:docMk/>
            <pc:sldMk cId="66410809" sldId="541"/>
            <ac:cxnSpMk id="270" creationId="{9B589680-E50B-466F-BF87-4F22E35A033A}"/>
          </ac:cxnSpMkLst>
        </pc:cxnChg>
        <pc:cxnChg chg="mod">
          <ac:chgData name="Jonathan Loo" userId="d2d72d48b56f45d8" providerId="LiveId" clId="{B816A1F6-97B7-4ACD-A812-B0A1120B03B6}" dt="2020-11-21T22:06:12.598" v="16462" actId="1038"/>
          <ac:cxnSpMkLst>
            <pc:docMk/>
            <pc:sldMk cId="66410809" sldId="541"/>
            <ac:cxnSpMk id="273" creationId="{C0B69C5D-9F5A-4BA8-B116-C655A41C4579}"/>
          </ac:cxnSpMkLst>
        </pc:cxnChg>
        <pc:cxnChg chg="mod">
          <ac:chgData name="Jonathan Loo" userId="d2d72d48b56f45d8" providerId="LiveId" clId="{B816A1F6-97B7-4ACD-A812-B0A1120B03B6}" dt="2020-11-21T22:06:12.598" v="16462" actId="1038"/>
          <ac:cxnSpMkLst>
            <pc:docMk/>
            <pc:sldMk cId="66410809" sldId="541"/>
            <ac:cxnSpMk id="453" creationId="{B41C29C1-9686-444B-BE41-3090F1F7E371}"/>
          </ac:cxnSpMkLst>
        </pc:cxnChg>
      </pc:sldChg>
      <pc:sldChg chg="addSp delSp modSp new del mod ord">
        <pc:chgData name="Jonathan Loo" userId="d2d72d48b56f45d8" providerId="LiveId" clId="{B816A1F6-97B7-4ACD-A812-B0A1120B03B6}" dt="2020-11-24T11:32:18.255" v="33549" actId="47"/>
        <pc:sldMkLst>
          <pc:docMk/>
          <pc:sldMk cId="1903568477" sldId="541"/>
        </pc:sldMkLst>
        <pc:spChg chg="mod">
          <ac:chgData name="Jonathan Loo" userId="d2d72d48b56f45d8" providerId="LiveId" clId="{B816A1F6-97B7-4ACD-A812-B0A1120B03B6}" dt="2020-11-21T22:22:48.739" v="17405" actId="20577"/>
          <ac:spMkLst>
            <pc:docMk/>
            <pc:sldMk cId="1903568477" sldId="541"/>
            <ac:spMk id="2" creationId="{07B3538D-05C1-4737-B683-AA053178CC14}"/>
          </ac:spMkLst>
        </pc:spChg>
        <pc:spChg chg="del">
          <ac:chgData name="Jonathan Loo" userId="d2d72d48b56f45d8" providerId="LiveId" clId="{B816A1F6-97B7-4ACD-A812-B0A1120B03B6}" dt="2020-11-21T22:10:01.288" v="16465"/>
          <ac:spMkLst>
            <pc:docMk/>
            <pc:sldMk cId="1903568477" sldId="541"/>
            <ac:spMk id="3" creationId="{9F80C6A9-B173-4E1E-A4B7-CC266921ED2F}"/>
          </ac:spMkLst>
        </pc:spChg>
        <pc:spChg chg="del mod topLvl">
          <ac:chgData name="Jonathan Loo" userId="d2d72d48b56f45d8" providerId="LiveId" clId="{B816A1F6-97B7-4ACD-A812-B0A1120B03B6}" dt="2020-11-21T22:12:10.265" v="16556" actId="478"/>
          <ac:spMkLst>
            <pc:docMk/>
            <pc:sldMk cId="1903568477" sldId="541"/>
            <ac:spMk id="7" creationId="{74FE5D32-97E0-409E-A039-DF835B6EA152}"/>
          </ac:spMkLst>
        </pc:spChg>
        <pc:spChg chg="del mod topLvl">
          <ac:chgData name="Jonathan Loo" userId="d2d72d48b56f45d8" providerId="LiveId" clId="{B816A1F6-97B7-4ACD-A812-B0A1120B03B6}" dt="2020-11-21T22:12:10.265" v="16556" actId="478"/>
          <ac:spMkLst>
            <pc:docMk/>
            <pc:sldMk cId="1903568477" sldId="541"/>
            <ac:spMk id="8" creationId="{8E5B411C-74C8-4612-91A4-0F161278E493}"/>
          </ac:spMkLst>
        </pc:spChg>
        <pc:spChg chg="del mod topLvl">
          <ac:chgData name="Jonathan Loo" userId="d2d72d48b56f45d8" providerId="LiveId" clId="{B816A1F6-97B7-4ACD-A812-B0A1120B03B6}" dt="2020-11-21T22:12:10.265" v="16556" actId="478"/>
          <ac:spMkLst>
            <pc:docMk/>
            <pc:sldMk cId="1903568477" sldId="541"/>
            <ac:spMk id="9" creationId="{62688286-8CA6-4C15-A216-CCDB75F1AE91}"/>
          </ac:spMkLst>
        </pc:spChg>
        <pc:spChg chg="del mod topLvl">
          <ac:chgData name="Jonathan Loo" userId="d2d72d48b56f45d8" providerId="LiveId" clId="{B816A1F6-97B7-4ACD-A812-B0A1120B03B6}" dt="2020-11-21T22:12:10.265" v="16556" actId="478"/>
          <ac:spMkLst>
            <pc:docMk/>
            <pc:sldMk cId="1903568477" sldId="541"/>
            <ac:spMk id="10" creationId="{AC266491-3C2A-4ABB-AA7E-52D37C5FBFEF}"/>
          </ac:spMkLst>
        </pc:spChg>
        <pc:spChg chg="del mod topLvl">
          <ac:chgData name="Jonathan Loo" userId="d2d72d48b56f45d8" providerId="LiveId" clId="{B816A1F6-97B7-4ACD-A812-B0A1120B03B6}" dt="2020-11-21T22:12:10.265" v="16556" actId="478"/>
          <ac:spMkLst>
            <pc:docMk/>
            <pc:sldMk cId="1903568477" sldId="541"/>
            <ac:spMk id="11" creationId="{D9CEE30C-01EF-4E1A-82BE-43767A1A1F69}"/>
          </ac:spMkLst>
        </pc:spChg>
        <pc:spChg chg="del mod topLvl">
          <ac:chgData name="Jonathan Loo" userId="d2d72d48b56f45d8" providerId="LiveId" clId="{B816A1F6-97B7-4ACD-A812-B0A1120B03B6}" dt="2020-11-21T22:12:10.265" v="16556" actId="478"/>
          <ac:spMkLst>
            <pc:docMk/>
            <pc:sldMk cId="1903568477" sldId="541"/>
            <ac:spMk id="12" creationId="{5D43610E-A822-4FB1-8B3B-0FBC0996597F}"/>
          </ac:spMkLst>
        </pc:spChg>
        <pc:spChg chg="del mod topLvl">
          <ac:chgData name="Jonathan Loo" userId="d2d72d48b56f45d8" providerId="LiveId" clId="{B816A1F6-97B7-4ACD-A812-B0A1120B03B6}" dt="2020-11-21T22:12:10.265" v="16556" actId="478"/>
          <ac:spMkLst>
            <pc:docMk/>
            <pc:sldMk cId="1903568477" sldId="541"/>
            <ac:spMk id="13" creationId="{B3144E00-EBE5-4BB4-B96C-260C585D3C07}"/>
          </ac:spMkLst>
        </pc:spChg>
        <pc:spChg chg="del mod topLvl">
          <ac:chgData name="Jonathan Loo" userId="d2d72d48b56f45d8" providerId="LiveId" clId="{B816A1F6-97B7-4ACD-A812-B0A1120B03B6}" dt="2020-11-21T22:12:10.265" v="16556" actId="478"/>
          <ac:spMkLst>
            <pc:docMk/>
            <pc:sldMk cId="1903568477" sldId="541"/>
            <ac:spMk id="14" creationId="{E83A3243-BB87-42FF-9E9B-39D26D2208E6}"/>
          </ac:spMkLst>
        </pc:spChg>
        <pc:spChg chg="del mod topLvl">
          <ac:chgData name="Jonathan Loo" userId="d2d72d48b56f45d8" providerId="LiveId" clId="{B816A1F6-97B7-4ACD-A812-B0A1120B03B6}" dt="2020-11-21T22:12:10.265" v="16556" actId="478"/>
          <ac:spMkLst>
            <pc:docMk/>
            <pc:sldMk cId="1903568477" sldId="541"/>
            <ac:spMk id="15" creationId="{833B19A8-68F8-4AEE-BAEF-B05ADCB411FB}"/>
          </ac:spMkLst>
        </pc:spChg>
        <pc:spChg chg="del mod topLvl">
          <ac:chgData name="Jonathan Loo" userId="d2d72d48b56f45d8" providerId="LiveId" clId="{B816A1F6-97B7-4ACD-A812-B0A1120B03B6}" dt="2020-11-21T22:12:10.265" v="16556" actId="478"/>
          <ac:spMkLst>
            <pc:docMk/>
            <pc:sldMk cId="1903568477" sldId="541"/>
            <ac:spMk id="16" creationId="{95A857DE-43D0-4296-881F-272845B729CB}"/>
          </ac:spMkLst>
        </pc:spChg>
        <pc:spChg chg="del mod topLvl">
          <ac:chgData name="Jonathan Loo" userId="d2d72d48b56f45d8" providerId="LiveId" clId="{B816A1F6-97B7-4ACD-A812-B0A1120B03B6}" dt="2020-11-21T22:12:10.265" v="16556" actId="478"/>
          <ac:spMkLst>
            <pc:docMk/>
            <pc:sldMk cId="1903568477" sldId="541"/>
            <ac:spMk id="17" creationId="{B156CBB6-2B6D-446E-BA84-561952F7AE5C}"/>
          </ac:spMkLst>
        </pc:spChg>
        <pc:spChg chg="del mod topLvl">
          <ac:chgData name="Jonathan Loo" userId="d2d72d48b56f45d8" providerId="LiveId" clId="{B816A1F6-97B7-4ACD-A812-B0A1120B03B6}" dt="2020-11-21T22:12:10.265" v="16556" actId="478"/>
          <ac:spMkLst>
            <pc:docMk/>
            <pc:sldMk cId="1903568477" sldId="541"/>
            <ac:spMk id="18" creationId="{09278112-1270-464A-AF83-ECCA624B9D36}"/>
          </ac:spMkLst>
        </pc:spChg>
        <pc:spChg chg="del mod topLvl">
          <ac:chgData name="Jonathan Loo" userId="d2d72d48b56f45d8" providerId="LiveId" clId="{B816A1F6-97B7-4ACD-A812-B0A1120B03B6}" dt="2020-11-21T22:12:10.265" v="16556" actId="478"/>
          <ac:spMkLst>
            <pc:docMk/>
            <pc:sldMk cId="1903568477" sldId="541"/>
            <ac:spMk id="19" creationId="{A0F3CA73-77D0-4C44-824A-BBF0FA0CA06B}"/>
          </ac:spMkLst>
        </pc:spChg>
        <pc:spChg chg="del mod topLvl">
          <ac:chgData name="Jonathan Loo" userId="d2d72d48b56f45d8" providerId="LiveId" clId="{B816A1F6-97B7-4ACD-A812-B0A1120B03B6}" dt="2020-11-21T22:12:10.265" v="16556" actId="478"/>
          <ac:spMkLst>
            <pc:docMk/>
            <pc:sldMk cId="1903568477" sldId="541"/>
            <ac:spMk id="20" creationId="{EEC22EBC-D046-40C6-BD01-22B42464A5C5}"/>
          </ac:spMkLst>
        </pc:spChg>
        <pc:spChg chg="del mod topLvl">
          <ac:chgData name="Jonathan Loo" userId="d2d72d48b56f45d8" providerId="LiveId" clId="{B816A1F6-97B7-4ACD-A812-B0A1120B03B6}" dt="2020-11-21T22:12:10.265" v="16556" actId="478"/>
          <ac:spMkLst>
            <pc:docMk/>
            <pc:sldMk cId="1903568477" sldId="541"/>
            <ac:spMk id="21" creationId="{915D5689-42C8-4207-8933-320C3864568B}"/>
          </ac:spMkLst>
        </pc:spChg>
        <pc:spChg chg="del mod topLvl">
          <ac:chgData name="Jonathan Loo" userId="d2d72d48b56f45d8" providerId="LiveId" clId="{B816A1F6-97B7-4ACD-A812-B0A1120B03B6}" dt="2020-11-21T22:12:10.265" v="16556" actId="478"/>
          <ac:spMkLst>
            <pc:docMk/>
            <pc:sldMk cId="1903568477" sldId="541"/>
            <ac:spMk id="22" creationId="{6936557D-73AD-4D0C-B7F9-CFA77305A059}"/>
          </ac:spMkLst>
        </pc:spChg>
        <pc:spChg chg="del mod topLvl">
          <ac:chgData name="Jonathan Loo" userId="d2d72d48b56f45d8" providerId="LiveId" clId="{B816A1F6-97B7-4ACD-A812-B0A1120B03B6}" dt="2020-11-21T22:12:10.265" v="16556" actId="478"/>
          <ac:spMkLst>
            <pc:docMk/>
            <pc:sldMk cId="1903568477" sldId="541"/>
            <ac:spMk id="23" creationId="{E28E5289-35E4-445E-B4ED-18B34D5DBE5C}"/>
          </ac:spMkLst>
        </pc:spChg>
        <pc:spChg chg="del mod topLvl">
          <ac:chgData name="Jonathan Loo" userId="d2d72d48b56f45d8" providerId="LiveId" clId="{B816A1F6-97B7-4ACD-A812-B0A1120B03B6}" dt="2020-11-21T22:12:10.265" v="16556" actId="478"/>
          <ac:spMkLst>
            <pc:docMk/>
            <pc:sldMk cId="1903568477" sldId="541"/>
            <ac:spMk id="24" creationId="{1C5F0A7F-8D2F-4B97-8292-E8FBB354FD67}"/>
          </ac:spMkLst>
        </pc:spChg>
        <pc:spChg chg="del mod topLvl">
          <ac:chgData name="Jonathan Loo" userId="d2d72d48b56f45d8" providerId="LiveId" clId="{B816A1F6-97B7-4ACD-A812-B0A1120B03B6}" dt="2020-11-21T22:12:10.265" v="16556" actId="478"/>
          <ac:spMkLst>
            <pc:docMk/>
            <pc:sldMk cId="1903568477" sldId="541"/>
            <ac:spMk id="25" creationId="{CA45B1F6-5255-4285-9B18-9112C9F7EFD7}"/>
          </ac:spMkLst>
        </pc:spChg>
        <pc:spChg chg="del mod topLvl">
          <ac:chgData name="Jonathan Loo" userId="d2d72d48b56f45d8" providerId="LiveId" clId="{B816A1F6-97B7-4ACD-A812-B0A1120B03B6}" dt="2020-11-21T22:12:10.265" v="16556" actId="478"/>
          <ac:spMkLst>
            <pc:docMk/>
            <pc:sldMk cId="1903568477" sldId="541"/>
            <ac:spMk id="26" creationId="{24013AC6-2593-41F1-9E97-BE8799ED8E5B}"/>
          </ac:spMkLst>
        </pc:spChg>
        <pc:spChg chg="del mod topLvl">
          <ac:chgData name="Jonathan Loo" userId="d2d72d48b56f45d8" providerId="LiveId" clId="{B816A1F6-97B7-4ACD-A812-B0A1120B03B6}" dt="2020-11-21T22:12:10.265" v="16556" actId="478"/>
          <ac:spMkLst>
            <pc:docMk/>
            <pc:sldMk cId="1903568477" sldId="541"/>
            <ac:spMk id="27" creationId="{8631782E-5966-4596-9398-927385DE3FCB}"/>
          </ac:spMkLst>
        </pc:spChg>
        <pc:spChg chg="del mod topLvl">
          <ac:chgData name="Jonathan Loo" userId="d2d72d48b56f45d8" providerId="LiveId" clId="{B816A1F6-97B7-4ACD-A812-B0A1120B03B6}" dt="2020-11-21T22:12:10.265" v="16556" actId="478"/>
          <ac:spMkLst>
            <pc:docMk/>
            <pc:sldMk cId="1903568477" sldId="541"/>
            <ac:spMk id="28" creationId="{172664F5-3578-4110-8F69-62C0EFFA1209}"/>
          </ac:spMkLst>
        </pc:spChg>
        <pc:spChg chg="del mod topLvl">
          <ac:chgData name="Jonathan Loo" userId="d2d72d48b56f45d8" providerId="LiveId" clId="{B816A1F6-97B7-4ACD-A812-B0A1120B03B6}" dt="2020-11-21T22:12:10.265" v="16556" actId="478"/>
          <ac:spMkLst>
            <pc:docMk/>
            <pc:sldMk cId="1903568477" sldId="541"/>
            <ac:spMk id="29" creationId="{5A0C26F7-D8E0-4977-83BC-059BC68F6C19}"/>
          </ac:spMkLst>
        </pc:spChg>
        <pc:spChg chg="del mod topLvl">
          <ac:chgData name="Jonathan Loo" userId="d2d72d48b56f45d8" providerId="LiveId" clId="{B816A1F6-97B7-4ACD-A812-B0A1120B03B6}" dt="2020-11-21T22:12:10.265" v="16556" actId="478"/>
          <ac:spMkLst>
            <pc:docMk/>
            <pc:sldMk cId="1903568477" sldId="541"/>
            <ac:spMk id="30" creationId="{216B1B5F-AF7A-4EC1-BB65-4C2ECB052B86}"/>
          </ac:spMkLst>
        </pc:spChg>
        <pc:spChg chg="del mod topLvl">
          <ac:chgData name="Jonathan Loo" userId="d2d72d48b56f45d8" providerId="LiveId" clId="{B816A1F6-97B7-4ACD-A812-B0A1120B03B6}" dt="2020-11-21T22:12:10.265" v="16556" actId="478"/>
          <ac:spMkLst>
            <pc:docMk/>
            <pc:sldMk cId="1903568477" sldId="541"/>
            <ac:spMk id="31" creationId="{51F1D38B-4C58-4B19-9A16-FB244B9C1DF0}"/>
          </ac:spMkLst>
        </pc:spChg>
        <pc:spChg chg="del mod topLvl">
          <ac:chgData name="Jonathan Loo" userId="d2d72d48b56f45d8" providerId="LiveId" clId="{B816A1F6-97B7-4ACD-A812-B0A1120B03B6}" dt="2020-11-21T22:12:10.265" v="16556" actId="478"/>
          <ac:spMkLst>
            <pc:docMk/>
            <pc:sldMk cId="1903568477" sldId="541"/>
            <ac:spMk id="32" creationId="{B4F492F7-F745-4758-B42E-C0C8FA3DDACE}"/>
          </ac:spMkLst>
        </pc:spChg>
        <pc:spChg chg="del mod topLvl">
          <ac:chgData name="Jonathan Loo" userId="d2d72d48b56f45d8" providerId="LiveId" clId="{B816A1F6-97B7-4ACD-A812-B0A1120B03B6}" dt="2020-11-21T22:10:25.996" v="16471" actId="478"/>
          <ac:spMkLst>
            <pc:docMk/>
            <pc:sldMk cId="1903568477" sldId="541"/>
            <ac:spMk id="33" creationId="{7910C7E8-999A-4459-BFC0-D4CBCFEE0F51}"/>
          </ac:spMkLst>
        </pc:spChg>
        <pc:spChg chg="del mod topLvl">
          <ac:chgData name="Jonathan Loo" userId="d2d72d48b56f45d8" providerId="LiveId" clId="{B816A1F6-97B7-4ACD-A812-B0A1120B03B6}" dt="2020-11-21T22:12:10.265" v="16556" actId="478"/>
          <ac:spMkLst>
            <pc:docMk/>
            <pc:sldMk cId="1903568477" sldId="541"/>
            <ac:spMk id="34" creationId="{6D5627EE-266C-48BB-AD29-22068BF1D86C}"/>
          </ac:spMkLst>
        </pc:spChg>
        <pc:spChg chg="del mod topLvl">
          <ac:chgData name="Jonathan Loo" userId="d2d72d48b56f45d8" providerId="LiveId" clId="{B816A1F6-97B7-4ACD-A812-B0A1120B03B6}" dt="2020-11-21T22:10:25.996" v="16471" actId="478"/>
          <ac:spMkLst>
            <pc:docMk/>
            <pc:sldMk cId="1903568477" sldId="541"/>
            <ac:spMk id="35" creationId="{F1EF3567-912C-4666-A16B-6F6E1248265C}"/>
          </ac:spMkLst>
        </pc:spChg>
        <pc:spChg chg="del mod topLvl">
          <ac:chgData name="Jonathan Loo" userId="d2d72d48b56f45d8" providerId="LiveId" clId="{B816A1F6-97B7-4ACD-A812-B0A1120B03B6}" dt="2020-11-21T22:12:10.265" v="16556" actId="478"/>
          <ac:spMkLst>
            <pc:docMk/>
            <pc:sldMk cId="1903568477" sldId="541"/>
            <ac:spMk id="36" creationId="{5EBCC8B0-8B3C-4182-AF14-E6CD224C60D3}"/>
          </ac:spMkLst>
        </pc:spChg>
        <pc:spChg chg="del mod topLvl">
          <ac:chgData name="Jonathan Loo" userId="d2d72d48b56f45d8" providerId="LiveId" clId="{B816A1F6-97B7-4ACD-A812-B0A1120B03B6}" dt="2020-11-21T22:12:10.265" v="16556" actId="478"/>
          <ac:spMkLst>
            <pc:docMk/>
            <pc:sldMk cId="1903568477" sldId="541"/>
            <ac:spMk id="37" creationId="{23A70C51-308F-4DAF-B574-B57FB9D6D107}"/>
          </ac:spMkLst>
        </pc:spChg>
        <pc:spChg chg="del mod topLvl">
          <ac:chgData name="Jonathan Loo" userId="d2d72d48b56f45d8" providerId="LiveId" clId="{B816A1F6-97B7-4ACD-A812-B0A1120B03B6}" dt="2020-11-21T22:12:10.265" v="16556" actId="478"/>
          <ac:spMkLst>
            <pc:docMk/>
            <pc:sldMk cId="1903568477" sldId="541"/>
            <ac:spMk id="38" creationId="{4C34C6F2-E67D-44FB-87D5-0F14811DCCB3}"/>
          </ac:spMkLst>
        </pc:spChg>
        <pc:spChg chg="del mod topLvl">
          <ac:chgData name="Jonathan Loo" userId="d2d72d48b56f45d8" providerId="LiveId" clId="{B816A1F6-97B7-4ACD-A812-B0A1120B03B6}" dt="2020-11-21T22:12:10.265" v="16556" actId="478"/>
          <ac:spMkLst>
            <pc:docMk/>
            <pc:sldMk cId="1903568477" sldId="541"/>
            <ac:spMk id="39" creationId="{1DE976B9-3AC8-41B6-A95D-79E02C7AFED5}"/>
          </ac:spMkLst>
        </pc:spChg>
        <pc:spChg chg="del mod topLvl">
          <ac:chgData name="Jonathan Loo" userId="d2d72d48b56f45d8" providerId="LiveId" clId="{B816A1F6-97B7-4ACD-A812-B0A1120B03B6}" dt="2020-11-21T22:10:25.996" v="16471" actId="478"/>
          <ac:spMkLst>
            <pc:docMk/>
            <pc:sldMk cId="1903568477" sldId="541"/>
            <ac:spMk id="40" creationId="{C20B6455-239A-4B8D-8610-D50728770DC8}"/>
          </ac:spMkLst>
        </pc:spChg>
        <pc:spChg chg="del mod topLvl">
          <ac:chgData name="Jonathan Loo" userId="d2d72d48b56f45d8" providerId="LiveId" clId="{B816A1F6-97B7-4ACD-A812-B0A1120B03B6}" dt="2020-11-21T22:12:10.265" v="16556" actId="478"/>
          <ac:spMkLst>
            <pc:docMk/>
            <pc:sldMk cId="1903568477" sldId="541"/>
            <ac:spMk id="41" creationId="{99B392CF-47BF-4C64-8331-3ECA96A3C31D}"/>
          </ac:spMkLst>
        </pc:spChg>
        <pc:spChg chg="del mod topLvl">
          <ac:chgData name="Jonathan Loo" userId="d2d72d48b56f45d8" providerId="LiveId" clId="{B816A1F6-97B7-4ACD-A812-B0A1120B03B6}" dt="2020-11-21T22:12:10.265" v="16556" actId="478"/>
          <ac:spMkLst>
            <pc:docMk/>
            <pc:sldMk cId="1903568477" sldId="541"/>
            <ac:spMk id="42" creationId="{38E4739F-2CB5-4D83-A287-96440328FFFC}"/>
          </ac:spMkLst>
        </pc:spChg>
        <pc:spChg chg="del mod topLvl">
          <ac:chgData name="Jonathan Loo" userId="d2d72d48b56f45d8" providerId="LiveId" clId="{B816A1F6-97B7-4ACD-A812-B0A1120B03B6}" dt="2020-11-21T22:12:10.265" v="16556" actId="478"/>
          <ac:spMkLst>
            <pc:docMk/>
            <pc:sldMk cId="1903568477" sldId="541"/>
            <ac:spMk id="43" creationId="{43301679-B186-4ACB-A120-0707EEBAD0A5}"/>
          </ac:spMkLst>
        </pc:spChg>
        <pc:spChg chg="add del mod">
          <ac:chgData name="Jonathan Loo" userId="d2d72d48b56f45d8" providerId="LiveId" clId="{B816A1F6-97B7-4ACD-A812-B0A1120B03B6}" dt="2020-11-21T22:15:40.168" v="16796" actId="478"/>
          <ac:spMkLst>
            <pc:docMk/>
            <pc:sldMk cId="1903568477" sldId="541"/>
            <ac:spMk id="52" creationId="{068ABDD0-52F8-48CA-A877-0BFE021F4AD2}"/>
          </ac:spMkLst>
        </pc:spChg>
        <pc:spChg chg="add del mod">
          <ac:chgData name="Jonathan Loo" userId="d2d72d48b56f45d8" providerId="LiveId" clId="{B816A1F6-97B7-4ACD-A812-B0A1120B03B6}" dt="2020-11-21T22:15:37.243" v="16795" actId="478"/>
          <ac:spMkLst>
            <pc:docMk/>
            <pc:sldMk cId="1903568477" sldId="541"/>
            <ac:spMk id="53" creationId="{68CA6F36-53EF-4437-B0DE-CBECC8928A93}"/>
          </ac:spMkLst>
        </pc:spChg>
        <pc:spChg chg="add del mod">
          <ac:chgData name="Jonathan Loo" userId="d2d72d48b56f45d8" providerId="LiveId" clId="{B816A1F6-97B7-4ACD-A812-B0A1120B03B6}" dt="2020-11-21T22:15:36.733" v="16794" actId="478"/>
          <ac:spMkLst>
            <pc:docMk/>
            <pc:sldMk cId="1903568477" sldId="541"/>
            <ac:spMk id="54" creationId="{6040F254-6772-4613-AC09-937B8444F0A6}"/>
          </ac:spMkLst>
        </pc:spChg>
        <pc:spChg chg="add del mod">
          <ac:chgData name="Jonathan Loo" userId="d2d72d48b56f45d8" providerId="LiveId" clId="{B816A1F6-97B7-4ACD-A812-B0A1120B03B6}" dt="2020-11-21T22:12:35.249" v="16560" actId="478"/>
          <ac:spMkLst>
            <pc:docMk/>
            <pc:sldMk cId="1903568477" sldId="541"/>
            <ac:spMk id="55" creationId="{51345490-3722-4485-8361-7B401B175087}"/>
          </ac:spMkLst>
        </pc:spChg>
        <pc:spChg chg="add del mod">
          <ac:chgData name="Jonathan Loo" userId="d2d72d48b56f45d8" providerId="LiveId" clId="{B816A1F6-97B7-4ACD-A812-B0A1120B03B6}" dt="2020-11-21T22:13:23.010" v="16645" actId="478"/>
          <ac:spMkLst>
            <pc:docMk/>
            <pc:sldMk cId="1903568477" sldId="541"/>
            <ac:spMk id="56" creationId="{B79DAC96-F9F2-40E4-8909-5C6488F75BAB}"/>
          </ac:spMkLst>
        </pc:spChg>
        <pc:spChg chg="add del mod">
          <ac:chgData name="Jonathan Loo" userId="d2d72d48b56f45d8" providerId="LiveId" clId="{B816A1F6-97B7-4ACD-A812-B0A1120B03B6}" dt="2020-11-21T22:13:25.109" v="16646" actId="478"/>
          <ac:spMkLst>
            <pc:docMk/>
            <pc:sldMk cId="1903568477" sldId="541"/>
            <ac:spMk id="57" creationId="{A1B972F4-AF18-458C-AD03-788D6B899CCB}"/>
          </ac:spMkLst>
        </pc:spChg>
        <pc:spChg chg="add del mod">
          <ac:chgData name="Jonathan Loo" userId="d2d72d48b56f45d8" providerId="LiveId" clId="{B816A1F6-97B7-4ACD-A812-B0A1120B03B6}" dt="2020-11-21T22:12:54.919" v="16634" actId="478"/>
          <ac:spMkLst>
            <pc:docMk/>
            <pc:sldMk cId="1903568477" sldId="541"/>
            <ac:spMk id="58" creationId="{9E27981F-5069-4D3A-9A47-52FCF7EAA5B8}"/>
          </ac:spMkLst>
        </pc:spChg>
        <pc:spChg chg="add del mod">
          <ac:chgData name="Jonathan Loo" userId="d2d72d48b56f45d8" providerId="LiveId" clId="{B816A1F6-97B7-4ACD-A812-B0A1120B03B6}" dt="2020-11-21T22:13:26.052" v="16647" actId="478"/>
          <ac:spMkLst>
            <pc:docMk/>
            <pc:sldMk cId="1903568477" sldId="541"/>
            <ac:spMk id="59" creationId="{5E03035F-F2AB-4C69-B03A-A5708DD046A0}"/>
          </ac:spMkLst>
        </pc:spChg>
        <pc:spChg chg="add del mod">
          <ac:chgData name="Jonathan Loo" userId="d2d72d48b56f45d8" providerId="LiveId" clId="{B816A1F6-97B7-4ACD-A812-B0A1120B03B6}" dt="2020-11-21T22:13:26.881" v="16648" actId="478"/>
          <ac:spMkLst>
            <pc:docMk/>
            <pc:sldMk cId="1903568477" sldId="541"/>
            <ac:spMk id="60" creationId="{F20E9D03-9655-4AB5-8625-A0597D9614ED}"/>
          </ac:spMkLst>
        </pc:spChg>
        <pc:spChg chg="add del mod">
          <ac:chgData name="Jonathan Loo" userId="d2d72d48b56f45d8" providerId="LiveId" clId="{B816A1F6-97B7-4ACD-A812-B0A1120B03B6}" dt="2020-11-21T22:13:29.059" v="16650" actId="478"/>
          <ac:spMkLst>
            <pc:docMk/>
            <pc:sldMk cId="1903568477" sldId="541"/>
            <ac:spMk id="61" creationId="{7F0D4245-E814-4C93-9153-844AD3EBDFC3}"/>
          </ac:spMkLst>
        </pc:spChg>
        <pc:spChg chg="add del mod">
          <ac:chgData name="Jonathan Loo" userId="d2d72d48b56f45d8" providerId="LiveId" clId="{B816A1F6-97B7-4ACD-A812-B0A1120B03B6}" dt="2020-11-21T22:13:27.823" v="16649" actId="478"/>
          <ac:spMkLst>
            <pc:docMk/>
            <pc:sldMk cId="1903568477" sldId="541"/>
            <ac:spMk id="62" creationId="{66E57037-4E62-4EA3-98CB-570132F7A498}"/>
          </ac:spMkLst>
        </pc:spChg>
        <pc:spChg chg="add del mod">
          <ac:chgData name="Jonathan Loo" userId="d2d72d48b56f45d8" providerId="LiveId" clId="{B816A1F6-97B7-4ACD-A812-B0A1120B03B6}" dt="2020-11-21T22:13:29.986" v="16651" actId="478"/>
          <ac:spMkLst>
            <pc:docMk/>
            <pc:sldMk cId="1903568477" sldId="541"/>
            <ac:spMk id="63" creationId="{E13BB29F-3301-43F1-A6F4-B3270ABB18D8}"/>
          </ac:spMkLst>
        </pc:spChg>
        <pc:spChg chg="add del mod">
          <ac:chgData name="Jonathan Loo" userId="d2d72d48b56f45d8" providerId="LiveId" clId="{B816A1F6-97B7-4ACD-A812-B0A1120B03B6}" dt="2020-11-21T22:13:30.596" v="16652" actId="478"/>
          <ac:spMkLst>
            <pc:docMk/>
            <pc:sldMk cId="1903568477" sldId="541"/>
            <ac:spMk id="64" creationId="{6FD78753-B09E-4D1D-B6A0-0C45A72A6ECD}"/>
          </ac:spMkLst>
        </pc:spChg>
        <pc:spChg chg="add del mod">
          <ac:chgData name="Jonathan Loo" userId="d2d72d48b56f45d8" providerId="LiveId" clId="{B816A1F6-97B7-4ACD-A812-B0A1120B03B6}" dt="2020-11-21T22:12:53.581" v="16633" actId="478"/>
          <ac:spMkLst>
            <pc:docMk/>
            <pc:sldMk cId="1903568477" sldId="541"/>
            <ac:spMk id="65" creationId="{A3FC3E84-90D1-406A-B64A-010A3796C4FA}"/>
          </ac:spMkLst>
        </pc:spChg>
        <pc:spChg chg="add del mod">
          <ac:chgData name="Jonathan Loo" userId="d2d72d48b56f45d8" providerId="LiveId" clId="{B816A1F6-97B7-4ACD-A812-B0A1120B03B6}" dt="2020-11-21T22:12:51.314" v="16632" actId="478"/>
          <ac:spMkLst>
            <pc:docMk/>
            <pc:sldMk cId="1903568477" sldId="541"/>
            <ac:spMk id="66" creationId="{F0062E18-7AE3-4E1F-992F-48C6DC847484}"/>
          </ac:spMkLst>
        </pc:spChg>
        <pc:spChg chg="add del mod">
          <ac:chgData name="Jonathan Loo" userId="d2d72d48b56f45d8" providerId="LiveId" clId="{B816A1F6-97B7-4ACD-A812-B0A1120B03B6}" dt="2020-11-21T22:12:49.162" v="16631" actId="478"/>
          <ac:spMkLst>
            <pc:docMk/>
            <pc:sldMk cId="1903568477" sldId="541"/>
            <ac:spMk id="67" creationId="{5F593F83-BC2E-4E8A-A688-132F5DB25C9C}"/>
          </ac:spMkLst>
        </pc:spChg>
        <pc:spChg chg="add del mod">
          <ac:chgData name="Jonathan Loo" userId="d2d72d48b56f45d8" providerId="LiveId" clId="{B816A1F6-97B7-4ACD-A812-B0A1120B03B6}" dt="2020-11-21T22:12:57.019" v="16635" actId="478"/>
          <ac:spMkLst>
            <pc:docMk/>
            <pc:sldMk cId="1903568477" sldId="541"/>
            <ac:spMk id="68" creationId="{52FD0F7A-2BBD-4187-BA28-672512673E66}"/>
          </ac:spMkLst>
        </pc:spChg>
        <pc:spChg chg="add del mod">
          <ac:chgData name="Jonathan Loo" userId="d2d72d48b56f45d8" providerId="LiveId" clId="{B816A1F6-97B7-4ACD-A812-B0A1120B03B6}" dt="2020-11-21T22:13:05.849" v="16639" actId="478"/>
          <ac:spMkLst>
            <pc:docMk/>
            <pc:sldMk cId="1903568477" sldId="541"/>
            <ac:spMk id="69" creationId="{3358E866-C761-4B6F-8C00-81BAA545B002}"/>
          </ac:spMkLst>
        </pc:spChg>
        <pc:spChg chg="add mod">
          <ac:chgData name="Jonathan Loo" userId="d2d72d48b56f45d8" providerId="LiveId" clId="{B816A1F6-97B7-4ACD-A812-B0A1120B03B6}" dt="2020-11-21T22:17:41.005" v="17270" actId="1076"/>
          <ac:spMkLst>
            <pc:docMk/>
            <pc:sldMk cId="1903568477" sldId="541"/>
            <ac:spMk id="70" creationId="{27BA849D-F446-452D-B19A-15CC12C09335}"/>
          </ac:spMkLst>
        </pc:spChg>
        <pc:spChg chg="add mod">
          <ac:chgData name="Jonathan Loo" userId="d2d72d48b56f45d8" providerId="LiveId" clId="{B816A1F6-97B7-4ACD-A812-B0A1120B03B6}" dt="2020-11-21T22:17:41.005" v="17270" actId="1076"/>
          <ac:spMkLst>
            <pc:docMk/>
            <pc:sldMk cId="1903568477" sldId="541"/>
            <ac:spMk id="71" creationId="{43C698D2-B2E5-4CBC-835D-572F69BA9555}"/>
          </ac:spMkLst>
        </pc:spChg>
        <pc:spChg chg="add del mod">
          <ac:chgData name="Jonathan Loo" userId="d2d72d48b56f45d8" providerId="LiveId" clId="{B816A1F6-97B7-4ACD-A812-B0A1120B03B6}" dt="2020-11-21T22:12:35.249" v="16560" actId="478"/>
          <ac:spMkLst>
            <pc:docMk/>
            <pc:sldMk cId="1903568477" sldId="541"/>
            <ac:spMk id="72" creationId="{D0C12D71-A7CD-4053-98C1-4575B8B368AC}"/>
          </ac:spMkLst>
        </pc:spChg>
        <pc:spChg chg="add del mod">
          <ac:chgData name="Jonathan Loo" userId="d2d72d48b56f45d8" providerId="LiveId" clId="{B816A1F6-97B7-4ACD-A812-B0A1120B03B6}" dt="2020-11-21T22:12:35.249" v="16560" actId="478"/>
          <ac:spMkLst>
            <pc:docMk/>
            <pc:sldMk cId="1903568477" sldId="541"/>
            <ac:spMk id="73" creationId="{78E14B8B-CC76-4C61-BF33-B62C3F70C279}"/>
          </ac:spMkLst>
        </pc:spChg>
        <pc:spChg chg="add del mod">
          <ac:chgData name="Jonathan Loo" userId="d2d72d48b56f45d8" providerId="LiveId" clId="{B816A1F6-97B7-4ACD-A812-B0A1120B03B6}" dt="2020-11-21T22:12:35.249" v="16560" actId="478"/>
          <ac:spMkLst>
            <pc:docMk/>
            <pc:sldMk cId="1903568477" sldId="541"/>
            <ac:spMk id="74" creationId="{432DD51A-9ABF-4888-912D-3EC982335CE9}"/>
          </ac:spMkLst>
        </pc:spChg>
        <pc:spChg chg="add del mod">
          <ac:chgData name="Jonathan Loo" userId="d2d72d48b56f45d8" providerId="LiveId" clId="{B816A1F6-97B7-4ACD-A812-B0A1120B03B6}" dt="2020-11-21T22:12:35.249" v="16560" actId="478"/>
          <ac:spMkLst>
            <pc:docMk/>
            <pc:sldMk cId="1903568477" sldId="541"/>
            <ac:spMk id="75" creationId="{3A4682AF-E14C-478C-8920-797B7AB7B38E}"/>
          </ac:spMkLst>
        </pc:spChg>
        <pc:spChg chg="add mod">
          <ac:chgData name="Jonathan Loo" userId="d2d72d48b56f45d8" providerId="LiveId" clId="{B816A1F6-97B7-4ACD-A812-B0A1120B03B6}" dt="2020-11-21T22:17:41.005" v="17270" actId="1076"/>
          <ac:spMkLst>
            <pc:docMk/>
            <pc:sldMk cId="1903568477" sldId="541"/>
            <ac:spMk id="76" creationId="{A3349D37-6B98-432B-832A-41AF652C1364}"/>
          </ac:spMkLst>
        </pc:spChg>
        <pc:spChg chg="add mod">
          <ac:chgData name="Jonathan Loo" userId="d2d72d48b56f45d8" providerId="LiveId" clId="{B816A1F6-97B7-4ACD-A812-B0A1120B03B6}" dt="2020-11-21T22:17:41.005" v="17270" actId="1076"/>
          <ac:spMkLst>
            <pc:docMk/>
            <pc:sldMk cId="1903568477" sldId="541"/>
            <ac:spMk id="77" creationId="{A50D7566-A7D5-4BA6-9E3C-E218E26EF31C}"/>
          </ac:spMkLst>
        </pc:spChg>
        <pc:spChg chg="add mod">
          <ac:chgData name="Jonathan Loo" userId="d2d72d48b56f45d8" providerId="LiveId" clId="{B816A1F6-97B7-4ACD-A812-B0A1120B03B6}" dt="2020-11-21T22:17:41.005" v="17270" actId="1076"/>
          <ac:spMkLst>
            <pc:docMk/>
            <pc:sldMk cId="1903568477" sldId="541"/>
            <ac:spMk id="78" creationId="{F9D9A54F-6FF8-4B49-B118-9C3F866501C4}"/>
          </ac:spMkLst>
        </pc:spChg>
        <pc:spChg chg="add del mod">
          <ac:chgData name="Jonathan Loo" userId="d2d72d48b56f45d8" providerId="LiveId" clId="{B816A1F6-97B7-4ACD-A812-B0A1120B03B6}" dt="2020-11-21T22:18:25.497" v="17287" actId="478"/>
          <ac:spMkLst>
            <pc:docMk/>
            <pc:sldMk cId="1903568477" sldId="541"/>
            <ac:spMk id="79" creationId="{38986668-0C55-42CB-A12D-CD9270401376}"/>
          </ac:spMkLst>
        </pc:spChg>
        <pc:spChg chg="add mod">
          <ac:chgData name="Jonathan Loo" userId="d2d72d48b56f45d8" providerId="LiveId" clId="{B816A1F6-97B7-4ACD-A812-B0A1120B03B6}" dt="2020-11-21T22:17:41.005" v="17270" actId="1076"/>
          <ac:spMkLst>
            <pc:docMk/>
            <pc:sldMk cId="1903568477" sldId="541"/>
            <ac:spMk id="80" creationId="{31379FB0-A9ED-4672-A01A-049903ED5ADA}"/>
          </ac:spMkLst>
        </pc:spChg>
        <pc:spChg chg="add mod">
          <ac:chgData name="Jonathan Loo" userId="d2d72d48b56f45d8" providerId="LiveId" clId="{B816A1F6-97B7-4ACD-A812-B0A1120B03B6}" dt="2020-11-21T22:17:41.005" v="17270" actId="1076"/>
          <ac:spMkLst>
            <pc:docMk/>
            <pc:sldMk cId="1903568477" sldId="541"/>
            <ac:spMk id="81" creationId="{2AAE8155-982B-4E63-A121-94AFAFF7B8DA}"/>
          </ac:spMkLst>
        </pc:spChg>
        <pc:spChg chg="add mod">
          <ac:chgData name="Jonathan Loo" userId="d2d72d48b56f45d8" providerId="LiveId" clId="{B816A1F6-97B7-4ACD-A812-B0A1120B03B6}" dt="2020-11-21T22:17:41.005" v="17270" actId="1076"/>
          <ac:spMkLst>
            <pc:docMk/>
            <pc:sldMk cId="1903568477" sldId="541"/>
            <ac:spMk id="82" creationId="{4329DF4C-FAF2-4394-922A-3BB1225286CC}"/>
          </ac:spMkLst>
        </pc:spChg>
        <pc:spChg chg="add mod">
          <ac:chgData name="Jonathan Loo" userId="d2d72d48b56f45d8" providerId="LiveId" clId="{B816A1F6-97B7-4ACD-A812-B0A1120B03B6}" dt="2020-11-21T22:17:41.005" v="17270" actId="1076"/>
          <ac:spMkLst>
            <pc:docMk/>
            <pc:sldMk cId="1903568477" sldId="541"/>
            <ac:spMk id="83" creationId="{9132CC55-CF06-4FB0-B74A-ADDCB789A644}"/>
          </ac:spMkLst>
        </pc:spChg>
        <pc:spChg chg="add mod">
          <ac:chgData name="Jonathan Loo" userId="d2d72d48b56f45d8" providerId="LiveId" clId="{B816A1F6-97B7-4ACD-A812-B0A1120B03B6}" dt="2020-11-21T22:17:41.005" v="17270" actId="1076"/>
          <ac:spMkLst>
            <pc:docMk/>
            <pc:sldMk cId="1903568477" sldId="541"/>
            <ac:spMk id="98" creationId="{95D64A0D-9D5B-4DB8-AA7A-7E73B163BC3B}"/>
          </ac:spMkLst>
        </pc:spChg>
        <pc:spChg chg="add del mod">
          <ac:chgData name="Jonathan Loo" userId="d2d72d48b56f45d8" providerId="LiveId" clId="{B816A1F6-97B7-4ACD-A812-B0A1120B03B6}" dt="2020-11-21T22:12:35.249" v="16560" actId="478"/>
          <ac:spMkLst>
            <pc:docMk/>
            <pc:sldMk cId="1903568477" sldId="541"/>
            <ac:spMk id="99" creationId="{14080212-3E29-4042-B35A-BADABA064563}"/>
          </ac:spMkLst>
        </pc:spChg>
        <pc:spChg chg="add mod">
          <ac:chgData name="Jonathan Loo" userId="d2d72d48b56f45d8" providerId="LiveId" clId="{B816A1F6-97B7-4ACD-A812-B0A1120B03B6}" dt="2020-11-21T22:17:46.237" v="17282" actId="20577"/>
          <ac:spMkLst>
            <pc:docMk/>
            <pc:sldMk cId="1903568477" sldId="541"/>
            <ac:spMk id="100" creationId="{47CC6E0A-5EB4-4AE6-A717-86294F51ACC6}"/>
          </ac:spMkLst>
        </pc:spChg>
        <pc:spChg chg="add mod">
          <ac:chgData name="Jonathan Loo" userId="d2d72d48b56f45d8" providerId="LiveId" clId="{B816A1F6-97B7-4ACD-A812-B0A1120B03B6}" dt="2020-11-21T22:17:41.005" v="17270" actId="1076"/>
          <ac:spMkLst>
            <pc:docMk/>
            <pc:sldMk cId="1903568477" sldId="541"/>
            <ac:spMk id="101" creationId="{4CC70C07-732D-427C-8423-E6FD612E7794}"/>
          </ac:spMkLst>
        </pc:spChg>
        <pc:grpChg chg="del mod">
          <ac:chgData name="Jonathan Loo" userId="d2d72d48b56f45d8" providerId="LiveId" clId="{B816A1F6-97B7-4ACD-A812-B0A1120B03B6}" dt="2020-11-21T22:10:23.383" v="16470" actId="165"/>
          <ac:grpSpMkLst>
            <pc:docMk/>
            <pc:sldMk cId="1903568477" sldId="541"/>
            <ac:grpSpMk id="6" creationId="{D62D4A97-7230-429B-998A-F9CBF021ADAF}"/>
          </ac:grpSpMkLst>
        </pc:grpChg>
        <pc:picChg chg="del mod ord">
          <ac:chgData name="Jonathan Loo" userId="d2d72d48b56f45d8" providerId="LiveId" clId="{B816A1F6-97B7-4ACD-A812-B0A1120B03B6}" dt="2020-11-24T11:23:33.026" v="32886" actId="478"/>
          <ac:picMkLst>
            <pc:docMk/>
            <pc:sldMk cId="1903568477" sldId="541"/>
            <ac:picMk id="4" creationId="{9328B15E-2055-4159-BF86-693724C24A83}"/>
          </ac:picMkLst>
        </pc:picChg>
        <pc:picChg chg="add del mod">
          <ac:chgData name="Jonathan Loo" userId="d2d72d48b56f45d8" providerId="LiveId" clId="{B816A1F6-97B7-4ACD-A812-B0A1120B03B6}" dt="2020-11-21T22:10:16.413" v="16469" actId="27803"/>
          <ac:picMkLst>
            <pc:docMk/>
            <pc:sldMk cId="1903568477" sldId="541"/>
            <ac:picMk id="5" creationId="{D62D4A97-7230-429B-998A-F9CBF021ADAF}"/>
          </ac:picMkLst>
        </pc:picChg>
        <pc:picChg chg="del mod ord">
          <ac:chgData name="Jonathan Loo" userId="d2d72d48b56f45d8" providerId="LiveId" clId="{B816A1F6-97B7-4ACD-A812-B0A1120B03B6}" dt="2020-11-24T11:23:44.359" v="32904" actId="478"/>
          <ac:picMkLst>
            <pc:docMk/>
            <pc:sldMk cId="1903568477" sldId="541"/>
            <ac:picMk id="6" creationId="{BB8D5956-4763-4ABC-BD1E-F17204297BD0}"/>
          </ac:picMkLst>
        </pc:picChg>
        <pc:picChg chg="mod ord">
          <ac:chgData name="Jonathan Loo" userId="d2d72d48b56f45d8" providerId="LiveId" clId="{B816A1F6-97B7-4ACD-A812-B0A1120B03B6}" dt="2020-11-24T11:24:04.736" v="32907" actId="1076"/>
          <ac:picMkLst>
            <pc:docMk/>
            <pc:sldMk cId="1903568477" sldId="541"/>
            <ac:picMk id="8" creationId="{3F5C9C95-662D-48A5-B7C0-ED19FD039871}"/>
          </ac:picMkLst>
        </pc:picChg>
        <pc:picChg chg="mod ord">
          <ac:chgData name="Jonathan Loo" userId="d2d72d48b56f45d8" providerId="LiveId" clId="{B816A1F6-97B7-4ACD-A812-B0A1120B03B6}" dt="2020-11-24T11:24:34.811" v="32928" actId="962"/>
          <ac:picMkLst>
            <pc:docMk/>
            <pc:sldMk cId="1903568477" sldId="541"/>
            <ac:picMk id="10" creationId="{0495BFBB-0E5A-4A98-817D-82C6E70E40E8}"/>
          </ac:picMkLst>
        </pc:picChg>
        <pc:picChg chg="mod ord">
          <ac:chgData name="Jonathan Loo" userId="d2d72d48b56f45d8" providerId="LiveId" clId="{B816A1F6-97B7-4ACD-A812-B0A1120B03B6}" dt="2020-11-24T11:24:43.558" v="32944" actId="962"/>
          <ac:picMkLst>
            <pc:docMk/>
            <pc:sldMk cId="1903568477" sldId="541"/>
            <ac:picMk id="12" creationId="{0A1A9914-D0F9-49C4-8552-AFAC599A8AC3}"/>
          </ac:picMkLst>
        </pc:picChg>
        <pc:picChg chg="add del mod">
          <ac:chgData name="Jonathan Loo" userId="d2d72d48b56f45d8" providerId="LiveId" clId="{B816A1F6-97B7-4ACD-A812-B0A1120B03B6}" dt="2020-11-21T22:12:10.265" v="16556" actId="478"/>
          <ac:picMkLst>
            <pc:docMk/>
            <pc:sldMk cId="1903568477" sldId="541"/>
            <ac:picMk id="45" creationId="{5E614040-242D-4E1D-81F7-8ADE29D8726F}"/>
          </ac:picMkLst>
        </pc:picChg>
        <pc:picChg chg="add del mod">
          <ac:chgData name="Jonathan Loo" userId="d2d72d48b56f45d8" providerId="LiveId" clId="{B816A1F6-97B7-4ACD-A812-B0A1120B03B6}" dt="2020-11-21T22:12:10.265" v="16556" actId="478"/>
          <ac:picMkLst>
            <pc:docMk/>
            <pc:sldMk cId="1903568477" sldId="541"/>
            <ac:picMk id="47" creationId="{CA86B61F-B76C-458A-94C6-B2FB76E54180}"/>
          </ac:picMkLst>
        </pc:picChg>
        <pc:picChg chg="add del mod">
          <ac:chgData name="Jonathan Loo" userId="d2d72d48b56f45d8" providerId="LiveId" clId="{B816A1F6-97B7-4ACD-A812-B0A1120B03B6}" dt="2020-11-21T22:12:10.265" v="16556" actId="478"/>
          <ac:picMkLst>
            <pc:docMk/>
            <pc:sldMk cId="1903568477" sldId="541"/>
            <ac:picMk id="49" creationId="{E5CF25F8-A1D3-4182-BD61-6F58DF094B20}"/>
          </ac:picMkLst>
        </pc:picChg>
        <pc:picChg chg="add del mod">
          <ac:chgData name="Jonathan Loo" userId="d2d72d48b56f45d8" providerId="LiveId" clId="{B816A1F6-97B7-4ACD-A812-B0A1120B03B6}" dt="2020-11-21T22:12:10.265" v="16556" actId="478"/>
          <ac:picMkLst>
            <pc:docMk/>
            <pc:sldMk cId="1903568477" sldId="541"/>
            <ac:picMk id="51" creationId="{626524A3-41C9-49A9-A46C-E35D002637A4}"/>
          </ac:picMkLst>
        </pc:picChg>
        <pc:picChg chg="add del mod">
          <ac:chgData name="Jonathan Loo" userId="d2d72d48b56f45d8" providerId="LiveId" clId="{B816A1F6-97B7-4ACD-A812-B0A1120B03B6}" dt="2020-11-24T11:24:24.004" v="32910"/>
          <ac:picMkLst>
            <pc:docMk/>
            <pc:sldMk cId="1903568477" sldId="541"/>
            <ac:picMk id="57" creationId="{919EC83D-162F-42D6-A2F3-74EC5CAE2651}"/>
          </ac:picMkLst>
        </pc:picChg>
        <pc:picChg chg="add mod">
          <ac:chgData name="Jonathan Loo" userId="d2d72d48b56f45d8" providerId="LiveId" clId="{B816A1F6-97B7-4ACD-A812-B0A1120B03B6}" dt="2020-11-21T22:17:41.005" v="17270" actId="1076"/>
          <ac:picMkLst>
            <pc:docMk/>
            <pc:sldMk cId="1903568477" sldId="541"/>
            <ac:picMk id="84" creationId="{B9123156-C253-4D3B-88C3-478527E9DA76}"/>
          </ac:picMkLst>
        </pc:picChg>
        <pc:picChg chg="add mod">
          <ac:chgData name="Jonathan Loo" userId="d2d72d48b56f45d8" providerId="LiveId" clId="{B816A1F6-97B7-4ACD-A812-B0A1120B03B6}" dt="2020-11-21T22:17:41.005" v="17270" actId="1076"/>
          <ac:picMkLst>
            <pc:docMk/>
            <pc:sldMk cId="1903568477" sldId="541"/>
            <ac:picMk id="85" creationId="{5616BABA-4F02-4934-A4BD-550A42AA13D2}"/>
          </ac:picMkLst>
        </pc:picChg>
        <pc:picChg chg="add del mod">
          <ac:chgData name="Jonathan Loo" userId="d2d72d48b56f45d8" providerId="LiveId" clId="{B816A1F6-97B7-4ACD-A812-B0A1120B03B6}" dt="2020-11-21T22:12:28.767" v="16559" actId="478"/>
          <ac:picMkLst>
            <pc:docMk/>
            <pc:sldMk cId="1903568477" sldId="541"/>
            <ac:picMk id="86" creationId="{A7515A54-7300-4055-BF91-0AFE25FF4566}"/>
          </ac:picMkLst>
        </pc:picChg>
        <pc:picChg chg="add del mod">
          <ac:chgData name="Jonathan Loo" userId="d2d72d48b56f45d8" providerId="LiveId" clId="{B816A1F6-97B7-4ACD-A812-B0A1120B03B6}" dt="2020-11-21T22:15:06.698" v="16790" actId="478"/>
          <ac:picMkLst>
            <pc:docMk/>
            <pc:sldMk cId="1903568477" sldId="541"/>
            <ac:picMk id="87" creationId="{FF2BC1EE-CD18-4360-9D96-A7DD781B5498}"/>
          </ac:picMkLst>
        </pc:picChg>
        <pc:picChg chg="add del mod">
          <ac:chgData name="Jonathan Loo" userId="d2d72d48b56f45d8" providerId="LiveId" clId="{B816A1F6-97B7-4ACD-A812-B0A1120B03B6}" dt="2020-11-21T22:16:54.667" v="17111" actId="478"/>
          <ac:picMkLst>
            <pc:docMk/>
            <pc:sldMk cId="1903568477" sldId="541"/>
            <ac:picMk id="88" creationId="{CD5B9BAD-B47D-456A-8409-1CCF7675419E}"/>
          </ac:picMkLst>
        </pc:picChg>
        <pc:picChg chg="add del mod">
          <ac:chgData name="Jonathan Loo" userId="d2d72d48b56f45d8" providerId="LiveId" clId="{B816A1F6-97B7-4ACD-A812-B0A1120B03B6}" dt="2020-11-21T22:12:28.767" v="16559" actId="478"/>
          <ac:picMkLst>
            <pc:docMk/>
            <pc:sldMk cId="1903568477" sldId="541"/>
            <ac:picMk id="89" creationId="{7495E495-7DE8-4678-8C66-1D496F9DEB5D}"/>
          </ac:picMkLst>
        </pc:picChg>
        <pc:picChg chg="add del mod">
          <ac:chgData name="Jonathan Loo" userId="d2d72d48b56f45d8" providerId="LiveId" clId="{B816A1F6-97B7-4ACD-A812-B0A1120B03B6}" dt="2020-11-21T22:16:07.375" v="16882" actId="478"/>
          <ac:picMkLst>
            <pc:docMk/>
            <pc:sldMk cId="1903568477" sldId="541"/>
            <ac:picMk id="90" creationId="{5BA72E57-35CF-478C-8CDB-BD68526C5155}"/>
          </ac:picMkLst>
        </pc:picChg>
        <pc:picChg chg="add del mod">
          <ac:chgData name="Jonathan Loo" userId="d2d72d48b56f45d8" providerId="LiveId" clId="{B816A1F6-97B7-4ACD-A812-B0A1120B03B6}" dt="2020-11-21T22:17:03.039" v="17159" actId="478"/>
          <ac:picMkLst>
            <pc:docMk/>
            <pc:sldMk cId="1903568477" sldId="541"/>
            <ac:picMk id="91" creationId="{342EA8B2-86E0-491C-B891-5E5F1D466449}"/>
          </ac:picMkLst>
        </pc:picChg>
        <pc:picChg chg="add del mod">
          <ac:chgData name="Jonathan Loo" userId="d2d72d48b56f45d8" providerId="LiveId" clId="{B816A1F6-97B7-4ACD-A812-B0A1120B03B6}" dt="2020-11-21T22:12:28.767" v="16559" actId="478"/>
          <ac:picMkLst>
            <pc:docMk/>
            <pc:sldMk cId="1903568477" sldId="541"/>
            <ac:picMk id="92" creationId="{82FBDA97-E945-4D7E-A60B-05D00FE3FD74}"/>
          </ac:picMkLst>
        </pc:picChg>
        <pc:picChg chg="add del mod">
          <ac:chgData name="Jonathan Loo" userId="d2d72d48b56f45d8" providerId="LiveId" clId="{B816A1F6-97B7-4ACD-A812-B0A1120B03B6}" dt="2020-11-21T22:16:16.672" v="16937" actId="478"/>
          <ac:picMkLst>
            <pc:docMk/>
            <pc:sldMk cId="1903568477" sldId="541"/>
            <ac:picMk id="93" creationId="{6A2837D0-819D-4E84-8063-82027D19D7C1}"/>
          </ac:picMkLst>
        </pc:picChg>
        <pc:picChg chg="add del mod">
          <ac:chgData name="Jonathan Loo" userId="d2d72d48b56f45d8" providerId="LiveId" clId="{B816A1F6-97B7-4ACD-A812-B0A1120B03B6}" dt="2020-11-21T22:17:10.654" v="17205" actId="478"/>
          <ac:picMkLst>
            <pc:docMk/>
            <pc:sldMk cId="1903568477" sldId="541"/>
            <ac:picMk id="94" creationId="{415B78BD-1308-4A93-B647-FE5CA574248F}"/>
          </ac:picMkLst>
        </pc:picChg>
        <pc:picChg chg="add del mod">
          <ac:chgData name="Jonathan Loo" userId="d2d72d48b56f45d8" providerId="LiveId" clId="{B816A1F6-97B7-4ACD-A812-B0A1120B03B6}" dt="2020-11-21T22:12:28.767" v="16559" actId="478"/>
          <ac:picMkLst>
            <pc:docMk/>
            <pc:sldMk cId="1903568477" sldId="541"/>
            <ac:picMk id="95" creationId="{2E9A735E-07B1-41BF-9FD8-9B9294ADAAE4}"/>
          </ac:picMkLst>
        </pc:picChg>
        <pc:picChg chg="add del mod">
          <ac:chgData name="Jonathan Loo" userId="d2d72d48b56f45d8" providerId="LiveId" clId="{B816A1F6-97B7-4ACD-A812-B0A1120B03B6}" dt="2020-11-21T22:16:25.626" v="16990" actId="478"/>
          <ac:picMkLst>
            <pc:docMk/>
            <pc:sldMk cId="1903568477" sldId="541"/>
            <ac:picMk id="96" creationId="{4106770D-F829-41DA-A160-8C24917A5DAF}"/>
          </ac:picMkLst>
        </pc:picChg>
        <pc:picChg chg="add del mod">
          <ac:chgData name="Jonathan Loo" userId="d2d72d48b56f45d8" providerId="LiveId" clId="{B816A1F6-97B7-4ACD-A812-B0A1120B03B6}" dt="2020-11-21T22:17:17.467" v="17249" actId="478"/>
          <ac:picMkLst>
            <pc:docMk/>
            <pc:sldMk cId="1903568477" sldId="541"/>
            <ac:picMk id="97" creationId="{FB61AC1F-3C0F-4934-A30F-14DC6790DA3A}"/>
          </ac:picMkLst>
        </pc:picChg>
        <pc:picChg chg="add del mod">
          <ac:chgData name="Jonathan Loo" userId="d2d72d48b56f45d8" providerId="LiveId" clId="{B816A1F6-97B7-4ACD-A812-B0A1120B03B6}" dt="2020-11-21T22:16:44.434" v="17063" actId="478"/>
          <ac:picMkLst>
            <pc:docMk/>
            <pc:sldMk cId="1903568477" sldId="541"/>
            <ac:picMk id="102" creationId="{FCC7EC62-DFF0-445E-824F-6265486211D0}"/>
          </ac:picMkLst>
        </pc:picChg>
        <pc:picChg chg="add del mod">
          <ac:chgData name="Jonathan Loo" userId="d2d72d48b56f45d8" providerId="LiveId" clId="{B816A1F6-97B7-4ACD-A812-B0A1120B03B6}" dt="2020-11-21T22:16:44.434" v="17063" actId="478"/>
          <ac:picMkLst>
            <pc:docMk/>
            <pc:sldMk cId="1903568477" sldId="541"/>
            <ac:picMk id="103" creationId="{5ED8395B-EC9B-4D90-91DD-5F45FE0C67A2}"/>
          </ac:picMkLst>
        </pc:picChg>
        <pc:picChg chg="add del mod">
          <ac:chgData name="Jonathan Loo" userId="d2d72d48b56f45d8" providerId="LiveId" clId="{B816A1F6-97B7-4ACD-A812-B0A1120B03B6}" dt="2020-11-21T22:16:44.434" v="17063" actId="478"/>
          <ac:picMkLst>
            <pc:docMk/>
            <pc:sldMk cId="1903568477" sldId="541"/>
            <ac:picMk id="104" creationId="{7C7A2587-BE63-43AB-8A22-B7743A060EDA}"/>
          </ac:picMkLst>
        </pc:picChg>
        <pc:picChg chg="add del mod">
          <ac:chgData name="Jonathan Loo" userId="d2d72d48b56f45d8" providerId="LiveId" clId="{B816A1F6-97B7-4ACD-A812-B0A1120B03B6}" dt="2020-11-21T22:16:44.434" v="17063" actId="478"/>
          <ac:picMkLst>
            <pc:docMk/>
            <pc:sldMk cId="1903568477" sldId="541"/>
            <ac:picMk id="105" creationId="{AAB87E71-A21A-4350-BFD3-8CFDE4BE4C34}"/>
          </ac:picMkLst>
        </pc:picChg>
        <pc:picChg chg="add del mod">
          <ac:chgData name="Jonathan Loo" userId="d2d72d48b56f45d8" providerId="LiveId" clId="{B816A1F6-97B7-4ACD-A812-B0A1120B03B6}" dt="2020-11-21T22:16:44.434" v="17063" actId="478"/>
          <ac:picMkLst>
            <pc:docMk/>
            <pc:sldMk cId="1903568477" sldId="541"/>
            <ac:picMk id="106" creationId="{40099EF7-E80A-44B6-BF6C-F43E449B8B91}"/>
          </ac:picMkLst>
        </pc:picChg>
        <pc:picChg chg="add del mod">
          <ac:chgData name="Jonathan Loo" userId="d2d72d48b56f45d8" providerId="LiveId" clId="{B816A1F6-97B7-4ACD-A812-B0A1120B03B6}" dt="2020-11-21T22:16:44.434" v="17063" actId="478"/>
          <ac:picMkLst>
            <pc:docMk/>
            <pc:sldMk cId="1903568477" sldId="541"/>
            <ac:picMk id="107" creationId="{29D5A6D9-3E9A-48D1-849A-3F6213762A04}"/>
          </ac:picMkLst>
        </pc:picChg>
        <pc:picChg chg="add del mod">
          <ac:chgData name="Jonathan Loo" userId="d2d72d48b56f45d8" providerId="LiveId" clId="{B816A1F6-97B7-4ACD-A812-B0A1120B03B6}" dt="2020-11-21T22:16:44.434" v="17063" actId="478"/>
          <ac:picMkLst>
            <pc:docMk/>
            <pc:sldMk cId="1903568477" sldId="541"/>
            <ac:picMk id="108" creationId="{E42DE04E-8BD1-4393-80ED-EC90EB2E7E35}"/>
          </ac:picMkLst>
        </pc:picChg>
        <pc:picChg chg="add del mod">
          <ac:chgData name="Jonathan Loo" userId="d2d72d48b56f45d8" providerId="LiveId" clId="{B816A1F6-97B7-4ACD-A812-B0A1120B03B6}" dt="2020-11-21T22:16:44.434" v="17063" actId="478"/>
          <ac:picMkLst>
            <pc:docMk/>
            <pc:sldMk cId="1903568477" sldId="541"/>
            <ac:picMk id="109" creationId="{221029BC-7556-47FD-BD0A-2A6085344405}"/>
          </ac:picMkLst>
        </pc:picChg>
        <pc:picChg chg="del mod ord">
          <ac:chgData name="Jonathan Loo" userId="d2d72d48b56f45d8" providerId="LiveId" clId="{B816A1F6-97B7-4ACD-A812-B0A1120B03B6}" dt="2020-11-21T22:18:22.396" v="17283" actId="478"/>
          <ac:picMkLst>
            <pc:docMk/>
            <pc:sldMk cId="1903568477" sldId="541"/>
            <ac:picMk id="157" creationId="{D6717351-BE81-4BED-BC1E-B03A2AE0E3BA}"/>
          </ac:picMkLst>
        </pc:picChg>
        <pc:picChg chg="del mod ord">
          <ac:chgData name="Jonathan Loo" userId="d2d72d48b56f45d8" providerId="LiveId" clId="{B816A1F6-97B7-4ACD-A812-B0A1120B03B6}" dt="2020-11-21T22:16:32.462" v="17047" actId="478"/>
          <ac:picMkLst>
            <pc:docMk/>
            <pc:sldMk cId="1903568477" sldId="541"/>
            <ac:picMk id="159" creationId="{C66E6DA3-5EB8-41A8-9871-1015C3E382AF}"/>
          </ac:picMkLst>
        </pc:picChg>
        <pc:picChg chg="del mod ord">
          <ac:chgData name="Jonathan Loo" userId="d2d72d48b56f45d8" providerId="LiveId" clId="{B816A1F6-97B7-4ACD-A812-B0A1120B03B6}" dt="2020-11-21T22:18:23.866" v="17285" actId="478"/>
          <ac:picMkLst>
            <pc:docMk/>
            <pc:sldMk cId="1903568477" sldId="541"/>
            <ac:picMk id="161" creationId="{21E717F7-C949-4D52-B466-359841B94627}"/>
          </ac:picMkLst>
        </pc:picChg>
        <pc:picChg chg="del mod ord">
          <ac:chgData name="Jonathan Loo" userId="d2d72d48b56f45d8" providerId="LiveId" clId="{B816A1F6-97B7-4ACD-A812-B0A1120B03B6}" dt="2020-11-21T22:18:26.606" v="17288" actId="478"/>
          <ac:picMkLst>
            <pc:docMk/>
            <pc:sldMk cId="1903568477" sldId="541"/>
            <ac:picMk id="163" creationId="{D2DDB4C5-9C15-4A9C-A1FE-343DBB75F37C}"/>
          </ac:picMkLst>
        </pc:picChg>
        <pc:picChg chg="del mod ord">
          <ac:chgData name="Jonathan Loo" userId="d2d72d48b56f45d8" providerId="LiveId" clId="{B816A1F6-97B7-4ACD-A812-B0A1120B03B6}" dt="2020-11-21T22:18:23.207" v="17284" actId="478"/>
          <ac:picMkLst>
            <pc:docMk/>
            <pc:sldMk cId="1903568477" sldId="541"/>
            <ac:picMk id="165" creationId="{84E94D6C-2E0C-40D5-86E0-D912113245F4}"/>
          </ac:picMkLst>
        </pc:picChg>
        <pc:picChg chg="mod ord">
          <ac:chgData name="Jonathan Loo" userId="d2d72d48b56f45d8" providerId="LiveId" clId="{B816A1F6-97B7-4ACD-A812-B0A1120B03B6}" dt="2020-11-21T22:17:41.005" v="17270" actId="1076"/>
          <ac:picMkLst>
            <pc:docMk/>
            <pc:sldMk cId="1903568477" sldId="541"/>
            <ac:picMk id="167" creationId="{61EB13FD-CF8C-43C9-B33E-E247CE6A9519}"/>
          </ac:picMkLst>
        </pc:picChg>
        <pc:picChg chg="mod ord">
          <ac:chgData name="Jonathan Loo" userId="d2d72d48b56f45d8" providerId="LiveId" clId="{B816A1F6-97B7-4ACD-A812-B0A1120B03B6}" dt="2020-11-21T22:17:41.005" v="17270" actId="1076"/>
          <ac:picMkLst>
            <pc:docMk/>
            <pc:sldMk cId="1903568477" sldId="541"/>
            <ac:picMk id="169" creationId="{57DFB42F-CD2D-4461-B216-1F7D4E8147D3}"/>
          </ac:picMkLst>
        </pc:picChg>
        <pc:picChg chg="mod ord">
          <ac:chgData name="Jonathan Loo" userId="d2d72d48b56f45d8" providerId="LiveId" clId="{B816A1F6-97B7-4ACD-A812-B0A1120B03B6}" dt="2020-11-21T22:17:41.005" v="17270" actId="1076"/>
          <ac:picMkLst>
            <pc:docMk/>
            <pc:sldMk cId="1903568477" sldId="541"/>
            <ac:picMk id="171" creationId="{4FBAC9F1-8275-4EB0-BB24-0633F9379A3D}"/>
          </ac:picMkLst>
        </pc:picChg>
        <pc:picChg chg="mod ord">
          <ac:chgData name="Jonathan Loo" userId="d2d72d48b56f45d8" providerId="LiveId" clId="{B816A1F6-97B7-4ACD-A812-B0A1120B03B6}" dt="2020-11-21T22:17:41.005" v="17270" actId="1076"/>
          <ac:picMkLst>
            <pc:docMk/>
            <pc:sldMk cId="1903568477" sldId="541"/>
            <ac:picMk id="173" creationId="{364AF11C-5AC4-47A2-88F7-A2FAF6C63693}"/>
          </ac:picMkLst>
        </pc:picChg>
        <pc:picChg chg="add del mod">
          <ac:chgData name="Jonathan Loo" userId="d2d72d48b56f45d8" providerId="LiveId" clId="{B816A1F6-97B7-4ACD-A812-B0A1120B03B6}" dt="2020-11-24T11:23:25.396" v="32868" actId="478"/>
          <ac:picMkLst>
            <pc:docMk/>
            <pc:sldMk cId="1903568477" sldId="541"/>
            <ac:picMk id="175" creationId="{9C63D8FF-048C-4DBC-99F2-B1DCFFD8137F}"/>
          </ac:picMkLst>
        </pc:picChg>
        <pc:picChg chg="add del mod">
          <ac:chgData name="Jonathan Loo" userId="d2d72d48b56f45d8" providerId="LiveId" clId="{B816A1F6-97B7-4ACD-A812-B0A1120B03B6}" dt="2020-11-24T11:24:34.810" v="32926" actId="478"/>
          <ac:picMkLst>
            <pc:docMk/>
            <pc:sldMk cId="1903568477" sldId="541"/>
            <ac:picMk id="177" creationId="{E12025FA-73FD-4F83-9F70-35A3B2B47376}"/>
          </ac:picMkLst>
        </pc:picChg>
        <pc:picChg chg="add del mod">
          <ac:chgData name="Jonathan Loo" userId="d2d72d48b56f45d8" providerId="LiveId" clId="{B816A1F6-97B7-4ACD-A812-B0A1120B03B6}" dt="2020-11-24T11:24:43.556" v="32942" actId="478"/>
          <ac:picMkLst>
            <pc:docMk/>
            <pc:sldMk cId="1903568477" sldId="541"/>
            <ac:picMk id="179" creationId="{C114FC1B-4C1E-4EDB-90C1-A4BD77F7C954}"/>
          </ac:picMkLst>
        </pc:picChg>
        <pc:picChg chg="add mod">
          <ac:chgData name="Jonathan Loo" userId="d2d72d48b56f45d8" providerId="LiveId" clId="{B816A1F6-97B7-4ACD-A812-B0A1120B03B6}" dt="2020-11-21T22:18:35.164" v="17290" actId="1076"/>
          <ac:picMkLst>
            <pc:docMk/>
            <pc:sldMk cId="1903568477" sldId="541"/>
            <ac:picMk id="181" creationId="{962784AE-B373-4F4A-AC4D-136BC35D15E2}"/>
          </ac:picMkLst>
        </pc:picChg>
        <pc:picChg chg="add del mod">
          <ac:chgData name="Jonathan Loo" userId="d2d72d48b56f45d8" providerId="LiveId" clId="{B816A1F6-97B7-4ACD-A812-B0A1120B03B6}" dt="2020-11-22T15:08:17.103" v="17794"/>
          <ac:picMkLst>
            <pc:docMk/>
            <pc:sldMk cId="1903568477" sldId="541"/>
            <ac:picMk id="183" creationId="{B9AEC0B0-B225-47C8-A888-92537F0DE002}"/>
          </ac:picMkLst>
        </pc:picChg>
        <pc:picChg chg="del mod ord">
          <ac:chgData name="Jonathan Loo" userId="d2d72d48b56f45d8" providerId="LiveId" clId="{B816A1F6-97B7-4ACD-A812-B0A1120B03B6}" dt="2020-11-22T15:08:17.103" v="17794"/>
          <ac:picMkLst>
            <pc:docMk/>
            <pc:sldMk cId="1903568477" sldId="541"/>
            <ac:picMk id="185" creationId="{AEA51AB6-5B15-468E-B504-36668EBE1890}"/>
          </ac:picMkLst>
        </pc:picChg>
        <pc:cxnChg chg="add mod">
          <ac:chgData name="Jonathan Loo" userId="d2d72d48b56f45d8" providerId="LiveId" clId="{B816A1F6-97B7-4ACD-A812-B0A1120B03B6}" dt="2020-11-21T22:17:41.005" v="17270" actId="1076"/>
          <ac:cxnSpMkLst>
            <pc:docMk/>
            <pc:sldMk cId="1903568477" sldId="541"/>
            <ac:cxnSpMk id="110" creationId="{59E011E7-4F4A-47EE-85FE-A80404967724}"/>
          </ac:cxnSpMkLst>
        </pc:cxnChg>
        <pc:cxnChg chg="add mod">
          <ac:chgData name="Jonathan Loo" userId="d2d72d48b56f45d8" providerId="LiveId" clId="{B816A1F6-97B7-4ACD-A812-B0A1120B03B6}" dt="2020-11-21T22:17:41.005" v="17270" actId="1076"/>
          <ac:cxnSpMkLst>
            <pc:docMk/>
            <pc:sldMk cId="1903568477" sldId="541"/>
            <ac:cxnSpMk id="111" creationId="{60458D17-32CF-46CF-91DA-AEF558F82ED6}"/>
          </ac:cxnSpMkLst>
        </pc:cxnChg>
        <pc:cxnChg chg="add mod">
          <ac:chgData name="Jonathan Loo" userId="d2d72d48b56f45d8" providerId="LiveId" clId="{B816A1F6-97B7-4ACD-A812-B0A1120B03B6}" dt="2020-11-21T22:17:41.005" v="17270" actId="1076"/>
          <ac:cxnSpMkLst>
            <pc:docMk/>
            <pc:sldMk cId="1903568477" sldId="541"/>
            <ac:cxnSpMk id="112" creationId="{A7AB9D1C-E457-473A-BA24-5D1D0A002E2E}"/>
          </ac:cxnSpMkLst>
        </pc:cxnChg>
        <pc:cxnChg chg="add mod">
          <ac:chgData name="Jonathan Loo" userId="d2d72d48b56f45d8" providerId="LiveId" clId="{B816A1F6-97B7-4ACD-A812-B0A1120B03B6}" dt="2020-11-21T22:17:41.005" v="17270" actId="1076"/>
          <ac:cxnSpMkLst>
            <pc:docMk/>
            <pc:sldMk cId="1903568477" sldId="541"/>
            <ac:cxnSpMk id="113" creationId="{21069122-7F89-4822-AB15-6862ABB52910}"/>
          </ac:cxnSpMkLst>
        </pc:cxnChg>
        <pc:cxnChg chg="add mod">
          <ac:chgData name="Jonathan Loo" userId="d2d72d48b56f45d8" providerId="LiveId" clId="{B816A1F6-97B7-4ACD-A812-B0A1120B03B6}" dt="2020-11-21T22:17:41.005" v="17270" actId="1076"/>
          <ac:cxnSpMkLst>
            <pc:docMk/>
            <pc:sldMk cId="1903568477" sldId="541"/>
            <ac:cxnSpMk id="114" creationId="{7DF5B85F-EC89-458A-956F-AB81DAC698C8}"/>
          </ac:cxnSpMkLst>
        </pc:cxnChg>
        <pc:cxnChg chg="add mod">
          <ac:chgData name="Jonathan Loo" userId="d2d72d48b56f45d8" providerId="LiveId" clId="{B816A1F6-97B7-4ACD-A812-B0A1120B03B6}" dt="2020-11-21T22:17:41.005" v="17270" actId="1076"/>
          <ac:cxnSpMkLst>
            <pc:docMk/>
            <pc:sldMk cId="1903568477" sldId="541"/>
            <ac:cxnSpMk id="115" creationId="{5A0010B2-3051-45AD-B438-328BE6A1FE7A}"/>
          </ac:cxnSpMkLst>
        </pc:cxnChg>
        <pc:cxnChg chg="add mod">
          <ac:chgData name="Jonathan Loo" userId="d2d72d48b56f45d8" providerId="LiveId" clId="{B816A1F6-97B7-4ACD-A812-B0A1120B03B6}" dt="2020-11-21T22:17:41.005" v="17270" actId="1076"/>
          <ac:cxnSpMkLst>
            <pc:docMk/>
            <pc:sldMk cId="1903568477" sldId="541"/>
            <ac:cxnSpMk id="116" creationId="{81649645-312C-49A6-9708-5465562AE299}"/>
          </ac:cxnSpMkLst>
        </pc:cxnChg>
        <pc:cxnChg chg="add mod">
          <ac:chgData name="Jonathan Loo" userId="d2d72d48b56f45d8" providerId="LiveId" clId="{B816A1F6-97B7-4ACD-A812-B0A1120B03B6}" dt="2020-11-21T22:17:41.005" v="17270" actId="1076"/>
          <ac:cxnSpMkLst>
            <pc:docMk/>
            <pc:sldMk cId="1903568477" sldId="541"/>
            <ac:cxnSpMk id="117" creationId="{36107673-34FD-4809-A83C-891D5F8C673B}"/>
          </ac:cxnSpMkLst>
        </pc:cxnChg>
        <pc:cxnChg chg="add mod">
          <ac:chgData name="Jonathan Loo" userId="d2d72d48b56f45d8" providerId="LiveId" clId="{B816A1F6-97B7-4ACD-A812-B0A1120B03B6}" dt="2020-11-21T22:17:41.005" v="17270" actId="1076"/>
          <ac:cxnSpMkLst>
            <pc:docMk/>
            <pc:sldMk cId="1903568477" sldId="541"/>
            <ac:cxnSpMk id="118" creationId="{06709A38-AC82-4781-8986-177F5FBF4644}"/>
          </ac:cxnSpMkLst>
        </pc:cxnChg>
        <pc:cxnChg chg="add mod">
          <ac:chgData name="Jonathan Loo" userId="d2d72d48b56f45d8" providerId="LiveId" clId="{B816A1F6-97B7-4ACD-A812-B0A1120B03B6}" dt="2020-11-21T22:18:25.497" v="17287" actId="478"/>
          <ac:cxnSpMkLst>
            <pc:docMk/>
            <pc:sldMk cId="1903568477" sldId="541"/>
            <ac:cxnSpMk id="119" creationId="{20DAB2B2-DBF7-4518-899B-A7DCDF49A2BE}"/>
          </ac:cxnSpMkLst>
        </pc:cxnChg>
        <pc:cxnChg chg="add mod">
          <ac:chgData name="Jonathan Loo" userId="d2d72d48b56f45d8" providerId="LiveId" clId="{B816A1F6-97B7-4ACD-A812-B0A1120B03B6}" dt="2020-11-21T22:18:25.497" v="17287" actId="478"/>
          <ac:cxnSpMkLst>
            <pc:docMk/>
            <pc:sldMk cId="1903568477" sldId="541"/>
            <ac:cxnSpMk id="120" creationId="{BF4873F9-696E-45AE-9146-1E21716149A6}"/>
          </ac:cxnSpMkLst>
        </pc:cxnChg>
        <pc:cxnChg chg="add mod">
          <ac:chgData name="Jonathan Loo" userId="d2d72d48b56f45d8" providerId="LiveId" clId="{B816A1F6-97B7-4ACD-A812-B0A1120B03B6}" dt="2020-11-21T22:18:25.497" v="17287" actId="478"/>
          <ac:cxnSpMkLst>
            <pc:docMk/>
            <pc:sldMk cId="1903568477" sldId="541"/>
            <ac:cxnSpMk id="121" creationId="{CA5EECA5-B426-4F9D-B613-DDAB2358607A}"/>
          </ac:cxnSpMkLst>
        </pc:cxnChg>
        <pc:cxnChg chg="add mod">
          <ac:chgData name="Jonathan Loo" userId="d2d72d48b56f45d8" providerId="LiveId" clId="{B816A1F6-97B7-4ACD-A812-B0A1120B03B6}" dt="2020-11-21T22:17:41.005" v="17270" actId="1076"/>
          <ac:cxnSpMkLst>
            <pc:docMk/>
            <pc:sldMk cId="1903568477" sldId="541"/>
            <ac:cxnSpMk id="122" creationId="{0B9D9950-B3EB-4765-A9FF-FA001F529EA1}"/>
          </ac:cxnSpMkLst>
        </pc:cxnChg>
        <pc:cxnChg chg="add mod">
          <ac:chgData name="Jonathan Loo" userId="d2d72d48b56f45d8" providerId="LiveId" clId="{B816A1F6-97B7-4ACD-A812-B0A1120B03B6}" dt="2020-11-21T22:17:41.005" v="17270" actId="1076"/>
          <ac:cxnSpMkLst>
            <pc:docMk/>
            <pc:sldMk cId="1903568477" sldId="541"/>
            <ac:cxnSpMk id="123" creationId="{D6478EC8-7131-4690-B556-323D58B317F4}"/>
          </ac:cxnSpMkLst>
        </pc:cxnChg>
        <pc:cxnChg chg="add mod">
          <ac:chgData name="Jonathan Loo" userId="d2d72d48b56f45d8" providerId="LiveId" clId="{B816A1F6-97B7-4ACD-A812-B0A1120B03B6}" dt="2020-11-21T22:17:41.005" v="17270" actId="1076"/>
          <ac:cxnSpMkLst>
            <pc:docMk/>
            <pc:sldMk cId="1903568477" sldId="541"/>
            <ac:cxnSpMk id="124" creationId="{E91A8C49-2AA0-438C-8FB2-2729B69C9897}"/>
          </ac:cxnSpMkLst>
        </pc:cxnChg>
        <pc:cxnChg chg="add mod">
          <ac:chgData name="Jonathan Loo" userId="d2d72d48b56f45d8" providerId="LiveId" clId="{B816A1F6-97B7-4ACD-A812-B0A1120B03B6}" dt="2020-11-21T22:18:25.497" v="17287" actId="478"/>
          <ac:cxnSpMkLst>
            <pc:docMk/>
            <pc:sldMk cId="1903568477" sldId="541"/>
            <ac:cxnSpMk id="127" creationId="{BF09442B-3CAA-4E8E-9925-9A04BC798ECD}"/>
          </ac:cxnSpMkLst>
        </pc:cxnChg>
        <pc:cxnChg chg="add mod">
          <ac:chgData name="Jonathan Loo" userId="d2d72d48b56f45d8" providerId="LiveId" clId="{B816A1F6-97B7-4ACD-A812-B0A1120B03B6}" dt="2020-11-21T22:17:41.005" v="17270" actId="1076"/>
          <ac:cxnSpMkLst>
            <pc:docMk/>
            <pc:sldMk cId="1903568477" sldId="541"/>
            <ac:cxnSpMk id="130" creationId="{F586CB16-60EE-4C04-B791-82C5C4969165}"/>
          </ac:cxnSpMkLst>
        </pc:cxnChg>
        <pc:cxnChg chg="add mod">
          <ac:chgData name="Jonathan Loo" userId="d2d72d48b56f45d8" providerId="LiveId" clId="{B816A1F6-97B7-4ACD-A812-B0A1120B03B6}" dt="2020-11-21T22:17:41.005" v="17270" actId="1076"/>
          <ac:cxnSpMkLst>
            <pc:docMk/>
            <pc:sldMk cId="1903568477" sldId="541"/>
            <ac:cxnSpMk id="133" creationId="{A6A939E2-1E94-4ADB-8ACB-F31A6D91931D}"/>
          </ac:cxnSpMkLst>
        </pc:cxnChg>
        <pc:cxnChg chg="add mod">
          <ac:chgData name="Jonathan Loo" userId="d2d72d48b56f45d8" providerId="LiveId" clId="{B816A1F6-97B7-4ACD-A812-B0A1120B03B6}" dt="2020-11-21T22:17:41.005" v="17270" actId="1076"/>
          <ac:cxnSpMkLst>
            <pc:docMk/>
            <pc:sldMk cId="1903568477" sldId="541"/>
            <ac:cxnSpMk id="135" creationId="{B3AA9B1C-0B6D-48CD-9F9F-73D81F1F3F35}"/>
          </ac:cxnSpMkLst>
        </pc:cxnChg>
        <pc:cxnChg chg="add mod">
          <ac:chgData name="Jonathan Loo" userId="d2d72d48b56f45d8" providerId="LiveId" clId="{B816A1F6-97B7-4ACD-A812-B0A1120B03B6}" dt="2020-11-21T22:18:25.497" v="17287" actId="478"/>
          <ac:cxnSpMkLst>
            <pc:docMk/>
            <pc:sldMk cId="1903568477" sldId="541"/>
            <ac:cxnSpMk id="137" creationId="{B2211F53-FBC0-4993-84F7-9F476E626608}"/>
          </ac:cxnSpMkLst>
        </pc:cxnChg>
        <pc:cxnChg chg="add mod">
          <ac:chgData name="Jonathan Loo" userId="d2d72d48b56f45d8" providerId="LiveId" clId="{B816A1F6-97B7-4ACD-A812-B0A1120B03B6}" dt="2020-11-21T22:17:41.005" v="17270" actId="1076"/>
          <ac:cxnSpMkLst>
            <pc:docMk/>
            <pc:sldMk cId="1903568477" sldId="541"/>
            <ac:cxnSpMk id="142" creationId="{A3B89778-32AF-44E1-8DB4-3F96F57BA7C1}"/>
          </ac:cxnSpMkLst>
        </pc:cxnChg>
        <pc:cxnChg chg="add mod">
          <ac:chgData name="Jonathan Loo" userId="d2d72d48b56f45d8" providerId="LiveId" clId="{B816A1F6-97B7-4ACD-A812-B0A1120B03B6}" dt="2020-11-21T22:17:41.005" v="17270" actId="1076"/>
          <ac:cxnSpMkLst>
            <pc:docMk/>
            <pc:sldMk cId="1903568477" sldId="541"/>
            <ac:cxnSpMk id="145" creationId="{8A3FC2DC-3CC8-4B1B-90DB-8559D04D9422}"/>
          </ac:cxnSpMkLst>
        </pc:cxnChg>
        <pc:cxnChg chg="add mod">
          <ac:chgData name="Jonathan Loo" userId="d2d72d48b56f45d8" providerId="LiveId" clId="{B816A1F6-97B7-4ACD-A812-B0A1120B03B6}" dt="2020-11-21T22:17:41.005" v="17270" actId="1076"/>
          <ac:cxnSpMkLst>
            <pc:docMk/>
            <pc:sldMk cId="1903568477" sldId="541"/>
            <ac:cxnSpMk id="148" creationId="{0EE7EB96-4951-4A9B-B11C-76E0EEDEC39A}"/>
          </ac:cxnSpMkLst>
        </pc:cxnChg>
        <pc:cxnChg chg="add mod">
          <ac:chgData name="Jonathan Loo" userId="d2d72d48b56f45d8" providerId="LiveId" clId="{B816A1F6-97B7-4ACD-A812-B0A1120B03B6}" dt="2020-11-21T22:18:25.497" v="17287" actId="478"/>
          <ac:cxnSpMkLst>
            <pc:docMk/>
            <pc:sldMk cId="1903568477" sldId="541"/>
            <ac:cxnSpMk id="153" creationId="{B7DE5B04-C596-4C2E-BF13-E4195727170A}"/>
          </ac:cxnSpMkLst>
        </pc:cxnChg>
      </pc:sldChg>
      <pc:sldChg chg="addSp delSp modSp new del mod modClrScheme chgLayout">
        <pc:chgData name="Jonathan Loo" userId="d2d72d48b56f45d8" providerId="LiveId" clId="{B816A1F6-97B7-4ACD-A812-B0A1120B03B6}" dt="2020-11-24T11:32:20.513" v="33550" actId="47"/>
        <pc:sldMkLst>
          <pc:docMk/>
          <pc:sldMk cId="720987039" sldId="542"/>
        </pc:sldMkLst>
        <pc:spChg chg="del mod ord">
          <ac:chgData name="Jonathan Loo" userId="d2d72d48b56f45d8" providerId="LiveId" clId="{B816A1F6-97B7-4ACD-A812-B0A1120B03B6}" dt="2020-11-21T22:27:25.734" v="17407" actId="700"/>
          <ac:spMkLst>
            <pc:docMk/>
            <pc:sldMk cId="720987039" sldId="542"/>
            <ac:spMk id="2" creationId="{0D40AC2C-DECE-489F-9F3E-75B56B918791}"/>
          </ac:spMkLst>
        </pc:spChg>
        <pc:spChg chg="del mod ord">
          <ac:chgData name="Jonathan Loo" userId="d2d72d48b56f45d8" providerId="LiveId" clId="{B816A1F6-97B7-4ACD-A812-B0A1120B03B6}" dt="2020-11-21T22:27:25.734" v="17407" actId="700"/>
          <ac:spMkLst>
            <pc:docMk/>
            <pc:sldMk cId="720987039" sldId="542"/>
            <ac:spMk id="3" creationId="{CF72A7C0-4CB5-48DB-9370-DC4D7A2BFE62}"/>
          </ac:spMkLst>
        </pc:spChg>
        <pc:spChg chg="add mod ord">
          <ac:chgData name="Jonathan Loo" userId="d2d72d48b56f45d8" providerId="LiveId" clId="{B816A1F6-97B7-4ACD-A812-B0A1120B03B6}" dt="2020-11-21T22:33:25.521" v="17656" actId="368"/>
          <ac:spMkLst>
            <pc:docMk/>
            <pc:sldMk cId="720987039" sldId="542"/>
            <ac:spMk id="4" creationId="{F6ED006C-6FE3-4B12-876C-BD7EDCC6D8E3}"/>
          </ac:spMkLst>
        </pc:spChg>
        <pc:spChg chg="add del mod ord">
          <ac:chgData name="Jonathan Loo" userId="d2d72d48b56f45d8" providerId="LiveId" clId="{B816A1F6-97B7-4ACD-A812-B0A1120B03B6}" dt="2020-11-21T22:27:30.663" v="17408"/>
          <ac:spMkLst>
            <pc:docMk/>
            <pc:sldMk cId="720987039" sldId="542"/>
            <ac:spMk id="5" creationId="{D51AC9EC-85A9-4AB6-9D12-CB9DB1CC5F1E}"/>
          </ac:spMkLst>
        </pc:spChg>
        <pc:spChg chg="add del mod">
          <ac:chgData name="Jonathan Loo" userId="d2d72d48b56f45d8" providerId="LiveId" clId="{B816A1F6-97B7-4ACD-A812-B0A1120B03B6}" dt="2020-11-21T22:27:36.323" v="17410" actId="478"/>
          <ac:spMkLst>
            <pc:docMk/>
            <pc:sldMk cId="720987039" sldId="542"/>
            <ac:spMk id="9" creationId="{DF8E346B-0C9D-484E-8FF0-C096A7E68E4B}"/>
          </ac:spMkLst>
        </pc:spChg>
        <pc:spChg chg="mod topLvl">
          <ac:chgData name="Jonathan Loo" userId="d2d72d48b56f45d8" providerId="LiveId" clId="{B816A1F6-97B7-4ACD-A812-B0A1120B03B6}" dt="2020-11-21T22:27:53.950" v="17413" actId="165"/>
          <ac:spMkLst>
            <pc:docMk/>
            <pc:sldMk cId="720987039" sldId="542"/>
            <ac:spMk id="13" creationId="{7743C977-6150-4492-ACF0-7C737690A051}"/>
          </ac:spMkLst>
        </pc:spChg>
        <pc:spChg chg="mod topLvl">
          <ac:chgData name="Jonathan Loo" userId="d2d72d48b56f45d8" providerId="LiveId" clId="{B816A1F6-97B7-4ACD-A812-B0A1120B03B6}" dt="2020-11-21T22:27:53.950" v="17413" actId="165"/>
          <ac:spMkLst>
            <pc:docMk/>
            <pc:sldMk cId="720987039" sldId="542"/>
            <ac:spMk id="14" creationId="{17718190-D7E7-4E72-BD35-4BB9E4191E9F}"/>
          </ac:spMkLst>
        </pc:spChg>
        <pc:spChg chg="mod topLvl">
          <ac:chgData name="Jonathan Loo" userId="d2d72d48b56f45d8" providerId="LiveId" clId="{B816A1F6-97B7-4ACD-A812-B0A1120B03B6}" dt="2020-11-21T22:27:53.950" v="17413" actId="165"/>
          <ac:spMkLst>
            <pc:docMk/>
            <pc:sldMk cId="720987039" sldId="542"/>
            <ac:spMk id="15" creationId="{EFAEBDE7-BD02-44C3-91B0-61FB80CF1331}"/>
          </ac:spMkLst>
        </pc:spChg>
        <pc:spChg chg="mod topLvl">
          <ac:chgData name="Jonathan Loo" userId="d2d72d48b56f45d8" providerId="LiveId" clId="{B816A1F6-97B7-4ACD-A812-B0A1120B03B6}" dt="2020-11-21T22:27:53.950" v="17413" actId="165"/>
          <ac:spMkLst>
            <pc:docMk/>
            <pc:sldMk cId="720987039" sldId="542"/>
            <ac:spMk id="16" creationId="{9730F89C-534A-4E9A-84D1-1347CABC7375}"/>
          </ac:spMkLst>
        </pc:spChg>
        <pc:spChg chg="mod topLvl">
          <ac:chgData name="Jonathan Loo" userId="d2d72d48b56f45d8" providerId="LiveId" clId="{B816A1F6-97B7-4ACD-A812-B0A1120B03B6}" dt="2020-11-21T22:27:53.950" v="17413" actId="165"/>
          <ac:spMkLst>
            <pc:docMk/>
            <pc:sldMk cId="720987039" sldId="542"/>
            <ac:spMk id="17" creationId="{19C273EC-46AB-4CA3-9C3D-E1D3C8656E33}"/>
          </ac:spMkLst>
        </pc:spChg>
        <pc:spChg chg="mod topLvl">
          <ac:chgData name="Jonathan Loo" userId="d2d72d48b56f45d8" providerId="LiveId" clId="{B816A1F6-97B7-4ACD-A812-B0A1120B03B6}" dt="2020-11-21T22:27:53.950" v="17413" actId="165"/>
          <ac:spMkLst>
            <pc:docMk/>
            <pc:sldMk cId="720987039" sldId="542"/>
            <ac:spMk id="18" creationId="{4845711C-922A-4CD4-9F88-7276ADE928D1}"/>
          </ac:spMkLst>
        </pc:spChg>
        <pc:spChg chg="mod topLvl">
          <ac:chgData name="Jonathan Loo" userId="d2d72d48b56f45d8" providerId="LiveId" clId="{B816A1F6-97B7-4ACD-A812-B0A1120B03B6}" dt="2020-11-21T22:27:53.950" v="17413" actId="165"/>
          <ac:spMkLst>
            <pc:docMk/>
            <pc:sldMk cId="720987039" sldId="542"/>
            <ac:spMk id="19" creationId="{2C503018-89FC-488D-B5B9-A51F73A55B94}"/>
          </ac:spMkLst>
        </pc:spChg>
        <pc:spChg chg="mod topLvl">
          <ac:chgData name="Jonathan Loo" userId="d2d72d48b56f45d8" providerId="LiveId" clId="{B816A1F6-97B7-4ACD-A812-B0A1120B03B6}" dt="2020-11-21T22:27:53.950" v="17413" actId="165"/>
          <ac:spMkLst>
            <pc:docMk/>
            <pc:sldMk cId="720987039" sldId="542"/>
            <ac:spMk id="20" creationId="{5225C952-ABC6-409F-B05F-CD343A4BA181}"/>
          </ac:spMkLst>
        </pc:spChg>
        <pc:spChg chg="mod topLvl">
          <ac:chgData name="Jonathan Loo" userId="d2d72d48b56f45d8" providerId="LiveId" clId="{B816A1F6-97B7-4ACD-A812-B0A1120B03B6}" dt="2020-11-21T22:28:04.705" v="17475" actId="1037"/>
          <ac:spMkLst>
            <pc:docMk/>
            <pc:sldMk cId="720987039" sldId="542"/>
            <ac:spMk id="21" creationId="{B5B27CD2-BE7E-4DF7-934C-69E9B0C75992}"/>
          </ac:spMkLst>
        </pc:spChg>
        <pc:spChg chg="mod topLvl">
          <ac:chgData name="Jonathan Loo" userId="d2d72d48b56f45d8" providerId="LiveId" clId="{B816A1F6-97B7-4ACD-A812-B0A1120B03B6}" dt="2020-11-21T22:28:04.705" v="17475" actId="1037"/>
          <ac:spMkLst>
            <pc:docMk/>
            <pc:sldMk cId="720987039" sldId="542"/>
            <ac:spMk id="22" creationId="{50DB607D-2BBC-4630-87E5-B568584C48D4}"/>
          </ac:spMkLst>
        </pc:spChg>
        <pc:spChg chg="del mod topLvl">
          <ac:chgData name="Jonathan Loo" userId="d2d72d48b56f45d8" providerId="LiveId" clId="{B816A1F6-97B7-4ACD-A812-B0A1120B03B6}" dt="2020-11-21T22:27:55.067" v="17414" actId="478"/>
          <ac:spMkLst>
            <pc:docMk/>
            <pc:sldMk cId="720987039" sldId="542"/>
            <ac:spMk id="23" creationId="{E5F41DFA-DA79-4C25-8FBF-EDC05934149F}"/>
          </ac:spMkLst>
        </pc:spChg>
        <pc:spChg chg="mod topLvl">
          <ac:chgData name="Jonathan Loo" userId="d2d72d48b56f45d8" providerId="LiveId" clId="{B816A1F6-97B7-4ACD-A812-B0A1120B03B6}" dt="2020-11-21T22:28:00.171" v="17450" actId="1037"/>
          <ac:spMkLst>
            <pc:docMk/>
            <pc:sldMk cId="720987039" sldId="542"/>
            <ac:spMk id="24" creationId="{6CFCA251-5721-4B83-A118-29E52934EB01}"/>
          </ac:spMkLst>
        </pc:spChg>
        <pc:spChg chg="del mod topLvl">
          <ac:chgData name="Jonathan Loo" userId="d2d72d48b56f45d8" providerId="LiveId" clId="{B816A1F6-97B7-4ACD-A812-B0A1120B03B6}" dt="2020-11-21T22:27:55.067" v="17414" actId="478"/>
          <ac:spMkLst>
            <pc:docMk/>
            <pc:sldMk cId="720987039" sldId="542"/>
            <ac:spMk id="25" creationId="{DB397D7A-7183-468B-96DA-DF5CD857C0FF}"/>
          </ac:spMkLst>
        </pc:spChg>
        <pc:spChg chg="mod topLvl">
          <ac:chgData name="Jonathan Loo" userId="d2d72d48b56f45d8" providerId="LiveId" clId="{B816A1F6-97B7-4ACD-A812-B0A1120B03B6}" dt="2020-11-21T22:28:00.171" v="17450" actId="1037"/>
          <ac:spMkLst>
            <pc:docMk/>
            <pc:sldMk cId="720987039" sldId="542"/>
            <ac:spMk id="26" creationId="{4C55AD8E-1998-4F5A-A820-EE00013AB7BA}"/>
          </ac:spMkLst>
        </pc:spChg>
        <pc:spChg chg="mod topLvl">
          <ac:chgData name="Jonathan Loo" userId="d2d72d48b56f45d8" providerId="LiveId" clId="{B816A1F6-97B7-4ACD-A812-B0A1120B03B6}" dt="2020-11-21T22:28:00.171" v="17450" actId="1037"/>
          <ac:spMkLst>
            <pc:docMk/>
            <pc:sldMk cId="720987039" sldId="542"/>
            <ac:spMk id="27" creationId="{9FF837A5-2B7D-4E7C-B738-1D01F975ABE6}"/>
          </ac:spMkLst>
        </pc:spChg>
        <pc:spChg chg="mod topLvl">
          <ac:chgData name="Jonathan Loo" userId="d2d72d48b56f45d8" providerId="LiveId" clId="{B816A1F6-97B7-4ACD-A812-B0A1120B03B6}" dt="2020-11-21T22:28:00.171" v="17450" actId="1037"/>
          <ac:spMkLst>
            <pc:docMk/>
            <pc:sldMk cId="720987039" sldId="542"/>
            <ac:spMk id="28" creationId="{2E4D8A1A-8B14-49BB-9B06-7A5C40671F30}"/>
          </ac:spMkLst>
        </pc:spChg>
        <pc:grpChg chg="del mod">
          <ac:chgData name="Jonathan Loo" userId="d2d72d48b56f45d8" providerId="LiveId" clId="{B816A1F6-97B7-4ACD-A812-B0A1120B03B6}" dt="2020-11-21T22:27:53.950" v="17413" actId="165"/>
          <ac:grpSpMkLst>
            <pc:docMk/>
            <pc:sldMk cId="720987039" sldId="542"/>
            <ac:grpSpMk id="12" creationId="{6C80D854-EB84-45F6-9722-D47E03C64A18}"/>
          </ac:grpSpMkLst>
        </pc:grpChg>
        <pc:picChg chg="add del mod">
          <ac:chgData name="Jonathan Loo" userId="d2d72d48b56f45d8" providerId="LiveId" clId="{B816A1F6-97B7-4ACD-A812-B0A1120B03B6}" dt="2020-11-21T22:27:33.143" v="17409" actId="478"/>
          <ac:picMkLst>
            <pc:docMk/>
            <pc:sldMk cId="720987039" sldId="542"/>
            <ac:picMk id="7" creationId="{B61C5C87-07DD-43D9-8F97-5B66FCC9D2F2}"/>
          </ac:picMkLst>
        </pc:picChg>
        <pc:picChg chg="add del mod">
          <ac:chgData name="Jonathan Loo" userId="d2d72d48b56f45d8" providerId="LiveId" clId="{B816A1F6-97B7-4ACD-A812-B0A1120B03B6}" dt="2020-11-21T22:27:48.648" v="17412" actId="27803"/>
          <ac:picMkLst>
            <pc:docMk/>
            <pc:sldMk cId="720987039" sldId="542"/>
            <ac:picMk id="11" creationId="{6C80D854-EB84-45F6-9722-D47E03C64A18}"/>
          </ac:picMkLst>
        </pc:picChg>
        <pc:picChg chg="del mod">
          <ac:chgData name="Jonathan Loo" userId="d2d72d48b56f45d8" providerId="LiveId" clId="{B816A1F6-97B7-4ACD-A812-B0A1120B03B6}" dt="2020-11-21T22:29:20.223" v="17501" actId="478"/>
          <ac:picMkLst>
            <pc:docMk/>
            <pc:sldMk cId="720987039" sldId="542"/>
            <ac:picMk id="30" creationId="{926A0651-75E0-4433-A556-8902E5064E35}"/>
          </ac:picMkLst>
        </pc:picChg>
        <pc:picChg chg="del mod ord">
          <ac:chgData name="Jonathan Loo" userId="d2d72d48b56f45d8" providerId="LiveId" clId="{B816A1F6-97B7-4ACD-A812-B0A1120B03B6}" dt="2020-11-21T22:29:33.215" v="17518" actId="478"/>
          <ac:picMkLst>
            <pc:docMk/>
            <pc:sldMk cId="720987039" sldId="542"/>
            <ac:picMk id="32" creationId="{A39F7331-0D3D-47BA-BDF7-7CF9F450A0A8}"/>
          </ac:picMkLst>
        </pc:picChg>
        <pc:picChg chg="del mod ord">
          <ac:chgData name="Jonathan Loo" userId="d2d72d48b56f45d8" providerId="LiveId" clId="{B816A1F6-97B7-4ACD-A812-B0A1120B03B6}" dt="2020-11-21T22:29:45.764" v="17535" actId="478"/>
          <ac:picMkLst>
            <pc:docMk/>
            <pc:sldMk cId="720987039" sldId="542"/>
            <ac:picMk id="34" creationId="{31755D93-1342-4406-934A-D5CD6299F9A2}"/>
          </ac:picMkLst>
        </pc:picChg>
        <pc:picChg chg="del mod ord">
          <ac:chgData name="Jonathan Loo" userId="d2d72d48b56f45d8" providerId="LiveId" clId="{B816A1F6-97B7-4ACD-A812-B0A1120B03B6}" dt="2020-11-21T22:30:57.708" v="17552" actId="478"/>
          <ac:picMkLst>
            <pc:docMk/>
            <pc:sldMk cId="720987039" sldId="542"/>
            <ac:picMk id="36" creationId="{116EA299-7C4D-48D5-9650-D4DCAA6B93E3}"/>
          </ac:picMkLst>
        </pc:picChg>
        <pc:picChg chg="del mod ord">
          <ac:chgData name="Jonathan Loo" userId="d2d72d48b56f45d8" providerId="LiveId" clId="{B816A1F6-97B7-4ACD-A812-B0A1120B03B6}" dt="2020-11-21T22:31:12.241" v="17569" actId="478"/>
          <ac:picMkLst>
            <pc:docMk/>
            <pc:sldMk cId="720987039" sldId="542"/>
            <ac:picMk id="38" creationId="{855F9442-32B8-4E1D-91CD-A7AF7605511B}"/>
          </ac:picMkLst>
        </pc:picChg>
        <pc:picChg chg="del mod ord">
          <ac:chgData name="Jonathan Loo" userId="d2d72d48b56f45d8" providerId="LiveId" clId="{B816A1F6-97B7-4ACD-A812-B0A1120B03B6}" dt="2020-11-21T22:31:37.870" v="17590" actId="478"/>
          <ac:picMkLst>
            <pc:docMk/>
            <pc:sldMk cId="720987039" sldId="542"/>
            <ac:picMk id="40" creationId="{0270F339-6959-4B9A-A6F0-9BD286F818DC}"/>
          </ac:picMkLst>
        </pc:picChg>
        <pc:picChg chg="del mod ord">
          <ac:chgData name="Jonathan Loo" userId="d2d72d48b56f45d8" providerId="LiveId" clId="{B816A1F6-97B7-4ACD-A812-B0A1120B03B6}" dt="2020-11-21T22:31:52.573" v="17612" actId="478"/>
          <ac:picMkLst>
            <pc:docMk/>
            <pc:sldMk cId="720987039" sldId="542"/>
            <ac:picMk id="44" creationId="{7BF32A52-E584-4FE0-8297-594E5DFEBDA6}"/>
          </ac:picMkLst>
        </pc:picChg>
        <pc:picChg chg="del mod ord">
          <ac:chgData name="Jonathan Loo" userId="d2d72d48b56f45d8" providerId="LiveId" clId="{B816A1F6-97B7-4ACD-A812-B0A1120B03B6}" dt="2020-11-21T22:32:19.676" v="17633" actId="478"/>
          <ac:picMkLst>
            <pc:docMk/>
            <pc:sldMk cId="720987039" sldId="542"/>
            <ac:picMk id="46" creationId="{4E3D76E1-1779-453D-9BFC-8BFDCF940119}"/>
          </ac:picMkLst>
        </pc:picChg>
        <pc:picChg chg="del mod ord">
          <ac:chgData name="Jonathan Loo" userId="d2d72d48b56f45d8" providerId="LiveId" clId="{B816A1F6-97B7-4ACD-A812-B0A1120B03B6}" dt="2020-11-21T22:33:15.430" v="17650" actId="478"/>
          <ac:picMkLst>
            <pc:docMk/>
            <pc:sldMk cId="720987039" sldId="542"/>
            <ac:picMk id="48" creationId="{195CE3E8-CCD5-40A9-9BFB-86F2ABC25E1C}"/>
          </ac:picMkLst>
        </pc:picChg>
        <pc:picChg chg="del mod ord">
          <ac:chgData name="Jonathan Loo" userId="d2d72d48b56f45d8" providerId="LiveId" clId="{B816A1F6-97B7-4ACD-A812-B0A1120B03B6}" dt="2020-11-21T22:33:25.533" v="17666" actId="478"/>
          <ac:picMkLst>
            <pc:docMk/>
            <pc:sldMk cId="720987039" sldId="542"/>
            <ac:picMk id="50" creationId="{AA58D331-AB06-49E0-B71B-6FA5E6591705}"/>
          </ac:picMkLst>
        </pc:picChg>
        <pc:picChg chg="mod ord">
          <ac:chgData name="Jonathan Loo" userId="d2d72d48b56f45d8" providerId="LiveId" clId="{B816A1F6-97B7-4ACD-A812-B0A1120B03B6}" dt="2020-11-21T22:33:28.192" v="17669" actId="1076"/>
          <ac:picMkLst>
            <pc:docMk/>
            <pc:sldMk cId="720987039" sldId="542"/>
            <ac:picMk id="52" creationId="{1AF16899-F7E8-4994-BB32-EC7BDBBF46D3}"/>
          </ac:picMkLst>
        </pc:picChg>
        <pc:cxnChg chg="add del mod">
          <ac:chgData name="Jonathan Loo" userId="d2d72d48b56f45d8" providerId="LiveId" clId="{B816A1F6-97B7-4ACD-A812-B0A1120B03B6}" dt="2020-11-21T22:32:04.134" v="17618" actId="478"/>
          <ac:cxnSpMkLst>
            <pc:docMk/>
            <pc:sldMk cId="720987039" sldId="542"/>
            <ac:cxnSpMk id="42" creationId="{4009CB4D-16F9-45E7-8F42-4C15528D94F6}"/>
          </ac:cxnSpMkLst>
        </pc:cxnChg>
      </pc:sldChg>
      <pc:sldChg chg="addSp delSp modSp add del mod ord">
        <pc:chgData name="Jonathan Loo" userId="d2d72d48b56f45d8" providerId="LiveId" clId="{B816A1F6-97B7-4ACD-A812-B0A1120B03B6}" dt="2020-11-26T10:44:57.383" v="57095" actId="47"/>
        <pc:sldMkLst>
          <pc:docMk/>
          <pc:sldMk cId="3667234268" sldId="543"/>
        </pc:sldMkLst>
        <pc:spChg chg="mod">
          <ac:chgData name="Jonathan Loo" userId="d2d72d48b56f45d8" providerId="LiveId" clId="{B816A1F6-97B7-4ACD-A812-B0A1120B03B6}" dt="2020-11-23T12:54:09.618" v="21317" actId="20577"/>
          <ac:spMkLst>
            <pc:docMk/>
            <pc:sldMk cId="3667234268" sldId="543"/>
            <ac:spMk id="4" creationId="{4F653C1C-F504-4587-8674-DB30D99E38B7}"/>
          </ac:spMkLst>
        </pc:spChg>
        <pc:spChg chg="add del">
          <ac:chgData name="Jonathan Loo" userId="d2d72d48b56f45d8" providerId="LiveId" clId="{B816A1F6-97B7-4ACD-A812-B0A1120B03B6}" dt="2020-11-23T19:19:00.681" v="25732" actId="478"/>
          <ac:spMkLst>
            <pc:docMk/>
            <pc:sldMk cId="3667234268" sldId="543"/>
            <ac:spMk id="358" creationId="{A90EBF6D-5EA2-491B-AE1F-8476646AB487}"/>
          </ac:spMkLst>
        </pc:spChg>
      </pc:sldChg>
      <pc:sldChg chg="add del">
        <pc:chgData name="Jonathan Loo" userId="d2d72d48b56f45d8" providerId="LiveId" clId="{B816A1F6-97B7-4ACD-A812-B0A1120B03B6}" dt="2020-11-26T10:44:57.383" v="57095" actId="47"/>
        <pc:sldMkLst>
          <pc:docMk/>
          <pc:sldMk cId="2516782771" sldId="544"/>
        </pc:sldMkLst>
      </pc:sldChg>
      <pc:sldChg chg="addSp delSp modSp add mod ord setBg modClrScheme chgLayout">
        <pc:chgData name="Jonathan Loo" userId="d2d72d48b56f45d8" providerId="LiveId" clId="{B816A1F6-97B7-4ACD-A812-B0A1120B03B6}" dt="2020-11-25T09:09:22.970" v="42620" actId="255"/>
        <pc:sldMkLst>
          <pc:docMk/>
          <pc:sldMk cId="123161511" sldId="545"/>
        </pc:sldMkLst>
        <pc:spChg chg="mod ord">
          <ac:chgData name="Jonathan Loo" userId="d2d72d48b56f45d8" providerId="LiveId" clId="{B816A1F6-97B7-4ACD-A812-B0A1120B03B6}" dt="2020-11-25T09:08:51.867" v="42617" actId="1076"/>
          <ac:spMkLst>
            <pc:docMk/>
            <pc:sldMk cId="123161511" sldId="545"/>
            <ac:spMk id="4" creationId="{4F653C1C-F504-4587-8674-DB30D99E38B7}"/>
          </ac:spMkLst>
        </pc:spChg>
        <pc:spChg chg="add del mod">
          <ac:chgData name="Jonathan Loo" userId="d2d72d48b56f45d8" providerId="LiveId" clId="{B816A1F6-97B7-4ACD-A812-B0A1120B03B6}" dt="2020-11-23T13:21:17.728" v="22188" actId="6264"/>
          <ac:spMkLst>
            <pc:docMk/>
            <pc:sldMk cId="123161511" sldId="545"/>
            <ac:spMk id="6" creationId="{6E08A535-1FF3-4B53-B055-10824FAC72CC}"/>
          </ac:spMkLst>
        </pc:spChg>
        <pc:spChg chg="add del mod">
          <ac:chgData name="Jonathan Loo" userId="d2d72d48b56f45d8" providerId="LiveId" clId="{B816A1F6-97B7-4ACD-A812-B0A1120B03B6}" dt="2020-11-23T13:21:17.728" v="22188" actId="6264"/>
          <ac:spMkLst>
            <pc:docMk/>
            <pc:sldMk cId="123161511" sldId="545"/>
            <ac:spMk id="7" creationId="{EEDE276F-08D5-49CF-A614-E7BB98E6B720}"/>
          </ac:spMkLst>
        </pc:spChg>
        <pc:spChg chg="add del mod ord">
          <ac:chgData name="Jonathan Loo" userId="d2d72d48b56f45d8" providerId="LiveId" clId="{B816A1F6-97B7-4ACD-A812-B0A1120B03B6}" dt="2020-11-23T13:53:19.978" v="24031" actId="478"/>
          <ac:spMkLst>
            <pc:docMk/>
            <pc:sldMk cId="123161511" sldId="545"/>
            <ac:spMk id="8" creationId="{63FCCE58-DA91-4BEA-9400-D2F370455B1F}"/>
          </ac:spMkLst>
        </pc:spChg>
        <pc:spChg chg="add mod ord">
          <ac:chgData name="Jonathan Loo" userId="d2d72d48b56f45d8" providerId="LiveId" clId="{B816A1F6-97B7-4ACD-A812-B0A1120B03B6}" dt="2020-11-25T09:09:06.673" v="42618" actId="6549"/>
          <ac:spMkLst>
            <pc:docMk/>
            <pc:sldMk cId="123161511" sldId="545"/>
            <ac:spMk id="15" creationId="{8F4950B4-F8BD-4344-A419-C232C4969701}"/>
          </ac:spMkLst>
        </pc:spChg>
        <pc:spChg chg="del">
          <ac:chgData name="Jonathan Loo" userId="d2d72d48b56f45d8" providerId="LiveId" clId="{B816A1F6-97B7-4ACD-A812-B0A1120B03B6}" dt="2020-11-23T13:00:43.564" v="21557" actId="478"/>
          <ac:spMkLst>
            <pc:docMk/>
            <pc:sldMk cId="123161511" sldId="545"/>
            <ac:spMk id="104" creationId="{9130CBC6-35BD-4F55-ABCB-7699E9CEA3E3}"/>
          </ac:spMkLst>
        </pc:spChg>
        <pc:spChg chg="del">
          <ac:chgData name="Jonathan Loo" userId="d2d72d48b56f45d8" providerId="LiveId" clId="{B816A1F6-97B7-4ACD-A812-B0A1120B03B6}" dt="2020-11-23T13:00:43.564" v="21557" actId="478"/>
          <ac:spMkLst>
            <pc:docMk/>
            <pc:sldMk cId="123161511" sldId="545"/>
            <ac:spMk id="105" creationId="{C083167C-50AC-483F-84BD-4E89C0D28594}"/>
          </ac:spMkLst>
        </pc:spChg>
        <pc:spChg chg="del">
          <ac:chgData name="Jonathan Loo" userId="d2d72d48b56f45d8" providerId="LiveId" clId="{B816A1F6-97B7-4ACD-A812-B0A1120B03B6}" dt="2020-11-23T13:00:43.564" v="21557" actId="478"/>
          <ac:spMkLst>
            <pc:docMk/>
            <pc:sldMk cId="123161511" sldId="545"/>
            <ac:spMk id="106" creationId="{37D2FC3F-74B4-4FAA-B4D0-BFD91AD0A779}"/>
          </ac:spMkLst>
        </pc:spChg>
        <pc:spChg chg="del">
          <ac:chgData name="Jonathan Loo" userId="d2d72d48b56f45d8" providerId="LiveId" clId="{B816A1F6-97B7-4ACD-A812-B0A1120B03B6}" dt="2020-11-23T13:00:43.564" v="21557" actId="478"/>
          <ac:spMkLst>
            <pc:docMk/>
            <pc:sldMk cId="123161511" sldId="545"/>
            <ac:spMk id="107" creationId="{929CCF20-39FD-4674-ABA0-4EE3DB99127E}"/>
          </ac:spMkLst>
        </pc:spChg>
        <pc:spChg chg="del">
          <ac:chgData name="Jonathan Loo" userId="d2d72d48b56f45d8" providerId="LiveId" clId="{B816A1F6-97B7-4ACD-A812-B0A1120B03B6}" dt="2020-11-23T13:00:43.564" v="21557" actId="478"/>
          <ac:spMkLst>
            <pc:docMk/>
            <pc:sldMk cId="123161511" sldId="545"/>
            <ac:spMk id="109" creationId="{3F696C90-A080-406F-B588-029BE0EC5559}"/>
          </ac:spMkLst>
        </pc:spChg>
        <pc:spChg chg="del">
          <ac:chgData name="Jonathan Loo" userId="d2d72d48b56f45d8" providerId="LiveId" clId="{B816A1F6-97B7-4ACD-A812-B0A1120B03B6}" dt="2020-11-23T13:00:43.564" v="21557" actId="478"/>
          <ac:spMkLst>
            <pc:docMk/>
            <pc:sldMk cId="123161511" sldId="545"/>
            <ac:spMk id="110" creationId="{49F18626-5918-439A-992B-63273BAB53B7}"/>
          </ac:spMkLst>
        </pc:spChg>
        <pc:spChg chg="del">
          <ac:chgData name="Jonathan Loo" userId="d2d72d48b56f45d8" providerId="LiveId" clId="{B816A1F6-97B7-4ACD-A812-B0A1120B03B6}" dt="2020-11-23T13:00:43.564" v="21557" actId="478"/>
          <ac:spMkLst>
            <pc:docMk/>
            <pc:sldMk cId="123161511" sldId="545"/>
            <ac:spMk id="111" creationId="{761C4064-0C26-456C-8274-56C9BC1E513C}"/>
          </ac:spMkLst>
        </pc:spChg>
        <pc:spChg chg="del">
          <ac:chgData name="Jonathan Loo" userId="d2d72d48b56f45d8" providerId="LiveId" clId="{B816A1F6-97B7-4ACD-A812-B0A1120B03B6}" dt="2020-11-23T13:00:43.564" v="21557" actId="478"/>
          <ac:spMkLst>
            <pc:docMk/>
            <pc:sldMk cId="123161511" sldId="545"/>
            <ac:spMk id="112" creationId="{0ECA8EDC-9745-4E83-95FE-9AA0650731FF}"/>
          </ac:spMkLst>
        </pc:spChg>
        <pc:spChg chg="del">
          <ac:chgData name="Jonathan Loo" userId="d2d72d48b56f45d8" providerId="LiveId" clId="{B816A1F6-97B7-4ACD-A812-B0A1120B03B6}" dt="2020-11-23T13:00:43.564" v="21557" actId="478"/>
          <ac:spMkLst>
            <pc:docMk/>
            <pc:sldMk cId="123161511" sldId="545"/>
            <ac:spMk id="113" creationId="{72CFF817-C50C-46C9-AD02-9C8028A1DEEA}"/>
          </ac:spMkLst>
        </pc:spChg>
        <pc:spChg chg="del">
          <ac:chgData name="Jonathan Loo" userId="d2d72d48b56f45d8" providerId="LiveId" clId="{B816A1F6-97B7-4ACD-A812-B0A1120B03B6}" dt="2020-11-23T13:00:43.564" v="21557" actId="478"/>
          <ac:spMkLst>
            <pc:docMk/>
            <pc:sldMk cId="123161511" sldId="545"/>
            <ac:spMk id="114" creationId="{CD87FD34-904B-475A-8FB8-EDDFF4FDD0F5}"/>
          </ac:spMkLst>
        </pc:spChg>
        <pc:spChg chg="del">
          <ac:chgData name="Jonathan Loo" userId="d2d72d48b56f45d8" providerId="LiveId" clId="{B816A1F6-97B7-4ACD-A812-B0A1120B03B6}" dt="2020-11-23T13:00:43.564" v="21557" actId="478"/>
          <ac:spMkLst>
            <pc:docMk/>
            <pc:sldMk cId="123161511" sldId="545"/>
            <ac:spMk id="117" creationId="{3BF745AC-2178-4D39-95B2-C0ED1F7CF93F}"/>
          </ac:spMkLst>
        </pc:spChg>
        <pc:spChg chg="del">
          <ac:chgData name="Jonathan Loo" userId="d2d72d48b56f45d8" providerId="LiveId" clId="{B816A1F6-97B7-4ACD-A812-B0A1120B03B6}" dt="2020-11-23T13:00:43.564" v="21557" actId="478"/>
          <ac:spMkLst>
            <pc:docMk/>
            <pc:sldMk cId="123161511" sldId="545"/>
            <ac:spMk id="124" creationId="{8CF3CE10-2F5E-4857-BA07-87908497D9FF}"/>
          </ac:spMkLst>
        </pc:spChg>
        <pc:spChg chg="del">
          <ac:chgData name="Jonathan Loo" userId="d2d72d48b56f45d8" providerId="LiveId" clId="{B816A1F6-97B7-4ACD-A812-B0A1120B03B6}" dt="2020-11-23T13:00:43.564" v="21557" actId="478"/>
          <ac:spMkLst>
            <pc:docMk/>
            <pc:sldMk cId="123161511" sldId="545"/>
            <ac:spMk id="125" creationId="{073EBDC2-D12C-4BE1-A1AB-A03C3F3160C8}"/>
          </ac:spMkLst>
        </pc:spChg>
        <pc:spChg chg="del">
          <ac:chgData name="Jonathan Loo" userId="d2d72d48b56f45d8" providerId="LiveId" clId="{B816A1F6-97B7-4ACD-A812-B0A1120B03B6}" dt="2020-11-23T13:00:43.564" v="21557" actId="478"/>
          <ac:spMkLst>
            <pc:docMk/>
            <pc:sldMk cId="123161511" sldId="545"/>
            <ac:spMk id="126" creationId="{C57EFECC-ECBA-43F2-86BE-0712F1906A76}"/>
          </ac:spMkLst>
        </pc:spChg>
        <pc:spChg chg="del">
          <ac:chgData name="Jonathan Loo" userId="d2d72d48b56f45d8" providerId="LiveId" clId="{B816A1F6-97B7-4ACD-A812-B0A1120B03B6}" dt="2020-11-23T13:00:43.564" v="21557" actId="478"/>
          <ac:spMkLst>
            <pc:docMk/>
            <pc:sldMk cId="123161511" sldId="545"/>
            <ac:spMk id="127" creationId="{F3C72792-E685-4FB6-BFCB-9A60C1D070FA}"/>
          </ac:spMkLst>
        </pc:spChg>
        <pc:spChg chg="del">
          <ac:chgData name="Jonathan Loo" userId="d2d72d48b56f45d8" providerId="LiveId" clId="{B816A1F6-97B7-4ACD-A812-B0A1120B03B6}" dt="2020-11-23T13:00:43.564" v="21557" actId="478"/>
          <ac:spMkLst>
            <pc:docMk/>
            <pc:sldMk cId="123161511" sldId="545"/>
            <ac:spMk id="128" creationId="{0A5B4D2B-51A9-4323-8C50-46DF8EFE4240}"/>
          </ac:spMkLst>
        </pc:spChg>
        <pc:spChg chg="del">
          <ac:chgData name="Jonathan Loo" userId="d2d72d48b56f45d8" providerId="LiveId" clId="{B816A1F6-97B7-4ACD-A812-B0A1120B03B6}" dt="2020-11-23T13:00:43.564" v="21557" actId="478"/>
          <ac:spMkLst>
            <pc:docMk/>
            <pc:sldMk cId="123161511" sldId="545"/>
            <ac:spMk id="129" creationId="{E6405397-43D5-495B-8152-23D7564AE9C5}"/>
          </ac:spMkLst>
        </pc:spChg>
        <pc:spChg chg="del">
          <ac:chgData name="Jonathan Loo" userId="d2d72d48b56f45d8" providerId="LiveId" clId="{B816A1F6-97B7-4ACD-A812-B0A1120B03B6}" dt="2020-11-23T13:00:43.564" v="21557" actId="478"/>
          <ac:spMkLst>
            <pc:docMk/>
            <pc:sldMk cId="123161511" sldId="545"/>
            <ac:spMk id="130" creationId="{4C4E7436-0CCC-40DE-8A55-0A37ECE44AA4}"/>
          </ac:spMkLst>
        </pc:spChg>
        <pc:spChg chg="del">
          <ac:chgData name="Jonathan Loo" userId="d2d72d48b56f45d8" providerId="LiveId" clId="{B816A1F6-97B7-4ACD-A812-B0A1120B03B6}" dt="2020-11-23T13:00:43.564" v="21557" actId="478"/>
          <ac:spMkLst>
            <pc:docMk/>
            <pc:sldMk cId="123161511" sldId="545"/>
            <ac:spMk id="133" creationId="{3A408E91-3AB5-4250-9BF9-DA2112E702B3}"/>
          </ac:spMkLst>
        </pc:spChg>
        <pc:spChg chg="del">
          <ac:chgData name="Jonathan Loo" userId="d2d72d48b56f45d8" providerId="LiveId" clId="{B816A1F6-97B7-4ACD-A812-B0A1120B03B6}" dt="2020-11-23T13:00:43.564" v="21557" actId="478"/>
          <ac:spMkLst>
            <pc:docMk/>
            <pc:sldMk cId="123161511" sldId="545"/>
            <ac:spMk id="134" creationId="{E6485773-2406-44E4-93C8-E52B78BE96D0}"/>
          </ac:spMkLst>
        </pc:spChg>
        <pc:spChg chg="del">
          <ac:chgData name="Jonathan Loo" userId="d2d72d48b56f45d8" providerId="LiveId" clId="{B816A1F6-97B7-4ACD-A812-B0A1120B03B6}" dt="2020-11-23T13:00:43.564" v="21557" actId="478"/>
          <ac:spMkLst>
            <pc:docMk/>
            <pc:sldMk cId="123161511" sldId="545"/>
            <ac:spMk id="135" creationId="{FBD274E1-A6B3-462C-BE7A-15E6EA9F9263}"/>
          </ac:spMkLst>
        </pc:spChg>
        <pc:spChg chg="del">
          <ac:chgData name="Jonathan Loo" userId="d2d72d48b56f45d8" providerId="LiveId" clId="{B816A1F6-97B7-4ACD-A812-B0A1120B03B6}" dt="2020-11-23T13:00:43.564" v="21557" actId="478"/>
          <ac:spMkLst>
            <pc:docMk/>
            <pc:sldMk cId="123161511" sldId="545"/>
            <ac:spMk id="136" creationId="{5589A69B-A396-4C96-A064-7DC810DAF443}"/>
          </ac:spMkLst>
        </pc:spChg>
        <pc:spChg chg="del">
          <ac:chgData name="Jonathan Loo" userId="d2d72d48b56f45d8" providerId="LiveId" clId="{B816A1F6-97B7-4ACD-A812-B0A1120B03B6}" dt="2020-11-23T13:00:43.564" v="21557" actId="478"/>
          <ac:spMkLst>
            <pc:docMk/>
            <pc:sldMk cId="123161511" sldId="545"/>
            <ac:spMk id="137" creationId="{8F1876C2-AEE7-4379-89DE-E17521BAC7F8}"/>
          </ac:spMkLst>
        </pc:spChg>
        <pc:spChg chg="del">
          <ac:chgData name="Jonathan Loo" userId="d2d72d48b56f45d8" providerId="LiveId" clId="{B816A1F6-97B7-4ACD-A812-B0A1120B03B6}" dt="2020-11-23T13:00:43.564" v="21557" actId="478"/>
          <ac:spMkLst>
            <pc:docMk/>
            <pc:sldMk cId="123161511" sldId="545"/>
            <ac:spMk id="138" creationId="{680C06A5-90AC-40F7-9970-FC6A62742660}"/>
          </ac:spMkLst>
        </pc:spChg>
        <pc:spChg chg="del">
          <ac:chgData name="Jonathan Loo" userId="d2d72d48b56f45d8" providerId="LiveId" clId="{B816A1F6-97B7-4ACD-A812-B0A1120B03B6}" dt="2020-11-23T13:00:43.564" v="21557" actId="478"/>
          <ac:spMkLst>
            <pc:docMk/>
            <pc:sldMk cId="123161511" sldId="545"/>
            <ac:spMk id="139" creationId="{3F0E645A-B4A0-4BF3-8DC0-9B6913CA0674}"/>
          </ac:spMkLst>
        </pc:spChg>
        <pc:spChg chg="del">
          <ac:chgData name="Jonathan Loo" userId="d2d72d48b56f45d8" providerId="LiveId" clId="{B816A1F6-97B7-4ACD-A812-B0A1120B03B6}" dt="2020-11-23T13:00:43.564" v="21557" actId="478"/>
          <ac:spMkLst>
            <pc:docMk/>
            <pc:sldMk cId="123161511" sldId="545"/>
            <ac:spMk id="140" creationId="{0880031A-7180-415C-84FC-849129D54E76}"/>
          </ac:spMkLst>
        </pc:spChg>
        <pc:spChg chg="del">
          <ac:chgData name="Jonathan Loo" userId="d2d72d48b56f45d8" providerId="LiveId" clId="{B816A1F6-97B7-4ACD-A812-B0A1120B03B6}" dt="2020-11-23T13:00:43.564" v="21557" actId="478"/>
          <ac:spMkLst>
            <pc:docMk/>
            <pc:sldMk cId="123161511" sldId="545"/>
            <ac:spMk id="141" creationId="{F93E321B-94E0-46FB-8018-DB8EC59EC1EE}"/>
          </ac:spMkLst>
        </pc:spChg>
        <pc:spChg chg="del">
          <ac:chgData name="Jonathan Loo" userId="d2d72d48b56f45d8" providerId="LiveId" clId="{B816A1F6-97B7-4ACD-A812-B0A1120B03B6}" dt="2020-11-23T13:00:43.564" v="21557" actId="478"/>
          <ac:spMkLst>
            <pc:docMk/>
            <pc:sldMk cId="123161511" sldId="545"/>
            <ac:spMk id="142" creationId="{F3A8635B-93F3-4686-943D-0F4333200905}"/>
          </ac:spMkLst>
        </pc:spChg>
        <pc:spChg chg="del">
          <ac:chgData name="Jonathan Loo" userId="d2d72d48b56f45d8" providerId="LiveId" clId="{B816A1F6-97B7-4ACD-A812-B0A1120B03B6}" dt="2020-11-23T13:00:43.564" v="21557" actId="478"/>
          <ac:spMkLst>
            <pc:docMk/>
            <pc:sldMk cId="123161511" sldId="545"/>
            <ac:spMk id="143" creationId="{A674434E-A7F7-4FCC-BDCF-FA8BEC06CA20}"/>
          </ac:spMkLst>
        </pc:spChg>
        <pc:spChg chg="del">
          <ac:chgData name="Jonathan Loo" userId="d2d72d48b56f45d8" providerId="LiveId" clId="{B816A1F6-97B7-4ACD-A812-B0A1120B03B6}" dt="2020-11-23T13:00:43.564" v="21557" actId="478"/>
          <ac:spMkLst>
            <pc:docMk/>
            <pc:sldMk cId="123161511" sldId="545"/>
            <ac:spMk id="144" creationId="{6667C492-0FFD-4024-B50C-6E73069B2213}"/>
          </ac:spMkLst>
        </pc:spChg>
        <pc:spChg chg="del">
          <ac:chgData name="Jonathan Loo" userId="d2d72d48b56f45d8" providerId="LiveId" clId="{B816A1F6-97B7-4ACD-A812-B0A1120B03B6}" dt="2020-11-23T13:00:43.564" v="21557" actId="478"/>
          <ac:spMkLst>
            <pc:docMk/>
            <pc:sldMk cId="123161511" sldId="545"/>
            <ac:spMk id="145" creationId="{205DC3F7-85F5-4165-9D3A-3527961059C6}"/>
          </ac:spMkLst>
        </pc:spChg>
        <pc:spChg chg="del">
          <ac:chgData name="Jonathan Loo" userId="d2d72d48b56f45d8" providerId="LiveId" clId="{B816A1F6-97B7-4ACD-A812-B0A1120B03B6}" dt="2020-11-23T13:00:43.564" v="21557" actId="478"/>
          <ac:spMkLst>
            <pc:docMk/>
            <pc:sldMk cId="123161511" sldId="545"/>
            <ac:spMk id="146" creationId="{024870CE-522D-4FB0-AE40-9E60501719D0}"/>
          </ac:spMkLst>
        </pc:spChg>
        <pc:spChg chg="del">
          <ac:chgData name="Jonathan Loo" userId="d2d72d48b56f45d8" providerId="LiveId" clId="{B816A1F6-97B7-4ACD-A812-B0A1120B03B6}" dt="2020-11-23T13:00:43.564" v="21557" actId="478"/>
          <ac:spMkLst>
            <pc:docMk/>
            <pc:sldMk cId="123161511" sldId="545"/>
            <ac:spMk id="147" creationId="{6BC3CD94-5BCD-44E6-8761-A33442456A3F}"/>
          </ac:spMkLst>
        </pc:spChg>
        <pc:spChg chg="del">
          <ac:chgData name="Jonathan Loo" userId="d2d72d48b56f45d8" providerId="LiveId" clId="{B816A1F6-97B7-4ACD-A812-B0A1120B03B6}" dt="2020-11-23T13:00:43.564" v="21557" actId="478"/>
          <ac:spMkLst>
            <pc:docMk/>
            <pc:sldMk cId="123161511" sldId="545"/>
            <ac:spMk id="148" creationId="{AC9EB222-BDD3-4F99-B18D-D48F6E880789}"/>
          </ac:spMkLst>
        </pc:spChg>
        <pc:spChg chg="del">
          <ac:chgData name="Jonathan Loo" userId="d2d72d48b56f45d8" providerId="LiveId" clId="{B816A1F6-97B7-4ACD-A812-B0A1120B03B6}" dt="2020-11-23T13:00:43.564" v="21557" actId="478"/>
          <ac:spMkLst>
            <pc:docMk/>
            <pc:sldMk cId="123161511" sldId="545"/>
            <ac:spMk id="155" creationId="{3D581384-A6C1-4A7A-90E9-FB8FB73ECDBE}"/>
          </ac:spMkLst>
        </pc:spChg>
        <pc:spChg chg="del">
          <ac:chgData name="Jonathan Loo" userId="d2d72d48b56f45d8" providerId="LiveId" clId="{B816A1F6-97B7-4ACD-A812-B0A1120B03B6}" dt="2020-11-23T13:00:43.564" v="21557" actId="478"/>
          <ac:spMkLst>
            <pc:docMk/>
            <pc:sldMk cId="123161511" sldId="545"/>
            <ac:spMk id="156" creationId="{BF319FE2-0E11-46CF-8E68-1339E220648E}"/>
          </ac:spMkLst>
        </pc:spChg>
        <pc:spChg chg="del">
          <ac:chgData name="Jonathan Loo" userId="d2d72d48b56f45d8" providerId="LiveId" clId="{B816A1F6-97B7-4ACD-A812-B0A1120B03B6}" dt="2020-11-23T13:00:43.564" v="21557" actId="478"/>
          <ac:spMkLst>
            <pc:docMk/>
            <pc:sldMk cId="123161511" sldId="545"/>
            <ac:spMk id="157" creationId="{73D8F346-8290-40CF-A276-0E296E0714F4}"/>
          </ac:spMkLst>
        </pc:spChg>
        <pc:spChg chg="del">
          <ac:chgData name="Jonathan Loo" userId="d2d72d48b56f45d8" providerId="LiveId" clId="{B816A1F6-97B7-4ACD-A812-B0A1120B03B6}" dt="2020-11-23T13:00:43.564" v="21557" actId="478"/>
          <ac:spMkLst>
            <pc:docMk/>
            <pc:sldMk cId="123161511" sldId="545"/>
            <ac:spMk id="158" creationId="{AB7DA4D3-D741-4037-8FC1-3C398ADCAAE8}"/>
          </ac:spMkLst>
        </pc:spChg>
        <pc:spChg chg="del">
          <ac:chgData name="Jonathan Loo" userId="d2d72d48b56f45d8" providerId="LiveId" clId="{B816A1F6-97B7-4ACD-A812-B0A1120B03B6}" dt="2020-11-23T13:00:43.564" v="21557" actId="478"/>
          <ac:spMkLst>
            <pc:docMk/>
            <pc:sldMk cId="123161511" sldId="545"/>
            <ac:spMk id="159" creationId="{929EC830-DADF-42BC-AAD7-6761F9294910}"/>
          </ac:spMkLst>
        </pc:spChg>
        <pc:spChg chg="del">
          <ac:chgData name="Jonathan Loo" userId="d2d72d48b56f45d8" providerId="LiveId" clId="{B816A1F6-97B7-4ACD-A812-B0A1120B03B6}" dt="2020-11-23T13:00:43.564" v="21557" actId="478"/>
          <ac:spMkLst>
            <pc:docMk/>
            <pc:sldMk cId="123161511" sldId="545"/>
            <ac:spMk id="177" creationId="{873A8B77-50CB-4D7F-9F4D-D6BA8FF71BD7}"/>
          </ac:spMkLst>
        </pc:spChg>
        <pc:spChg chg="del">
          <ac:chgData name="Jonathan Loo" userId="d2d72d48b56f45d8" providerId="LiveId" clId="{B816A1F6-97B7-4ACD-A812-B0A1120B03B6}" dt="2020-11-23T13:00:43.564" v="21557" actId="478"/>
          <ac:spMkLst>
            <pc:docMk/>
            <pc:sldMk cId="123161511" sldId="545"/>
            <ac:spMk id="178" creationId="{DBFC2C29-5E27-4F46-A091-4ED28539BFBD}"/>
          </ac:spMkLst>
        </pc:spChg>
        <pc:spChg chg="del">
          <ac:chgData name="Jonathan Loo" userId="d2d72d48b56f45d8" providerId="LiveId" clId="{B816A1F6-97B7-4ACD-A812-B0A1120B03B6}" dt="2020-11-23T13:00:43.564" v="21557" actId="478"/>
          <ac:spMkLst>
            <pc:docMk/>
            <pc:sldMk cId="123161511" sldId="545"/>
            <ac:spMk id="179" creationId="{4E282CFD-E29D-40E7-8374-CA1D9A6D4EBF}"/>
          </ac:spMkLst>
        </pc:spChg>
        <pc:spChg chg="del">
          <ac:chgData name="Jonathan Loo" userId="d2d72d48b56f45d8" providerId="LiveId" clId="{B816A1F6-97B7-4ACD-A812-B0A1120B03B6}" dt="2020-11-23T13:00:43.564" v="21557" actId="478"/>
          <ac:spMkLst>
            <pc:docMk/>
            <pc:sldMk cId="123161511" sldId="545"/>
            <ac:spMk id="180" creationId="{B84DF420-59A0-48DF-9CC8-A9B6F8840B60}"/>
          </ac:spMkLst>
        </pc:spChg>
        <pc:spChg chg="del">
          <ac:chgData name="Jonathan Loo" userId="d2d72d48b56f45d8" providerId="LiveId" clId="{B816A1F6-97B7-4ACD-A812-B0A1120B03B6}" dt="2020-11-23T13:00:43.564" v="21557" actId="478"/>
          <ac:spMkLst>
            <pc:docMk/>
            <pc:sldMk cId="123161511" sldId="545"/>
            <ac:spMk id="181" creationId="{ADDC38C6-FD1C-438F-9C8C-BC28378688BE}"/>
          </ac:spMkLst>
        </pc:spChg>
        <pc:spChg chg="del">
          <ac:chgData name="Jonathan Loo" userId="d2d72d48b56f45d8" providerId="LiveId" clId="{B816A1F6-97B7-4ACD-A812-B0A1120B03B6}" dt="2020-11-23T13:00:43.564" v="21557" actId="478"/>
          <ac:spMkLst>
            <pc:docMk/>
            <pc:sldMk cId="123161511" sldId="545"/>
            <ac:spMk id="221" creationId="{3896CB63-194D-42B1-A2F5-C09395404267}"/>
          </ac:spMkLst>
        </pc:spChg>
        <pc:spChg chg="del">
          <ac:chgData name="Jonathan Loo" userId="d2d72d48b56f45d8" providerId="LiveId" clId="{B816A1F6-97B7-4ACD-A812-B0A1120B03B6}" dt="2020-11-23T13:00:43.564" v="21557" actId="478"/>
          <ac:spMkLst>
            <pc:docMk/>
            <pc:sldMk cId="123161511" sldId="545"/>
            <ac:spMk id="222" creationId="{1DD68D6C-E0D4-4A82-BD3D-04257090A2E6}"/>
          </ac:spMkLst>
        </pc:spChg>
        <pc:spChg chg="del">
          <ac:chgData name="Jonathan Loo" userId="d2d72d48b56f45d8" providerId="LiveId" clId="{B816A1F6-97B7-4ACD-A812-B0A1120B03B6}" dt="2020-11-23T13:00:43.564" v="21557" actId="478"/>
          <ac:spMkLst>
            <pc:docMk/>
            <pc:sldMk cId="123161511" sldId="545"/>
            <ac:spMk id="223" creationId="{A93ADF31-297A-499B-8886-FE006C7406DF}"/>
          </ac:spMkLst>
        </pc:spChg>
        <pc:spChg chg="del">
          <ac:chgData name="Jonathan Loo" userId="d2d72d48b56f45d8" providerId="LiveId" clId="{B816A1F6-97B7-4ACD-A812-B0A1120B03B6}" dt="2020-11-23T13:00:43.564" v="21557" actId="478"/>
          <ac:spMkLst>
            <pc:docMk/>
            <pc:sldMk cId="123161511" sldId="545"/>
            <ac:spMk id="226" creationId="{B0A87A54-17E2-401D-A258-692D21EB5945}"/>
          </ac:spMkLst>
        </pc:spChg>
        <pc:spChg chg="del">
          <ac:chgData name="Jonathan Loo" userId="d2d72d48b56f45d8" providerId="LiveId" clId="{B816A1F6-97B7-4ACD-A812-B0A1120B03B6}" dt="2020-11-23T13:00:43.564" v="21557" actId="478"/>
          <ac:spMkLst>
            <pc:docMk/>
            <pc:sldMk cId="123161511" sldId="545"/>
            <ac:spMk id="228" creationId="{D0179F43-8648-411A-A460-3EBF9123C6B5}"/>
          </ac:spMkLst>
        </pc:spChg>
        <pc:spChg chg="mod ord">
          <ac:chgData name="Jonathan Loo" userId="d2d72d48b56f45d8" providerId="LiveId" clId="{B816A1F6-97B7-4ACD-A812-B0A1120B03B6}" dt="2020-11-25T09:09:22.970" v="42620" actId="255"/>
          <ac:spMkLst>
            <pc:docMk/>
            <pc:sldMk cId="123161511" sldId="545"/>
            <ac:spMk id="479" creationId="{96E516CB-B936-4B78-B7C2-A5F321BDA1D8}"/>
          </ac:spMkLst>
        </pc:spChg>
        <pc:spChg chg="add del">
          <ac:chgData name="Jonathan Loo" userId="d2d72d48b56f45d8" providerId="LiveId" clId="{B816A1F6-97B7-4ACD-A812-B0A1120B03B6}" dt="2020-11-23T13:03:49.329" v="22040" actId="26606"/>
          <ac:spMkLst>
            <pc:docMk/>
            <pc:sldMk cId="123161511" sldId="545"/>
            <ac:spMk id="488" creationId="{FBC711EC-2569-4DB4-BE16-66EC29DBE5CC}"/>
          </ac:spMkLst>
        </pc:spChg>
        <pc:picChg chg="del mod">
          <ac:chgData name="Jonathan Loo" userId="d2d72d48b56f45d8" providerId="LiveId" clId="{B816A1F6-97B7-4ACD-A812-B0A1120B03B6}" dt="2020-11-23T13:01:10.325" v="21564" actId="478"/>
          <ac:picMkLst>
            <pc:docMk/>
            <pc:sldMk cId="123161511" sldId="545"/>
            <ac:picMk id="2" creationId="{E4C1C7BB-A055-470B-9255-9BC545A92748}"/>
          </ac:picMkLst>
        </pc:picChg>
        <pc:picChg chg="del mod">
          <ac:chgData name="Jonathan Loo" userId="d2d72d48b56f45d8" providerId="LiveId" clId="{B816A1F6-97B7-4ACD-A812-B0A1120B03B6}" dt="2020-11-23T13:07:02.881" v="22149" actId="478"/>
          <ac:picMkLst>
            <pc:docMk/>
            <pc:sldMk cId="123161511" sldId="545"/>
            <ac:picMk id="3" creationId="{8BA4E8E7-E6E4-4EF4-BEC6-8ECFACB8E781}"/>
          </ac:picMkLst>
        </pc:picChg>
        <pc:picChg chg="del mod">
          <ac:chgData name="Jonathan Loo" userId="d2d72d48b56f45d8" providerId="LiveId" clId="{B816A1F6-97B7-4ACD-A812-B0A1120B03B6}" dt="2020-11-23T13:31:53.756" v="22529" actId="478"/>
          <ac:picMkLst>
            <pc:docMk/>
            <pc:sldMk cId="123161511" sldId="545"/>
            <ac:picMk id="5" creationId="{21B9683D-99B2-440A-AC68-7BE7E4C90B35}"/>
          </ac:picMkLst>
        </pc:picChg>
        <pc:picChg chg="del mod ord">
          <ac:chgData name="Jonathan Loo" userId="d2d72d48b56f45d8" providerId="LiveId" clId="{B816A1F6-97B7-4ACD-A812-B0A1120B03B6}" dt="2020-11-23T13:54:04.570" v="24068" actId="478"/>
          <ac:picMkLst>
            <pc:docMk/>
            <pc:sldMk cId="123161511" sldId="545"/>
            <ac:picMk id="10" creationId="{0EE25D15-561E-4107-A38C-335CC2492BC0}"/>
          </ac:picMkLst>
        </pc:picChg>
        <pc:picChg chg="del mod ord">
          <ac:chgData name="Jonathan Loo" userId="d2d72d48b56f45d8" providerId="LiveId" clId="{B816A1F6-97B7-4ACD-A812-B0A1120B03B6}" dt="2020-11-23T13:55:29.471" v="24108" actId="478"/>
          <ac:picMkLst>
            <pc:docMk/>
            <pc:sldMk cId="123161511" sldId="545"/>
            <ac:picMk id="12" creationId="{69F6F89F-7459-44DE-9232-6C093D965162}"/>
          </ac:picMkLst>
        </pc:picChg>
        <pc:picChg chg="add del mod ord">
          <ac:chgData name="Jonathan Loo" userId="d2d72d48b56f45d8" providerId="LiveId" clId="{B816A1F6-97B7-4ACD-A812-B0A1120B03B6}" dt="2020-11-24T10:22:23.002" v="30470"/>
          <ac:picMkLst>
            <pc:docMk/>
            <pc:sldMk cId="123161511" sldId="545"/>
            <ac:picMk id="14" creationId="{02F113E6-874B-4171-8F73-303F0B12527D}"/>
          </ac:picMkLst>
        </pc:picChg>
        <pc:picChg chg="del mod ord">
          <ac:chgData name="Jonathan Loo" userId="d2d72d48b56f45d8" providerId="LiveId" clId="{B816A1F6-97B7-4ACD-A812-B0A1120B03B6}" dt="2020-11-24T10:22:23.002" v="30470"/>
          <ac:picMkLst>
            <pc:docMk/>
            <pc:sldMk cId="123161511" sldId="545"/>
            <ac:picMk id="17" creationId="{8AA48A34-D162-4AFD-AD3B-F807323463DD}"/>
          </ac:picMkLst>
        </pc:picChg>
        <pc:picChg chg="del">
          <ac:chgData name="Jonathan Loo" userId="d2d72d48b56f45d8" providerId="LiveId" clId="{B816A1F6-97B7-4ACD-A812-B0A1120B03B6}" dt="2020-11-23T13:00:43.564" v="21557" actId="478"/>
          <ac:picMkLst>
            <pc:docMk/>
            <pc:sldMk cId="123161511" sldId="545"/>
            <ac:picMk id="45" creationId="{0100EAC2-8AFB-4583-A583-17FAFA4C1BDE}"/>
          </ac:picMkLst>
        </pc:picChg>
        <pc:picChg chg="del">
          <ac:chgData name="Jonathan Loo" userId="d2d72d48b56f45d8" providerId="LiveId" clId="{B816A1F6-97B7-4ACD-A812-B0A1120B03B6}" dt="2020-11-23T13:00:43.564" v="21557" actId="478"/>
          <ac:picMkLst>
            <pc:docMk/>
            <pc:sldMk cId="123161511" sldId="545"/>
            <ac:picMk id="51" creationId="{C16E3BB8-7C21-4B8E-87DD-D198FC1FA342}"/>
          </ac:picMkLst>
        </pc:picChg>
        <pc:picChg chg="del">
          <ac:chgData name="Jonathan Loo" userId="d2d72d48b56f45d8" providerId="LiveId" clId="{B816A1F6-97B7-4ACD-A812-B0A1120B03B6}" dt="2020-11-23T13:00:43.564" v="21557" actId="478"/>
          <ac:picMkLst>
            <pc:docMk/>
            <pc:sldMk cId="123161511" sldId="545"/>
            <ac:picMk id="53" creationId="{5CAE3FF6-0FDC-4EAB-BD2D-83E1BA0B186D}"/>
          </ac:picMkLst>
        </pc:picChg>
        <pc:picChg chg="del">
          <ac:chgData name="Jonathan Loo" userId="d2d72d48b56f45d8" providerId="LiveId" clId="{B816A1F6-97B7-4ACD-A812-B0A1120B03B6}" dt="2020-11-23T13:00:43.564" v="21557" actId="478"/>
          <ac:picMkLst>
            <pc:docMk/>
            <pc:sldMk cId="123161511" sldId="545"/>
            <ac:picMk id="57" creationId="{80F2B488-2022-4C14-B287-AFAEA1ED5997}"/>
          </ac:picMkLst>
        </pc:picChg>
        <pc:picChg chg="add mod ord">
          <ac:chgData name="Jonathan Loo" userId="d2d72d48b56f45d8" providerId="LiveId" clId="{B816A1F6-97B7-4ACD-A812-B0A1120B03B6}" dt="2020-11-24T10:23:12.279" v="30483" actId="1037"/>
          <ac:picMkLst>
            <pc:docMk/>
            <pc:sldMk cId="123161511" sldId="545"/>
            <ac:picMk id="115" creationId="{CEF78595-22A2-4554-A32A-40EA3D03430D}"/>
          </ac:picMkLst>
        </pc:picChg>
        <pc:picChg chg="add mod ord">
          <ac:chgData name="Jonathan Loo" userId="d2d72d48b56f45d8" providerId="LiveId" clId="{B816A1F6-97B7-4ACD-A812-B0A1120B03B6}" dt="2020-11-24T10:23:15.874" v="30491" actId="1037"/>
          <ac:picMkLst>
            <pc:docMk/>
            <pc:sldMk cId="123161511" sldId="545"/>
            <ac:picMk id="116" creationId="{EDC041AA-A2F4-4862-9A30-610A6060F06B}"/>
          </ac:picMkLst>
        </pc:picChg>
        <pc:picChg chg="add mod">
          <ac:chgData name="Jonathan Loo" userId="d2d72d48b56f45d8" providerId="LiveId" clId="{B816A1F6-97B7-4ACD-A812-B0A1120B03B6}" dt="2020-11-24T10:23:21.307" v="30499" actId="1038"/>
          <ac:picMkLst>
            <pc:docMk/>
            <pc:sldMk cId="123161511" sldId="545"/>
            <ac:picMk id="118" creationId="{D10D983F-48C3-43D6-A8E0-3B2D57593C55}"/>
          </ac:picMkLst>
        </pc:picChg>
        <pc:picChg chg="add mod">
          <ac:chgData name="Jonathan Loo" userId="d2d72d48b56f45d8" providerId="LiveId" clId="{B816A1F6-97B7-4ACD-A812-B0A1120B03B6}" dt="2020-11-23T13:57:17.586" v="24132" actId="1076"/>
          <ac:picMkLst>
            <pc:docMk/>
            <pc:sldMk cId="123161511" sldId="545"/>
            <ac:picMk id="119" creationId="{0CE02B6D-BA5F-4363-ABB9-80C1FEEF52E5}"/>
          </ac:picMkLst>
        </pc:picChg>
        <pc:picChg chg="del">
          <ac:chgData name="Jonathan Loo" userId="d2d72d48b56f45d8" providerId="LiveId" clId="{B816A1F6-97B7-4ACD-A812-B0A1120B03B6}" dt="2020-11-23T13:00:43.564" v="21557" actId="478"/>
          <ac:picMkLst>
            <pc:docMk/>
            <pc:sldMk cId="123161511" sldId="545"/>
            <ac:picMk id="151" creationId="{A857740E-70E2-400A-B361-8AF5776152C5}"/>
          </ac:picMkLst>
        </pc:picChg>
        <pc:picChg chg="del">
          <ac:chgData name="Jonathan Loo" userId="d2d72d48b56f45d8" providerId="LiveId" clId="{B816A1F6-97B7-4ACD-A812-B0A1120B03B6}" dt="2020-11-23T13:00:43.564" v="21557" actId="478"/>
          <ac:picMkLst>
            <pc:docMk/>
            <pc:sldMk cId="123161511" sldId="545"/>
            <ac:picMk id="152" creationId="{9F88E5A0-2FBF-4FF0-A566-8DE3D2CC51A7}"/>
          </ac:picMkLst>
        </pc:picChg>
        <pc:picChg chg="del">
          <ac:chgData name="Jonathan Loo" userId="d2d72d48b56f45d8" providerId="LiveId" clId="{B816A1F6-97B7-4ACD-A812-B0A1120B03B6}" dt="2020-11-23T13:00:43.564" v="21557" actId="478"/>
          <ac:picMkLst>
            <pc:docMk/>
            <pc:sldMk cId="123161511" sldId="545"/>
            <ac:picMk id="153" creationId="{FDF86C5D-48EE-40D7-9F19-F1B0F9E22EB8}"/>
          </ac:picMkLst>
        </pc:picChg>
        <pc:picChg chg="del">
          <ac:chgData name="Jonathan Loo" userId="d2d72d48b56f45d8" providerId="LiveId" clId="{B816A1F6-97B7-4ACD-A812-B0A1120B03B6}" dt="2020-11-23T13:00:43.564" v="21557" actId="478"/>
          <ac:picMkLst>
            <pc:docMk/>
            <pc:sldMk cId="123161511" sldId="545"/>
            <ac:picMk id="154" creationId="{333AB418-0AF2-4643-83B2-03D630FE2561}"/>
          </ac:picMkLst>
        </pc:picChg>
        <pc:picChg chg="del">
          <ac:chgData name="Jonathan Loo" userId="d2d72d48b56f45d8" providerId="LiveId" clId="{B816A1F6-97B7-4ACD-A812-B0A1120B03B6}" dt="2020-11-23T13:00:43.564" v="21557" actId="478"/>
          <ac:picMkLst>
            <pc:docMk/>
            <pc:sldMk cId="123161511" sldId="545"/>
            <ac:picMk id="160" creationId="{E1B64C70-90D3-4523-BDEA-F80EA58C9962}"/>
          </ac:picMkLst>
        </pc:picChg>
        <pc:picChg chg="del">
          <ac:chgData name="Jonathan Loo" userId="d2d72d48b56f45d8" providerId="LiveId" clId="{B816A1F6-97B7-4ACD-A812-B0A1120B03B6}" dt="2020-11-23T13:00:43.564" v="21557" actId="478"/>
          <ac:picMkLst>
            <pc:docMk/>
            <pc:sldMk cId="123161511" sldId="545"/>
            <ac:picMk id="161" creationId="{67B8B1E1-50B5-43CD-B414-3337AD1A9FA7}"/>
          </ac:picMkLst>
        </pc:picChg>
        <pc:picChg chg="del">
          <ac:chgData name="Jonathan Loo" userId="d2d72d48b56f45d8" providerId="LiveId" clId="{B816A1F6-97B7-4ACD-A812-B0A1120B03B6}" dt="2020-11-23T13:00:43.564" v="21557" actId="478"/>
          <ac:picMkLst>
            <pc:docMk/>
            <pc:sldMk cId="123161511" sldId="545"/>
            <ac:picMk id="162" creationId="{6E29F80E-479E-4D23-895E-A82BC6F1B9D9}"/>
          </ac:picMkLst>
        </pc:picChg>
        <pc:picChg chg="del">
          <ac:chgData name="Jonathan Loo" userId="d2d72d48b56f45d8" providerId="LiveId" clId="{B816A1F6-97B7-4ACD-A812-B0A1120B03B6}" dt="2020-11-23T13:00:43.564" v="21557" actId="478"/>
          <ac:picMkLst>
            <pc:docMk/>
            <pc:sldMk cId="123161511" sldId="545"/>
            <ac:picMk id="163" creationId="{1CDD7045-D7A3-4683-860F-C19963E93F0B}"/>
          </ac:picMkLst>
        </pc:picChg>
        <pc:picChg chg="del">
          <ac:chgData name="Jonathan Loo" userId="d2d72d48b56f45d8" providerId="LiveId" clId="{B816A1F6-97B7-4ACD-A812-B0A1120B03B6}" dt="2020-11-23T13:00:43.564" v="21557" actId="478"/>
          <ac:picMkLst>
            <pc:docMk/>
            <pc:sldMk cId="123161511" sldId="545"/>
            <ac:picMk id="164" creationId="{EE466AA0-14CA-45D4-9482-F621B5278DB0}"/>
          </ac:picMkLst>
        </pc:picChg>
        <pc:picChg chg="del">
          <ac:chgData name="Jonathan Loo" userId="d2d72d48b56f45d8" providerId="LiveId" clId="{B816A1F6-97B7-4ACD-A812-B0A1120B03B6}" dt="2020-11-23T13:00:43.564" v="21557" actId="478"/>
          <ac:picMkLst>
            <pc:docMk/>
            <pc:sldMk cId="123161511" sldId="545"/>
            <ac:picMk id="165" creationId="{FE9301B1-DA8E-4B7D-B2F1-CDDBA92AED56}"/>
          </ac:picMkLst>
        </pc:picChg>
        <pc:picChg chg="del">
          <ac:chgData name="Jonathan Loo" userId="d2d72d48b56f45d8" providerId="LiveId" clId="{B816A1F6-97B7-4ACD-A812-B0A1120B03B6}" dt="2020-11-23T13:00:43.564" v="21557" actId="478"/>
          <ac:picMkLst>
            <pc:docMk/>
            <pc:sldMk cId="123161511" sldId="545"/>
            <ac:picMk id="166" creationId="{E8F4CD64-EB4F-44CD-A1F9-444486911F3E}"/>
          </ac:picMkLst>
        </pc:picChg>
        <pc:picChg chg="del">
          <ac:chgData name="Jonathan Loo" userId="d2d72d48b56f45d8" providerId="LiveId" clId="{B816A1F6-97B7-4ACD-A812-B0A1120B03B6}" dt="2020-11-23T13:00:43.564" v="21557" actId="478"/>
          <ac:picMkLst>
            <pc:docMk/>
            <pc:sldMk cId="123161511" sldId="545"/>
            <ac:picMk id="167" creationId="{6B6D965F-BEFD-43ED-B9A1-71569CDB72F1}"/>
          </ac:picMkLst>
        </pc:picChg>
        <pc:picChg chg="del">
          <ac:chgData name="Jonathan Loo" userId="d2d72d48b56f45d8" providerId="LiveId" clId="{B816A1F6-97B7-4ACD-A812-B0A1120B03B6}" dt="2020-11-23T13:00:43.564" v="21557" actId="478"/>
          <ac:picMkLst>
            <pc:docMk/>
            <pc:sldMk cId="123161511" sldId="545"/>
            <ac:picMk id="168" creationId="{D4791FB4-7726-49C6-BC34-ABA3345FF6F5}"/>
          </ac:picMkLst>
        </pc:picChg>
        <pc:picChg chg="del">
          <ac:chgData name="Jonathan Loo" userId="d2d72d48b56f45d8" providerId="LiveId" clId="{B816A1F6-97B7-4ACD-A812-B0A1120B03B6}" dt="2020-11-23T13:00:43.564" v="21557" actId="478"/>
          <ac:picMkLst>
            <pc:docMk/>
            <pc:sldMk cId="123161511" sldId="545"/>
            <ac:picMk id="169" creationId="{9B4C037C-5F85-40BC-AA50-16CC3F271A41}"/>
          </ac:picMkLst>
        </pc:picChg>
        <pc:picChg chg="del">
          <ac:chgData name="Jonathan Loo" userId="d2d72d48b56f45d8" providerId="LiveId" clId="{B816A1F6-97B7-4ACD-A812-B0A1120B03B6}" dt="2020-11-23T13:00:43.564" v="21557" actId="478"/>
          <ac:picMkLst>
            <pc:docMk/>
            <pc:sldMk cId="123161511" sldId="545"/>
            <ac:picMk id="170" creationId="{D0FBB5DD-18C2-4CEA-AE20-78C437252FAF}"/>
          </ac:picMkLst>
        </pc:picChg>
        <pc:picChg chg="del">
          <ac:chgData name="Jonathan Loo" userId="d2d72d48b56f45d8" providerId="LiveId" clId="{B816A1F6-97B7-4ACD-A812-B0A1120B03B6}" dt="2020-11-23T13:00:43.564" v="21557" actId="478"/>
          <ac:picMkLst>
            <pc:docMk/>
            <pc:sldMk cId="123161511" sldId="545"/>
            <ac:picMk id="224" creationId="{995E1804-F777-4E0A-A7DE-51A4D49D79E4}"/>
          </ac:picMkLst>
        </pc:picChg>
        <pc:picChg chg="del">
          <ac:chgData name="Jonathan Loo" userId="d2d72d48b56f45d8" providerId="LiveId" clId="{B816A1F6-97B7-4ACD-A812-B0A1120B03B6}" dt="2020-11-23T13:00:43.564" v="21557" actId="478"/>
          <ac:picMkLst>
            <pc:docMk/>
            <pc:sldMk cId="123161511" sldId="545"/>
            <ac:picMk id="225" creationId="{8DB43C3A-C52C-4AA5-B681-4D212581307D}"/>
          </ac:picMkLst>
        </pc:picChg>
        <pc:picChg chg="del">
          <ac:chgData name="Jonathan Loo" userId="d2d72d48b56f45d8" providerId="LiveId" clId="{B816A1F6-97B7-4ACD-A812-B0A1120B03B6}" dt="2020-11-23T13:00:43.564" v="21557" actId="478"/>
          <ac:picMkLst>
            <pc:docMk/>
            <pc:sldMk cId="123161511" sldId="545"/>
            <ac:picMk id="227" creationId="{25CE50AC-D171-4E4B-BFB6-6F3875A89B2B}"/>
          </ac:picMkLst>
        </pc:picChg>
        <pc:picChg chg="del">
          <ac:chgData name="Jonathan Loo" userId="d2d72d48b56f45d8" providerId="LiveId" clId="{B816A1F6-97B7-4ACD-A812-B0A1120B03B6}" dt="2020-11-23T13:00:43.564" v="21557" actId="478"/>
          <ac:picMkLst>
            <pc:docMk/>
            <pc:sldMk cId="123161511" sldId="545"/>
            <ac:picMk id="229" creationId="{E4144865-F253-462D-BCDB-2F778C8DB887}"/>
          </ac:picMkLst>
        </pc:picChg>
        <pc:picChg chg="del">
          <ac:chgData name="Jonathan Loo" userId="d2d72d48b56f45d8" providerId="LiveId" clId="{B816A1F6-97B7-4ACD-A812-B0A1120B03B6}" dt="2020-11-23T13:00:43.564" v="21557" actId="478"/>
          <ac:picMkLst>
            <pc:docMk/>
            <pc:sldMk cId="123161511" sldId="545"/>
            <ac:picMk id="232" creationId="{466C2562-7B1E-40DE-9B38-65CB19A9BE2B}"/>
          </ac:picMkLst>
        </pc:picChg>
        <pc:picChg chg="del">
          <ac:chgData name="Jonathan Loo" userId="d2d72d48b56f45d8" providerId="LiveId" clId="{B816A1F6-97B7-4ACD-A812-B0A1120B03B6}" dt="2020-11-23T13:00:43.564" v="21557" actId="478"/>
          <ac:picMkLst>
            <pc:docMk/>
            <pc:sldMk cId="123161511" sldId="545"/>
            <ac:picMk id="451" creationId="{3600475D-01C2-4C64-88A9-2DA96FDE9AB3}"/>
          </ac:picMkLst>
        </pc:picChg>
        <pc:picChg chg="del">
          <ac:chgData name="Jonathan Loo" userId="d2d72d48b56f45d8" providerId="LiveId" clId="{B816A1F6-97B7-4ACD-A812-B0A1120B03B6}" dt="2020-11-23T13:00:43.564" v="21557" actId="478"/>
          <ac:picMkLst>
            <pc:docMk/>
            <pc:sldMk cId="123161511" sldId="545"/>
            <ac:picMk id="453" creationId="{A62FB56C-165F-4060-9FA7-A8F8FA6EC573}"/>
          </ac:picMkLst>
        </pc:picChg>
        <pc:picChg chg="del">
          <ac:chgData name="Jonathan Loo" userId="d2d72d48b56f45d8" providerId="LiveId" clId="{B816A1F6-97B7-4ACD-A812-B0A1120B03B6}" dt="2020-11-23T13:00:43.564" v="21557" actId="478"/>
          <ac:picMkLst>
            <pc:docMk/>
            <pc:sldMk cId="123161511" sldId="545"/>
            <ac:picMk id="455" creationId="{B0125BE5-E07F-4F98-904F-B603F58EC171}"/>
          </ac:picMkLst>
        </pc:picChg>
        <pc:picChg chg="del">
          <ac:chgData name="Jonathan Loo" userId="d2d72d48b56f45d8" providerId="LiveId" clId="{B816A1F6-97B7-4ACD-A812-B0A1120B03B6}" dt="2020-11-23T13:00:43.564" v="21557" actId="478"/>
          <ac:picMkLst>
            <pc:docMk/>
            <pc:sldMk cId="123161511" sldId="545"/>
            <ac:picMk id="457" creationId="{345251E3-7B97-459E-899A-8DA3A8FE3027}"/>
          </ac:picMkLst>
        </pc:picChg>
        <pc:picChg chg="del">
          <ac:chgData name="Jonathan Loo" userId="d2d72d48b56f45d8" providerId="LiveId" clId="{B816A1F6-97B7-4ACD-A812-B0A1120B03B6}" dt="2020-11-23T13:00:43.564" v="21557" actId="478"/>
          <ac:picMkLst>
            <pc:docMk/>
            <pc:sldMk cId="123161511" sldId="545"/>
            <ac:picMk id="460" creationId="{0D609B7C-2299-4709-AE98-594F52982D87}"/>
          </ac:picMkLst>
        </pc:picChg>
        <pc:picChg chg="del">
          <ac:chgData name="Jonathan Loo" userId="d2d72d48b56f45d8" providerId="LiveId" clId="{B816A1F6-97B7-4ACD-A812-B0A1120B03B6}" dt="2020-11-23T13:00:43.564" v="21557" actId="478"/>
          <ac:picMkLst>
            <pc:docMk/>
            <pc:sldMk cId="123161511" sldId="545"/>
            <ac:picMk id="468" creationId="{B1949AEA-169C-4760-9485-D4871931EAC8}"/>
          </ac:picMkLst>
        </pc:picChg>
        <pc:picChg chg="del">
          <ac:chgData name="Jonathan Loo" userId="d2d72d48b56f45d8" providerId="LiveId" clId="{B816A1F6-97B7-4ACD-A812-B0A1120B03B6}" dt="2020-11-23T13:00:43.564" v="21557" actId="478"/>
          <ac:picMkLst>
            <pc:docMk/>
            <pc:sldMk cId="123161511" sldId="545"/>
            <ac:picMk id="470" creationId="{D0E7A002-89BB-4AD6-8DB1-47985E03B52C}"/>
          </ac:picMkLst>
        </pc:picChg>
        <pc:picChg chg="del mod ord">
          <ac:chgData name="Jonathan Loo" userId="d2d72d48b56f45d8" providerId="LiveId" clId="{B816A1F6-97B7-4ACD-A812-B0A1120B03B6}" dt="2020-11-23T13:53:42.147" v="24050" actId="478"/>
          <ac:picMkLst>
            <pc:docMk/>
            <pc:sldMk cId="123161511" sldId="545"/>
            <ac:picMk id="486" creationId="{A667480F-4422-4E73-9FD7-7266F586A9DE}"/>
          </ac:picMkLst>
        </pc:picChg>
        <pc:cxnChg chg="del mod">
          <ac:chgData name="Jonathan Loo" userId="d2d72d48b56f45d8" providerId="LiveId" clId="{B816A1F6-97B7-4ACD-A812-B0A1120B03B6}" dt="2020-11-23T13:00:43.564" v="21557" actId="478"/>
          <ac:cxnSpMkLst>
            <pc:docMk/>
            <pc:sldMk cId="123161511" sldId="545"/>
            <ac:cxnSpMk id="195" creationId="{04C92CDC-E01D-42B2-8CF5-4A4E63C3BDC8}"/>
          </ac:cxnSpMkLst>
        </pc:cxnChg>
        <pc:cxnChg chg="del mod">
          <ac:chgData name="Jonathan Loo" userId="d2d72d48b56f45d8" providerId="LiveId" clId="{B816A1F6-97B7-4ACD-A812-B0A1120B03B6}" dt="2020-11-23T13:00:43.564" v="21557" actId="478"/>
          <ac:cxnSpMkLst>
            <pc:docMk/>
            <pc:sldMk cId="123161511" sldId="545"/>
            <ac:cxnSpMk id="196" creationId="{0BF039AD-2677-439D-9F94-BCE0CC1622D5}"/>
          </ac:cxnSpMkLst>
        </pc:cxnChg>
        <pc:cxnChg chg="del mod">
          <ac:chgData name="Jonathan Loo" userId="d2d72d48b56f45d8" providerId="LiveId" clId="{B816A1F6-97B7-4ACD-A812-B0A1120B03B6}" dt="2020-11-23T13:00:43.564" v="21557" actId="478"/>
          <ac:cxnSpMkLst>
            <pc:docMk/>
            <pc:sldMk cId="123161511" sldId="545"/>
            <ac:cxnSpMk id="197" creationId="{1C811D30-A998-4140-8056-2F982C888B1D}"/>
          </ac:cxnSpMkLst>
        </pc:cxnChg>
        <pc:cxnChg chg="del mod">
          <ac:chgData name="Jonathan Loo" userId="d2d72d48b56f45d8" providerId="LiveId" clId="{B816A1F6-97B7-4ACD-A812-B0A1120B03B6}" dt="2020-11-23T13:00:43.564" v="21557" actId="478"/>
          <ac:cxnSpMkLst>
            <pc:docMk/>
            <pc:sldMk cId="123161511" sldId="545"/>
            <ac:cxnSpMk id="198" creationId="{1A0C11B3-AB03-4BF0-B3BC-8A59561297CD}"/>
          </ac:cxnSpMkLst>
        </pc:cxnChg>
        <pc:cxnChg chg="del mod">
          <ac:chgData name="Jonathan Loo" userId="d2d72d48b56f45d8" providerId="LiveId" clId="{B816A1F6-97B7-4ACD-A812-B0A1120B03B6}" dt="2020-11-23T13:00:43.564" v="21557" actId="478"/>
          <ac:cxnSpMkLst>
            <pc:docMk/>
            <pc:sldMk cId="123161511" sldId="545"/>
            <ac:cxnSpMk id="199" creationId="{88116260-2006-4A98-9933-088DAD7DD702}"/>
          </ac:cxnSpMkLst>
        </pc:cxnChg>
        <pc:cxnChg chg="del mod">
          <ac:chgData name="Jonathan Loo" userId="d2d72d48b56f45d8" providerId="LiveId" clId="{B816A1F6-97B7-4ACD-A812-B0A1120B03B6}" dt="2020-11-23T13:00:43.564" v="21557" actId="478"/>
          <ac:cxnSpMkLst>
            <pc:docMk/>
            <pc:sldMk cId="123161511" sldId="545"/>
            <ac:cxnSpMk id="200" creationId="{F0D9C3E7-F781-46CE-A480-5BAE3416450C}"/>
          </ac:cxnSpMkLst>
        </pc:cxnChg>
        <pc:cxnChg chg="del mod">
          <ac:chgData name="Jonathan Loo" userId="d2d72d48b56f45d8" providerId="LiveId" clId="{B816A1F6-97B7-4ACD-A812-B0A1120B03B6}" dt="2020-11-23T13:00:43.564" v="21557" actId="478"/>
          <ac:cxnSpMkLst>
            <pc:docMk/>
            <pc:sldMk cId="123161511" sldId="545"/>
            <ac:cxnSpMk id="201" creationId="{367324DF-FB98-42DD-85A2-78D0473B2D9A}"/>
          </ac:cxnSpMkLst>
        </pc:cxnChg>
        <pc:cxnChg chg="del mod">
          <ac:chgData name="Jonathan Loo" userId="d2d72d48b56f45d8" providerId="LiveId" clId="{B816A1F6-97B7-4ACD-A812-B0A1120B03B6}" dt="2020-11-23T13:00:43.564" v="21557" actId="478"/>
          <ac:cxnSpMkLst>
            <pc:docMk/>
            <pc:sldMk cId="123161511" sldId="545"/>
            <ac:cxnSpMk id="202" creationId="{475AFBCC-CA5F-4A5C-8095-7174B97DBFBC}"/>
          </ac:cxnSpMkLst>
        </pc:cxnChg>
        <pc:cxnChg chg="del mod">
          <ac:chgData name="Jonathan Loo" userId="d2d72d48b56f45d8" providerId="LiveId" clId="{B816A1F6-97B7-4ACD-A812-B0A1120B03B6}" dt="2020-11-23T13:00:43.564" v="21557" actId="478"/>
          <ac:cxnSpMkLst>
            <pc:docMk/>
            <pc:sldMk cId="123161511" sldId="545"/>
            <ac:cxnSpMk id="203" creationId="{0E4B2D60-C67E-4343-B0C7-22462395DB16}"/>
          </ac:cxnSpMkLst>
        </pc:cxnChg>
        <pc:cxnChg chg="del mod">
          <ac:chgData name="Jonathan Loo" userId="d2d72d48b56f45d8" providerId="LiveId" clId="{B816A1F6-97B7-4ACD-A812-B0A1120B03B6}" dt="2020-11-23T13:00:43.564" v="21557" actId="478"/>
          <ac:cxnSpMkLst>
            <pc:docMk/>
            <pc:sldMk cId="123161511" sldId="545"/>
            <ac:cxnSpMk id="204" creationId="{A3130B95-EF22-4057-A249-B2CAD5FA6B3B}"/>
          </ac:cxnSpMkLst>
        </pc:cxnChg>
        <pc:cxnChg chg="del mod">
          <ac:chgData name="Jonathan Loo" userId="d2d72d48b56f45d8" providerId="LiveId" clId="{B816A1F6-97B7-4ACD-A812-B0A1120B03B6}" dt="2020-11-23T13:00:43.564" v="21557" actId="478"/>
          <ac:cxnSpMkLst>
            <pc:docMk/>
            <pc:sldMk cId="123161511" sldId="545"/>
            <ac:cxnSpMk id="205" creationId="{CC6C7586-CD09-4FBF-BAFF-DAEF70494D28}"/>
          </ac:cxnSpMkLst>
        </pc:cxnChg>
        <pc:cxnChg chg="del mod">
          <ac:chgData name="Jonathan Loo" userId="d2d72d48b56f45d8" providerId="LiveId" clId="{B816A1F6-97B7-4ACD-A812-B0A1120B03B6}" dt="2020-11-23T13:00:43.564" v="21557" actId="478"/>
          <ac:cxnSpMkLst>
            <pc:docMk/>
            <pc:sldMk cId="123161511" sldId="545"/>
            <ac:cxnSpMk id="206" creationId="{7DC3E980-5F5B-4FDA-A197-145F6327EB2E}"/>
          </ac:cxnSpMkLst>
        </pc:cxnChg>
        <pc:cxnChg chg="del mod">
          <ac:chgData name="Jonathan Loo" userId="d2d72d48b56f45d8" providerId="LiveId" clId="{B816A1F6-97B7-4ACD-A812-B0A1120B03B6}" dt="2020-11-23T13:00:43.564" v="21557" actId="478"/>
          <ac:cxnSpMkLst>
            <pc:docMk/>
            <pc:sldMk cId="123161511" sldId="545"/>
            <ac:cxnSpMk id="207" creationId="{96ACF530-FB80-4A0D-8E6A-479CC011BF9B}"/>
          </ac:cxnSpMkLst>
        </pc:cxnChg>
        <pc:cxnChg chg="del mod">
          <ac:chgData name="Jonathan Loo" userId="d2d72d48b56f45d8" providerId="LiveId" clId="{B816A1F6-97B7-4ACD-A812-B0A1120B03B6}" dt="2020-11-23T13:00:43.564" v="21557" actId="478"/>
          <ac:cxnSpMkLst>
            <pc:docMk/>
            <pc:sldMk cId="123161511" sldId="545"/>
            <ac:cxnSpMk id="208" creationId="{397A7952-8757-46F8-A10A-E2CAE0A8696F}"/>
          </ac:cxnSpMkLst>
        </pc:cxnChg>
        <pc:cxnChg chg="del mod">
          <ac:chgData name="Jonathan Loo" userId="d2d72d48b56f45d8" providerId="LiveId" clId="{B816A1F6-97B7-4ACD-A812-B0A1120B03B6}" dt="2020-11-23T13:00:43.564" v="21557" actId="478"/>
          <ac:cxnSpMkLst>
            <pc:docMk/>
            <pc:sldMk cId="123161511" sldId="545"/>
            <ac:cxnSpMk id="230" creationId="{569E0FB6-32AF-4A8B-AD81-90A5D1DCFFF0}"/>
          </ac:cxnSpMkLst>
        </pc:cxnChg>
        <pc:cxnChg chg="del mod">
          <ac:chgData name="Jonathan Loo" userId="d2d72d48b56f45d8" providerId="LiveId" clId="{B816A1F6-97B7-4ACD-A812-B0A1120B03B6}" dt="2020-11-23T13:00:43.564" v="21557" actId="478"/>
          <ac:cxnSpMkLst>
            <pc:docMk/>
            <pc:sldMk cId="123161511" sldId="545"/>
            <ac:cxnSpMk id="231" creationId="{626A550E-C209-4FC7-A197-0F0E1DFAA14F}"/>
          </ac:cxnSpMkLst>
        </pc:cxnChg>
        <pc:cxnChg chg="del mod">
          <ac:chgData name="Jonathan Loo" userId="d2d72d48b56f45d8" providerId="LiveId" clId="{B816A1F6-97B7-4ACD-A812-B0A1120B03B6}" dt="2020-11-23T13:00:43.564" v="21557" actId="478"/>
          <ac:cxnSpMkLst>
            <pc:docMk/>
            <pc:sldMk cId="123161511" sldId="545"/>
            <ac:cxnSpMk id="233" creationId="{EA557D86-5660-4209-BEDA-1E05F56FB255}"/>
          </ac:cxnSpMkLst>
        </pc:cxnChg>
        <pc:cxnChg chg="del mod">
          <ac:chgData name="Jonathan Loo" userId="d2d72d48b56f45d8" providerId="LiveId" clId="{B816A1F6-97B7-4ACD-A812-B0A1120B03B6}" dt="2020-11-23T13:00:43.564" v="21557" actId="478"/>
          <ac:cxnSpMkLst>
            <pc:docMk/>
            <pc:sldMk cId="123161511" sldId="545"/>
            <ac:cxnSpMk id="236" creationId="{79BBF011-85AC-4CC0-A423-CCB7762D9D06}"/>
          </ac:cxnSpMkLst>
        </pc:cxnChg>
        <pc:cxnChg chg="del mod">
          <ac:chgData name="Jonathan Loo" userId="d2d72d48b56f45d8" providerId="LiveId" clId="{B816A1F6-97B7-4ACD-A812-B0A1120B03B6}" dt="2020-11-23T13:00:43.564" v="21557" actId="478"/>
          <ac:cxnSpMkLst>
            <pc:docMk/>
            <pc:sldMk cId="123161511" sldId="545"/>
            <ac:cxnSpMk id="239" creationId="{B176E5A9-A6CE-411B-AB31-6F07428C041E}"/>
          </ac:cxnSpMkLst>
        </pc:cxnChg>
        <pc:cxnChg chg="del mod">
          <ac:chgData name="Jonathan Loo" userId="d2d72d48b56f45d8" providerId="LiveId" clId="{B816A1F6-97B7-4ACD-A812-B0A1120B03B6}" dt="2020-11-23T13:00:43.564" v="21557" actId="478"/>
          <ac:cxnSpMkLst>
            <pc:docMk/>
            <pc:sldMk cId="123161511" sldId="545"/>
            <ac:cxnSpMk id="242" creationId="{17F84655-DC45-4FB1-90E7-74A2E469648C}"/>
          </ac:cxnSpMkLst>
        </pc:cxnChg>
        <pc:cxnChg chg="del mod">
          <ac:chgData name="Jonathan Loo" userId="d2d72d48b56f45d8" providerId="LiveId" clId="{B816A1F6-97B7-4ACD-A812-B0A1120B03B6}" dt="2020-11-23T13:00:43.564" v="21557" actId="478"/>
          <ac:cxnSpMkLst>
            <pc:docMk/>
            <pc:sldMk cId="123161511" sldId="545"/>
            <ac:cxnSpMk id="245" creationId="{32C452BE-8225-4FBF-8C38-2CAEF7238CE9}"/>
          </ac:cxnSpMkLst>
        </pc:cxnChg>
        <pc:cxnChg chg="del mod">
          <ac:chgData name="Jonathan Loo" userId="d2d72d48b56f45d8" providerId="LiveId" clId="{B816A1F6-97B7-4ACD-A812-B0A1120B03B6}" dt="2020-11-23T13:00:43.564" v="21557" actId="478"/>
          <ac:cxnSpMkLst>
            <pc:docMk/>
            <pc:sldMk cId="123161511" sldId="545"/>
            <ac:cxnSpMk id="249" creationId="{F2BFCDB9-CCB8-4B62-B8D7-02058A34C010}"/>
          </ac:cxnSpMkLst>
        </pc:cxnChg>
        <pc:cxnChg chg="del mod">
          <ac:chgData name="Jonathan Loo" userId="d2d72d48b56f45d8" providerId="LiveId" clId="{B816A1F6-97B7-4ACD-A812-B0A1120B03B6}" dt="2020-11-23T13:00:43.564" v="21557" actId="478"/>
          <ac:cxnSpMkLst>
            <pc:docMk/>
            <pc:sldMk cId="123161511" sldId="545"/>
            <ac:cxnSpMk id="252" creationId="{6F4DB8D9-380D-4D86-917A-070818A28A87}"/>
          </ac:cxnSpMkLst>
        </pc:cxnChg>
        <pc:cxnChg chg="del mod">
          <ac:chgData name="Jonathan Loo" userId="d2d72d48b56f45d8" providerId="LiveId" clId="{B816A1F6-97B7-4ACD-A812-B0A1120B03B6}" dt="2020-11-23T13:00:43.564" v="21557" actId="478"/>
          <ac:cxnSpMkLst>
            <pc:docMk/>
            <pc:sldMk cId="123161511" sldId="545"/>
            <ac:cxnSpMk id="255" creationId="{DADAFB82-3386-47C5-9D96-ACA420981476}"/>
          </ac:cxnSpMkLst>
        </pc:cxnChg>
        <pc:cxnChg chg="del mod">
          <ac:chgData name="Jonathan Loo" userId="d2d72d48b56f45d8" providerId="LiveId" clId="{B816A1F6-97B7-4ACD-A812-B0A1120B03B6}" dt="2020-11-23T13:00:43.564" v="21557" actId="478"/>
          <ac:cxnSpMkLst>
            <pc:docMk/>
            <pc:sldMk cId="123161511" sldId="545"/>
            <ac:cxnSpMk id="258" creationId="{076BA4E3-F09A-4C84-878C-FFE0854705B5}"/>
          </ac:cxnSpMkLst>
        </pc:cxnChg>
        <pc:cxnChg chg="del mod">
          <ac:chgData name="Jonathan Loo" userId="d2d72d48b56f45d8" providerId="LiveId" clId="{B816A1F6-97B7-4ACD-A812-B0A1120B03B6}" dt="2020-11-23T13:00:43.564" v="21557" actId="478"/>
          <ac:cxnSpMkLst>
            <pc:docMk/>
            <pc:sldMk cId="123161511" sldId="545"/>
            <ac:cxnSpMk id="261" creationId="{CB2D98AF-EDCC-4C19-8E0E-EFE3CF5F63F1}"/>
          </ac:cxnSpMkLst>
        </pc:cxnChg>
        <pc:cxnChg chg="del mod">
          <ac:chgData name="Jonathan Loo" userId="d2d72d48b56f45d8" providerId="LiveId" clId="{B816A1F6-97B7-4ACD-A812-B0A1120B03B6}" dt="2020-11-23T13:00:43.564" v="21557" actId="478"/>
          <ac:cxnSpMkLst>
            <pc:docMk/>
            <pc:sldMk cId="123161511" sldId="545"/>
            <ac:cxnSpMk id="264" creationId="{A48BF458-EE46-48B4-9ADC-CBBFBAB86328}"/>
          </ac:cxnSpMkLst>
        </pc:cxnChg>
      </pc:sldChg>
      <pc:sldChg chg="addSp delSp modSp new del mod">
        <pc:chgData name="Jonathan Loo" userId="d2d72d48b56f45d8" providerId="LiveId" clId="{B816A1F6-97B7-4ACD-A812-B0A1120B03B6}" dt="2020-11-26T10:44:57.383" v="57095" actId="47"/>
        <pc:sldMkLst>
          <pc:docMk/>
          <pc:sldMk cId="3971955608" sldId="546"/>
        </pc:sldMkLst>
        <pc:spChg chg="mod">
          <ac:chgData name="Jonathan Loo" userId="d2d72d48b56f45d8" providerId="LiveId" clId="{B816A1F6-97B7-4ACD-A812-B0A1120B03B6}" dt="2020-11-23T13:03:12.314" v="22020" actId="368"/>
          <ac:spMkLst>
            <pc:docMk/>
            <pc:sldMk cId="3971955608" sldId="546"/>
            <ac:spMk id="2" creationId="{A057A2AE-49ED-44A7-9028-5B50B3592DD7}"/>
          </ac:spMkLst>
        </pc:spChg>
        <pc:spChg chg="del mod">
          <ac:chgData name="Jonathan Loo" userId="d2d72d48b56f45d8" providerId="LiveId" clId="{B816A1F6-97B7-4ACD-A812-B0A1120B03B6}" dt="2020-11-23T13:03:14.200" v="22037" actId="478"/>
          <ac:spMkLst>
            <pc:docMk/>
            <pc:sldMk cId="3971955608" sldId="546"/>
            <ac:spMk id="3" creationId="{151D5622-B687-4FE9-AE60-BB84B0273FF7}"/>
          </ac:spMkLst>
        </pc:spChg>
        <pc:spChg chg="mod">
          <ac:chgData name="Jonathan Loo" userId="d2d72d48b56f45d8" providerId="LiveId" clId="{B816A1F6-97B7-4ACD-A812-B0A1120B03B6}" dt="2020-11-23T13:01:22.235" v="21566"/>
          <ac:spMkLst>
            <pc:docMk/>
            <pc:sldMk cId="3971955608" sldId="546"/>
            <ac:spMk id="5" creationId="{9327C16C-18AE-4CB7-9190-7D08FB8D3C44}"/>
          </ac:spMkLst>
        </pc:spChg>
        <pc:spChg chg="mod">
          <ac:chgData name="Jonathan Loo" userId="d2d72d48b56f45d8" providerId="LiveId" clId="{B816A1F6-97B7-4ACD-A812-B0A1120B03B6}" dt="2020-11-23T13:01:22.235" v="21566"/>
          <ac:spMkLst>
            <pc:docMk/>
            <pc:sldMk cId="3971955608" sldId="546"/>
            <ac:spMk id="6" creationId="{A2FA0373-1B6F-4E94-964A-00B94DE791B3}"/>
          </ac:spMkLst>
        </pc:spChg>
        <pc:spChg chg="mod">
          <ac:chgData name="Jonathan Loo" userId="d2d72d48b56f45d8" providerId="LiveId" clId="{B816A1F6-97B7-4ACD-A812-B0A1120B03B6}" dt="2020-11-23T13:01:22.235" v="21566"/>
          <ac:spMkLst>
            <pc:docMk/>
            <pc:sldMk cId="3971955608" sldId="546"/>
            <ac:spMk id="7" creationId="{89FE5ACB-9E76-4CC8-880A-02EFC46F150F}"/>
          </ac:spMkLst>
        </pc:spChg>
        <pc:spChg chg="mod">
          <ac:chgData name="Jonathan Loo" userId="d2d72d48b56f45d8" providerId="LiveId" clId="{B816A1F6-97B7-4ACD-A812-B0A1120B03B6}" dt="2020-11-23T13:01:22.235" v="21566"/>
          <ac:spMkLst>
            <pc:docMk/>
            <pc:sldMk cId="3971955608" sldId="546"/>
            <ac:spMk id="10" creationId="{68B8C520-1179-4F79-A8DA-DA677FC542F8}"/>
          </ac:spMkLst>
        </pc:spChg>
        <pc:spChg chg="mod">
          <ac:chgData name="Jonathan Loo" userId="d2d72d48b56f45d8" providerId="LiveId" clId="{B816A1F6-97B7-4ACD-A812-B0A1120B03B6}" dt="2020-11-23T13:01:22.235" v="21566"/>
          <ac:spMkLst>
            <pc:docMk/>
            <pc:sldMk cId="3971955608" sldId="546"/>
            <ac:spMk id="12" creationId="{E97D19E5-8FA0-4050-8DE2-230A87545317}"/>
          </ac:spMkLst>
        </pc:spChg>
        <pc:spChg chg="mod">
          <ac:chgData name="Jonathan Loo" userId="d2d72d48b56f45d8" providerId="LiveId" clId="{B816A1F6-97B7-4ACD-A812-B0A1120B03B6}" dt="2020-11-23T13:01:22.235" v="21566"/>
          <ac:spMkLst>
            <pc:docMk/>
            <pc:sldMk cId="3971955608" sldId="546"/>
            <ac:spMk id="17" creationId="{8BFCF4A7-8E6C-4E5B-91BB-AC916A9F4C58}"/>
          </ac:spMkLst>
        </pc:spChg>
        <pc:spChg chg="mod">
          <ac:chgData name="Jonathan Loo" userId="d2d72d48b56f45d8" providerId="LiveId" clId="{B816A1F6-97B7-4ACD-A812-B0A1120B03B6}" dt="2020-11-23T13:01:22.235" v="21566"/>
          <ac:spMkLst>
            <pc:docMk/>
            <pc:sldMk cId="3971955608" sldId="546"/>
            <ac:spMk id="18" creationId="{BD7D7FD9-1436-4FDB-9F5F-3F25566945BB}"/>
          </ac:spMkLst>
        </pc:spChg>
        <pc:spChg chg="mod">
          <ac:chgData name="Jonathan Loo" userId="d2d72d48b56f45d8" providerId="LiveId" clId="{B816A1F6-97B7-4ACD-A812-B0A1120B03B6}" dt="2020-11-23T13:01:22.235" v="21566"/>
          <ac:spMkLst>
            <pc:docMk/>
            <pc:sldMk cId="3971955608" sldId="546"/>
            <ac:spMk id="19" creationId="{6C361A66-E665-492E-9D7E-4E127A4E6F14}"/>
          </ac:spMkLst>
        </pc:spChg>
        <pc:spChg chg="mod">
          <ac:chgData name="Jonathan Loo" userId="d2d72d48b56f45d8" providerId="LiveId" clId="{B816A1F6-97B7-4ACD-A812-B0A1120B03B6}" dt="2020-11-23T13:01:22.235" v="21566"/>
          <ac:spMkLst>
            <pc:docMk/>
            <pc:sldMk cId="3971955608" sldId="546"/>
            <ac:spMk id="20" creationId="{AAA00660-5AC3-4CC5-8DBC-BA12FBD8D4F9}"/>
          </ac:spMkLst>
        </pc:spChg>
        <pc:spChg chg="mod">
          <ac:chgData name="Jonathan Loo" userId="d2d72d48b56f45d8" providerId="LiveId" clId="{B816A1F6-97B7-4ACD-A812-B0A1120B03B6}" dt="2020-11-23T13:01:22.235" v="21566"/>
          <ac:spMkLst>
            <pc:docMk/>
            <pc:sldMk cId="3971955608" sldId="546"/>
            <ac:spMk id="21" creationId="{9EEC03BB-7D12-4B18-A782-23CD4A99E75C}"/>
          </ac:spMkLst>
        </pc:spChg>
        <pc:spChg chg="mod">
          <ac:chgData name="Jonathan Loo" userId="d2d72d48b56f45d8" providerId="LiveId" clId="{B816A1F6-97B7-4ACD-A812-B0A1120B03B6}" dt="2020-11-23T13:01:22.235" v="21566"/>
          <ac:spMkLst>
            <pc:docMk/>
            <pc:sldMk cId="3971955608" sldId="546"/>
            <ac:spMk id="22" creationId="{F2C4F83C-A3DA-4E52-8F99-05FEAD4686E0}"/>
          </ac:spMkLst>
        </pc:spChg>
        <pc:spChg chg="mod">
          <ac:chgData name="Jonathan Loo" userId="d2d72d48b56f45d8" providerId="LiveId" clId="{B816A1F6-97B7-4ACD-A812-B0A1120B03B6}" dt="2020-11-23T13:01:22.235" v="21566"/>
          <ac:spMkLst>
            <pc:docMk/>
            <pc:sldMk cId="3971955608" sldId="546"/>
            <ac:spMk id="23" creationId="{3371308A-07F9-4DDE-A811-E5634A4AA6CD}"/>
          </ac:spMkLst>
        </pc:spChg>
        <pc:spChg chg="mod">
          <ac:chgData name="Jonathan Loo" userId="d2d72d48b56f45d8" providerId="LiveId" clId="{B816A1F6-97B7-4ACD-A812-B0A1120B03B6}" dt="2020-11-23T13:01:22.235" v="21566"/>
          <ac:spMkLst>
            <pc:docMk/>
            <pc:sldMk cId="3971955608" sldId="546"/>
            <ac:spMk id="24" creationId="{D029E314-1670-4FE4-B68C-05C1A194F5E5}"/>
          </ac:spMkLst>
        </pc:spChg>
        <pc:spChg chg="mod">
          <ac:chgData name="Jonathan Loo" userId="d2d72d48b56f45d8" providerId="LiveId" clId="{B816A1F6-97B7-4ACD-A812-B0A1120B03B6}" dt="2020-11-23T13:01:22.235" v="21566"/>
          <ac:spMkLst>
            <pc:docMk/>
            <pc:sldMk cId="3971955608" sldId="546"/>
            <ac:spMk id="25" creationId="{C85EB45A-9280-4BB9-8507-29B9A47C5D86}"/>
          </ac:spMkLst>
        </pc:spChg>
        <pc:spChg chg="mod">
          <ac:chgData name="Jonathan Loo" userId="d2d72d48b56f45d8" providerId="LiveId" clId="{B816A1F6-97B7-4ACD-A812-B0A1120B03B6}" dt="2020-11-23T13:01:22.235" v="21566"/>
          <ac:spMkLst>
            <pc:docMk/>
            <pc:sldMk cId="3971955608" sldId="546"/>
            <ac:spMk id="26" creationId="{A00A9AD0-9E63-4E06-A084-FEB24DCBB844}"/>
          </ac:spMkLst>
        </pc:spChg>
        <pc:spChg chg="mod">
          <ac:chgData name="Jonathan Loo" userId="d2d72d48b56f45d8" providerId="LiveId" clId="{B816A1F6-97B7-4ACD-A812-B0A1120B03B6}" dt="2020-11-23T13:01:22.235" v="21566"/>
          <ac:spMkLst>
            <pc:docMk/>
            <pc:sldMk cId="3971955608" sldId="546"/>
            <ac:spMk id="27" creationId="{A4AF736C-0C36-4771-97CC-F6062E739913}"/>
          </ac:spMkLst>
        </pc:spChg>
        <pc:spChg chg="mod">
          <ac:chgData name="Jonathan Loo" userId="d2d72d48b56f45d8" providerId="LiveId" clId="{B816A1F6-97B7-4ACD-A812-B0A1120B03B6}" dt="2020-11-23T13:01:22.235" v="21566"/>
          <ac:spMkLst>
            <pc:docMk/>
            <pc:sldMk cId="3971955608" sldId="546"/>
            <ac:spMk id="28" creationId="{AD39892C-1E36-46D0-813D-EF7B0811A3A5}"/>
          </ac:spMkLst>
        </pc:spChg>
        <pc:spChg chg="mod">
          <ac:chgData name="Jonathan Loo" userId="d2d72d48b56f45d8" providerId="LiveId" clId="{B816A1F6-97B7-4ACD-A812-B0A1120B03B6}" dt="2020-11-23T13:01:22.235" v="21566"/>
          <ac:spMkLst>
            <pc:docMk/>
            <pc:sldMk cId="3971955608" sldId="546"/>
            <ac:spMk id="29" creationId="{F3AE5356-583B-4141-A813-010E8FDB6FBB}"/>
          </ac:spMkLst>
        </pc:spChg>
        <pc:spChg chg="mod">
          <ac:chgData name="Jonathan Loo" userId="d2d72d48b56f45d8" providerId="LiveId" clId="{B816A1F6-97B7-4ACD-A812-B0A1120B03B6}" dt="2020-11-23T13:01:22.235" v="21566"/>
          <ac:spMkLst>
            <pc:docMk/>
            <pc:sldMk cId="3971955608" sldId="546"/>
            <ac:spMk id="30" creationId="{6E73C57F-E004-4755-A1B8-B2CC0F73653A}"/>
          </ac:spMkLst>
        </pc:spChg>
        <pc:spChg chg="mod">
          <ac:chgData name="Jonathan Loo" userId="d2d72d48b56f45d8" providerId="LiveId" clId="{B816A1F6-97B7-4ACD-A812-B0A1120B03B6}" dt="2020-11-23T13:01:22.235" v="21566"/>
          <ac:spMkLst>
            <pc:docMk/>
            <pc:sldMk cId="3971955608" sldId="546"/>
            <ac:spMk id="31" creationId="{C33766C3-615D-4EA3-AFED-EC77ABB9B0A4}"/>
          </ac:spMkLst>
        </pc:spChg>
        <pc:spChg chg="mod">
          <ac:chgData name="Jonathan Loo" userId="d2d72d48b56f45d8" providerId="LiveId" clId="{B816A1F6-97B7-4ACD-A812-B0A1120B03B6}" dt="2020-11-23T13:01:22.235" v="21566"/>
          <ac:spMkLst>
            <pc:docMk/>
            <pc:sldMk cId="3971955608" sldId="546"/>
            <ac:spMk id="32" creationId="{8FF60FB9-1FEB-40EF-939E-775A1B690359}"/>
          </ac:spMkLst>
        </pc:spChg>
        <pc:spChg chg="mod">
          <ac:chgData name="Jonathan Loo" userId="d2d72d48b56f45d8" providerId="LiveId" clId="{B816A1F6-97B7-4ACD-A812-B0A1120B03B6}" dt="2020-11-23T13:01:22.235" v="21566"/>
          <ac:spMkLst>
            <pc:docMk/>
            <pc:sldMk cId="3971955608" sldId="546"/>
            <ac:spMk id="33" creationId="{921FFF17-F419-45BE-8C0F-F417501114E8}"/>
          </ac:spMkLst>
        </pc:spChg>
        <pc:spChg chg="mod">
          <ac:chgData name="Jonathan Loo" userId="d2d72d48b56f45d8" providerId="LiveId" clId="{B816A1F6-97B7-4ACD-A812-B0A1120B03B6}" dt="2020-11-23T13:01:22.235" v="21566"/>
          <ac:spMkLst>
            <pc:docMk/>
            <pc:sldMk cId="3971955608" sldId="546"/>
            <ac:spMk id="34" creationId="{1A15472D-E7A5-4006-B90C-967986819AAC}"/>
          </ac:spMkLst>
        </pc:spChg>
        <pc:spChg chg="mod">
          <ac:chgData name="Jonathan Loo" userId="d2d72d48b56f45d8" providerId="LiveId" clId="{B816A1F6-97B7-4ACD-A812-B0A1120B03B6}" dt="2020-11-23T13:01:22.235" v="21566"/>
          <ac:spMkLst>
            <pc:docMk/>
            <pc:sldMk cId="3971955608" sldId="546"/>
            <ac:spMk id="35" creationId="{D9C791DA-82A6-47AB-A3A2-F35BEAFA1BA2}"/>
          </ac:spMkLst>
        </pc:spChg>
        <pc:spChg chg="mod">
          <ac:chgData name="Jonathan Loo" userId="d2d72d48b56f45d8" providerId="LiveId" clId="{B816A1F6-97B7-4ACD-A812-B0A1120B03B6}" dt="2020-11-23T13:01:22.235" v="21566"/>
          <ac:spMkLst>
            <pc:docMk/>
            <pc:sldMk cId="3971955608" sldId="546"/>
            <ac:spMk id="36" creationId="{9C8B6AA7-01D3-42A4-93E6-D3BB8DDFDBD9}"/>
          </ac:spMkLst>
        </pc:spChg>
        <pc:spChg chg="mod">
          <ac:chgData name="Jonathan Loo" userId="d2d72d48b56f45d8" providerId="LiveId" clId="{B816A1F6-97B7-4ACD-A812-B0A1120B03B6}" dt="2020-11-23T13:01:22.235" v="21566"/>
          <ac:spMkLst>
            <pc:docMk/>
            <pc:sldMk cId="3971955608" sldId="546"/>
            <ac:spMk id="37" creationId="{50B30D4B-1626-4C46-B9E1-2096D5249847}"/>
          </ac:spMkLst>
        </pc:spChg>
        <pc:spChg chg="mod">
          <ac:chgData name="Jonathan Loo" userId="d2d72d48b56f45d8" providerId="LiveId" clId="{B816A1F6-97B7-4ACD-A812-B0A1120B03B6}" dt="2020-11-23T13:01:22.235" v="21566"/>
          <ac:spMkLst>
            <pc:docMk/>
            <pc:sldMk cId="3971955608" sldId="546"/>
            <ac:spMk id="38" creationId="{0AF0177A-EB27-4EEA-8528-D58841BC9920}"/>
          </ac:spMkLst>
        </pc:spChg>
        <pc:spChg chg="mod">
          <ac:chgData name="Jonathan Loo" userId="d2d72d48b56f45d8" providerId="LiveId" clId="{B816A1F6-97B7-4ACD-A812-B0A1120B03B6}" dt="2020-11-23T13:01:22.235" v="21566"/>
          <ac:spMkLst>
            <pc:docMk/>
            <pc:sldMk cId="3971955608" sldId="546"/>
            <ac:spMk id="39" creationId="{13849642-845E-4A3C-A130-9BEED59CD997}"/>
          </ac:spMkLst>
        </pc:spChg>
        <pc:spChg chg="mod">
          <ac:chgData name="Jonathan Loo" userId="d2d72d48b56f45d8" providerId="LiveId" clId="{B816A1F6-97B7-4ACD-A812-B0A1120B03B6}" dt="2020-11-23T13:01:22.235" v="21566"/>
          <ac:spMkLst>
            <pc:docMk/>
            <pc:sldMk cId="3971955608" sldId="546"/>
            <ac:spMk id="40" creationId="{6DAD8F74-A3C2-4755-8840-7A60648C1587}"/>
          </ac:spMkLst>
        </pc:spChg>
        <pc:spChg chg="mod">
          <ac:chgData name="Jonathan Loo" userId="d2d72d48b56f45d8" providerId="LiveId" clId="{B816A1F6-97B7-4ACD-A812-B0A1120B03B6}" dt="2020-11-23T13:01:22.235" v="21566"/>
          <ac:spMkLst>
            <pc:docMk/>
            <pc:sldMk cId="3971955608" sldId="546"/>
            <ac:spMk id="41" creationId="{14E05239-9574-4CCF-98CB-B94112820DA4}"/>
          </ac:spMkLst>
        </pc:spChg>
        <pc:spChg chg="mod">
          <ac:chgData name="Jonathan Loo" userId="d2d72d48b56f45d8" providerId="LiveId" clId="{B816A1F6-97B7-4ACD-A812-B0A1120B03B6}" dt="2020-11-23T13:01:22.235" v="21566"/>
          <ac:spMkLst>
            <pc:docMk/>
            <pc:sldMk cId="3971955608" sldId="546"/>
            <ac:spMk id="42" creationId="{4990C12A-BEB6-46B3-B025-F64BBB4CCE37}"/>
          </ac:spMkLst>
        </pc:spChg>
        <pc:spChg chg="mod">
          <ac:chgData name="Jonathan Loo" userId="d2d72d48b56f45d8" providerId="LiveId" clId="{B816A1F6-97B7-4ACD-A812-B0A1120B03B6}" dt="2020-11-23T13:01:22.235" v="21566"/>
          <ac:spMkLst>
            <pc:docMk/>
            <pc:sldMk cId="3971955608" sldId="546"/>
            <ac:spMk id="43" creationId="{DCE2A84B-5F8A-44D5-B8BA-F49564EC8B56}"/>
          </ac:spMkLst>
        </pc:spChg>
        <pc:spChg chg="mod">
          <ac:chgData name="Jonathan Loo" userId="d2d72d48b56f45d8" providerId="LiveId" clId="{B816A1F6-97B7-4ACD-A812-B0A1120B03B6}" dt="2020-11-23T13:01:22.235" v="21566"/>
          <ac:spMkLst>
            <pc:docMk/>
            <pc:sldMk cId="3971955608" sldId="546"/>
            <ac:spMk id="44" creationId="{778D7D1A-CF1B-450A-A4E9-DFA47B547084}"/>
          </ac:spMkLst>
        </pc:spChg>
        <pc:spChg chg="mod">
          <ac:chgData name="Jonathan Loo" userId="d2d72d48b56f45d8" providerId="LiveId" clId="{B816A1F6-97B7-4ACD-A812-B0A1120B03B6}" dt="2020-11-23T13:01:22.235" v="21566"/>
          <ac:spMkLst>
            <pc:docMk/>
            <pc:sldMk cId="3971955608" sldId="546"/>
            <ac:spMk id="45" creationId="{E4EBD7C5-E2E4-4ADA-8910-74375D5DBDB4}"/>
          </ac:spMkLst>
        </pc:spChg>
        <pc:spChg chg="mod">
          <ac:chgData name="Jonathan Loo" userId="d2d72d48b56f45d8" providerId="LiveId" clId="{B816A1F6-97B7-4ACD-A812-B0A1120B03B6}" dt="2020-11-23T13:01:22.235" v="21566"/>
          <ac:spMkLst>
            <pc:docMk/>
            <pc:sldMk cId="3971955608" sldId="546"/>
            <ac:spMk id="46" creationId="{F5EC9156-BF9A-4C28-9DF2-C65916271FB4}"/>
          </ac:spMkLst>
        </pc:spChg>
        <pc:spChg chg="mod">
          <ac:chgData name="Jonathan Loo" userId="d2d72d48b56f45d8" providerId="LiveId" clId="{B816A1F6-97B7-4ACD-A812-B0A1120B03B6}" dt="2020-11-23T13:01:22.235" v="21566"/>
          <ac:spMkLst>
            <pc:docMk/>
            <pc:sldMk cId="3971955608" sldId="546"/>
            <ac:spMk id="47" creationId="{F5DC9DDF-7E10-441A-9751-90214F395D5C}"/>
          </ac:spMkLst>
        </pc:spChg>
        <pc:spChg chg="mod">
          <ac:chgData name="Jonathan Loo" userId="d2d72d48b56f45d8" providerId="LiveId" clId="{B816A1F6-97B7-4ACD-A812-B0A1120B03B6}" dt="2020-11-23T13:01:22.235" v="21566"/>
          <ac:spMkLst>
            <pc:docMk/>
            <pc:sldMk cId="3971955608" sldId="546"/>
            <ac:spMk id="48" creationId="{AB2E6D51-D5A2-461D-9C64-E5D23AEDE04E}"/>
          </ac:spMkLst>
        </pc:spChg>
        <pc:spChg chg="mod">
          <ac:chgData name="Jonathan Loo" userId="d2d72d48b56f45d8" providerId="LiveId" clId="{B816A1F6-97B7-4ACD-A812-B0A1120B03B6}" dt="2020-11-23T13:01:22.235" v="21566"/>
          <ac:spMkLst>
            <pc:docMk/>
            <pc:sldMk cId="3971955608" sldId="546"/>
            <ac:spMk id="49" creationId="{65146783-1BE4-4E09-A792-93E4C83FFAD2}"/>
          </ac:spMkLst>
        </pc:spChg>
        <pc:spChg chg="mod">
          <ac:chgData name="Jonathan Loo" userId="d2d72d48b56f45d8" providerId="LiveId" clId="{B816A1F6-97B7-4ACD-A812-B0A1120B03B6}" dt="2020-11-23T13:01:22.235" v="21566"/>
          <ac:spMkLst>
            <pc:docMk/>
            <pc:sldMk cId="3971955608" sldId="546"/>
            <ac:spMk id="50" creationId="{AD6B1050-A929-4444-B55E-6B2D7FDE8DCB}"/>
          </ac:spMkLst>
        </pc:spChg>
        <pc:spChg chg="mod">
          <ac:chgData name="Jonathan Loo" userId="d2d72d48b56f45d8" providerId="LiveId" clId="{B816A1F6-97B7-4ACD-A812-B0A1120B03B6}" dt="2020-11-23T13:01:22.235" v="21566"/>
          <ac:spMkLst>
            <pc:docMk/>
            <pc:sldMk cId="3971955608" sldId="546"/>
            <ac:spMk id="55" creationId="{25BC71CE-8B8E-417B-B6B4-9FBCB0C25051}"/>
          </ac:spMkLst>
        </pc:spChg>
        <pc:spChg chg="mod">
          <ac:chgData name="Jonathan Loo" userId="d2d72d48b56f45d8" providerId="LiveId" clId="{B816A1F6-97B7-4ACD-A812-B0A1120B03B6}" dt="2020-11-23T13:01:22.235" v="21566"/>
          <ac:spMkLst>
            <pc:docMk/>
            <pc:sldMk cId="3971955608" sldId="546"/>
            <ac:spMk id="56" creationId="{33402634-847F-4070-9F3F-59E1404522F2}"/>
          </ac:spMkLst>
        </pc:spChg>
        <pc:spChg chg="mod">
          <ac:chgData name="Jonathan Loo" userId="d2d72d48b56f45d8" providerId="LiveId" clId="{B816A1F6-97B7-4ACD-A812-B0A1120B03B6}" dt="2020-11-23T13:01:22.235" v="21566"/>
          <ac:spMkLst>
            <pc:docMk/>
            <pc:sldMk cId="3971955608" sldId="546"/>
            <ac:spMk id="57" creationId="{C461AC41-EDB0-4255-BBA0-FF7F5B1950CB}"/>
          </ac:spMkLst>
        </pc:spChg>
        <pc:spChg chg="mod">
          <ac:chgData name="Jonathan Loo" userId="d2d72d48b56f45d8" providerId="LiveId" clId="{B816A1F6-97B7-4ACD-A812-B0A1120B03B6}" dt="2020-11-23T13:01:22.235" v="21566"/>
          <ac:spMkLst>
            <pc:docMk/>
            <pc:sldMk cId="3971955608" sldId="546"/>
            <ac:spMk id="58" creationId="{A70C6DCB-C4F4-45EA-AD67-877EEF80E1D5}"/>
          </ac:spMkLst>
        </pc:spChg>
        <pc:spChg chg="mod">
          <ac:chgData name="Jonathan Loo" userId="d2d72d48b56f45d8" providerId="LiveId" clId="{B816A1F6-97B7-4ACD-A812-B0A1120B03B6}" dt="2020-11-23T13:01:22.235" v="21566"/>
          <ac:spMkLst>
            <pc:docMk/>
            <pc:sldMk cId="3971955608" sldId="546"/>
            <ac:spMk id="59" creationId="{5D849864-D01D-45FF-9FCB-743722AE85F2}"/>
          </ac:spMkLst>
        </pc:spChg>
        <pc:spChg chg="mod">
          <ac:chgData name="Jonathan Loo" userId="d2d72d48b56f45d8" providerId="LiveId" clId="{B816A1F6-97B7-4ACD-A812-B0A1120B03B6}" dt="2020-11-23T13:01:22.235" v="21566"/>
          <ac:spMkLst>
            <pc:docMk/>
            <pc:sldMk cId="3971955608" sldId="546"/>
            <ac:spMk id="76" creationId="{0CD44C14-1516-4EA0-9ADA-7EB7FDAA876C}"/>
          </ac:spMkLst>
        </pc:spChg>
        <pc:spChg chg="mod">
          <ac:chgData name="Jonathan Loo" userId="d2d72d48b56f45d8" providerId="LiveId" clId="{B816A1F6-97B7-4ACD-A812-B0A1120B03B6}" dt="2020-11-23T13:01:22.235" v="21566"/>
          <ac:spMkLst>
            <pc:docMk/>
            <pc:sldMk cId="3971955608" sldId="546"/>
            <ac:spMk id="77" creationId="{BFF1BC64-0B10-4C5A-B6FC-71063C559343}"/>
          </ac:spMkLst>
        </pc:spChg>
        <pc:spChg chg="mod">
          <ac:chgData name="Jonathan Loo" userId="d2d72d48b56f45d8" providerId="LiveId" clId="{B816A1F6-97B7-4ACD-A812-B0A1120B03B6}" dt="2020-11-23T13:01:22.235" v="21566"/>
          <ac:spMkLst>
            <pc:docMk/>
            <pc:sldMk cId="3971955608" sldId="546"/>
            <ac:spMk id="78" creationId="{6D952B61-A0F8-47AF-990D-B41FC89A10ED}"/>
          </ac:spMkLst>
        </pc:spChg>
        <pc:spChg chg="mod">
          <ac:chgData name="Jonathan Loo" userId="d2d72d48b56f45d8" providerId="LiveId" clId="{B816A1F6-97B7-4ACD-A812-B0A1120B03B6}" dt="2020-11-23T13:01:22.235" v="21566"/>
          <ac:spMkLst>
            <pc:docMk/>
            <pc:sldMk cId="3971955608" sldId="546"/>
            <ac:spMk id="79" creationId="{911E647A-DC3D-4A1A-9F20-489EC0C27034}"/>
          </ac:spMkLst>
        </pc:spChg>
        <pc:spChg chg="mod">
          <ac:chgData name="Jonathan Loo" userId="d2d72d48b56f45d8" providerId="LiveId" clId="{B816A1F6-97B7-4ACD-A812-B0A1120B03B6}" dt="2020-11-23T13:01:22.235" v="21566"/>
          <ac:spMkLst>
            <pc:docMk/>
            <pc:sldMk cId="3971955608" sldId="546"/>
            <ac:spMk id="80" creationId="{99FB51A8-524D-490B-8AFF-46D10E3CA623}"/>
          </ac:spMkLst>
        </pc:spChg>
        <pc:spChg chg="del ord">
          <ac:chgData name="Jonathan Loo" userId="d2d72d48b56f45d8" providerId="LiveId" clId="{B816A1F6-97B7-4ACD-A812-B0A1120B03B6}" dt="2020-11-23T13:01:34.108" v="21624" actId="478"/>
          <ac:spMkLst>
            <pc:docMk/>
            <pc:sldMk cId="3971955608" sldId="546"/>
            <ac:spMk id="112" creationId="{90E8970A-7B52-4C26-BDFA-3C301E51CF72}"/>
          </ac:spMkLst>
        </pc:spChg>
        <pc:spChg chg="del ord">
          <ac:chgData name="Jonathan Loo" userId="d2d72d48b56f45d8" providerId="LiveId" clId="{B816A1F6-97B7-4ACD-A812-B0A1120B03B6}" dt="2020-11-23T13:01:41.761" v="21685" actId="478"/>
          <ac:spMkLst>
            <pc:docMk/>
            <pc:sldMk cId="3971955608" sldId="546"/>
            <ac:spMk id="116" creationId="{8FDF339D-BC33-4C8E-9EBF-FE2169A29823}"/>
          </ac:spMkLst>
        </pc:spChg>
        <pc:spChg chg="del ord">
          <ac:chgData name="Jonathan Loo" userId="d2d72d48b56f45d8" providerId="LiveId" clId="{B816A1F6-97B7-4ACD-A812-B0A1120B03B6}" dt="2020-11-23T13:01:49.333" v="21747" actId="478"/>
          <ac:spMkLst>
            <pc:docMk/>
            <pc:sldMk cId="3971955608" sldId="546"/>
            <ac:spMk id="120" creationId="{37D770F2-19CF-4376-A2F7-D6AB845BE3B3}"/>
          </ac:spMkLst>
        </pc:spChg>
        <pc:spChg chg="del ord">
          <ac:chgData name="Jonathan Loo" userId="d2d72d48b56f45d8" providerId="LiveId" clId="{B816A1F6-97B7-4ACD-A812-B0A1120B03B6}" dt="2020-11-23T13:01:55.728" v="21810" actId="478"/>
          <ac:spMkLst>
            <pc:docMk/>
            <pc:sldMk cId="3971955608" sldId="546"/>
            <ac:spMk id="124" creationId="{6EA7304A-07B3-43E6-8BF5-C1174FBD3B23}"/>
          </ac:spMkLst>
        </pc:spChg>
        <pc:spChg chg="del ord">
          <ac:chgData name="Jonathan Loo" userId="d2d72d48b56f45d8" providerId="LiveId" clId="{B816A1F6-97B7-4ACD-A812-B0A1120B03B6}" dt="2020-11-23T13:02:03.850" v="21874" actId="478"/>
          <ac:spMkLst>
            <pc:docMk/>
            <pc:sldMk cId="3971955608" sldId="546"/>
            <ac:spMk id="128" creationId="{1C2C0A93-D064-4862-A861-54D50CE057F8}"/>
          </ac:spMkLst>
        </pc:spChg>
        <pc:spChg chg="del ord">
          <ac:chgData name="Jonathan Loo" userId="d2d72d48b56f45d8" providerId="LiveId" clId="{B816A1F6-97B7-4ACD-A812-B0A1120B03B6}" dt="2020-11-23T13:02:36.818" v="21904" actId="478"/>
          <ac:spMkLst>
            <pc:docMk/>
            <pc:sldMk cId="3971955608" sldId="546"/>
            <ac:spMk id="132" creationId="{11030F2F-6BBF-4F7D-8F7D-5DBAB4750323}"/>
          </ac:spMkLst>
        </pc:spChg>
        <pc:spChg chg="del ord">
          <ac:chgData name="Jonathan Loo" userId="d2d72d48b56f45d8" providerId="LiveId" clId="{B816A1F6-97B7-4ACD-A812-B0A1120B03B6}" dt="2020-11-23T13:02:45.692" v="21932" actId="478"/>
          <ac:spMkLst>
            <pc:docMk/>
            <pc:sldMk cId="3971955608" sldId="546"/>
            <ac:spMk id="136" creationId="{40603277-9403-40EB-9831-809035B1D16D}"/>
          </ac:spMkLst>
        </pc:spChg>
        <pc:spChg chg="del ord">
          <ac:chgData name="Jonathan Loo" userId="d2d72d48b56f45d8" providerId="LiveId" clId="{B816A1F6-97B7-4ACD-A812-B0A1120B03B6}" dt="2020-11-23T13:02:51.804" v="21959" actId="478"/>
          <ac:spMkLst>
            <pc:docMk/>
            <pc:sldMk cId="3971955608" sldId="546"/>
            <ac:spMk id="140" creationId="{C97A161B-08FA-4BBC-A4C7-6C58C99519F6}"/>
          </ac:spMkLst>
        </pc:spChg>
        <pc:spChg chg="del ord">
          <ac:chgData name="Jonathan Loo" userId="d2d72d48b56f45d8" providerId="LiveId" clId="{B816A1F6-97B7-4ACD-A812-B0A1120B03B6}" dt="2020-11-23T13:02:58.143" v="21985" actId="478"/>
          <ac:spMkLst>
            <pc:docMk/>
            <pc:sldMk cId="3971955608" sldId="546"/>
            <ac:spMk id="144" creationId="{27D80B43-6117-448E-B390-4300F8813CBF}"/>
          </ac:spMkLst>
        </pc:spChg>
        <pc:spChg chg="del ord">
          <ac:chgData name="Jonathan Loo" userId="d2d72d48b56f45d8" providerId="LiveId" clId="{B816A1F6-97B7-4ACD-A812-B0A1120B03B6}" dt="2020-11-23T13:03:05.525" v="22010" actId="478"/>
          <ac:spMkLst>
            <pc:docMk/>
            <pc:sldMk cId="3971955608" sldId="546"/>
            <ac:spMk id="148" creationId="{5065265E-41D9-470E-89DB-3DB21EC4BC64}"/>
          </ac:spMkLst>
        </pc:spChg>
        <pc:spChg chg="del ord">
          <ac:chgData name="Jonathan Loo" userId="d2d72d48b56f45d8" providerId="LiveId" clId="{B816A1F6-97B7-4ACD-A812-B0A1120B03B6}" dt="2020-11-23T13:03:12.381" v="22034" actId="478"/>
          <ac:spMkLst>
            <pc:docMk/>
            <pc:sldMk cId="3971955608" sldId="546"/>
            <ac:spMk id="152" creationId="{879C1DB2-7BAA-4D38-A2DF-50A63AB9EEA9}"/>
          </ac:spMkLst>
        </pc:spChg>
        <pc:grpChg chg="add mod">
          <ac:chgData name="Jonathan Loo" userId="d2d72d48b56f45d8" providerId="LiveId" clId="{B816A1F6-97B7-4ACD-A812-B0A1120B03B6}" dt="2020-11-23T13:01:22.235" v="21566"/>
          <ac:grpSpMkLst>
            <pc:docMk/>
            <pc:sldMk cId="3971955608" sldId="546"/>
            <ac:grpSpMk id="4" creationId="{FFB02EC4-3401-4519-9B6D-4B442358BF30}"/>
          </ac:grpSpMkLst>
        </pc:grpChg>
        <pc:grpChg chg="ord">
          <ac:chgData name="Jonathan Loo" userId="d2d72d48b56f45d8" providerId="LiveId" clId="{B816A1F6-97B7-4ACD-A812-B0A1120B03B6}" dt="2020-11-23T13:01:34.106" v="21623"/>
          <ac:grpSpMkLst>
            <pc:docMk/>
            <pc:sldMk cId="3971955608" sldId="546"/>
            <ac:grpSpMk id="115" creationId="{898EE7BF-DAF2-4B57-B45F-527198249971}"/>
          </ac:grpSpMkLst>
        </pc:grpChg>
        <pc:grpChg chg="ord">
          <ac:chgData name="Jonathan Loo" userId="d2d72d48b56f45d8" providerId="LiveId" clId="{B816A1F6-97B7-4ACD-A812-B0A1120B03B6}" dt="2020-11-23T13:01:41.760" v="21684"/>
          <ac:grpSpMkLst>
            <pc:docMk/>
            <pc:sldMk cId="3971955608" sldId="546"/>
            <ac:grpSpMk id="119" creationId="{C3A31A05-4AAA-401B-9AEB-49E9166413EF}"/>
          </ac:grpSpMkLst>
        </pc:grpChg>
        <pc:grpChg chg="ord">
          <ac:chgData name="Jonathan Loo" userId="d2d72d48b56f45d8" providerId="LiveId" clId="{B816A1F6-97B7-4ACD-A812-B0A1120B03B6}" dt="2020-11-23T13:01:49.332" v="21746"/>
          <ac:grpSpMkLst>
            <pc:docMk/>
            <pc:sldMk cId="3971955608" sldId="546"/>
            <ac:grpSpMk id="123" creationId="{9FF639A0-21C0-499A-B658-44DDE6102B11}"/>
          </ac:grpSpMkLst>
        </pc:grpChg>
        <pc:grpChg chg="ord">
          <ac:chgData name="Jonathan Loo" userId="d2d72d48b56f45d8" providerId="LiveId" clId="{B816A1F6-97B7-4ACD-A812-B0A1120B03B6}" dt="2020-11-23T13:01:55.727" v="21809"/>
          <ac:grpSpMkLst>
            <pc:docMk/>
            <pc:sldMk cId="3971955608" sldId="546"/>
            <ac:grpSpMk id="127" creationId="{2CAC440C-FFDB-45EA-9FA3-D3D6DB6422B8}"/>
          </ac:grpSpMkLst>
        </pc:grpChg>
        <pc:grpChg chg="ord">
          <ac:chgData name="Jonathan Loo" userId="d2d72d48b56f45d8" providerId="LiveId" clId="{B816A1F6-97B7-4ACD-A812-B0A1120B03B6}" dt="2020-11-23T13:02:03.849" v="21873"/>
          <ac:grpSpMkLst>
            <pc:docMk/>
            <pc:sldMk cId="3971955608" sldId="546"/>
            <ac:grpSpMk id="131" creationId="{EF0A974C-D229-49FB-9E21-86C6E65E5D94}"/>
          </ac:grpSpMkLst>
        </pc:grpChg>
        <pc:grpChg chg="ord">
          <ac:chgData name="Jonathan Loo" userId="d2d72d48b56f45d8" providerId="LiveId" clId="{B816A1F6-97B7-4ACD-A812-B0A1120B03B6}" dt="2020-11-23T13:02:36.816" v="21903"/>
          <ac:grpSpMkLst>
            <pc:docMk/>
            <pc:sldMk cId="3971955608" sldId="546"/>
            <ac:grpSpMk id="135" creationId="{C2AC3339-AA3C-4398-994A-D7BC4C29EEA7}"/>
          </ac:grpSpMkLst>
        </pc:grpChg>
        <pc:grpChg chg="ord">
          <ac:chgData name="Jonathan Loo" userId="d2d72d48b56f45d8" providerId="LiveId" clId="{B816A1F6-97B7-4ACD-A812-B0A1120B03B6}" dt="2020-11-23T13:02:45.691" v="21931"/>
          <ac:grpSpMkLst>
            <pc:docMk/>
            <pc:sldMk cId="3971955608" sldId="546"/>
            <ac:grpSpMk id="139" creationId="{D8D13698-7989-4A5C-A106-5FA39D1282FC}"/>
          </ac:grpSpMkLst>
        </pc:grpChg>
        <pc:grpChg chg="ord">
          <ac:chgData name="Jonathan Loo" userId="d2d72d48b56f45d8" providerId="LiveId" clId="{B816A1F6-97B7-4ACD-A812-B0A1120B03B6}" dt="2020-11-23T13:02:51.802" v="21958"/>
          <ac:grpSpMkLst>
            <pc:docMk/>
            <pc:sldMk cId="3971955608" sldId="546"/>
            <ac:grpSpMk id="143" creationId="{1CE88596-930F-4176-83C4-4CCAE408BAAB}"/>
          </ac:grpSpMkLst>
        </pc:grpChg>
        <pc:grpChg chg="ord">
          <ac:chgData name="Jonathan Loo" userId="d2d72d48b56f45d8" providerId="LiveId" clId="{B816A1F6-97B7-4ACD-A812-B0A1120B03B6}" dt="2020-11-23T13:02:58.142" v="21984"/>
          <ac:grpSpMkLst>
            <pc:docMk/>
            <pc:sldMk cId="3971955608" sldId="546"/>
            <ac:grpSpMk id="147" creationId="{C5A43611-F598-4F39-8EAF-36931F960018}"/>
          </ac:grpSpMkLst>
        </pc:grpChg>
        <pc:grpChg chg="ord">
          <ac:chgData name="Jonathan Loo" userId="d2d72d48b56f45d8" providerId="LiveId" clId="{B816A1F6-97B7-4ACD-A812-B0A1120B03B6}" dt="2020-11-23T13:03:05.524" v="22009"/>
          <ac:grpSpMkLst>
            <pc:docMk/>
            <pc:sldMk cId="3971955608" sldId="546"/>
            <ac:grpSpMk id="151" creationId="{01E705EC-3959-4A14-88CF-2E7EB9041013}"/>
          </ac:grpSpMkLst>
        </pc:grpChg>
        <pc:grpChg chg="ord">
          <ac:chgData name="Jonathan Loo" userId="d2d72d48b56f45d8" providerId="LiveId" clId="{B816A1F6-97B7-4ACD-A812-B0A1120B03B6}" dt="2020-11-23T13:03:12.380" v="22033"/>
          <ac:grpSpMkLst>
            <pc:docMk/>
            <pc:sldMk cId="3971955608" sldId="546"/>
            <ac:grpSpMk id="155" creationId="{E9A8B00A-FEAD-4CF6-8F57-F444C1E27726}"/>
          </ac:grpSpMkLst>
        </pc:grpChg>
        <pc:picChg chg="mod">
          <ac:chgData name="Jonathan Loo" userId="d2d72d48b56f45d8" providerId="LiveId" clId="{B816A1F6-97B7-4ACD-A812-B0A1120B03B6}" dt="2020-11-23T13:01:22.235" v="21566"/>
          <ac:picMkLst>
            <pc:docMk/>
            <pc:sldMk cId="3971955608" sldId="546"/>
            <ac:picMk id="8" creationId="{3F9CAC57-95CD-4E42-A1B6-F53777F045B8}"/>
          </ac:picMkLst>
        </pc:picChg>
        <pc:picChg chg="mod">
          <ac:chgData name="Jonathan Loo" userId="d2d72d48b56f45d8" providerId="LiveId" clId="{B816A1F6-97B7-4ACD-A812-B0A1120B03B6}" dt="2020-11-23T13:01:22.235" v="21566"/>
          <ac:picMkLst>
            <pc:docMk/>
            <pc:sldMk cId="3971955608" sldId="546"/>
            <ac:picMk id="9" creationId="{75B3FFD5-9E7A-42B4-A6F1-14FDBE6250A2}"/>
          </ac:picMkLst>
        </pc:picChg>
        <pc:picChg chg="mod">
          <ac:chgData name="Jonathan Loo" userId="d2d72d48b56f45d8" providerId="LiveId" clId="{B816A1F6-97B7-4ACD-A812-B0A1120B03B6}" dt="2020-11-23T13:01:22.235" v="21566"/>
          <ac:picMkLst>
            <pc:docMk/>
            <pc:sldMk cId="3971955608" sldId="546"/>
            <ac:picMk id="11" creationId="{D93C9101-CE96-4BE6-88E1-2D73AE034C33}"/>
          </ac:picMkLst>
        </pc:picChg>
        <pc:picChg chg="mod">
          <ac:chgData name="Jonathan Loo" userId="d2d72d48b56f45d8" providerId="LiveId" clId="{B816A1F6-97B7-4ACD-A812-B0A1120B03B6}" dt="2020-11-23T13:01:22.235" v="21566"/>
          <ac:picMkLst>
            <pc:docMk/>
            <pc:sldMk cId="3971955608" sldId="546"/>
            <ac:picMk id="13" creationId="{ED8FB771-FBCE-4C38-AD69-C417AC632D52}"/>
          </ac:picMkLst>
        </pc:picChg>
        <pc:picChg chg="del mod">
          <ac:chgData name="Jonathan Loo" userId="d2d72d48b56f45d8" providerId="LiveId" clId="{B816A1F6-97B7-4ACD-A812-B0A1120B03B6}" dt="2020-11-23T13:06:48.984" v="22145" actId="478"/>
          <ac:picMkLst>
            <pc:docMk/>
            <pc:sldMk cId="3971955608" sldId="546"/>
            <ac:picMk id="16" creationId="{8D6E355A-A2C1-4FA6-93D6-269F12CD20D5}"/>
          </ac:picMkLst>
        </pc:picChg>
        <pc:picChg chg="mod">
          <ac:chgData name="Jonathan Loo" userId="d2d72d48b56f45d8" providerId="LiveId" clId="{B816A1F6-97B7-4ACD-A812-B0A1120B03B6}" dt="2020-11-23T13:01:22.235" v="21566"/>
          <ac:picMkLst>
            <pc:docMk/>
            <pc:sldMk cId="3971955608" sldId="546"/>
            <ac:picMk id="51" creationId="{B87D9013-1B6F-4226-A0FE-EF4B797FA34C}"/>
          </ac:picMkLst>
        </pc:picChg>
        <pc:picChg chg="mod">
          <ac:chgData name="Jonathan Loo" userId="d2d72d48b56f45d8" providerId="LiveId" clId="{B816A1F6-97B7-4ACD-A812-B0A1120B03B6}" dt="2020-11-23T13:01:22.235" v="21566"/>
          <ac:picMkLst>
            <pc:docMk/>
            <pc:sldMk cId="3971955608" sldId="546"/>
            <ac:picMk id="52" creationId="{BDECF416-5F76-4787-8157-6C9F17FF128F}"/>
          </ac:picMkLst>
        </pc:picChg>
        <pc:picChg chg="mod">
          <ac:chgData name="Jonathan Loo" userId="d2d72d48b56f45d8" providerId="LiveId" clId="{B816A1F6-97B7-4ACD-A812-B0A1120B03B6}" dt="2020-11-23T13:01:22.235" v="21566"/>
          <ac:picMkLst>
            <pc:docMk/>
            <pc:sldMk cId="3971955608" sldId="546"/>
            <ac:picMk id="53" creationId="{7714C50E-AC91-473B-A14C-299807096526}"/>
          </ac:picMkLst>
        </pc:picChg>
        <pc:picChg chg="mod">
          <ac:chgData name="Jonathan Loo" userId="d2d72d48b56f45d8" providerId="LiveId" clId="{B816A1F6-97B7-4ACD-A812-B0A1120B03B6}" dt="2020-11-23T13:01:22.235" v="21566"/>
          <ac:picMkLst>
            <pc:docMk/>
            <pc:sldMk cId="3971955608" sldId="546"/>
            <ac:picMk id="54" creationId="{372B6024-1239-4AD1-B82D-A1AF29E2707D}"/>
          </ac:picMkLst>
        </pc:picChg>
        <pc:picChg chg="mod">
          <ac:chgData name="Jonathan Loo" userId="d2d72d48b56f45d8" providerId="LiveId" clId="{B816A1F6-97B7-4ACD-A812-B0A1120B03B6}" dt="2020-11-23T13:01:22.235" v="21566"/>
          <ac:picMkLst>
            <pc:docMk/>
            <pc:sldMk cId="3971955608" sldId="546"/>
            <ac:picMk id="60" creationId="{4F2A388D-5032-4B53-9BDC-4AA4FA9CAFB7}"/>
          </ac:picMkLst>
        </pc:picChg>
        <pc:picChg chg="mod">
          <ac:chgData name="Jonathan Loo" userId="d2d72d48b56f45d8" providerId="LiveId" clId="{B816A1F6-97B7-4ACD-A812-B0A1120B03B6}" dt="2020-11-23T13:01:22.235" v="21566"/>
          <ac:picMkLst>
            <pc:docMk/>
            <pc:sldMk cId="3971955608" sldId="546"/>
            <ac:picMk id="61" creationId="{712F9431-6884-48EC-9195-77B5B2FEB69D}"/>
          </ac:picMkLst>
        </pc:picChg>
        <pc:picChg chg="mod">
          <ac:chgData name="Jonathan Loo" userId="d2d72d48b56f45d8" providerId="LiveId" clId="{B816A1F6-97B7-4ACD-A812-B0A1120B03B6}" dt="2020-11-23T13:01:22.235" v="21566"/>
          <ac:picMkLst>
            <pc:docMk/>
            <pc:sldMk cId="3971955608" sldId="546"/>
            <ac:picMk id="62" creationId="{25F49B89-2281-435C-A0E0-4554A9FFA56C}"/>
          </ac:picMkLst>
        </pc:picChg>
        <pc:picChg chg="mod">
          <ac:chgData name="Jonathan Loo" userId="d2d72d48b56f45d8" providerId="LiveId" clId="{B816A1F6-97B7-4ACD-A812-B0A1120B03B6}" dt="2020-11-23T13:01:22.235" v="21566"/>
          <ac:picMkLst>
            <pc:docMk/>
            <pc:sldMk cId="3971955608" sldId="546"/>
            <ac:picMk id="63" creationId="{91D30E1B-356F-4E93-A340-16994813CDDA}"/>
          </ac:picMkLst>
        </pc:picChg>
        <pc:picChg chg="mod">
          <ac:chgData name="Jonathan Loo" userId="d2d72d48b56f45d8" providerId="LiveId" clId="{B816A1F6-97B7-4ACD-A812-B0A1120B03B6}" dt="2020-11-23T13:01:22.235" v="21566"/>
          <ac:picMkLst>
            <pc:docMk/>
            <pc:sldMk cId="3971955608" sldId="546"/>
            <ac:picMk id="64" creationId="{665B0DCC-7E56-421A-A006-95CABCB7D9B4}"/>
          </ac:picMkLst>
        </pc:picChg>
        <pc:picChg chg="mod">
          <ac:chgData name="Jonathan Loo" userId="d2d72d48b56f45d8" providerId="LiveId" clId="{B816A1F6-97B7-4ACD-A812-B0A1120B03B6}" dt="2020-11-23T13:01:22.235" v="21566"/>
          <ac:picMkLst>
            <pc:docMk/>
            <pc:sldMk cId="3971955608" sldId="546"/>
            <ac:picMk id="65" creationId="{63EF4D14-DDC3-4F49-B771-287660E4F1AF}"/>
          </ac:picMkLst>
        </pc:picChg>
        <pc:picChg chg="mod">
          <ac:chgData name="Jonathan Loo" userId="d2d72d48b56f45d8" providerId="LiveId" clId="{B816A1F6-97B7-4ACD-A812-B0A1120B03B6}" dt="2020-11-23T13:01:22.235" v="21566"/>
          <ac:picMkLst>
            <pc:docMk/>
            <pc:sldMk cId="3971955608" sldId="546"/>
            <ac:picMk id="66" creationId="{B76BB09A-8AB8-4045-B9F7-9046AB0B6685}"/>
          </ac:picMkLst>
        </pc:picChg>
        <pc:picChg chg="mod">
          <ac:chgData name="Jonathan Loo" userId="d2d72d48b56f45d8" providerId="LiveId" clId="{B816A1F6-97B7-4ACD-A812-B0A1120B03B6}" dt="2020-11-23T13:01:22.235" v="21566"/>
          <ac:picMkLst>
            <pc:docMk/>
            <pc:sldMk cId="3971955608" sldId="546"/>
            <ac:picMk id="67" creationId="{A7B93DBE-5324-4FE7-A798-38B6FD8BEA73}"/>
          </ac:picMkLst>
        </pc:picChg>
        <pc:picChg chg="mod">
          <ac:chgData name="Jonathan Loo" userId="d2d72d48b56f45d8" providerId="LiveId" clId="{B816A1F6-97B7-4ACD-A812-B0A1120B03B6}" dt="2020-11-23T13:01:22.235" v="21566"/>
          <ac:picMkLst>
            <pc:docMk/>
            <pc:sldMk cId="3971955608" sldId="546"/>
            <ac:picMk id="68" creationId="{0CD58F54-1B5D-4F37-9662-28EF68A62ADB}"/>
          </ac:picMkLst>
        </pc:picChg>
        <pc:picChg chg="mod">
          <ac:chgData name="Jonathan Loo" userId="d2d72d48b56f45d8" providerId="LiveId" clId="{B816A1F6-97B7-4ACD-A812-B0A1120B03B6}" dt="2020-11-23T13:01:22.235" v="21566"/>
          <ac:picMkLst>
            <pc:docMk/>
            <pc:sldMk cId="3971955608" sldId="546"/>
            <ac:picMk id="69" creationId="{3D62612D-8A5A-4596-AFA0-B2F9058CD516}"/>
          </ac:picMkLst>
        </pc:picChg>
        <pc:picChg chg="mod">
          <ac:chgData name="Jonathan Loo" userId="d2d72d48b56f45d8" providerId="LiveId" clId="{B816A1F6-97B7-4ACD-A812-B0A1120B03B6}" dt="2020-11-23T13:01:22.235" v="21566"/>
          <ac:picMkLst>
            <pc:docMk/>
            <pc:sldMk cId="3971955608" sldId="546"/>
            <ac:picMk id="70" creationId="{6349F604-D697-482C-A3F4-284892424C6B}"/>
          </ac:picMkLst>
        </pc:picChg>
        <pc:picChg chg="del mod">
          <ac:chgData name="Jonathan Loo" userId="d2d72d48b56f45d8" providerId="LiveId" clId="{B816A1F6-97B7-4ACD-A812-B0A1120B03B6}" dt="2020-11-23T13:02:03.803" v="21872" actId="478"/>
          <ac:picMkLst>
            <pc:docMk/>
            <pc:sldMk cId="3971955608" sldId="546"/>
            <ac:picMk id="71" creationId="{57AEA642-3FA0-4E45-955F-F46AD0A01BC0}"/>
          </ac:picMkLst>
        </pc:picChg>
        <pc:picChg chg="del mod">
          <ac:chgData name="Jonathan Loo" userId="d2d72d48b56f45d8" providerId="LiveId" clId="{B816A1F6-97B7-4ACD-A812-B0A1120B03B6}" dt="2020-11-23T13:01:55.678" v="21808" actId="478"/>
          <ac:picMkLst>
            <pc:docMk/>
            <pc:sldMk cId="3971955608" sldId="546"/>
            <ac:picMk id="72" creationId="{4C795CC2-35CB-4D07-B151-8B5BD9CE0C6C}"/>
          </ac:picMkLst>
        </pc:picChg>
        <pc:picChg chg="del mod">
          <ac:chgData name="Jonathan Loo" userId="d2d72d48b56f45d8" providerId="LiveId" clId="{B816A1F6-97B7-4ACD-A812-B0A1120B03B6}" dt="2020-11-23T13:01:49.278" v="21745" actId="478"/>
          <ac:picMkLst>
            <pc:docMk/>
            <pc:sldMk cId="3971955608" sldId="546"/>
            <ac:picMk id="73" creationId="{A70CE9ED-E81A-4E9B-9A91-1568FDC8686A}"/>
          </ac:picMkLst>
        </pc:picChg>
        <pc:picChg chg="del mod">
          <ac:chgData name="Jonathan Loo" userId="d2d72d48b56f45d8" providerId="LiveId" clId="{B816A1F6-97B7-4ACD-A812-B0A1120B03B6}" dt="2020-11-23T13:01:41.708" v="21683" actId="478"/>
          <ac:picMkLst>
            <pc:docMk/>
            <pc:sldMk cId="3971955608" sldId="546"/>
            <ac:picMk id="74" creationId="{242AA69B-E3B6-46DE-A3C0-03886FE16827}"/>
          </ac:picMkLst>
        </pc:picChg>
        <pc:picChg chg="del mod">
          <ac:chgData name="Jonathan Loo" userId="d2d72d48b56f45d8" providerId="LiveId" clId="{B816A1F6-97B7-4ACD-A812-B0A1120B03B6}" dt="2020-11-23T13:01:34.055" v="21622" actId="478"/>
          <ac:picMkLst>
            <pc:docMk/>
            <pc:sldMk cId="3971955608" sldId="546"/>
            <ac:picMk id="75" creationId="{F2866CB9-78C2-4D35-B4DE-02B9CAB182DF}"/>
          </ac:picMkLst>
        </pc:picChg>
        <pc:picChg chg="del mod">
          <ac:chgData name="Jonathan Loo" userId="d2d72d48b56f45d8" providerId="LiveId" clId="{B816A1F6-97B7-4ACD-A812-B0A1120B03B6}" dt="2020-11-23T13:02:36.765" v="21902" actId="478"/>
          <ac:picMkLst>
            <pc:docMk/>
            <pc:sldMk cId="3971955608" sldId="546"/>
            <ac:picMk id="106" creationId="{D45FABB3-F838-42A3-8D6D-95B22CF9795C}"/>
          </ac:picMkLst>
        </pc:picChg>
        <pc:picChg chg="del mod">
          <ac:chgData name="Jonathan Loo" userId="d2d72d48b56f45d8" providerId="LiveId" clId="{B816A1F6-97B7-4ACD-A812-B0A1120B03B6}" dt="2020-11-23T13:02:45.641" v="21930" actId="478"/>
          <ac:picMkLst>
            <pc:docMk/>
            <pc:sldMk cId="3971955608" sldId="546"/>
            <ac:picMk id="107" creationId="{40D1C30A-FBDA-4E2D-AEAC-459EA1FFEA18}"/>
          </ac:picMkLst>
        </pc:picChg>
        <pc:picChg chg="del mod">
          <ac:chgData name="Jonathan Loo" userId="d2d72d48b56f45d8" providerId="LiveId" clId="{B816A1F6-97B7-4ACD-A812-B0A1120B03B6}" dt="2020-11-23T13:02:51.752" v="21957" actId="478"/>
          <ac:picMkLst>
            <pc:docMk/>
            <pc:sldMk cId="3971955608" sldId="546"/>
            <ac:picMk id="108" creationId="{06AF8836-47D6-4CE2-8E23-F065D84F48A9}"/>
          </ac:picMkLst>
        </pc:picChg>
        <pc:picChg chg="del mod">
          <ac:chgData name="Jonathan Loo" userId="d2d72d48b56f45d8" providerId="LiveId" clId="{B816A1F6-97B7-4ACD-A812-B0A1120B03B6}" dt="2020-11-23T13:02:58.094" v="21983" actId="478"/>
          <ac:picMkLst>
            <pc:docMk/>
            <pc:sldMk cId="3971955608" sldId="546"/>
            <ac:picMk id="109" creationId="{AD229D5B-F754-4940-9E2D-2B6ADC561D66}"/>
          </ac:picMkLst>
        </pc:picChg>
        <pc:picChg chg="del mod">
          <ac:chgData name="Jonathan Loo" userId="d2d72d48b56f45d8" providerId="LiveId" clId="{B816A1F6-97B7-4ACD-A812-B0A1120B03B6}" dt="2020-11-23T13:03:05.475" v="22008" actId="478"/>
          <ac:picMkLst>
            <pc:docMk/>
            <pc:sldMk cId="3971955608" sldId="546"/>
            <ac:picMk id="110" creationId="{D542EC46-34FA-4F31-8E56-612F84C41B6C}"/>
          </ac:picMkLst>
        </pc:picChg>
        <pc:picChg chg="del mod">
          <ac:chgData name="Jonathan Loo" userId="d2d72d48b56f45d8" providerId="LiveId" clId="{B816A1F6-97B7-4ACD-A812-B0A1120B03B6}" dt="2020-11-23T13:03:12.333" v="22032" actId="478"/>
          <ac:picMkLst>
            <pc:docMk/>
            <pc:sldMk cId="3971955608" sldId="546"/>
            <ac:picMk id="111" creationId="{D5FCB83B-F6BC-4F3B-807A-156E416E3C0A}"/>
          </ac:picMkLst>
        </pc:picChg>
        <pc:picChg chg="mod ord">
          <ac:chgData name="Jonathan Loo" userId="d2d72d48b56f45d8" providerId="LiveId" clId="{B816A1F6-97B7-4ACD-A812-B0A1120B03B6}" dt="2020-11-23T13:01:34.110" v="21626" actId="962"/>
          <ac:picMkLst>
            <pc:docMk/>
            <pc:sldMk cId="3971955608" sldId="546"/>
            <ac:picMk id="114" creationId="{DFF0AA9F-1365-447B-BC65-9F30C50BD1C1}"/>
          </ac:picMkLst>
        </pc:picChg>
        <pc:picChg chg="mod ord">
          <ac:chgData name="Jonathan Loo" userId="d2d72d48b56f45d8" providerId="LiveId" clId="{B816A1F6-97B7-4ACD-A812-B0A1120B03B6}" dt="2020-11-23T13:01:41.763" v="21687" actId="962"/>
          <ac:picMkLst>
            <pc:docMk/>
            <pc:sldMk cId="3971955608" sldId="546"/>
            <ac:picMk id="118" creationId="{3C4FC0B1-B587-4B88-B56C-E0AF236C06E3}"/>
          </ac:picMkLst>
        </pc:picChg>
        <pc:picChg chg="mod ord">
          <ac:chgData name="Jonathan Loo" userId="d2d72d48b56f45d8" providerId="LiveId" clId="{B816A1F6-97B7-4ACD-A812-B0A1120B03B6}" dt="2020-11-23T13:01:49.335" v="21749" actId="962"/>
          <ac:picMkLst>
            <pc:docMk/>
            <pc:sldMk cId="3971955608" sldId="546"/>
            <ac:picMk id="122" creationId="{B308EF09-188E-41EF-8BB0-E7922A82236B}"/>
          </ac:picMkLst>
        </pc:picChg>
        <pc:picChg chg="mod ord">
          <ac:chgData name="Jonathan Loo" userId="d2d72d48b56f45d8" providerId="LiveId" clId="{B816A1F6-97B7-4ACD-A812-B0A1120B03B6}" dt="2020-11-23T13:01:55.730" v="21812" actId="962"/>
          <ac:picMkLst>
            <pc:docMk/>
            <pc:sldMk cId="3971955608" sldId="546"/>
            <ac:picMk id="126" creationId="{90FCB91B-498A-4558-9069-907310ECC337}"/>
          </ac:picMkLst>
        </pc:picChg>
        <pc:picChg chg="mod ord">
          <ac:chgData name="Jonathan Loo" userId="d2d72d48b56f45d8" providerId="LiveId" clId="{B816A1F6-97B7-4ACD-A812-B0A1120B03B6}" dt="2020-11-23T13:02:03.852" v="21876" actId="962"/>
          <ac:picMkLst>
            <pc:docMk/>
            <pc:sldMk cId="3971955608" sldId="546"/>
            <ac:picMk id="130" creationId="{153FB9FA-05BE-4491-9DC3-D9431B50A790}"/>
          </ac:picMkLst>
        </pc:picChg>
        <pc:picChg chg="mod ord">
          <ac:chgData name="Jonathan Loo" userId="d2d72d48b56f45d8" providerId="LiveId" clId="{B816A1F6-97B7-4ACD-A812-B0A1120B03B6}" dt="2020-11-23T13:02:36.820" v="21906" actId="962"/>
          <ac:picMkLst>
            <pc:docMk/>
            <pc:sldMk cId="3971955608" sldId="546"/>
            <ac:picMk id="134" creationId="{21AD98E9-D496-4488-B743-6D18CC8B9287}"/>
          </ac:picMkLst>
        </pc:picChg>
        <pc:picChg chg="mod ord">
          <ac:chgData name="Jonathan Loo" userId="d2d72d48b56f45d8" providerId="LiveId" clId="{B816A1F6-97B7-4ACD-A812-B0A1120B03B6}" dt="2020-11-23T13:02:45.694" v="21934" actId="962"/>
          <ac:picMkLst>
            <pc:docMk/>
            <pc:sldMk cId="3971955608" sldId="546"/>
            <ac:picMk id="138" creationId="{BA49A8F4-B38D-4B0B-95B0-7C21DB1F7A88}"/>
          </ac:picMkLst>
        </pc:picChg>
        <pc:picChg chg="mod ord">
          <ac:chgData name="Jonathan Loo" userId="d2d72d48b56f45d8" providerId="LiveId" clId="{B816A1F6-97B7-4ACD-A812-B0A1120B03B6}" dt="2020-11-23T13:02:51.805" v="21961" actId="962"/>
          <ac:picMkLst>
            <pc:docMk/>
            <pc:sldMk cId="3971955608" sldId="546"/>
            <ac:picMk id="142" creationId="{92C4A833-CAE4-4347-92D4-038AB97A149C}"/>
          </ac:picMkLst>
        </pc:picChg>
        <pc:picChg chg="mod ord">
          <ac:chgData name="Jonathan Loo" userId="d2d72d48b56f45d8" providerId="LiveId" clId="{B816A1F6-97B7-4ACD-A812-B0A1120B03B6}" dt="2020-11-23T13:02:58.145" v="21987" actId="962"/>
          <ac:picMkLst>
            <pc:docMk/>
            <pc:sldMk cId="3971955608" sldId="546"/>
            <ac:picMk id="146" creationId="{98A784AD-39AA-4F21-A074-9963B0C4B54A}"/>
          </ac:picMkLst>
        </pc:picChg>
        <pc:picChg chg="mod ord">
          <ac:chgData name="Jonathan Loo" userId="d2d72d48b56f45d8" providerId="LiveId" clId="{B816A1F6-97B7-4ACD-A812-B0A1120B03B6}" dt="2020-11-23T13:03:05.527" v="22012" actId="962"/>
          <ac:picMkLst>
            <pc:docMk/>
            <pc:sldMk cId="3971955608" sldId="546"/>
            <ac:picMk id="150" creationId="{184B6B01-1CCD-4479-8048-67D9E8342AA7}"/>
          </ac:picMkLst>
        </pc:picChg>
        <pc:picChg chg="mod ord">
          <ac:chgData name="Jonathan Loo" userId="d2d72d48b56f45d8" providerId="LiveId" clId="{B816A1F6-97B7-4ACD-A812-B0A1120B03B6}" dt="2020-11-23T13:03:12.383" v="22036" actId="962"/>
          <ac:picMkLst>
            <pc:docMk/>
            <pc:sldMk cId="3971955608" sldId="546"/>
            <ac:picMk id="154" creationId="{A1998F08-AAEE-4337-A56F-7DEAFF355E8C}"/>
          </ac:picMkLst>
        </pc:picChg>
        <pc:picChg chg="add mod">
          <ac:chgData name="Jonathan Loo" userId="d2d72d48b56f45d8" providerId="LiveId" clId="{B816A1F6-97B7-4ACD-A812-B0A1120B03B6}" dt="2020-11-23T13:06:54.562" v="22148" actId="1076"/>
          <ac:picMkLst>
            <pc:docMk/>
            <pc:sldMk cId="3971955608" sldId="546"/>
            <ac:picMk id="157" creationId="{110FCCAB-5639-4C3B-A3EE-3B14C1F30868}"/>
          </ac:picMkLst>
        </pc:picChg>
        <pc:cxnChg chg="mod">
          <ac:chgData name="Jonathan Loo" userId="d2d72d48b56f45d8" providerId="LiveId" clId="{B816A1F6-97B7-4ACD-A812-B0A1120B03B6}" dt="2020-11-23T13:01:22.235" v="21566"/>
          <ac:cxnSpMkLst>
            <pc:docMk/>
            <pc:sldMk cId="3971955608" sldId="546"/>
            <ac:cxnSpMk id="14" creationId="{D4A21C5F-EA11-4388-88F2-A707A4C1DFEC}"/>
          </ac:cxnSpMkLst>
        </pc:cxnChg>
        <pc:cxnChg chg="del mod">
          <ac:chgData name="Jonathan Loo" userId="d2d72d48b56f45d8" providerId="LiveId" clId="{B816A1F6-97B7-4ACD-A812-B0A1120B03B6}" dt="2020-11-23T13:06:50.562" v="22146" actId="478"/>
          <ac:cxnSpMkLst>
            <pc:docMk/>
            <pc:sldMk cId="3971955608" sldId="546"/>
            <ac:cxnSpMk id="15" creationId="{EEA4A993-16CD-4AF2-A11D-C258A0EF3B85}"/>
          </ac:cxnSpMkLst>
        </pc:cxnChg>
        <pc:cxnChg chg="mod">
          <ac:chgData name="Jonathan Loo" userId="d2d72d48b56f45d8" providerId="LiveId" clId="{B816A1F6-97B7-4ACD-A812-B0A1120B03B6}" dt="2020-11-23T13:01:22.235" v="21566"/>
          <ac:cxnSpMkLst>
            <pc:docMk/>
            <pc:sldMk cId="3971955608" sldId="546"/>
            <ac:cxnSpMk id="81" creationId="{E7776808-6BBF-4FD6-8FBC-A1B05C256108}"/>
          </ac:cxnSpMkLst>
        </pc:cxnChg>
        <pc:cxnChg chg="mod">
          <ac:chgData name="Jonathan Loo" userId="d2d72d48b56f45d8" providerId="LiveId" clId="{B816A1F6-97B7-4ACD-A812-B0A1120B03B6}" dt="2020-11-23T13:01:22.235" v="21566"/>
          <ac:cxnSpMkLst>
            <pc:docMk/>
            <pc:sldMk cId="3971955608" sldId="546"/>
            <ac:cxnSpMk id="82" creationId="{4E02E388-A486-47B3-AA31-3A8B2C4124F3}"/>
          </ac:cxnSpMkLst>
        </pc:cxnChg>
        <pc:cxnChg chg="mod">
          <ac:chgData name="Jonathan Loo" userId="d2d72d48b56f45d8" providerId="LiveId" clId="{B816A1F6-97B7-4ACD-A812-B0A1120B03B6}" dt="2020-11-23T13:01:22.235" v="21566"/>
          <ac:cxnSpMkLst>
            <pc:docMk/>
            <pc:sldMk cId="3971955608" sldId="546"/>
            <ac:cxnSpMk id="83" creationId="{DF15B93B-7535-4FF9-9261-E0C52F0FB1E4}"/>
          </ac:cxnSpMkLst>
        </pc:cxnChg>
        <pc:cxnChg chg="mod">
          <ac:chgData name="Jonathan Loo" userId="d2d72d48b56f45d8" providerId="LiveId" clId="{B816A1F6-97B7-4ACD-A812-B0A1120B03B6}" dt="2020-11-23T13:01:22.235" v="21566"/>
          <ac:cxnSpMkLst>
            <pc:docMk/>
            <pc:sldMk cId="3971955608" sldId="546"/>
            <ac:cxnSpMk id="84" creationId="{4C33C90E-E3D9-48B8-BBB5-6B3EB108F1C2}"/>
          </ac:cxnSpMkLst>
        </pc:cxnChg>
        <pc:cxnChg chg="mod">
          <ac:chgData name="Jonathan Loo" userId="d2d72d48b56f45d8" providerId="LiveId" clId="{B816A1F6-97B7-4ACD-A812-B0A1120B03B6}" dt="2020-11-23T13:01:22.235" v="21566"/>
          <ac:cxnSpMkLst>
            <pc:docMk/>
            <pc:sldMk cId="3971955608" sldId="546"/>
            <ac:cxnSpMk id="85" creationId="{C2ED32E6-5052-47ED-A9DA-F545C64B3360}"/>
          </ac:cxnSpMkLst>
        </pc:cxnChg>
        <pc:cxnChg chg="mod">
          <ac:chgData name="Jonathan Loo" userId="d2d72d48b56f45d8" providerId="LiveId" clId="{B816A1F6-97B7-4ACD-A812-B0A1120B03B6}" dt="2020-11-23T13:01:22.235" v="21566"/>
          <ac:cxnSpMkLst>
            <pc:docMk/>
            <pc:sldMk cId="3971955608" sldId="546"/>
            <ac:cxnSpMk id="86" creationId="{A16FD69A-ADC9-47F4-9FF2-AD472C9875A4}"/>
          </ac:cxnSpMkLst>
        </pc:cxnChg>
        <pc:cxnChg chg="mod">
          <ac:chgData name="Jonathan Loo" userId="d2d72d48b56f45d8" providerId="LiveId" clId="{B816A1F6-97B7-4ACD-A812-B0A1120B03B6}" dt="2020-11-23T13:01:22.235" v="21566"/>
          <ac:cxnSpMkLst>
            <pc:docMk/>
            <pc:sldMk cId="3971955608" sldId="546"/>
            <ac:cxnSpMk id="87" creationId="{E8F9C7D8-6FE6-43D6-A13F-A43D081CA13E}"/>
          </ac:cxnSpMkLst>
        </pc:cxnChg>
        <pc:cxnChg chg="mod">
          <ac:chgData name="Jonathan Loo" userId="d2d72d48b56f45d8" providerId="LiveId" clId="{B816A1F6-97B7-4ACD-A812-B0A1120B03B6}" dt="2020-11-23T13:01:22.235" v="21566"/>
          <ac:cxnSpMkLst>
            <pc:docMk/>
            <pc:sldMk cId="3971955608" sldId="546"/>
            <ac:cxnSpMk id="88" creationId="{1D78FAE6-2BC5-4201-B4C0-B2AEA15D1D85}"/>
          </ac:cxnSpMkLst>
        </pc:cxnChg>
        <pc:cxnChg chg="mod">
          <ac:chgData name="Jonathan Loo" userId="d2d72d48b56f45d8" providerId="LiveId" clId="{B816A1F6-97B7-4ACD-A812-B0A1120B03B6}" dt="2020-11-23T13:01:22.235" v="21566"/>
          <ac:cxnSpMkLst>
            <pc:docMk/>
            <pc:sldMk cId="3971955608" sldId="546"/>
            <ac:cxnSpMk id="89" creationId="{10BF4B20-C34F-4992-8ECA-694CBB7D941F}"/>
          </ac:cxnSpMkLst>
        </pc:cxnChg>
        <pc:cxnChg chg="mod">
          <ac:chgData name="Jonathan Loo" userId="d2d72d48b56f45d8" providerId="LiveId" clId="{B816A1F6-97B7-4ACD-A812-B0A1120B03B6}" dt="2020-11-23T13:01:22.235" v="21566"/>
          <ac:cxnSpMkLst>
            <pc:docMk/>
            <pc:sldMk cId="3971955608" sldId="546"/>
            <ac:cxnSpMk id="90" creationId="{71D79343-4928-4758-9C00-E0400CF63D36}"/>
          </ac:cxnSpMkLst>
        </pc:cxnChg>
        <pc:cxnChg chg="mod">
          <ac:chgData name="Jonathan Loo" userId="d2d72d48b56f45d8" providerId="LiveId" clId="{B816A1F6-97B7-4ACD-A812-B0A1120B03B6}" dt="2020-11-23T13:01:22.235" v="21566"/>
          <ac:cxnSpMkLst>
            <pc:docMk/>
            <pc:sldMk cId="3971955608" sldId="546"/>
            <ac:cxnSpMk id="91" creationId="{60E84EAE-6D66-46BF-89C1-D78476CF2911}"/>
          </ac:cxnSpMkLst>
        </pc:cxnChg>
        <pc:cxnChg chg="mod">
          <ac:chgData name="Jonathan Loo" userId="d2d72d48b56f45d8" providerId="LiveId" clId="{B816A1F6-97B7-4ACD-A812-B0A1120B03B6}" dt="2020-11-23T13:01:22.235" v="21566"/>
          <ac:cxnSpMkLst>
            <pc:docMk/>
            <pc:sldMk cId="3971955608" sldId="546"/>
            <ac:cxnSpMk id="92" creationId="{6C09A3E0-8FF6-480C-AB1F-0CF35134C4EC}"/>
          </ac:cxnSpMkLst>
        </pc:cxnChg>
        <pc:cxnChg chg="mod">
          <ac:chgData name="Jonathan Loo" userId="d2d72d48b56f45d8" providerId="LiveId" clId="{B816A1F6-97B7-4ACD-A812-B0A1120B03B6}" dt="2020-11-23T13:01:22.235" v="21566"/>
          <ac:cxnSpMkLst>
            <pc:docMk/>
            <pc:sldMk cId="3971955608" sldId="546"/>
            <ac:cxnSpMk id="93" creationId="{97AB78F5-971B-43EE-A831-71BB820A4C07}"/>
          </ac:cxnSpMkLst>
        </pc:cxnChg>
        <pc:cxnChg chg="mod">
          <ac:chgData name="Jonathan Loo" userId="d2d72d48b56f45d8" providerId="LiveId" clId="{B816A1F6-97B7-4ACD-A812-B0A1120B03B6}" dt="2020-11-23T13:01:22.235" v="21566"/>
          <ac:cxnSpMkLst>
            <pc:docMk/>
            <pc:sldMk cId="3971955608" sldId="546"/>
            <ac:cxnSpMk id="94" creationId="{91A5589F-7FB1-4FE0-B2F2-59A76E48ED12}"/>
          </ac:cxnSpMkLst>
        </pc:cxnChg>
        <pc:cxnChg chg="mod">
          <ac:chgData name="Jonathan Loo" userId="d2d72d48b56f45d8" providerId="LiveId" clId="{B816A1F6-97B7-4ACD-A812-B0A1120B03B6}" dt="2020-11-23T13:01:22.235" v="21566"/>
          <ac:cxnSpMkLst>
            <pc:docMk/>
            <pc:sldMk cId="3971955608" sldId="546"/>
            <ac:cxnSpMk id="95" creationId="{D42E785C-6F42-4E7D-BF6C-55A4AA8A7038}"/>
          </ac:cxnSpMkLst>
        </pc:cxnChg>
        <pc:cxnChg chg="mod">
          <ac:chgData name="Jonathan Loo" userId="d2d72d48b56f45d8" providerId="LiveId" clId="{B816A1F6-97B7-4ACD-A812-B0A1120B03B6}" dt="2020-11-23T13:01:22.235" v="21566"/>
          <ac:cxnSpMkLst>
            <pc:docMk/>
            <pc:sldMk cId="3971955608" sldId="546"/>
            <ac:cxnSpMk id="96" creationId="{0766DBC6-4443-41AF-81F8-196BCF8B3FBD}"/>
          </ac:cxnSpMkLst>
        </pc:cxnChg>
        <pc:cxnChg chg="mod">
          <ac:chgData name="Jonathan Loo" userId="d2d72d48b56f45d8" providerId="LiveId" clId="{B816A1F6-97B7-4ACD-A812-B0A1120B03B6}" dt="2020-11-23T13:01:22.235" v="21566"/>
          <ac:cxnSpMkLst>
            <pc:docMk/>
            <pc:sldMk cId="3971955608" sldId="546"/>
            <ac:cxnSpMk id="97" creationId="{6E7EE155-0734-40C4-B885-06416DEBD5EB}"/>
          </ac:cxnSpMkLst>
        </pc:cxnChg>
        <pc:cxnChg chg="mod">
          <ac:chgData name="Jonathan Loo" userId="d2d72d48b56f45d8" providerId="LiveId" clId="{B816A1F6-97B7-4ACD-A812-B0A1120B03B6}" dt="2020-11-23T13:01:22.235" v="21566"/>
          <ac:cxnSpMkLst>
            <pc:docMk/>
            <pc:sldMk cId="3971955608" sldId="546"/>
            <ac:cxnSpMk id="98" creationId="{1ADFDB1B-7DCA-4AC9-9097-E3253A8AD676}"/>
          </ac:cxnSpMkLst>
        </pc:cxnChg>
        <pc:cxnChg chg="mod">
          <ac:chgData name="Jonathan Loo" userId="d2d72d48b56f45d8" providerId="LiveId" clId="{B816A1F6-97B7-4ACD-A812-B0A1120B03B6}" dt="2020-11-23T13:01:22.235" v="21566"/>
          <ac:cxnSpMkLst>
            <pc:docMk/>
            <pc:sldMk cId="3971955608" sldId="546"/>
            <ac:cxnSpMk id="99" creationId="{5A1B5631-BB89-4A1C-8880-91D3494F8173}"/>
          </ac:cxnSpMkLst>
        </pc:cxnChg>
        <pc:cxnChg chg="mod">
          <ac:chgData name="Jonathan Loo" userId="d2d72d48b56f45d8" providerId="LiveId" clId="{B816A1F6-97B7-4ACD-A812-B0A1120B03B6}" dt="2020-11-23T13:01:22.235" v="21566"/>
          <ac:cxnSpMkLst>
            <pc:docMk/>
            <pc:sldMk cId="3971955608" sldId="546"/>
            <ac:cxnSpMk id="100" creationId="{F964F054-51AB-44DC-B2C1-B42EF03D0908}"/>
          </ac:cxnSpMkLst>
        </pc:cxnChg>
        <pc:cxnChg chg="mod">
          <ac:chgData name="Jonathan Loo" userId="d2d72d48b56f45d8" providerId="LiveId" clId="{B816A1F6-97B7-4ACD-A812-B0A1120B03B6}" dt="2020-11-23T13:01:22.235" v="21566"/>
          <ac:cxnSpMkLst>
            <pc:docMk/>
            <pc:sldMk cId="3971955608" sldId="546"/>
            <ac:cxnSpMk id="101" creationId="{5E5B58BD-13AB-4021-B83E-10AD8552752A}"/>
          </ac:cxnSpMkLst>
        </pc:cxnChg>
        <pc:cxnChg chg="mod">
          <ac:chgData name="Jonathan Loo" userId="d2d72d48b56f45d8" providerId="LiveId" clId="{B816A1F6-97B7-4ACD-A812-B0A1120B03B6}" dt="2020-11-23T13:01:22.235" v="21566"/>
          <ac:cxnSpMkLst>
            <pc:docMk/>
            <pc:sldMk cId="3971955608" sldId="546"/>
            <ac:cxnSpMk id="102" creationId="{5F55C1B5-24A5-4EE5-A867-6C8851317521}"/>
          </ac:cxnSpMkLst>
        </pc:cxnChg>
        <pc:cxnChg chg="mod">
          <ac:chgData name="Jonathan Loo" userId="d2d72d48b56f45d8" providerId="LiveId" clId="{B816A1F6-97B7-4ACD-A812-B0A1120B03B6}" dt="2020-11-23T13:01:22.235" v="21566"/>
          <ac:cxnSpMkLst>
            <pc:docMk/>
            <pc:sldMk cId="3971955608" sldId="546"/>
            <ac:cxnSpMk id="103" creationId="{B31579F2-3832-4D05-AA7C-EEF0BB1198C5}"/>
          </ac:cxnSpMkLst>
        </pc:cxnChg>
        <pc:cxnChg chg="mod">
          <ac:chgData name="Jonathan Loo" userId="d2d72d48b56f45d8" providerId="LiveId" clId="{B816A1F6-97B7-4ACD-A812-B0A1120B03B6}" dt="2020-11-23T13:01:22.235" v="21566"/>
          <ac:cxnSpMkLst>
            <pc:docMk/>
            <pc:sldMk cId="3971955608" sldId="546"/>
            <ac:cxnSpMk id="104" creationId="{BB35B623-5A2A-4669-9007-E7C0CABA7C7B}"/>
          </ac:cxnSpMkLst>
        </pc:cxnChg>
        <pc:cxnChg chg="mod">
          <ac:chgData name="Jonathan Loo" userId="d2d72d48b56f45d8" providerId="LiveId" clId="{B816A1F6-97B7-4ACD-A812-B0A1120B03B6}" dt="2020-11-23T13:01:22.235" v="21566"/>
          <ac:cxnSpMkLst>
            <pc:docMk/>
            <pc:sldMk cId="3971955608" sldId="546"/>
            <ac:cxnSpMk id="105" creationId="{982389CA-569F-4345-B51F-112CD102D4D0}"/>
          </ac:cxnSpMkLst>
        </pc:cxnChg>
        <pc:cxnChg chg="add mod">
          <ac:chgData name="Jonathan Loo" userId="d2d72d48b56f45d8" providerId="LiveId" clId="{B816A1F6-97B7-4ACD-A812-B0A1120B03B6}" dt="2020-11-23T13:06:54.562" v="22148" actId="1076"/>
          <ac:cxnSpMkLst>
            <pc:docMk/>
            <pc:sldMk cId="3971955608" sldId="546"/>
            <ac:cxnSpMk id="156" creationId="{883019A3-0DCF-4B5B-AC86-8417CE2CB4E8}"/>
          </ac:cxnSpMkLst>
        </pc:cxnChg>
      </pc:sldChg>
      <pc:sldChg chg="addSp delSp modSp new mod">
        <pc:chgData name="Jonathan Loo" userId="d2d72d48b56f45d8" providerId="LiveId" clId="{B816A1F6-97B7-4ACD-A812-B0A1120B03B6}" dt="2020-11-28T11:10:38.147" v="59023" actId="962"/>
        <pc:sldMkLst>
          <pc:docMk/>
          <pc:sldMk cId="2400184026" sldId="547"/>
        </pc:sldMkLst>
        <pc:spChg chg="mod">
          <ac:chgData name="Jonathan Loo" userId="d2d72d48b56f45d8" providerId="LiveId" clId="{B816A1F6-97B7-4ACD-A812-B0A1120B03B6}" dt="2020-11-23T14:01:16.084" v="24177" actId="6549"/>
          <ac:spMkLst>
            <pc:docMk/>
            <pc:sldMk cId="2400184026" sldId="547"/>
            <ac:spMk id="2" creationId="{0233AF1F-5F50-4EE3-AEF7-0650CA906D9B}"/>
          </ac:spMkLst>
        </pc:spChg>
        <pc:spChg chg="mod">
          <ac:chgData name="Jonathan Loo" userId="d2d72d48b56f45d8" providerId="LiveId" clId="{B816A1F6-97B7-4ACD-A812-B0A1120B03B6}" dt="2020-11-26T08:05:02.491" v="54937" actId="6549"/>
          <ac:spMkLst>
            <pc:docMk/>
            <pc:sldMk cId="2400184026" sldId="547"/>
            <ac:spMk id="3" creationId="{0ADE9EB7-2DE1-4126-9DFF-C7423D5D276D}"/>
          </ac:spMkLst>
        </pc:spChg>
        <pc:spChg chg="del">
          <ac:chgData name="Jonathan Loo" userId="d2d72d48b56f45d8" providerId="LiveId" clId="{B816A1F6-97B7-4ACD-A812-B0A1120B03B6}" dt="2020-11-23T14:28:31.339" v="24810" actId="478"/>
          <ac:spMkLst>
            <pc:docMk/>
            <pc:sldMk cId="2400184026" sldId="547"/>
            <ac:spMk id="4" creationId="{1CFAF515-DFD7-4F1A-BD00-179B573166B1}"/>
          </ac:spMkLst>
        </pc:spChg>
        <pc:grpChg chg="add del mod">
          <ac:chgData name="Jonathan Loo" userId="d2d72d48b56f45d8" providerId="LiveId" clId="{B816A1F6-97B7-4ACD-A812-B0A1120B03B6}" dt="2020-11-23T14:35:58.081" v="24887" actId="478"/>
          <ac:grpSpMkLst>
            <pc:docMk/>
            <pc:sldMk cId="2400184026" sldId="547"/>
            <ac:grpSpMk id="13" creationId="{6169B032-04AE-474A-AD5A-16DB5774B1DB}"/>
          </ac:grpSpMkLst>
        </pc:grpChg>
        <pc:grpChg chg="add del mod">
          <ac:chgData name="Jonathan Loo" userId="d2d72d48b56f45d8" providerId="LiveId" clId="{B816A1F6-97B7-4ACD-A812-B0A1120B03B6}" dt="2020-11-23T14:37:21.506" v="24920" actId="478"/>
          <ac:grpSpMkLst>
            <pc:docMk/>
            <pc:sldMk cId="2400184026" sldId="547"/>
            <ac:grpSpMk id="23" creationId="{70871634-E53C-46DF-876D-593476C54088}"/>
          </ac:grpSpMkLst>
        </pc:grpChg>
        <pc:grpChg chg="add del mod">
          <ac:chgData name="Jonathan Loo" userId="d2d72d48b56f45d8" providerId="LiveId" clId="{B816A1F6-97B7-4ACD-A812-B0A1120B03B6}" dt="2020-11-23T14:46:51.453" v="25000" actId="478"/>
          <ac:grpSpMkLst>
            <pc:docMk/>
            <pc:sldMk cId="2400184026" sldId="547"/>
            <ac:grpSpMk id="26" creationId="{71667E11-FA36-4AA9-B179-595F6C3F845D}"/>
          </ac:grpSpMkLst>
        </pc:grpChg>
        <pc:picChg chg="del mod ord">
          <ac:chgData name="Jonathan Loo" userId="d2d72d48b56f45d8" providerId="LiveId" clId="{B816A1F6-97B7-4ACD-A812-B0A1120B03B6}" dt="2020-11-28T11:10:02.603" v="58973" actId="478"/>
          <ac:picMkLst>
            <pc:docMk/>
            <pc:sldMk cId="2400184026" sldId="547"/>
            <ac:picMk id="5" creationId="{5E0DB8F3-42AF-4C78-8B97-9ECD285889C3}"/>
          </ac:picMkLst>
        </pc:picChg>
        <pc:picChg chg="del mod">
          <ac:chgData name="Jonathan Loo" userId="d2d72d48b56f45d8" providerId="LiveId" clId="{B816A1F6-97B7-4ACD-A812-B0A1120B03B6}" dt="2020-11-23T14:28:18.242" v="24807" actId="478"/>
          <ac:picMkLst>
            <pc:docMk/>
            <pc:sldMk cId="2400184026" sldId="547"/>
            <ac:picMk id="5" creationId="{76E44FBB-E8F6-48C9-B8D1-CEAD721EC587}"/>
          </ac:picMkLst>
        </pc:picChg>
        <pc:picChg chg="del mod">
          <ac:chgData name="Jonathan Loo" userId="d2d72d48b56f45d8" providerId="LiveId" clId="{B816A1F6-97B7-4ACD-A812-B0A1120B03B6}" dt="2020-11-23T14:28:48.575" v="24813" actId="478"/>
          <ac:picMkLst>
            <pc:docMk/>
            <pc:sldMk cId="2400184026" sldId="547"/>
            <ac:picMk id="6" creationId="{63CFA61D-40A3-49E0-97C5-9F163A7811E3}"/>
          </ac:picMkLst>
        </pc:picChg>
        <pc:picChg chg="del mod ord">
          <ac:chgData name="Jonathan Loo" userId="d2d72d48b56f45d8" providerId="LiveId" clId="{B816A1F6-97B7-4ACD-A812-B0A1120B03B6}" dt="2020-11-28T11:10:13.760" v="58989" actId="478"/>
          <ac:picMkLst>
            <pc:docMk/>
            <pc:sldMk cId="2400184026" sldId="547"/>
            <ac:picMk id="7" creationId="{2398D867-730A-4AD9-803A-49C9C2F4FF2A}"/>
          </ac:picMkLst>
        </pc:picChg>
        <pc:picChg chg="del mod">
          <ac:chgData name="Jonathan Loo" userId="d2d72d48b56f45d8" providerId="LiveId" clId="{B816A1F6-97B7-4ACD-A812-B0A1120B03B6}" dt="2020-11-23T14:35:56.257" v="24886" actId="478"/>
          <ac:picMkLst>
            <pc:docMk/>
            <pc:sldMk cId="2400184026" sldId="547"/>
            <ac:picMk id="7" creationId="{FAD1319F-3837-4798-8CEA-980EE13FBB63}"/>
          </ac:picMkLst>
        </pc:picChg>
        <pc:picChg chg="del mod ord">
          <ac:chgData name="Jonathan Loo" userId="d2d72d48b56f45d8" providerId="LiveId" clId="{B816A1F6-97B7-4ACD-A812-B0A1120B03B6}" dt="2020-11-28T11:10:26.077" v="59005" actId="478"/>
          <ac:picMkLst>
            <pc:docMk/>
            <pc:sldMk cId="2400184026" sldId="547"/>
            <ac:picMk id="9" creationId="{13A752DB-50F3-4C2D-AD6D-252AE702FB81}"/>
          </ac:picMkLst>
        </pc:picChg>
        <pc:picChg chg="del mod topLvl">
          <ac:chgData name="Jonathan Loo" userId="d2d72d48b56f45d8" providerId="LiveId" clId="{B816A1F6-97B7-4ACD-A812-B0A1120B03B6}" dt="2020-11-23T14:35:58.081" v="24887" actId="478"/>
          <ac:picMkLst>
            <pc:docMk/>
            <pc:sldMk cId="2400184026" sldId="547"/>
            <ac:picMk id="9" creationId="{F58D4A37-2F73-47CE-8FEF-CFFB0ACFC89E}"/>
          </ac:picMkLst>
        </pc:picChg>
        <pc:picChg chg="add del mod">
          <ac:chgData name="Jonathan Loo" userId="d2d72d48b56f45d8" providerId="LiveId" clId="{B816A1F6-97B7-4ACD-A812-B0A1120B03B6}" dt="2020-11-23T14:30:11.142" v="24848" actId="478"/>
          <ac:picMkLst>
            <pc:docMk/>
            <pc:sldMk cId="2400184026" sldId="547"/>
            <ac:picMk id="10" creationId="{F0B6D4A8-F558-47E6-8D33-D16C58D5C665}"/>
          </ac:picMkLst>
        </pc:picChg>
        <pc:picChg chg="del mod ord">
          <ac:chgData name="Jonathan Loo" userId="d2d72d48b56f45d8" providerId="LiveId" clId="{B816A1F6-97B7-4ACD-A812-B0A1120B03B6}" dt="2020-11-28T11:10:38.145" v="59021" actId="478"/>
          <ac:picMkLst>
            <pc:docMk/>
            <pc:sldMk cId="2400184026" sldId="547"/>
            <ac:picMk id="11" creationId="{2F6157F7-B28B-4EBA-841B-D1A61B39A406}"/>
          </ac:picMkLst>
        </pc:picChg>
        <pc:picChg chg="mod ord topLvl">
          <ac:chgData name="Jonathan Loo" userId="d2d72d48b56f45d8" providerId="LiveId" clId="{B816A1F6-97B7-4ACD-A812-B0A1120B03B6}" dt="2020-11-23T14:47:54.948" v="25019" actId="1076"/>
          <ac:picMkLst>
            <pc:docMk/>
            <pc:sldMk cId="2400184026" sldId="547"/>
            <ac:picMk id="12" creationId="{221F37B7-75FD-43F7-AAAE-E23873B1E1E5}"/>
          </ac:picMkLst>
        </pc:picChg>
        <pc:picChg chg="mod ord">
          <ac:chgData name="Jonathan Loo" userId="d2d72d48b56f45d8" providerId="LiveId" clId="{B816A1F6-97B7-4ACD-A812-B0A1120B03B6}" dt="2020-11-28T11:10:38.147" v="59023" actId="962"/>
          <ac:picMkLst>
            <pc:docMk/>
            <pc:sldMk cId="2400184026" sldId="547"/>
            <ac:picMk id="14" creationId="{4E519822-B786-4CA5-8C37-AD48FFF56A08}"/>
          </ac:picMkLst>
        </pc:picChg>
        <pc:picChg chg="del mod">
          <ac:chgData name="Jonathan Loo" userId="d2d72d48b56f45d8" providerId="LiveId" clId="{B816A1F6-97B7-4ACD-A812-B0A1120B03B6}" dt="2020-11-23T14:33:59.765" v="24882" actId="478"/>
          <ac:picMkLst>
            <pc:docMk/>
            <pc:sldMk cId="2400184026" sldId="547"/>
            <ac:picMk id="15" creationId="{4E4A2F09-90C6-419A-AA27-EAC2FCA4F283}"/>
          </ac:picMkLst>
        </pc:picChg>
        <pc:picChg chg="del mod ord">
          <ac:chgData name="Jonathan Loo" userId="d2d72d48b56f45d8" providerId="LiveId" clId="{B816A1F6-97B7-4ACD-A812-B0A1120B03B6}" dt="2020-11-23T14:36:17.378" v="24900" actId="478"/>
          <ac:picMkLst>
            <pc:docMk/>
            <pc:sldMk cId="2400184026" sldId="547"/>
            <ac:picMk id="17" creationId="{9987C6EC-2860-4D3A-B67C-CD673C653B59}"/>
          </ac:picMkLst>
        </pc:picChg>
        <pc:picChg chg="del mod topLvl">
          <ac:chgData name="Jonathan Loo" userId="d2d72d48b56f45d8" providerId="LiveId" clId="{B816A1F6-97B7-4ACD-A812-B0A1120B03B6}" dt="2020-11-23T14:37:21.506" v="24920" actId="478"/>
          <ac:picMkLst>
            <pc:docMk/>
            <pc:sldMk cId="2400184026" sldId="547"/>
            <ac:picMk id="18" creationId="{76DBC97F-E4DF-4A00-A729-33F6353942A9}"/>
          </ac:picMkLst>
        </pc:picChg>
        <pc:picChg chg="del mod ord">
          <ac:chgData name="Jonathan Loo" userId="d2d72d48b56f45d8" providerId="LiveId" clId="{B816A1F6-97B7-4ACD-A812-B0A1120B03B6}" dt="2020-11-23T14:36:30.559" v="24913" actId="478"/>
          <ac:picMkLst>
            <pc:docMk/>
            <pc:sldMk cId="2400184026" sldId="547"/>
            <ac:picMk id="20" creationId="{EF55201E-A013-4FC8-BEC9-E2E81857E3F7}"/>
          </ac:picMkLst>
        </pc:picChg>
        <pc:picChg chg="del mod ord">
          <ac:chgData name="Jonathan Loo" userId="d2d72d48b56f45d8" providerId="LiveId" clId="{B816A1F6-97B7-4ACD-A812-B0A1120B03B6}" dt="2020-11-24T14:28:01.303" v="38638" actId="478"/>
          <ac:picMkLst>
            <pc:docMk/>
            <pc:sldMk cId="2400184026" sldId="547"/>
            <ac:picMk id="22" creationId="{F2A97263-D8EA-4064-BD92-21736BC0B436}"/>
          </ac:picMkLst>
        </pc:picChg>
        <pc:picChg chg="del mod">
          <ac:chgData name="Jonathan Loo" userId="d2d72d48b56f45d8" providerId="LiveId" clId="{B816A1F6-97B7-4ACD-A812-B0A1120B03B6}" dt="2020-11-23T14:38:13.599" v="24935" actId="478"/>
          <ac:picMkLst>
            <pc:docMk/>
            <pc:sldMk cId="2400184026" sldId="547"/>
            <ac:picMk id="24" creationId="{43119992-0503-4A15-858E-0898B281E45C}"/>
          </ac:picMkLst>
        </pc:picChg>
        <pc:picChg chg="del mod topLvl">
          <ac:chgData name="Jonathan Loo" userId="d2d72d48b56f45d8" providerId="LiveId" clId="{B816A1F6-97B7-4ACD-A812-B0A1120B03B6}" dt="2020-11-23T14:46:51.453" v="25000" actId="478"/>
          <ac:picMkLst>
            <pc:docMk/>
            <pc:sldMk cId="2400184026" sldId="547"/>
            <ac:picMk id="25" creationId="{71E66D0E-7182-4B9B-A1AE-E2738DAB7BAE}"/>
          </ac:picMkLst>
        </pc:picChg>
        <pc:picChg chg="del mod">
          <ac:chgData name="Jonathan Loo" userId="d2d72d48b56f45d8" providerId="LiveId" clId="{B816A1F6-97B7-4ACD-A812-B0A1120B03B6}" dt="2020-11-23T14:47:36.028" v="25012" actId="478"/>
          <ac:picMkLst>
            <pc:docMk/>
            <pc:sldMk cId="2400184026" sldId="547"/>
            <ac:picMk id="27" creationId="{AD6BFF52-625F-43B4-A57B-C9F033E5A9D4}"/>
          </ac:picMkLst>
        </pc:picChg>
        <pc:picChg chg="mod">
          <ac:chgData name="Jonathan Loo" userId="d2d72d48b56f45d8" providerId="LiveId" clId="{B816A1F6-97B7-4ACD-A812-B0A1120B03B6}" dt="2020-11-23T14:47:54.948" v="25019" actId="1076"/>
          <ac:picMkLst>
            <pc:docMk/>
            <pc:sldMk cId="2400184026" sldId="547"/>
            <ac:picMk id="28" creationId="{FA06E0F5-0499-44DA-98A9-9E71A974CB9B}"/>
          </ac:picMkLst>
        </pc:picChg>
        <pc:picChg chg="add del mod">
          <ac:chgData name="Jonathan Loo" userId="d2d72d48b56f45d8" providerId="LiveId" clId="{B816A1F6-97B7-4ACD-A812-B0A1120B03B6}" dt="2020-11-24T14:28:08.582" v="38641" actId="478"/>
          <ac:picMkLst>
            <pc:docMk/>
            <pc:sldMk cId="2400184026" sldId="547"/>
            <ac:picMk id="29" creationId="{45AA2CA8-B5AB-4A4F-B1B6-BDBE67577CEF}"/>
          </ac:picMkLst>
        </pc:picChg>
        <pc:picChg chg="del mod ord">
          <ac:chgData name="Jonathan Loo" userId="d2d72d48b56f45d8" providerId="LiveId" clId="{B816A1F6-97B7-4ACD-A812-B0A1120B03B6}" dt="2020-11-28T11:09:51.279" v="58956" actId="478"/>
          <ac:picMkLst>
            <pc:docMk/>
            <pc:sldMk cId="2400184026" sldId="547"/>
            <ac:picMk id="31" creationId="{7928E025-1AA1-4EEE-9E44-FECC0DCC332E}"/>
          </ac:picMkLst>
        </pc:picChg>
      </pc:sldChg>
      <pc:sldChg chg="addSp delSp modSp new mod modClrScheme chgLayout">
        <pc:chgData name="Jonathan Loo" userId="d2d72d48b56f45d8" providerId="LiveId" clId="{B816A1F6-97B7-4ACD-A812-B0A1120B03B6}" dt="2020-11-24T14:29:43.136" v="38710" actId="962"/>
        <pc:sldMkLst>
          <pc:docMk/>
          <pc:sldMk cId="3051647503" sldId="548"/>
        </pc:sldMkLst>
        <pc:spChg chg="mod ord">
          <ac:chgData name="Jonathan Loo" userId="d2d72d48b56f45d8" providerId="LiveId" clId="{B816A1F6-97B7-4ACD-A812-B0A1120B03B6}" dt="2020-11-23T16:50:49.903" v="25546" actId="20577"/>
          <ac:spMkLst>
            <pc:docMk/>
            <pc:sldMk cId="3051647503" sldId="548"/>
            <ac:spMk id="2" creationId="{E55BAFCD-7610-4122-AA78-728A28AAE36B}"/>
          </ac:spMkLst>
        </pc:spChg>
        <pc:spChg chg="mod ord">
          <ac:chgData name="Jonathan Loo" userId="d2d72d48b56f45d8" providerId="LiveId" clId="{B816A1F6-97B7-4ACD-A812-B0A1120B03B6}" dt="2020-11-23T16:01:18.234" v="25523" actId="700"/>
          <ac:spMkLst>
            <pc:docMk/>
            <pc:sldMk cId="3051647503" sldId="548"/>
            <ac:spMk id="3" creationId="{F49B8C81-F935-4815-AC38-71C863F97A66}"/>
          </ac:spMkLst>
        </pc:spChg>
        <pc:spChg chg="del mod">
          <ac:chgData name="Jonathan Loo" userId="d2d72d48b56f45d8" providerId="LiveId" clId="{B816A1F6-97B7-4ACD-A812-B0A1120B03B6}" dt="2020-11-23T16:01:13.873" v="25522" actId="478"/>
          <ac:spMkLst>
            <pc:docMk/>
            <pc:sldMk cId="3051647503" sldId="548"/>
            <ac:spMk id="4" creationId="{96D55C6B-02DB-43CD-AF96-37D127441E56}"/>
          </ac:spMkLst>
        </pc:spChg>
        <pc:spChg chg="del ord">
          <ac:chgData name="Jonathan Loo" userId="d2d72d48b56f45d8" providerId="LiveId" clId="{B816A1F6-97B7-4ACD-A812-B0A1120B03B6}" dt="2020-11-23T16:00:15.697" v="25462" actId="478"/>
          <ac:spMkLst>
            <pc:docMk/>
            <pc:sldMk cId="3051647503" sldId="548"/>
            <ac:spMk id="13" creationId="{033EC7D7-6E0C-4EDB-95FB-BCA9FA15B4B7}"/>
          </ac:spMkLst>
        </pc:spChg>
        <pc:spChg chg="del ord">
          <ac:chgData name="Jonathan Loo" userId="d2d72d48b56f45d8" providerId="LiveId" clId="{B816A1F6-97B7-4ACD-A812-B0A1120B03B6}" dt="2020-11-24T13:29:38.795" v="37587" actId="478"/>
          <ac:spMkLst>
            <pc:docMk/>
            <pc:sldMk cId="3051647503" sldId="548"/>
            <ac:spMk id="31" creationId="{8382F484-CA32-4D1E-AB38-34EBD032806A}"/>
          </ac:spMkLst>
        </pc:spChg>
        <pc:spChg chg="del ord">
          <ac:chgData name="Jonathan Loo" userId="d2d72d48b56f45d8" providerId="LiveId" clId="{B816A1F6-97B7-4ACD-A812-B0A1120B03B6}" dt="2020-11-24T13:29:49.642" v="37614" actId="478"/>
          <ac:spMkLst>
            <pc:docMk/>
            <pc:sldMk cId="3051647503" sldId="548"/>
            <ac:spMk id="35" creationId="{31A06D45-1201-48BF-9892-932D5EAF9823}"/>
          </ac:spMkLst>
        </pc:spChg>
        <pc:spChg chg="del ord">
          <ac:chgData name="Jonathan Loo" userId="d2d72d48b56f45d8" providerId="LiveId" clId="{B816A1F6-97B7-4ACD-A812-B0A1120B03B6}" dt="2020-11-24T13:30:15.181" v="37641" actId="478"/>
          <ac:spMkLst>
            <pc:docMk/>
            <pc:sldMk cId="3051647503" sldId="548"/>
            <ac:spMk id="39" creationId="{636E6D99-48D2-44E6-8C16-0F460D1EE070}"/>
          </ac:spMkLst>
        </pc:spChg>
        <pc:spChg chg="del ord">
          <ac:chgData name="Jonathan Loo" userId="d2d72d48b56f45d8" providerId="LiveId" clId="{B816A1F6-97B7-4ACD-A812-B0A1120B03B6}" dt="2020-11-24T14:29:43.134" v="38708" actId="478"/>
          <ac:spMkLst>
            <pc:docMk/>
            <pc:sldMk cId="3051647503" sldId="548"/>
            <ac:spMk id="43" creationId="{0E59E46C-7358-4F9E-AA33-B8752CE00471}"/>
          </ac:spMkLst>
        </pc:spChg>
        <pc:grpChg chg="add mod">
          <ac:chgData name="Jonathan Loo" userId="d2d72d48b56f45d8" providerId="LiveId" clId="{B816A1F6-97B7-4ACD-A812-B0A1120B03B6}" dt="2020-11-23T15:55:18.470" v="25441" actId="1076"/>
          <ac:grpSpMkLst>
            <pc:docMk/>
            <pc:sldMk cId="3051647503" sldId="548"/>
            <ac:grpSpMk id="10" creationId="{D5CE4891-905B-44E8-9B54-7BE1A7F32AFE}"/>
          </ac:grpSpMkLst>
        </pc:grpChg>
        <pc:grpChg chg="del ord">
          <ac:chgData name="Jonathan Loo" userId="d2d72d48b56f45d8" providerId="LiveId" clId="{B816A1F6-97B7-4ACD-A812-B0A1120B03B6}" dt="2020-11-23T16:00:22.038" v="25466" actId="165"/>
          <ac:grpSpMkLst>
            <pc:docMk/>
            <pc:sldMk cId="3051647503" sldId="548"/>
            <ac:grpSpMk id="16" creationId="{4DF3312B-A859-469E-B84D-E10080E79ECB}"/>
          </ac:grpSpMkLst>
        </pc:grpChg>
        <pc:grpChg chg="add mod">
          <ac:chgData name="Jonathan Loo" userId="d2d72d48b56f45d8" providerId="LiveId" clId="{B816A1F6-97B7-4ACD-A812-B0A1120B03B6}" dt="2020-11-23T20:20:20.116" v="27850" actId="1076"/>
          <ac:grpSpMkLst>
            <pc:docMk/>
            <pc:sldMk cId="3051647503" sldId="548"/>
            <ac:grpSpMk id="30" creationId="{B29A07DC-99EE-4622-AF96-950FBA3523E3}"/>
          </ac:grpSpMkLst>
        </pc:grpChg>
        <pc:grpChg chg="ord">
          <ac:chgData name="Jonathan Loo" userId="d2d72d48b56f45d8" providerId="LiveId" clId="{B816A1F6-97B7-4ACD-A812-B0A1120B03B6}" dt="2020-11-24T13:29:38.794" v="37586"/>
          <ac:grpSpMkLst>
            <pc:docMk/>
            <pc:sldMk cId="3051647503" sldId="548"/>
            <ac:grpSpMk id="34" creationId="{35C24B3E-794A-40AC-A5F0-B16C87021E23}"/>
          </ac:grpSpMkLst>
        </pc:grpChg>
        <pc:grpChg chg="ord">
          <ac:chgData name="Jonathan Loo" userId="d2d72d48b56f45d8" providerId="LiveId" clId="{B816A1F6-97B7-4ACD-A812-B0A1120B03B6}" dt="2020-11-24T13:29:49.641" v="37613"/>
          <ac:grpSpMkLst>
            <pc:docMk/>
            <pc:sldMk cId="3051647503" sldId="548"/>
            <ac:grpSpMk id="38" creationId="{8CE91642-169C-47B3-9E01-865884463208}"/>
          </ac:grpSpMkLst>
        </pc:grpChg>
        <pc:grpChg chg="ord">
          <ac:chgData name="Jonathan Loo" userId="d2d72d48b56f45d8" providerId="LiveId" clId="{B816A1F6-97B7-4ACD-A812-B0A1120B03B6}" dt="2020-11-24T13:30:15.180" v="37640"/>
          <ac:grpSpMkLst>
            <pc:docMk/>
            <pc:sldMk cId="3051647503" sldId="548"/>
            <ac:grpSpMk id="42" creationId="{25843FCC-FF25-41B0-A581-77C427273824}"/>
          </ac:grpSpMkLst>
        </pc:grpChg>
        <pc:grpChg chg="ord">
          <ac:chgData name="Jonathan Loo" userId="d2d72d48b56f45d8" providerId="LiveId" clId="{B816A1F6-97B7-4ACD-A812-B0A1120B03B6}" dt="2020-11-24T14:29:43.133" v="38707"/>
          <ac:grpSpMkLst>
            <pc:docMk/>
            <pc:sldMk cId="3051647503" sldId="548"/>
            <ac:grpSpMk id="46" creationId="{D2F5574B-1502-40A7-BD15-8B7E09CAAC32}"/>
          </ac:grpSpMkLst>
        </pc:grpChg>
        <pc:graphicFrameChg chg="add mod">
          <ac:chgData name="Jonathan Loo" userId="d2d72d48b56f45d8" providerId="LiveId" clId="{B816A1F6-97B7-4ACD-A812-B0A1120B03B6}" dt="2020-11-23T15:11:49.241" v="25081"/>
          <ac:graphicFrameMkLst>
            <pc:docMk/>
            <pc:sldMk cId="3051647503" sldId="548"/>
            <ac:graphicFrameMk id="5" creationId="{575EA500-CE8D-4B81-910D-10E17FE3D176}"/>
          </ac:graphicFrameMkLst>
        </pc:graphicFrameChg>
        <pc:picChg chg="del mod">
          <ac:chgData name="Jonathan Loo" userId="d2d72d48b56f45d8" providerId="LiveId" clId="{B816A1F6-97B7-4ACD-A812-B0A1120B03B6}" dt="2020-11-23T15:12:44.186" v="25086" actId="478"/>
          <ac:picMkLst>
            <pc:docMk/>
            <pc:sldMk cId="3051647503" sldId="548"/>
            <ac:picMk id="6" creationId="{19FCFAAE-526C-4F1D-9A27-F550283C0EA9}"/>
          </ac:picMkLst>
        </pc:picChg>
        <pc:picChg chg="del mod">
          <ac:chgData name="Jonathan Loo" userId="d2d72d48b56f45d8" providerId="LiveId" clId="{B816A1F6-97B7-4ACD-A812-B0A1120B03B6}" dt="2020-11-23T17:01:57.480" v="25696" actId="478"/>
          <ac:picMkLst>
            <pc:docMk/>
            <pc:sldMk cId="3051647503" sldId="548"/>
            <ac:picMk id="7" creationId="{57F269B8-2721-4D6D-88EA-05E0B038D4E3}"/>
          </ac:picMkLst>
        </pc:picChg>
        <pc:picChg chg="del mod">
          <ac:chgData name="Jonathan Loo" userId="d2d72d48b56f45d8" providerId="LiveId" clId="{B816A1F6-97B7-4ACD-A812-B0A1120B03B6}" dt="2020-11-23T17:04:47.988" v="25709" actId="478"/>
          <ac:picMkLst>
            <pc:docMk/>
            <pc:sldMk cId="3051647503" sldId="548"/>
            <ac:picMk id="8" creationId="{AF52C8C2-FBF1-4E96-9463-7EAAE3DFFC55}"/>
          </ac:picMkLst>
        </pc:picChg>
        <pc:picChg chg="add del mod">
          <ac:chgData name="Jonathan Loo" userId="d2d72d48b56f45d8" providerId="LiveId" clId="{B816A1F6-97B7-4ACD-A812-B0A1120B03B6}" dt="2020-11-23T15:37:31.841" v="25107"/>
          <ac:picMkLst>
            <pc:docMk/>
            <pc:sldMk cId="3051647503" sldId="548"/>
            <ac:picMk id="9" creationId="{5CE66F9B-09B7-4B6C-AEA9-4810882F4ED7}"/>
          </ac:picMkLst>
        </pc:picChg>
        <pc:picChg chg="del mod">
          <ac:chgData name="Jonathan Loo" userId="d2d72d48b56f45d8" providerId="LiveId" clId="{B816A1F6-97B7-4ACD-A812-B0A1120B03B6}" dt="2020-11-23T16:00:15.694" v="25460" actId="478"/>
          <ac:picMkLst>
            <pc:docMk/>
            <pc:sldMk cId="3051647503" sldId="548"/>
            <ac:picMk id="11" creationId="{299A05FD-F673-4960-8EA3-AD94D41981E1}"/>
          </ac:picMkLst>
        </pc:picChg>
        <pc:picChg chg="del mod topLvl">
          <ac:chgData name="Jonathan Loo" userId="d2d72d48b56f45d8" providerId="LiveId" clId="{B816A1F6-97B7-4ACD-A812-B0A1120B03B6}" dt="2020-11-23T16:00:35.616" v="25481" actId="478"/>
          <ac:picMkLst>
            <pc:docMk/>
            <pc:sldMk cId="3051647503" sldId="548"/>
            <ac:picMk id="12" creationId="{E17D3E88-3B91-49FC-B427-AC7E1E025C2D}"/>
          </ac:picMkLst>
        </pc:picChg>
        <pc:picChg chg="del mod ord topLvl">
          <ac:chgData name="Jonathan Loo" userId="d2d72d48b56f45d8" providerId="LiveId" clId="{B816A1F6-97B7-4ACD-A812-B0A1120B03B6}" dt="2020-11-23T16:00:52.600" v="25500" actId="478"/>
          <ac:picMkLst>
            <pc:docMk/>
            <pc:sldMk cId="3051647503" sldId="548"/>
            <ac:picMk id="15" creationId="{86E17E80-B8D5-4A32-B4A6-E7445AD5F3E7}"/>
          </ac:picMkLst>
        </pc:picChg>
        <pc:picChg chg="del mod ord">
          <ac:chgData name="Jonathan Loo" userId="d2d72d48b56f45d8" providerId="LiveId" clId="{B816A1F6-97B7-4ACD-A812-B0A1120B03B6}" dt="2020-11-23T16:01:09.637" v="25517" actId="478"/>
          <ac:picMkLst>
            <pc:docMk/>
            <pc:sldMk cId="3051647503" sldId="548"/>
            <ac:picMk id="18" creationId="{2F2F438C-C321-4855-A178-CE3B85A8C41C}"/>
          </ac:picMkLst>
        </pc:picChg>
        <pc:picChg chg="del mod ord">
          <ac:chgData name="Jonathan Loo" userId="d2d72d48b56f45d8" providerId="LiveId" clId="{B816A1F6-97B7-4ACD-A812-B0A1120B03B6}" dt="2020-11-24T13:29:38.789" v="37583" actId="478"/>
          <ac:picMkLst>
            <pc:docMk/>
            <pc:sldMk cId="3051647503" sldId="548"/>
            <ac:picMk id="20" creationId="{75D34EC8-0C4C-4F51-AE46-D5EC114DB87F}"/>
          </ac:picMkLst>
        </pc:picChg>
        <pc:picChg chg="del mod ord">
          <ac:chgData name="Jonathan Loo" userId="d2d72d48b56f45d8" providerId="LiveId" clId="{B816A1F6-97B7-4ACD-A812-B0A1120B03B6}" dt="2020-11-23T20:19:10.725" v="27814" actId="478"/>
          <ac:picMkLst>
            <pc:docMk/>
            <pc:sldMk cId="3051647503" sldId="548"/>
            <ac:picMk id="22" creationId="{115CAB32-4796-499A-8CF0-594CEA60BA31}"/>
          </ac:picMkLst>
        </pc:picChg>
        <pc:picChg chg="del mod">
          <ac:chgData name="Jonathan Loo" userId="d2d72d48b56f45d8" providerId="LiveId" clId="{B816A1F6-97B7-4ACD-A812-B0A1120B03B6}" dt="2020-11-23T17:04:10.427" v="25703" actId="478"/>
          <ac:picMkLst>
            <pc:docMk/>
            <pc:sldMk cId="3051647503" sldId="548"/>
            <ac:picMk id="23" creationId="{AE02F0FC-4116-44E8-8219-DB87C3BD5F00}"/>
          </ac:picMkLst>
        </pc:picChg>
        <pc:picChg chg="mod">
          <ac:chgData name="Jonathan Loo" userId="d2d72d48b56f45d8" providerId="LiveId" clId="{B816A1F6-97B7-4ACD-A812-B0A1120B03B6}" dt="2020-11-23T20:20:17.304" v="27849" actId="1076"/>
          <ac:picMkLst>
            <pc:docMk/>
            <pc:sldMk cId="3051647503" sldId="548"/>
            <ac:picMk id="24" creationId="{DBCB54B8-E9DC-496D-8F9D-F5267CD2A4FA}"/>
          </ac:picMkLst>
        </pc:picChg>
        <pc:picChg chg="mod">
          <ac:chgData name="Jonathan Loo" userId="d2d72d48b56f45d8" providerId="LiveId" clId="{B816A1F6-97B7-4ACD-A812-B0A1120B03B6}" dt="2020-11-23T20:20:15.250" v="27848" actId="1076"/>
          <ac:picMkLst>
            <pc:docMk/>
            <pc:sldMk cId="3051647503" sldId="548"/>
            <ac:picMk id="25" creationId="{1DA4DDE5-68DA-48B5-B1A4-6DEF1A7EC642}"/>
          </ac:picMkLst>
        </pc:picChg>
        <pc:picChg chg="del mod ord">
          <ac:chgData name="Jonathan Loo" userId="d2d72d48b56f45d8" providerId="LiveId" clId="{B816A1F6-97B7-4ACD-A812-B0A1120B03B6}" dt="2020-11-23T20:19:30.284" v="27832" actId="478"/>
          <ac:picMkLst>
            <pc:docMk/>
            <pc:sldMk cId="3051647503" sldId="548"/>
            <ac:picMk id="27" creationId="{C55D1F77-C253-47B0-A8EA-FD030634B36D}"/>
          </ac:picMkLst>
        </pc:picChg>
        <pc:picChg chg="mod ord">
          <ac:chgData name="Jonathan Loo" userId="d2d72d48b56f45d8" providerId="LiveId" clId="{B816A1F6-97B7-4ACD-A812-B0A1120B03B6}" dt="2020-11-23T20:20:00.148" v="27843" actId="164"/>
          <ac:picMkLst>
            <pc:docMk/>
            <pc:sldMk cId="3051647503" sldId="548"/>
            <ac:picMk id="29" creationId="{2D9270BC-0C4C-4D8C-8F81-11065540E81E}"/>
          </ac:picMkLst>
        </pc:picChg>
        <pc:picChg chg="del mod ord">
          <ac:chgData name="Jonathan Loo" userId="d2d72d48b56f45d8" providerId="LiveId" clId="{B816A1F6-97B7-4ACD-A812-B0A1120B03B6}" dt="2020-11-24T13:29:49.637" v="37610" actId="478"/>
          <ac:picMkLst>
            <pc:docMk/>
            <pc:sldMk cId="3051647503" sldId="548"/>
            <ac:picMk id="33" creationId="{15E9375D-A2EC-4290-B7C0-7B20E043A768}"/>
          </ac:picMkLst>
        </pc:picChg>
        <pc:picChg chg="del mod ord">
          <ac:chgData name="Jonathan Loo" userId="d2d72d48b56f45d8" providerId="LiveId" clId="{B816A1F6-97B7-4ACD-A812-B0A1120B03B6}" dt="2020-11-24T13:30:15.176" v="37637" actId="478"/>
          <ac:picMkLst>
            <pc:docMk/>
            <pc:sldMk cId="3051647503" sldId="548"/>
            <ac:picMk id="37" creationId="{7626591F-874C-4937-BB97-8206459F858B}"/>
          </ac:picMkLst>
        </pc:picChg>
        <pc:picChg chg="del mod ord">
          <ac:chgData name="Jonathan Loo" userId="d2d72d48b56f45d8" providerId="LiveId" clId="{B816A1F6-97B7-4ACD-A812-B0A1120B03B6}" dt="2020-11-24T14:29:43.129" v="38704" actId="478"/>
          <ac:picMkLst>
            <pc:docMk/>
            <pc:sldMk cId="3051647503" sldId="548"/>
            <ac:picMk id="41" creationId="{57B14BB7-F2FD-4EF9-922D-3D35D5DAB480}"/>
          </ac:picMkLst>
        </pc:picChg>
        <pc:picChg chg="mod ord">
          <ac:chgData name="Jonathan Loo" userId="d2d72d48b56f45d8" providerId="LiveId" clId="{B816A1F6-97B7-4ACD-A812-B0A1120B03B6}" dt="2020-11-24T14:29:43.136" v="38710" actId="962"/>
          <ac:picMkLst>
            <pc:docMk/>
            <pc:sldMk cId="3051647503" sldId="548"/>
            <ac:picMk id="45" creationId="{F28820A1-3272-4D01-A060-EB5169F21D2B}"/>
          </ac:picMkLst>
        </pc:picChg>
      </pc:sldChg>
      <pc:sldChg chg="addSp delSp modSp add del mod">
        <pc:chgData name="Jonathan Loo" userId="d2d72d48b56f45d8" providerId="LiveId" clId="{B816A1F6-97B7-4ACD-A812-B0A1120B03B6}" dt="2020-11-23T14:50:54.868" v="25076" actId="47"/>
        <pc:sldMkLst>
          <pc:docMk/>
          <pc:sldMk cId="218301824" sldId="549"/>
        </pc:sldMkLst>
        <pc:spChg chg="mod">
          <ac:chgData name="Jonathan Loo" userId="d2d72d48b56f45d8" providerId="LiveId" clId="{B816A1F6-97B7-4ACD-A812-B0A1120B03B6}" dt="2020-11-23T14:48:47.175" v="25075" actId="20577"/>
          <ac:spMkLst>
            <pc:docMk/>
            <pc:sldMk cId="218301824" sldId="549"/>
            <ac:spMk id="3" creationId="{0ADE9EB7-2DE1-4126-9DFF-C7423D5D276D}"/>
          </ac:spMkLst>
        </pc:spChg>
        <pc:picChg chg="add mod">
          <ac:chgData name="Jonathan Loo" userId="d2d72d48b56f45d8" providerId="LiveId" clId="{B816A1F6-97B7-4ACD-A812-B0A1120B03B6}" dt="2020-11-23T14:48:04.085" v="25021"/>
          <ac:picMkLst>
            <pc:docMk/>
            <pc:sldMk cId="218301824" sldId="549"/>
            <ac:picMk id="7" creationId="{E5C6D899-E334-4A35-854C-B931426AFCB5}"/>
          </ac:picMkLst>
        </pc:picChg>
        <pc:picChg chg="del">
          <ac:chgData name="Jonathan Loo" userId="d2d72d48b56f45d8" providerId="LiveId" clId="{B816A1F6-97B7-4ACD-A812-B0A1120B03B6}" dt="2020-11-23T14:48:03.319" v="25020" actId="478"/>
          <ac:picMkLst>
            <pc:docMk/>
            <pc:sldMk cId="218301824" sldId="549"/>
            <ac:picMk id="22" creationId="{F2A97263-D8EA-4064-BD92-21736BC0B436}"/>
          </ac:picMkLst>
        </pc:picChg>
      </pc:sldChg>
      <pc:sldChg chg="addSp delSp modSp add mod ord">
        <pc:chgData name="Jonathan Loo" userId="d2d72d48b56f45d8" providerId="LiveId" clId="{B816A1F6-97B7-4ACD-A812-B0A1120B03B6}" dt="2020-11-25T10:14:32.104" v="43213" actId="962"/>
        <pc:sldMkLst>
          <pc:docMk/>
          <pc:sldMk cId="1899910749" sldId="549"/>
        </pc:sldMkLst>
        <pc:spChg chg="mod">
          <ac:chgData name="Jonathan Loo" userId="d2d72d48b56f45d8" providerId="LiveId" clId="{B816A1F6-97B7-4ACD-A812-B0A1120B03B6}" dt="2020-11-24T10:21:35.575" v="30402" actId="1076"/>
          <ac:spMkLst>
            <pc:docMk/>
            <pc:sldMk cId="1899910749" sldId="549"/>
            <ac:spMk id="3" creationId="{F49B8C81-F935-4815-AC38-71C863F97A66}"/>
          </ac:spMkLst>
        </pc:spChg>
        <pc:spChg chg="add del">
          <ac:chgData name="Jonathan Loo" userId="d2d72d48b56f45d8" providerId="LiveId" clId="{B816A1F6-97B7-4ACD-A812-B0A1120B03B6}" dt="2020-11-23T16:53:43.837" v="25567" actId="478"/>
          <ac:spMkLst>
            <pc:docMk/>
            <pc:sldMk cId="1899910749" sldId="549"/>
            <ac:spMk id="6" creationId="{B73B1B95-1403-46A7-B7D2-53E220B8C410}"/>
          </ac:spMkLst>
        </pc:spChg>
        <pc:spChg chg="mod">
          <ac:chgData name="Jonathan Loo" userId="d2d72d48b56f45d8" providerId="LiveId" clId="{B816A1F6-97B7-4ACD-A812-B0A1120B03B6}" dt="2020-11-23T16:51:18.845" v="25553"/>
          <ac:spMkLst>
            <pc:docMk/>
            <pc:sldMk cId="1899910749" sldId="549"/>
            <ac:spMk id="13" creationId="{56D01BDB-F746-4944-96F8-A479BC2187ED}"/>
          </ac:spMkLst>
        </pc:spChg>
        <pc:spChg chg="mod">
          <ac:chgData name="Jonathan Loo" userId="d2d72d48b56f45d8" providerId="LiveId" clId="{B816A1F6-97B7-4ACD-A812-B0A1120B03B6}" dt="2020-11-23T16:51:18.845" v="25553"/>
          <ac:spMkLst>
            <pc:docMk/>
            <pc:sldMk cId="1899910749" sldId="549"/>
            <ac:spMk id="14" creationId="{64EB2B3A-7B86-49C1-B65E-F6ACDC5A344E}"/>
          </ac:spMkLst>
        </pc:spChg>
        <pc:spChg chg="mod">
          <ac:chgData name="Jonathan Loo" userId="d2d72d48b56f45d8" providerId="LiveId" clId="{B816A1F6-97B7-4ACD-A812-B0A1120B03B6}" dt="2020-11-23T16:51:18.845" v="25553"/>
          <ac:spMkLst>
            <pc:docMk/>
            <pc:sldMk cId="1899910749" sldId="549"/>
            <ac:spMk id="15" creationId="{06685D5B-7EFD-4A94-A759-4B5009C228FE}"/>
          </ac:spMkLst>
        </pc:spChg>
        <pc:spChg chg="mod">
          <ac:chgData name="Jonathan Loo" userId="d2d72d48b56f45d8" providerId="LiveId" clId="{B816A1F6-97B7-4ACD-A812-B0A1120B03B6}" dt="2020-11-23T16:51:18.845" v="25553"/>
          <ac:spMkLst>
            <pc:docMk/>
            <pc:sldMk cId="1899910749" sldId="549"/>
            <ac:spMk id="18" creationId="{A9F5C99C-4A41-43DA-A6E9-6ECBC07BBFB4}"/>
          </ac:spMkLst>
        </pc:spChg>
        <pc:spChg chg="mod">
          <ac:chgData name="Jonathan Loo" userId="d2d72d48b56f45d8" providerId="LiveId" clId="{B816A1F6-97B7-4ACD-A812-B0A1120B03B6}" dt="2020-11-23T16:51:18.845" v="25553"/>
          <ac:spMkLst>
            <pc:docMk/>
            <pc:sldMk cId="1899910749" sldId="549"/>
            <ac:spMk id="21" creationId="{0D89B279-5E7A-467C-8416-4D4408B1D0A9}"/>
          </ac:spMkLst>
        </pc:spChg>
        <pc:spChg chg="mod">
          <ac:chgData name="Jonathan Loo" userId="d2d72d48b56f45d8" providerId="LiveId" clId="{B816A1F6-97B7-4ACD-A812-B0A1120B03B6}" dt="2020-11-23T16:51:18.845" v="25553"/>
          <ac:spMkLst>
            <pc:docMk/>
            <pc:sldMk cId="1899910749" sldId="549"/>
            <ac:spMk id="25" creationId="{9FE9A23E-E40A-47BF-BA21-B9678B58E250}"/>
          </ac:spMkLst>
        </pc:spChg>
        <pc:spChg chg="mod">
          <ac:chgData name="Jonathan Loo" userId="d2d72d48b56f45d8" providerId="LiveId" clId="{B816A1F6-97B7-4ACD-A812-B0A1120B03B6}" dt="2020-11-23T16:51:18.845" v="25553"/>
          <ac:spMkLst>
            <pc:docMk/>
            <pc:sldMk cId="1899910749" sldId="549"/>
            <ac:spMk id="26" creationId="{3180B0F7-514B-4E40-A8D6-278FC833B353}"/>
          </ac:spMkLst>
        </pc:spChg>
        <pc:spChg chg="mod">
          <ac:chgData name="Jonathan Loo" userId="d2d72d48b56f45d8" providerId="LiveId" clId="{B816A1F6-97B7-4ACD-A812-B0A1120B03B6}" dt="2020-11-23T16:51:18.845" v="25553"/>
          <ac:spMkLst>
            <pc:docMk/>
            <pc:sldMk cId="1899910749" sldId="549"/>
            <ac:spMk id="27" creationId="{87FDF01C-AF3A-4D52-AE8C-B3724805081B}"/>
          </ac:spMkLst>
        </pc:spChg>
        <pc:spChg chg="mod">
          <ac:chgData name="Jonathan Loo" userId="d2d72d48b56f45d8" providerId="LiveId" clId="{B816A1F6-97B7-4ACD-A812-B0A1120B03B6}" dt="2020-11-23T16:51:18.845" v="25553"/>
          <ac:spMkLst>
            <pc:docMk/>
            <pc:sldMk cId="1899910749" sldId="549"/>
            <ac:spMk id="28" creationId="{C9465FB3-2F8C-41B8-B61C-B3A60AECCB44}"/>
          </ac:spMkLst>
        </pc:spChg>
        <pc:spChg chg="mod">
          <ac:chgData name="Jonathan Loo" userId="d2d72d48b56f45d8" providerId="LiveId" clId="{B816A1F6-97B7-4ACD-A812-B0A1120B03B6}" dt="2020-11-23T16:51:18.845" v="25553"/>
          <ac:spMkLst>
            <pc:docMk/>
            <pc:sldMk cId="1899910749" sldId="549"/>
            <ac:spMk id="29" creationId="{B31122D0-F72A-481B-8AEF-D9A48F66E408}"/>
          </ac:spMkLst>
        </pc:spChg>
        <pc:spChg chg="mod">
          <ac:chgData name="Jonathan Loo" userId="d2d72d48b56f45d8" providerId="LiveId" clId="{B816A1F6-97B7-4ACD-A812-B0A1120B03B6}" dt="2020-11-23T16:51:18.845" v="25553"/>
          <ac:spMkLst>
            <pc:docMk/>
            <pc:sldMk cId="1899910749" sldId="549"/>
            <ac:spMk id="30" creationId="{97A657FB-1517-41F4-AA73-90C00EE101B7}"/>
          </ac:spMkLst>
        </pc:spChg>
        <pc:spChg chg="mod">
          <ac:chgData name="Jonathan Loo" userId="d2d72d48b56f45d8" providerId="LiveId" clId="{B816A1F6-97B7-4ACD-A812-B0A1120B03B6}" dt="2020-11-23T16:51:18.845" v="25553"/>
          <ac:spMkLst>
            <pc:docMk/>
            <pc:sldMk cId="1899910749" sldId="549"/>
            <ac:spMk id="31" creationId="{AF09E5B7-0C30-41E7-AEF4-7105C7CBCA83}"/>
          </ac:spMkLst>
        </pc:spChg>
        <pc:spChg chg="mod">
          <ac:chgData name="Jonathan Loo" userId="d2d72d48b56f45d8" providerId="LiveId" clId="{B816A1F6-97B7-4ACD-A812-B0A1120B03B6}" dt="2020-11-23T16:51:18.845" v="25553"/>
          <ac:spMkLst>
            <pc:docMk/>
            <pc:sldMk cId="1899910749" sldId="549"/>
            <ac:spMk id="32" creationId="{A0E8D337-0162-4038-9FDB-E9C2C184E0CD}"/>
          </ac:spMkLst>
        </pc:spChg>
        <pc:spChg chg="mod">
          <ac:chgData name="Jonathan Loo" userId="d2d72d48b56f45d8" providerId="LiveId" clId="{B816A1F6-97B7-4ACD-A812-B0A1120B03B6}" dt="2020-11-23T16:51:18.845" v="25553"/>
          <ac:spMkLst>
            <pc:docMk/>
            <pc:sldMk cId="1899910749" sldId="549"/>
            <ac:spMk id="33" creationId="{FAC0C1E9-8C1D-4DF7-B358-4DB0F0CC8E06}"/>
          </ac:spMkLst>
        </pc:spChg>
        <pc:spChg chg="mod">
          <ac:chgData name="Jonathan Loo" userId="d2d72d48b56f45d8" providerId="LiveId" clId="{B816A1F6-97B7-4ACD-A812-B0A1120B03B6}" dt="2020-11-23T16:51:18.845" v="25553"/>
          <ac:spMkLst>
            <pc:docMk/>
            <pc:sldMk cId="1899910749" sldId="549"/>
            <ac:spMk id="34" creationId="{776151D1-4DAE-4A0B-83C1-CBEEDD95B5BE}"/>
          </ac:spMkLst>
        </pc:spChg>
        <pc:spChg chg="mod">
          <ac:chgData name="Jonathan Loo" userId="d2d72d48b56f45d8" providerId="LiveId" clId="{B816A1F6-97B7-4ACD-A812-B0A1120B03B6}" dt="2020-11-23T16:51:18.845" v="25553"/>
          <ac:spMkLst>
            <pc:docMk/>
            <pc:sldMk cId="1899910749" sldId="549"/>
            <ac:spMk id="35" creationId="{06652EBD-F32F-47B7-9F0C-AF04D8BBF02E}"/>
          </ac:spMkLst>
        </pc:spChg>
        <pc:spChg chg="mod">
          <ac:chgData name="Jonathan Loo" userId="d2d72d48b56f45d8" providerId="LiveId" clId="{B816A1F6-97B7-4ACD-A812-B0A1120B03B6}" dt="2020-11-23T16:51:18.845" v="25553"/>
          <ac:spMkLst>
            <pc:docMk/>
            <pc:sldMk cId="1899910749" sldId="549"/>
            <ac:spMk id="36" creationId="{CC8F388B-94B9-47C1-AA77-A47ADC0F5B3E}"/>
          </ac:spMkLst>
        </pc:spChg>
        <pc:spChg chg="mod">
          <ac:chgData name="Jonathan Loo" userId="d2d72d48b56f45d8" providerId="LiveId" clId="{B816A1F6-97B7-4ACD-A812-B0A1120B03B6}" dt="2020-11-23T16:51:18.845" v="25553"/>
          <ac:spMkLst>
            <pc:docMk/>
            <pc:sldMk cId="1899910749" sldId="549"/>
            <ac:spMk id="37" creationId="{40127BD0-18D0-45F1-AC50-A28ECA434ACE}"/>
          </ac:spMkLst>
        </pc:spChg>
        <pc:spChg chg="mod">
          <ac:chgData name="Jonathan Loo" userId="d2d72d48b56f45d8" providerId="LiveId" clId="{B816A1F6-97B7-4ACD-A812-B0A1120B03B6}" dt="2020-11-23T16:51:18.845" v="25553"/>
          <ac:spMkLst>
            <pc:docMk/>
            <pc:sldMk cId="1899910749" sldId="549"/>
            <ac:spMk id="38" creationId="{93FEFB2E-9AD4-4F75-8A4A-E14A2943A6DF}"/>
          </ac:spMkLst>
        </pc:spChg>
        <pc:spChg chg="mod">
          <ac:chgData name="Jonathan Loo" userId="d2d72d48b56f45d8" providerId="LiveId" clId="{B816A1F6-97B7-4ACD-A812-B0A1120B03B6}" dt="2020-11-23T16:51:18.845" v="25553"/>
          <ac:spMkLst>
            <pc:docMk/>
            <pc:sldMk cId="1899910749" sldId="549"/>
            <ac:spMk id="39" creationId="{210F81F3-A4A5-4240-A20B-EF3B0D32BE58}"/>
          </ac:spMkLst>
        </pc:spChg>
        <pc:spChg chg="mod">
          <ac:chgData name="Jonathan Loo" userId="d2d72d48b56f45d8" providerId="LiveId" clId="{B816A1F6-97B7-4ACD-A812-B0A1120B03B6}" dt="2020-11-23T16:51:18.845" v="25553"/>
          <ac:spMkLst>
            <pc:docMk/>
            <pc:sldMk cId="1899910749" sldId="549"/>
            <ac:spMk id="40" creationId="{F021C170-3A8E-4592-A477-795D5FD1BAB0}"/>
          </ac:spMkLst>
        </pc:spChg>
        <pc:spChg chg="mod">
          <ac:chgData name="Jonathan Loo" userId="d2d72d48b56f45d8" providerId="LiveId" clId="{B816A1F6-97B7-4ACD-A812-B0A1120B03B6}" dt="2020-11-23T16:51:18.845" v="25553"/>
          <ac:spMkLst>
            <pc:docMk/>
            <pc:sldMk cId="1899910749" sldId="549"/>
            <ac:spMk id="41" creationId="{7580BABA-8313-435C-BBB8-32C012381ECC}"/>
          </ac:spMkLst>
        </pc:spChg>
        <pc:spChg chg="mod">
          <ac:chgData name="Jonathan Loo" userId="d2d72d48b56f45d8" providerId="LiveId" clId="{B816A1F6-97B7-4ACD-A812-B0A1120B03B6}" dt="2020-11-23T16:51:18.845" v="25553"/>
          <ac:spMkLst>
            <pc:docMk/>
            <pc:sldMk cId="1899910749" sldId="549"/>
            <ac:spMk id="42" creationId="{064DFD04-915A-4B4A-821B-677C6A47CFA3}"/>
          </ac:spMkLst>
        </pc:spChg>
        <pc:spChg chg="mod">
          <ac:chgData name="Jonathan Loo" userId="d2d72d48b56f45d8" providerId="LiveId" clId="{B816A1F6-97B7-4ACD-A812-B0A1120B03B6}" dt="2020-11-23T16:51:18.845" v="25553"/>
          <ac:spMkLst>
            <pc:docMk/>
            <pc:sldMk cId="1899910749" sldId="549"/>
            <ac:spMk id="43" creationId="{147613FC-096F-416F-8E9C-5C03F3725A48}"/>
          </ac:spMkLst>
        </pc:spChg>
        <pc:spChg chg="mod">
          <ac:chgData name="Jonathan Loo" userId="d2d72d48b56f45d8" providerId="LiveId" clId="{B816A1F6-97B7-4ACD-A812-B0A1120B03B6}" dt="2020-11-23T16:51:18.845" v="25553"/>
          <ac:spMkLst>
            <pc:docMk/>
            <pc:sldMk cId="1899910749" sldId="549"/>
            <ac:spMk id="44" creationId="{015168EF-E17A-48D4-8ED5-761EEB0339DA}"/>
          </ac:spMkLst>
        </pc:spChg>
        <pc:spChg chg="mod">
          <ac:chgData name="Jonathan Loo" userId="d2d72d48b56f45d8" providerId="LiveId" clId="{B816A1F6-97B7-4ACD-A812-B0A1120B03B6}" dt="2020-11-23T16:51:18.845" v="25553"/>
          <ac:spMkLst>
            <pc:docMk/>
            <pc:sldMk cId="1899910749" sldId="549"/>
            <ac:spMk id="45" creationId="{D7CE3455-1D3F-4F52-AC65-A640D6D8AAD6}"/>
          </ac:spMkLst>
        </pc:spChg>
        <pc:spChg chg="mod">
          <ac:chgData name="Jonathan Loo" userId="d2d72d48b56f45d8" providerId="LiveId" clId="{B816A1F6-97B7-4ACD-A812-B0A1120B03B6}" dt="2020-11-23T16:51:18.845" v="25553"/>
          <ac:spMkLst>
            <pc:docMk/>
            <pc:sldMk cId="1899910749" sldId="549"/>
            <ac:spMk id="46" creationId="{19590EF8-48EB-4F33-AAF6-46CC42EB9501}"/>
          </ac:spMkLst>
        </pc:spChg>
        <pc:spChg chg="mod">
          <ac:chgData name="Jonathan Loo" userId="d2d72d48b56f45d8" providerId="LiveId" clId="{B816A1F6-97B7-4ACD-A812-B0A1120B03B6}" dt="2020-11-23T16:51:18.845" v="25553"/>
          <ac:spMkLst>
            <pc:docMk/>
            <pc:sldMk cId="1899910749" sldId="549"/>
            <ac:spMk id="47" creationId="{9D722E83-BD6F-4FD1-8F6B-3D9834363253}"/>
          </ac:spMkLst>
        </pc:spChg>
        <pc:spChg chg="mod">
          <ac:chgData name="Jonathan Loo" userId="d2d72d48b56f45d8" providerId="LiveId" clId="{B816A1F6-97B7-4ACD-A812-B0A1120B03B6}" dt="2020-11-23T16:51:18.845" v="25553"/>
          <ac:spMkLst>
            <pc:docMk/>
            <pc:sldMk cId="1899910749" sldId="549"/>
            <ac:spMk id="48" creationId="{280C70ED-DAB1-4163-B904-4B794CE59949}"/>
          </ac:spMkLst>
        </pc:spChg>
        <pc:spChg chg="mod">
          <ac:chgData name="Jonathan Loo" userId="d2d72d48b56f45d8" providerId="LiveId" clId="{B816A1F6-97B7-4ACD-A812-B0A1120B03B6}" dt="2020-11-23T16:51:18.845" v="25553"/>
          <ac:spMkLst>
            <pc:docMk/>
            <pc:sldMk cId="1899910749" sldId="549"/>
            <ac:spMk id="49" creationId="{362B7FBE-68CE-4800-93BC-BA4E7134B9B7}"/>
          </ac:spMkLst>
        </pc:spChg>
        <pc:spChg chg="mod">
          <ac:chgData name="Jonathan Loo" userId="d2d72d48b56f45d8" providerId="LiveId" clId="{B816A1F6-97B7-4ACD-A812-B0A1120B03B6}" dt="2020-11-23T16:51:18.845" v="25553"/>
          <ac:spMkLst>
            <pc:docMk/>
            <pc:sldMk cId="1899910749" sldId="549"/>
            <ac:spMk id="50" creationId="{AA153B1E-7F96-4CC8-947C-F072946E6378}"/>
          </ac:spMkLst>
        </pc:spChg>
        <pc:spChg chg="mod">
          <ac:chgData name="Jonathan Loo" userId="d2d72d48b56f45d8" providerId="LiveId" clId="{B816A1F6-97B7-4ACD-A812-B0A1120B03B6}" dt="2020-11-23T16:51:18.845" v="25553"/>
          <ac:spMkLst>
            <pc:docMk/>
            <pc:sldMk cId="1899910749" sldId="549"/>
            <ac:spMk id="51" creationId="{7DD09351-7157-4429-A498-7A1C19BE82C6}"/>
          </ac:spMkLst>
        </pc:spChg>
        <pc:spChg chg="mod">
          <ac:chgData name="Jonathan Loo" userId="d2d72d48b56f45d8" providerId="LiveId" clId="{B816A1F6-97B7-4ACD-A812-B0A1120B03B6}" dt="2020-11-23T16:51:18.845" v="25553"/>
          <ac:spMkLst>
            <pc:docMk/>
            <pc:sldMk cId="1899910749" sldId="549"/>
            <ac:spMk id="52" creationId="{1EB9DB7B-BA07-4456-833D-F66AA84264FC}"/>
          </ac:spMkLst>
        </pc:spChg>
        <pc:spChg chg="mod">
          <ac:chgData name="Jonathan Loo" userId="d2d72d48b56f45d8" providerId="LiveId" clId="{B816A1F6-97B7-4ACD-A812-B0A1120B03B6}" dt="2020-11-23T16:51:18.845" v="25553"/>
          <ac:spMkLst>
            <pc:docMk/>
            <pc:sldMk cId="1899910749" sldId="549"/>
            <ac:spMk id="53" creationId="{69DA5E1C-3572-4189-9531-E949AD9BEBAF}"/>
          </ac:spMkLst>
        </pc:spChg>
        <pc:spChg chg="mod">
          <ac:chgData name="Jonathan Loo" userId="d2d72d48b56f45d8" providerId="LiveId" clId="{B816A1F6-97B7-4ACD-A812-B0A1120B03B6}" dt="2020-11-23T16:51:18.845" v="25553"/>
          <ac:spMkLst>
            <pc:docMk/>
            <pc:sldMk cId="1899910749" sldId="549"/>
            <ac:spMk id="54" creationId="{A5FE0C7E-FA30-48DD-B122-66D9164C10F6}"/>
          </ac:spMkLst>
        </pc:spChg>
        <pc:spChg chg="mod">
          <ac:chgData name="Jonathan Loo" userId="d2d72d48b56f45d8" providerId="LiveId" clId="{B816A1F6-97B7-4ACD-A812-B0A1120B03B6}" dt="2020-11-23T16:51:18.845" v="25553"/>
          <ac:spMkLst>
            <pc:docMk/>
            <pc:sldMk cId="1899910749" sldId="549"/>
            <ac:spMk id="55" creationId="{0B7020FA-CE4D-4FBE-94A0-5DE16FFD7057}"/>
          </ac:spMkLst>
        </pc:spChg>
        <pc:spChg chg="mod">
          <ac:chgData name="Jonathan Loo" userId="d2d72d48b56f45d8" providerId="LiveId" clId="{B816A1F6-97B7-4ACD-A812-B0A1120B03B6}" dt="2020-11-23T16:51:18.845" v="25553"/>
          <ac:spMkLst>
            <pc:docMk/>
            <pc:sldMk cId="1899910749" sldId="549"/>
            <ac:spMk id="56" creationId="{BC8EDB7E-D038-4576-935C-5B75E46777FE}"/>
          </ac:spMkLst>
        </pc:spChg>
        <pc:spChg chg="mod">
          <ac:chgData name="Jonathan Loo" userId="d2d72d48b56f45d8" providerId="LiveId" clId="{B816A1F6-97B7-4ACD-A812-B0A1120B03B6}" dt="2020-11-23T16:51:18.845" v="25553"/>
          <ac:spMkLst>
            <pc:docMk/>
            <pc:sldMk cId="1899910749" sldId="549"/>
            <ac:spMk id="57" creationId="{A7B0D8C3-7D0C-4722-84B9-EDA861818564}"/>
          </ac:spMkLst>
        </pc:spChg>
        <pc:spChg chg="mod">
          <ac:chgData name="Jonathan Loo" userId="d2d72d48b56f45d8" providerId="LiveId" clId="{B816A1F6-97B7-4ACD-A812-B0A1120B03B6}" dt="2020-11-23T16:51:18.845" v="25553"/>
          <ac:spMkLst>
            <pc:docMk/>
            <pc:sldMk cId="1899910749" sldId="549"/>
            <ac:spMk id="58" creationId="{DEEF8CEA-90A7-4A1A-BCF4-AF33E277F8D6}"/>
          </ac:spMkLst>
        </pc:spChg>
        <pc:spChg chg="mod">
          <ac:chgData name="Jonathan Loo" userId="d2d72d48b56f45d8" providerId="LiveId" clId="{B816A1F6-97B7-4ACD-A812-B0A1120B03B6}" dt="2020-11-23T16:51:18.845" v="25553"/>
          <ac:spMkLst>
            <pc:docMk/>
            <pc:sldMk cId="1899910749" sldId="549"/>
            <ac:spMk id="63" creationId="{5AA8DB78-3553-4A07-900A-43003B7E2507}"/>
          </ac:spMkLst>
        </pc:spChg>
        <pc:spChg chg="mod">
          <ac:chgData name="Jonathan Loo" userId="d2d72d48b56f45d8" providerId="LiveId" clId="{B816A1F6-97B7-4ACD-A812-B0A1120B03B6}" dt="2020-11-23T16:51:18.845" v="25553"/>
          <ac:spMkLst>
            <pc:docMk/>
            <pc:sldMk cId="1899910749" sldId="549"/>
            <ac:spMk id="64" creationId="{8A258F50-45D2-4FD6-90AA-D0DBE86EA85C}"/>
          </ac:spMkLst>
        </pc:spChg>
        <pc:spChg chg="mod">
          <ac:chgData name="Jonathan Loo" userId="d2d72d48b56f45d8" providerId="LiveId" clId="{B816A1F6-97B7-4ACD-A812-B0A1120B03B6}" dt="2020-11-23T16:51:18.845" v="25553"/>
          <ac:spMkLst>
            <pc:docMk/>
            <pc:sldMk cId="1899910749" sldId="549"/>
            <ac:spMk id="65" creationId="{C33CA0A5-B594-4FB4-AAD6-3712CCC58E13}"/>
          </ac:spMkLst>
        </pc:spChg>
        <pc:spChg chg="mod">
          <ac:chgData name="Jonathan Loo" userId="d2d72d48b56f45d8" providerId="LiveId" clId="{B816A1F6-97B7-4ACD-A812-B0A1120B03B6}" dt="2020-11-23T16:51:18.845" v="25553"/>
          <ac:spMkLst>
            <pc:docMk/>
            <pc:sldMk cId="1899910749" sldId="549"/>
            <ac:spMk id="66" creationId="{30B551D9-CAF4-4E10-85A6-25D5B88E9BD1}"/>
          </ac:spMkLst>
        </pc:spChg>
        <pc:spChg chg="mod">
          <ac:chgData name="Jonathan Loo" userId="d2d72d48b56f45d8" providerId="LiveId" clId="{B816A1F6-97B7-4ACD-A812-B0A1120B03B6}" dt="2020-11-23T16:51:18.845" v="25553"/>
          <ac:spMkLst>
            <pc:docMk/>
            <pc:sldMk cId="1899910749" sldId="549"/>
            <ac:spMk id="67" creationId="{56D6DD48-E841-4FD6-A9FB-FFAE686714F6}"/>
          </ac:spMkLst>
        </pc:spChg>
        <pc:spChg chg="mod">
          <ac:chgData name="Jonathan Loo" userId="d2d72d48b56f45d8" providerId="LiveId" clId="{B816A1F6-97B7-4ACD-A812-B0A1120B03B6}" dt="2020-11-23T16:51:18.845" v="25553"/>
          <ac:spMkLst>
            <pc:docMk/>
            <pc:sldMk cId="1899910749" sldId="549"/>
            <ac:spMk id="84" creationId="{C488A45E-5D02-429C-8657-89D605827809}"/>
          </ac:spMkLst>
        </pc:spChg>
        <pc:spChg chg="mod">
          <ac:chgData name="Jonathan Loo" userId="d2d72d48b56f45d8" providerId="LiveId" clId="{B816A1F6-97B7-4ACD-A812-B0A1120B03B6}" dt="2020-11-23T16:51:18.845" v="25553"/>
          <ac:spMkLst>
            <pc:docMk/>
            <pc:sldMk cId="1899910749" sldId="549"/>
            <ac:spMk id="85" creationId="{EE994E51-A950-456B-8DF1-49B0EC1EA893}"/>
          </ac:spMkLst>
        </pc:spChg>
        <pc:spChg chg="mod">
          <ac:chgData name="Jonathan Loo" userId="d2d72d48b56f45d8" providerId="LiveId" clId="{B816A1F6-97B7-4ACD-A812-B0A1120B03B6}" dt="2020-11-23T16:51:18.845" v="25553"/>
          <ac:spMkLst>
            <pc:docMk/>
            <pc:sldMk cId="1899910749" sldId="549"/>
            <ac:spMk id="86" creationId="{04B4E5DB-BB94-4829-BFAC-0F1CDB0F4A8A}"/>
          </ac:spMkLst>
        </pc:spChg>
        <pc:spChg chg="mod">
          <ac:chgData name="Jonathan Loo" userId="d2d72d48b56f45d8" providerId="LiveId" clId="{B816A1F6-97B7-4ACD-A812-B0A1120B03B6}" dt="2020-11-23T16:51:18.845" v="25553"/>
          <ac:spMkLst>
            <pc:docMk/>
            <pc:sldMk cId="1899910749" sldId="549"/>
            <ac:spMk id="87" creationId="{9A5E8710-744C-4A28-97EE-846E92D77C26}"/>
          </ac:spMkLst>
        </pc:spChg>
        <pc:spChg chg="mod">
          <ac:chgData name="Jonathan Loo" userId="d2d72d48b56f45d8" providerId="LiveId" clId="{B816A1F6-97B7-4ACD-A812-B0A1120B03B6}" dt="2020-11-23T16:51:18.845" v="25553"/>
          <ac:spMkLst>
            <pc:docMk/>
            <pc:sldMk cId="1899910749" sldId="549"/>
            <ac:spMk id="88" creationId="{C16AE3B0-4927-4422-A10B-618F53B6B4C6}"/>
          </ac:spMkLst>
        </pc:spChg>
        <pc:spChg chg="add del">
          <ac:chgData name="Jonathan Loo" userId="d2d72d48b56f45d8" providerId="LiveId" clId="{B816A1F6-97B7-4ACD-A812-B0A1120B03B6}" dt="2020-11-23T16:56:48.939" v="25580" actId="478"/>
          <ac:spMkLst>
            <pc:docMk/>
            <pc:sldMk cId="1899910749" sldId="549"/>
            <ac:spMk id="120" creationId="{33673BD3-CF0D-46CA-A04B-2AB531C139CC}"/>
          </ac:spMkLst>
        </pc:spChg>
        <pc:spChg chg="add del mod">
          <ac:chgData name="Jonathan Loo" userId="d2d72d48b56f45d8" providerId="LiveId" clId="{B816A1F6-97B7-4ACD-A812-B0A1120B03B6}" dt="2020-11-23T20:15:46.430" v="27574"/>
          <ac:spMkLst>
            <pc:docMk/>
            <pc:sldMk cId="1899910749" sldId="549"/>
            <ac:spMk id="136" creationId="{DA65314B-6507-4588-8A1D-A0D36DED69D0}"/>
          </ac:spMkLst>
        </pc:spChg>
        <pc:spChg chg="add del mod">
          <ac:chgData name="Jonathan Loo" userId="d2d72d48b56f45d8" providerId="LiveId" clId="{B816A1F6-97B7-4ACD-A812-B0A1120B03B6}" dt="2020-11-23T20:15:46.430" v="27574"/>
          <ac:spMkLst>
            <pc:docMk/>
            <pc:sldMk cId="1899910749" sldId="549"/>
            <ac:spMk id="137" creationId="{3F4020DA-1C08-4E7F-9EAC-B7F10C2698F7}"/>
          </ac:spMkLst>
        </pc:spChg>
        <pc:spChg chg="add del mod">
          <ac:chgData name="Jonathan Loo" userId="d2d72d48b56f45d8" providerId="LiveId" clId="{B816A1F6-97B7-4ACD-A812-B0A1120B03B6}" dt="2020-11-23T20:15:46.430" v="27574"/>
          <ac:spMkLst>
            <pc:docMk/>
            <pc:sldMk cId="1899910749" sldId="549"/>
            <ac:spMk id="138" creationId="{A9D98A05-CCF6-4129-8EE1-48636EAC311B}"/>
          </ac:spMkLst>
        </pc:spChg>
        <pc:spChg chg="add del mod">
          <ac:chgData name="Jonathan Loo" userId="d2d72d48b56f45d8" providerId="LiveId" clId="{B816A1F6-97B7-4ACD-A812-B0A1120B03B6}" dt="2020-11-23T20:15:46.430" v="27574"/>
          <ac:spMkLst>
            <pc:docMk/>
            <pc:sldMk cId="1899910749" sldId="549"/>
            <ac:spMk id="139" creationId="{11296B65-9D5F-4B2A-A2BE-D3592A724AFB}"/>
          </ac:spMkLst>
        </pc:spChg>
        <pc:spChg chg="add del mod">
          <ac:chgData name="Jonathan Loo" userId="d2d72d48b56f45d8" providerId="LiveId" clId="{B816A1F6-97B7-4ACD-A812-B0A1120B03B6}" dt="2020-11-23T20:15:46.430" v="27574"/>
          <ac:spMkLst>
            <pc:docMk/>
            <pc:sldMk cId="1899910749" sldId="549"/>
            <ac:spMk id="140" creationId="{8FDE3E96-7BE1-46E1-971A-60F2A38B0468}"/>
          </ac:spMkLst>
        </pc:spChg>
        <pc:spChg chg="add del mod">
          <ac:chgData name="Jonathan Loo" userId="d2d72d48b56f45d8" providerId="LiveId" clId="{B816A1F6-97B7-4ACD-A812-B0A1120B03B6}" dt="2020-11-23T20:15:46.430" v="27574"/>
          <ac:spMkLst>
            <pc:docMk/>
            <pc:sldMk cId="1899910749" sldId="549"/>
            <ac:spMk id="141" creationId="{9D2FF769-B562-4B85-B8A1-111C9EBC95B0}"/>
          </ac:spMkLst>
        </pc:spChg>
        <pc:spChg chg="add del mod">
          <ac:chgData name="Jonathan Loo" userId="d2d72d48b56f45d8" providerId="LiveId" clId="{B816A1F6-97B7-4ACD-A812-B0A1120B03B6}" dt="2020-11-23T20:15:46.430" v="27574"/>
          <ac:spMkLst>
            <pc:docMk/>
            <pc:sldMk cId="1899910749" sldId="549"/>
            <ac:spMk id="142" creationId="{6F3E50C0-47B6-4B2C-A62A-FC6524BA2B19}"/>
          </ac:spMkLst>
        </pc:spChg>
        <pc:spChg chg="add del mod">
          <ac:chgData name="Jonathan Loo" userId="d2d72d48b56f45d8" providerId="LiveId" clId="{B816A1F6-97B7-4ACD-A812-B0A1120B03B6}" dt="2020-11-23T20:15:46.430" v="27574"/>
          <ac:spMkLst>
            <pc:docMk/>
            <pc:sldMk cId="1899910749" sldId="549"/>
            <ac:spMk id="143" creationId="{057D797A-1CD2-452D-85F1-7533C2BD2070}"/>
          </ac:spMkLst>
        </pc:spChg>
        <pc:spChg chg="add del mod">
          <ac:chgData name="Jonathan Loo" userId="d2d72d48b56f45d8" providerId="LiveId" clId="{B816A1F6-97B7-4ACD-A812-B0A1120B03B6}" dt="2020-11-23T20:15:46.430" v="27574"/>
          <ac:spMkLst>
            <pc:docMk/>
            <pc:sldMk cId="1899910749" sldId="549"/>
            <ac:spMk id="144" creationId="{6879DED5-766C-4E60-8B35-B7F05C0AFA53}"/>
          </ac:spMkLst>
        </pc:spChg>
        <pc:spChg chg="add del mod">
          <ac:chgData name="Jonathan Loo" userId="d2d72d48b56f45d8" providerId="LiveId" clId="{B816A1F6-97B7-4ACD-A812-B0A1120B03B6}" dt="2020-11-23T20:15:46.430" v="27574"/>
          <ac:spMkLst>
            <pc:docMk/>
            <pc:sldMk cId="1899910749" sldId="549"/>
            <ac:spMk id="145" creationId="{EED0800F-53F4-4A30-8ED9-81F8C8B8DBE0}"/>
          </ac:spMkLst>
        </pc:spChg>
        <pc:spChg chg="add del mod">
          <ac:chgData name="Jonathan Loo" userId="d2d72d48b56f45d8" providerId="LiveId" clId="{B816A1F6-97B7-4ACD-A812-B0A1120B03B6}" dt="2020-11-23T20:15:46.430" v="27574"/>
          <ac:spMkLst>
            <pc:docMk/>
            <pc:sldMk cId="1899910749" sldId="549"/>
            <ac:spMk id="148" creationId="{21048FED-E768-4C4D-837A-7D69D0D6E4CC}"/>
          </ac:spMkLst>
        </pc:spChg>
        <pc:spChg chg="add del mod">
          <ac:chgData name="Jonathan Loo" userId="d2d72d48b56f45d8" providerId="LiveId" clId="{B816A1F6-97B7-4ACD-A812-B0A1120B03B6}" dt="2020-11-23T20:15:46.430" v="27574"/>
          <ac:spMkLst>
            <pc:docMk/>
            <pc:sldMk cId="1899910749" sldId="549"/>
            <ac:spMk id="149" creationId="{080BBD67-730A-43C6-8BA9-9F0D7B167EC0}"/>
          </ac:spMkLst>
        </pc:spChg>
        <pc:spChg chg="add del mod">
          <ac:chgData name="Jonathan Loo" userId="d2d72d48b56f45d8" providerId="LiveId" clId="{B816A1F6-97B7-4ACD-A812-B0A1120B03B6}" dt="2020-11-23T20:15:46.430" v="27574"/>
          <ac:spMkLst>
            <pc:docMk/>
            <pc:sldMk cId="1899910749" sldId="549"/>
            <ac:spMk id="150" creationId="{243FCABB-A7D0-451F-922C-B650195C3F7F}"/>
          </ac:spMkLst>
        </pc:spChg>
        <pc:spChg chg="add del mod">
          <ac:chgData name="Jonathan Loo" userId="d2d72d48b56f45d8" providerId="LiveId" clId="{B816A1F6-97B7-4ACD-A812-B0A1120B03B6}" dt="2020-11-23T20:15:46.430" v="27574"/>
          <ac:spMkLst>
            <pc:docMk/>
            <pc:sldMk cId="1899910749" sldId="549"/>
            <ac:spMk id="151" creationId="{8B252DA7-4356-4293-9B37-76E58B8780B0}"/>
          </ac:spMkLst>
        </pc:spChg>
        <pc:spChg chg="add del mod">
          <ac:chgData name="Jonathan Loo" userId="d2d72d48b56f45d8" providerId="LiveId" clId="{B816A1F6-97B7-4ACD-A812-B0A1120B03B6}" dt="2020-11-23T20:15:46.430" v="27574"/>
          <ac:spMkLst>
            <pc:docMk/>
            <pc:sldMk cId="1899910749" sldId="549"/>
            <ac:spMk id="152" creationId="{30D6E619-86FC-4B7D-B9C9-B0418D1203B8}"/>
          </ac:spMkLst>
        </pc:spChg>
        <pc:spChg chg="add del mod">
          <ac:chgData name="Jonathan Loo" userId="d2d72d48b56f45d8" providerId="LiveId" clId="{B816A1F6-97B7-4ACD-A812-B0A1120B03B6}" dt="2020-11-23T20:15:46.430" v="27574"/>
          <ac:spMkLst>
            <pc:docMk/>
            <pc:sldMk cId="1899910749" sldId="549"/>
            <ac:spMk id="163" creationId="{A3665F0A-7A38-42CC-B24E-E26900A6AD05}"/>
          </ac:spMkLst>
        </pc:spChg>
        <pc:spChg chg="add del mod">
          <ac:chgData name="Jonathan Loo" userId="d2d72d48b56f45d8" providerId="LiveId" clId="{B816A1F6-97B7-4ACD-A812-B0A1120B03B6}" dt="2020-11-23T20:15:46.430" v="27574"/>
          <ac:spMkLst>
            <pc:docMk/>
            <pc:sldMk cId="1899910749" sldId="549"/>
            <ac:spMk id="164" creationId="{B7D7398E-A9FB-4900-AAF0-FDF34976BF0E}"/>
          </ac:spMkLst>
        </pc:spChg>
        <pc:spChg chg="add del mod">
          <ac:chgData name="Jonathan Loo" userId="d2d72d48b56f45d8" providerId="LiveId" clId="{B816A1F6-97B7-4ACD-A812-B0A1120B03B6}" dt="2020-11-23T20:15:46.430" v="27574"/>
          <ac:spMkLst>
            <pc:docMk/>
            <pc:sldMk cId="1899910749" sldId="549"/>
            <ac:spMk id="165" creationId="{6B5FCEAE-D587-40D7-95E4-90E66A6FAA82}"/>
          </ac:spMkLst>
        </pc:spChg>
        <pc:spChg chg="add del mod">
          <ac:chgData name="Jonathan Loo" userId="d2d72d48b56f45d8" providerId="LiveId" clId="{B816A1F6-97B7-4ACD-A812-B0A1120B03B6}" dt="2020-11-24T09:25:08.274" v="28714" actId="478"/>
          <ac:spMkLst>
            <pc:docMk/>
            <pc:sldMk cId="1899910749" sldId="549"/>
            <ac:spMk id="192" creationId="{D7B82B6D-81EE-4DD6-A437-0F5DAB398EA0}"/>
          </ac:spMkLst>
        </pc:spChg>
        <pc:spChg chg="add del mod">
          <ac:chgData name="Jonathan Loo" userId="d2d72d48b56f45d8" providerId="LiveId" clId="{B816A1F6-97B7-4ACD-A812-B0A1120B03B6}" dt="2020-11-24T09:55:54.493" v="29418" actId="478"/>
          <ac:spMkLst>
            <pc:docMk/>
            <pc:sldMk cId="1899910749" sldId="549"/>
            <ac:spMk id="194" creationId="{13E1AAB2-429B-4B18-9A35-8827484394BB}"/>
          </ac:spMkLst>
        </pc:spChg>
        <pc:spChg chg="add del mod">
          <ac:chgData name="Jonathan Loo" userId="d2d72d48b56f45d8" providerId="LiveId" clId="{B816A1F6-97B7-4ACD-A812-B0A1120B03B6}" dt="2020-11-24T09:55:54.493" v="29418" actId="478"/>
          <ac:spMkLst>
            <pc:docMk/>
            <pc:sldMk cId="1899910749" sldId="549"/>
            <ac:spMk id="195" creationId="{B952E224-536F-4EED-8EEE-A2C142ABDBF9}"/>
          </ac:spMkLst>
        </pc:spChg>
        <pc:spChg chg="add del mod">
          <ac:chgData name="Jonathan Loo" userId="d2d72d48b56f45d8" providerId="LiveId" clId="{B816A1F6-97B7-4ACD-A812-B0A1120B03B6}" dt="2020-11-24T09:24:42.719" v="28701" actId="478"/>
          <ac:spMkLst>
            <pc:docMk/>
            <pc:sldMk cId="1899910749" sldId="549"/>
            <ac:spMk id="196" creationId="{20A21DA8-09DB-4C1E-A0CD-F28712D36C8A}"/>
          </ac:spMkLst>
        </pc:spChg>
        <pc:spChg chg="add del mod">
          <ac:chgData name="Jonathan Loo" userId="d2d72d48b56f45d8" providerId="LiveId" clId="{B816A1F6-97B7-4ACD-A812-B0A1120B03B6}" dt="2020-11-24T09:24:42.719" v="28701" actId="478"/>
          <ac:spMkLst>
            <pc:docMk/>
            <pc:sldMk cId="1899910749" sldId="549"/>
            <ac:spMk id="197" creationId="{8F0816BB-2D86-4202-BD9E-DFE91AF1B6C6}"/>
          </ac:spMkLst>
        </pc:spChg>
        <pc:spChg chg="add del mod">
          <ac:chgData name="Jonathan Loo" userId="d2d72d48b56f45d8" providerId="LiveId" clId="{B816A1F6-97B7-4ACD-A812-B0A1120B03B6}" dt="2020-11-24T09:24:42.719" v="28701" actId="478"/>
          <ac:spMkLst>
            <pc:docMk/>
            <pc:sldMk cId="1899910749" sldId="549"/>
            <ac:spMk id="198" creationId="{90D00EE5-D9CB-4296-9663-5EBCF4FB880F}"/>
          </ac:spMkLst>
        </pc:spChg>
        <pc:spChg chg="add del mod">
          <ac:chgData name="Jonathan Loo" userId="d2d72d48b56f45d8" providerId="LiveId" clId="{B816A1F6-97B7-4ACD-A812-B0A1120B03B6}" dt="2020-11-24T09:24:42.719" v="28701" actId="478"/>
          <ac:spMkLst>
            <pc:docMk/>
            <pc:sldMk cId="1899910749" sldId="549"/>
            <ac:spMk id="199" creationId="{425246DB-205A-4D78-A59F-9A2B4A5658D7}"/>
          </ac:spMkLst>
        </pc:spChg>
        <pc:spChg chg="add del mod">
          <ac:chgData name="Jonathan Loo" userId="d2d72d48b56f45d8" providerId="LiveId" clId="{B816A1F6-97B7-4ACD-A812-B0A1120B03B6}" dt="2020-11-24T09:24:42.719" v="28701" actId="478"/>
          <ac:spMkLst>
            <pc:docMk/>
            <pc:sldMk cId="1899910749" sldId="549"/>
            <ac:spMk id="200" creationId="{CB591DBB-4906-458A-B373-2A389C45C5E0}"/>
          </ac:spMkLst>
        </pc:spChg>
        <pc:spChg chg="add del mod">
          <ac:chgData name="Jonathan Loo" userId="d2d72d48b56f45d8" providerId="LiveId" clId="{B816A1F6-97B7-4ACD-A812-B0A1120B03B6}" dt="2020-11-24T09:24:42.719" v="28701" actId="478"/>
          <ac:spMkLst>
            <pc:docMk/>
            <pc:sldMk cId="1899910749" sldId="549"/>
            <ac:spMk id="201" creationId="{D106155C-945D-4541-9C73-310278F34603}"/>
          </ac:spMkLst>
        </pc:spChg>
        <pc:spChg chg="add del mod">
          <ac:chgData name="Jonathan Loo" userId="d2d72d48b56f45d8" providerId="LiveId" clId="{B816A1F6-97B7-4ACD-A812-B0A1120B03B6}" dt="2020-11-24T09:24:42.719" v="28701" actId="478"/>
          <ac:spMkLst>
            <pc:docMk/>
            <pc:sldMk cId="1899910749" sldId="549"/>
            <ac:spMk id="202" creationId="{7D225716-4866-4C53-8556-A74EDBC912C2}"/>
          </ac:spMkLst>
        </pc:spChg>
        <pc:spChg chg="add del mod">
          <ac:chgData name="Jonathan Loo" userId="d2d72d48b56f45d8" providerId="LiveId" clId="{B816A1F6-97B7-4ACD-A812-B0A1120B03B6}" dt="2020-11-24T09:24:42.719" v="28701" actId="478"/>
          <ac:spMkLst>
            <pc:docMk/>
            <pc:sldMk cId="1899910749" sldId="549"/>
            <ac:spMk id="203" creationId="{CFBB0A49-078E-4305-AA5E-CF8BBD9FE318}"/>
          </ac:spMkLst>
        </pc:spChg>
        <pc:spChg chg="add del mod">
          <ac:chgData name="Jonathan Loo" userId="d2d72d48b56f45d8" providerId="LiveId" clId="{B816A1F6-97B7-4ACD-A812-B0A1120B03B6}" dt="2020-11-24T09:24:42.719" v="28701" actId="478"/>
          <ac:spMkLst>
            <pc:docMk/>
            <pc:sldMk cId="1899910749" sldId="549"/>
            <ac:spMk id="204" creationId="{904FC619-7D16-4652-91FA-F267B71C4DE8}"/>
          </ac:spMkLst>
        </pc:spChg>
        <pc:spChg chg="add del mod">
          <ac:chgData name="Jonathan Loo" userId="d2d72d48b56f45d8" providerId="LiveId" clId="{B816A1F6-97B7-4ACD-A812-B0A1120B03B6}" dt="2020-11-24T09:55:54.493" v="29418" actId="478"/>
          <ac:spMkLst>
            <pc:docMk/>
            <pc:sldMk cId="1899910749" sldId="549"/>
            <ac:spMk id="205" creationId="{59BAF915-FE26-412C-B1A6-819EB656B0AA}"/>
          </ac:spMkLst>
        </pc:spChg>
        <pc:spChg chg="add del mod">
          <ac:chgData name="Jonathan Loo" userId="d2d72d48b56f45d8" providerId="LiveId" clId="{B816A1F6-97B7-4ACD-A812-B0A1120B03B6}" dt="2020-11-24T09:55:54.493" v="29418" actId="478"/>
          <ac:spMkLst>
            <pc:docMk/>
            <pc:sldMk cId="1899910749" sldId="549"/>
            <ac:spMk id="206" creationId="{36659C4A-5677-4EF6-B6A2-9D36F5635164}"/>
          </ac:spMkLst>
        </pc:spChg>
        <pc:spChg chg="add del mod">
          <ac:chgData name="Jonathan Loo" userId="d2d72d48b56f45d8" providerId="LiveId" clId="{B816A1F6-97B7-4ACD-A812-B0A1120B03B6}" dt="2020-11-24T09:55:54.493" v="29418" actId="478"/>
          <ac:spMkLst>
            <pc:docMk/>
            <pc:sldMk cId="1899910749" sldId="549"/>
            <ac:spMk id="207" creationId="{4BFC5C00-44F6-4F33-8753-A28BA6B244A0}"/>
          </ac:spMkLst>
        </pc:spChg>
        <pc:spChg chg="add del mod">
          <ac:chgData name="Jonathan Loo" userId="d2d72d48b56f45d8" providerId="LiveId" clId="{B816A1F6-97B7-4ACD-A812-B0A1120B03B6}" dt="2020-11-24T09:55:54.493" v="29418" actId="478"/>
          <ac:spMkLst>
            <pc:docMk/>
            <pc:sldMk cId="1899910749" sldId="549"/>
            <ac:spMk id="208" creationId="{B52B27FC-CD5A-4E06-85AA-6B062E1A4F26}"/>
          </ac:spMkLst>
        </pc:spChg>
        <pc:spChg chg="add del mod">
          <ac:chgData name="Jonathan Loo" userId="d2d72d48b56f45d8" providerId="LiveId" clId="{B816A1F6-97B7-4ACD-A812-B0A1120B03B6}" dt="2020-11-24T09:25:54.103" v="28734" actId="478"/>
          <ac:spMkLst>
            <pc:docMk/>
            <pc:sldMk cId="1899910749" sldId="549"/>
            <ac:spMk id="209" creationId="{5D852835-A010-489E-9EF4-E33C1557D548}"/>
          </ac:spMkLst>
        </pc:spChg>
        <pc:spChg chg="add del mod">
          <ac:chgData name="Jonathan Loo" userId="d2d72d48b56f45d8" providerId="LiveId" clId="{B816A1F6-97B7-4ACD-A812-B0A1120B03B6}" dt="2020-11-24T09:26:15.028" v="28739" actId="478"/>
          <ac:spMkLst>
            <pc:docMk/>
            <pc:sldMk cId="1899910749" sldId="549"/>
            <ac:spMk id="210" creationId="{5087495A-3319-41A8-9EB0-BEA7A3DD9AB6}"/>
          </ac:spMkLst>
        </pc:spChg>
        <pc:spChg chg="add del mod">
          <ac:chgData name="Jonathan Loo" userId="d2d72d48b56f45d8" providerId="LiveId" clId="{B816A1F6-97B7-4ACD-A812-B0A1120B03B6}" dt="2020-11-24T09:26:16.665" v="28740" actId="478"/>
          <ac:spMkLst>
            <pc:docMk/>
            <pc:sldMk cId="1899910749" sldId="549"/>
            <ac:spMk id="211" creationId="{9BF0758D-CA2A-4FCD-B290-3A8C1E34FBF7}"/>
          </ac:spMkLst>
        </pc:spChg>
        <pc:spChg chg="add del mod">
          <ac:chgData name="Jonathan Loo" userId="d2d72d48b56f45d8" providerId="LiveId" clId="{B816A1F6-97B7-4ACD-A812-B0A1120B03B6}" dt="2020-11-24T09:26:18.455" v="28741" actId="478"/>
          <ac:spMkLst>
            <pc:docMk/>
            <pc:sldMk cId="1899910749" sldId="549"/>
            <ac:spMk id="212" creationId="{FB4236A4-7E1F-49B0-9242-75FD94BE0C43}"/>
          </ac:spMkLst>
        </pc:spChg>
        <pc:spChg chg="add del mod">
          <ac:chgData name="Jonathan Loo" userId="d2d72d48b56f45d8" providerId="LiveId" clId="{B816A1F6-97B7-4ACD-A812-B0A1120B03B6}" dt="2020-11-24T09:55:54.493" v="29418" actId="478"/>
          <ac:spMkLst>
            <pc:docMk/>
            <pc:sldMk cId="1899910749" sldId="549"/>
            <ac:spMk id="215" creationId="{DE4229DC-AB43-41DF-B1D9-58C6FCBF19EF}"/>
          </ac:spMkLst>
        </pc:spChg>
        <pc:spChg chg="add del mod">
          <ac:chgData name="Jonathan Loo" userId="d2d72d48b56f45d8" providerId="LiveId" clId="{B816A1F6-97B7-4ACD-A812-B0A1120B03B6}" dt="2020-11-24T09:55:54.493" v="29418" actId="478"/>
          <ac:spMkLst>
            <pc:docMk/>
            <pc:sldMk cId="1899910749" sldId="549"/>
            <ac:spMk id="216" creationId="{97565551-981D-4C47-B5BA-7B08741211B0}"/>
          </ac:spMkLst>
        </pc:spChg>
        <pc:spChg chg="add del mod">
          <ac:chgData name="Jonathan Loo" userId="d2d72d48b56f45d8" providerId="LiveId" clId="{B816A1F6-97B7-4ACD-A812-B0A1120B03B6}" dt="2020-11-24T09:55:54.493" v="29418" actId="478"/>
          <ac:spMkLst>
            <pc:docMk/>
            <pc:sldMk cId="1899910749" sldId="549"/>
            <ac:spMk id="217" creationId="{30E65FD2-0023-4B86-A5ED-078C2DD369A7}"/>
          </ac:spMkLst>
        </pc:spChg>
        <pc:spChg chg="add del mod">
          <ac:chgData name="Jonathan Loo" userId="d2d72d48b56f45d8" providerId="LiveId" clId="{B816A1F6-97B7-4ACD-A812-B0A1120B03B6}" dt="2020-11-24T09:55:54.493" v="29418" actId="478"/>
          <ac:spMkLst>
            <pc:docMk/>
            <pc:sldMk cId="1899910749" sldId="549"/>
            <ac:spMk id="218" creationId="{2325600F-617F-425A-9345-8D7239BCD4D3}"/>
          </ac:spMkLst>
        </pc:spChg>
        <pc:spChg chg="add del mod">
          <ac:chgData name="Jonathan Loo" userId="d2d72d48b56f45d8" providerId="LiveId" clId="{B816A1F6-97B7-4ACD-A812-B0A1120B03B6}" dt="2020-11-24T09:55:54.493" v="29418" actId="478"/>
          <ac:spMkLst>
            <pc:docMk/>
            <pc:sldMk cId="1899910749" sldId="549"/>
            <ac:spMk id="219" creationId="{A3EB14AF-DD08-4EDD-A2ED-D2C415E0B008}"/>
          </ac:spMkLst>
        </pc:spChg>
        <pc:spChg chg="add del mod">
          <ac:chgData name="Jonathan Loo" userId="d2d72d48b56f45d8" providerId="LiveId" clId="{B816A1F6-97B7-4ACD-A812-B0A1120B03B6}" dt="2020-11-24T09:24:42.719" v="28701" actId="478"/>
          <ac:spMkLst>
            <pc:docMk/>
            <pc:sldMk cId="1899910749" sldId="549"/>
            <ac:spMk id="230" creationId="{8792872E-0A4D-4B23-95E7-6093C2399435}"/>
          </ac:spMkLst>
        </pc:spChg>
        <pc:spChg chg="add del mod">
          <ac:chgData name="Jonathan Loo" userId="d2d72d48b56f45d8" providerId="LiveId" clId="{B816A1F6-97B7-4ACD-A812-B0A1120B03B6}" dt="2020-11-24T09:55:54.493" v="29418" actId="478"/>
          <ac:spMkLst>
            <pc:docMk/>
            <pc:sldMk cId="1899910749" sldId="549"/>
            <ac:spMk id="231" creationId="{F172A8EF-2B82-4237-8FAF-97E19D0A06BC}"/>
          </ac:spMkLst>
        </pc:spChg>
        <pc:spChg chg="add del mod">
          <ac:chgData name="Jonathan Loo" userId="d2d72d48b56f45d8" providerId="LiveId" clId="{B816A1F6-97B7-4ACD-A812-B0A1120B03B6}" dt="2020-11-24T09:55:54.493" v="29418" actId="478"/>
          <ac:spMkLst>
            <pc:docMk/>
            <pc:sldMk cId="1899910749" sldId="549"/>
            <ac:spMk id="232" creationId="{868ABFAB-CF85-4E94-B24C-4234B9CDD974}"/>
          </ac:spMkLst>
        </pc:spChg>
        <pc:spChg chg="add del mod">
          <ac:chgData name="Jonathan Loo" userId="d2d72d48b56f45d8" providerId="LiveId" clId="{B816A1F6-97B7-4ACD-A812-B0A1120B03B6}" dt="2020-11-24T09:55:54.493" v="29418" actId="478"/>
          <ac:spMkLst>
            <pc:docMk/>
            <pc:sldMk cId="1899910749" sldId="549"/>
            <ac:spMk id="233" creationId="{67501587-79F8-4498-B6A5-2C5AB80F9596}"/>
          </ac:spMkLst>
        </pc:spChg>
        <pc:spChg chg="add mod">
          <ac:chgData name="Jonathan Loo" userId="d2d72d48b56f45d8" providerId="LiveId" clId="{B816A1F6-97B7-4ACD-A812-B0A1120B03B6}" dt="2020-11-25T10:14:03.234" v="43197" actId="20577"/>
          <ac:spMkLst>
            <pc:docMk/>
            <pc:sldMk cId="1899910749" sldId="549"/>
            <ac:spMk id="270" creationId="{258A9503-ACB3-4C7E-AD31-F68187BD4ACF}"/>
          </ac:spMkLst>
        </pc:spChg>
        <pc:spChg chg="add del mod">
          <ac:chgData name="Jonathan Loo" userId="d2d72d48b56f45d8" providerId="LiveId" clId="{B816A1F6-97B7-4ACD-A812-B0A1120B03B6}" dt="2020-11-24T09:26:02.027" v="28737" actId="478"/>
          <ac:spMkLst>
            <pc:docMk/>
            <pc:sldMk cId="1899910749" sldId="549"/>
            <ac:spMk id="271" creationId="{5C5F505D-436F-4FFC-9E1D-D3B97619252D}"/>
          </ac:spMkLst>
        </pc:spChg>
        <pc:spChg chg="add del mod">
          <ac:chgData name="Jonathan Loo" userId="d2d72d48b56f45d8" providerId="LiveId" clId="{B816A1F6-97B7-4ACD-A812-B0A1120B03B6}" dt="2020-11-24T09:59:23.981" v="29549" actId="478"/>
          <ac:spMkLst>
            <pc:docMk/>
            <pc:sldMk cId="1899910749" sldId="549"/>
            <ac:spMk id="276" creationId="{A688E981-515E-4C9B-A054-EAF89E6BD6A7}"/>
          </ac:spMkLst>
        </pc:spChg>
        <pc:spChg chg="add del mod">
          <ac:chgData name="Jonathan Loo" userId="d2d72d48b56f45d8" providerId="LiveId" clId="{B816A1F6-97B7-4ACD-A812-B0A1120B03B6}" dt="2020-11-24T09:59:23.981" v="29549" actId="478"/>
          <ac:spMkLst>
            <pc:docMk/>
            <pc:sldMk cId="1899910749" sldId="549"/>
            <ac:spMk id="277" creationId="{52C4F6D9-98DB-4D49-98EB-8F0DE59B08B6}"/>
          </ac:spMkLst>
        </pc:spChg>
        <pc:spChg chg="add del mod">
          <ac:chgData name="Jonathan Loo" userId="d2d72d48b56f45d8" providerId="LiveId" clId="{B816A1F6-97B7-4ACD-A812-B0A1120B03B6}" dt="2020-11-24T09:59:23.981" v="29549" actId="478"/>
          <ac:spMkLst>
            <pc:docMk/>
            <pc:sldMk cId="1899910749" sldId="549"/>
            <ac:spMk id="278" creationId="{8980BFFC-6719-48A6-81F1-C0798C3F9971}"/>
          </ac:spMkLst>
        </pc:spChg>
        <pc:spChg chg="add del mod">
          <ac:chgData name="Jonathan Loo" userId="d2d72d48b56f45d8" providerId="LiveId" clId="{B816A1F6-97B7-4ACD-A812-B0A1120B03B6}" dt="2020-11-24T09:59:23.981" v="29549" actId="478"/>
          <ac:spMkLst>
            <pc:docMk/>
            <pc:sldMk cId="1899910749" sldId="549"/>
            <ac:spMk id="279" creationId="{97EC546D-3BD4-47AA-B0F3-24E8144A1EAB}"/>
          </ac:spMkLst>
        </pc:spChg>
        <pc:spChg chg="add del mod">
          <ac:chgData name="Jonathan Loo" userId="d2d72d48b56f45d8" providerId="LiveId" clId="{B816A1F6-97B7-4ACD-A812-B0A1120B03B6}" dt="2020-11-24T09:59:23.981" v="29549" actId="478"/>
          <ac:spMkLst>
            <pc:docMk/>
            <pc:sldMk cId="1899910749" sldId="549"/>
            <ac:spMk id="280" creationId="{A07D226B-7CFC-4C36-AA1A-00A2CC4B6AE9}"/>
          </ac:spMkLst>
        </pc:spChg>
        <pc:spChg chg="add del mod">
          <ac:chgData name="Jonathan Loo" userId="d2d72d48b56f45d8" providerId="LiveId" clId="{B816A1F6-97B7-4ACD-A812-B0A1120B03B6}" dt="2020-11-24T09:59:23.981" v="29549" actId="478"/>
          <ac:spMkLst>
            <pc:docMk/>
            <pc:sldMk cId="1899910749" sldId="549"/>
            <ac:spMk id="281" creationId="{F6B440AD-3277-4EA4-B841-D5E4A2E803B1}"/>
          </ac:spMkLst>
        </pc:spChg>
        <pc:spChg chg="add del mod">
          <ac:chgData name="Jonathan Loo" userId="d2d72d48b56f45d8" providerId="LiveId" clId="{B816A1F6-97B7-4ACD-A812-B0A1120B03B6}" dt="2020-11-24T09:59:23.981" v="29549" actId="478"/>
          <ac:spMkLst>
            <pc:docMk/>
            <pc:sldMk cId="1899910749" sldId="549"/>
            <ac:spMk id="284" creationId="{AD33285A-C091-4EC5-A01A-9B577326BF66}"/>
          </ac:spMkLst>
        </pc:spChg>
        <pc:spChg chg="add del mod">
          <ac:chgData name="Jonathan Loo" userId="d2d72d48b56f45d8" providerId="LiveId" clId="{B816A1F6-97B7-4ACD-A812-B0A1120B03B6}" dt="2020-11-24T09:59:23.981" v="29549" actId="478"/>
          <ac:spMkLst>
            <pc:docMk/>
            <pc:sldMk cId="1899910749" sldId="549"/>
            <ac:spMk id="295" creationId="{D49FEB69-C687-499A-9041-F2CE36430A6E}"/>
          </ac:spMkLst>
        </pc:spChg>
        <pc:spChg chg="add del mod">
          <ac:chgData name="Jonathan Loo" userId="d2d72d48b56f45d8" providerId="LiveId" clId="{B816A1F6-97B7-4ACD-A812-B0A1120B03B6}" dt="2020-11-24T09:59:23.981" v="29549" actId="478"/>
          <ac:spMkLst>
            <pc:docMk/>
            <pc:sldMk cId="1899910749" sldId="549"/>
            <ac:spMk id="296" creationId="{F4B973B9-8272-4FB0-B476-C37E481FC6D5}"/>
          </ac:spMkLst>
        </pc:spChg>
        <pc:spChg chg="add del mod">
          <ac:chgData name="Jonathan Loo" userId="d2d72d48b56f45d8" providerId="LiveId" clId="{B816A1F6-97B7-4ACD-A812-B0A1120B03B6}" dt="2020-11-24T09:59:23.981" v="29549" actId="478"/>
          <ac:spMkLst>
            <pc:docMk/>
            <pc:sldMk cId="1899910749" sldId="549"/>
            <ac:spMk id="297" creationId="{592AE05E-67B8-436D-AB7D-E58689693881}"/>
          </ac:spMkLst>
        </pc:spChg>
        <pc:spChg chg="add del mod">
          <ac:chgData name="Jonathan Loo" userId="d2d72d48b56f45d8" providerId="LiveId" clId="{B816A1F6-97B7-4ACD-A812-B0A1120B03B6}" dt="2020-11-24T09:56:13.915" v="29421" actId="478"/>
          <ac:spMkLst>
            <pc:docMk/>
            <pc:sldMk cId="1899910749" sldId="549"/>
            <ac:spMk id="312" creationId="{96885134-190C-4F92-AEC8-B796F13648CD}"/>
          </ac:spMkLst>
        </pc:spChg>
        <pc:spChg chg="add del mod ord">
          <ac:chgData name="Jonathan Loo" userId="d2d72d48b56f45d8" providerId="LiveId" clId="{B816A1F6-97B7-4ACD-A812-B0A1120B03B6}" dt="2020-11-24T14:36:12.182" v="39044" actId="478"/>
          <ac:spMkLst>
            <pc:docMk/>
            <pc:sldMk cId="1899910749" sldId="549"/>
            <ac:spMk id="313" creationId="{A45AAA8E-98CE-4656-87F8-233D912E5A49}"/>
          </ac:spMkLst>
        </pc:spChg>
        <pc:spChg chg="add mod">
          <ac:chgData name="Jonathan Loo" userId="d2d72d48b56f45d8" providerId="LiveId" clId="{B816A1F6-97B7-4ACD-A812-B0A1120B03B6}" dt="2020-11-24T14:36:32.137" v="39050" actId="1076"/>
          <ac:spMkLst>
            <pc:docMk/>
            <pc:sldMk cId="1899910749" sldId="549"/>
            <ac:spMk id="327" creationId="{8F054723-D9B4-45FB-8C21-564DFD6EA77D}"/>
          </ac:spMkLst>
        </pc:spChg>
        <pc:spChg chg="add mod">
          <ac:chgData name="Jonathan Loo" userId="d2d72d48b56f45d8" providerId="LiveId" clId="{B816A1F6-97B7-4ACD-A812-B0A1120B03B6}" dt="2020-11-24T12:56:26.852" v="36446" actId="1076"/>
          <ac:spMkLst>
            <pc:docMk/>
            <pc:sldMk cId="1899910749" sldId="549"/>
            <ac:spMk id="328" creationId="{491122AA-85F2-499E-860C-1B7FA95D1D00}"/>
          </ac:spMkLst>
        </pc:spChg>
        <pc:spChg chg="add del mod">
          <ac:chgData name="Jonathan Loo" userId="d2d72d48b56f45d8" providerId="LiveId" clId="{B816A1F6-97B7-4ACD-A812-B0A1120B03B6}" dt="2020-11-24T10:17:41.516" v="30098" actId="478"/>
          <ac:spMkLst>
            <pc:docMk/>
            <pc:sldMk cId="1899910749" sldId="549"/>
            <ac:spMk id="335" creationId="{53DE7121-EA96-48EA-87CD-F3DCFB575EC0}"/>
          </ac:spMkLst>
        </pc:spChg>
        <pc:spChg chg="add del mod">
          <ac:chgData name="Jonathan Loo" userId="d2d72d48b56f45d8" providerId="LiveId" clId="{B816A1F6-97B7-4ACD-A812-B0A1120B03B6}" dt="2020-11-24T10:17:41.516" v="30098" actId="478"/>
          <ac:spMkLst>
            <pc:docMk/>
            <pc:sldMk cId="1899910749" sldId="549"/>
            <ac:spMk id="336" creationId="{E7F05E96-7305-48AE-A126-05746D4F360F}"/>
          </ac:spMkLst>
        </pc:spChg>
        <pc:spChg chg="add del mod">
          <ac:chgData name="Jonathan Loo" userId="d2d72d48b56f45d8" providerId="LiveId" clId="{B816A1F6-97B7-4ACD-A812-B0A1120B03B6}" dt="2020-11-24T10:17:41.516" v="30098" actId="478"/>
          <ac:spMkLst>
            <pc:docMk/>
            <pc:sldMk cId="1899910749" sldId="549"/>
            <ac:spMk id="337" creationId="{C8A2AFA5-C9D0-4C60-9F4C-2869C756AFEF}"/>
          </ac:spMkLst>
        </pc:spChg>
        <pc:spChg chg="add del mod">
          <ac:chgData name="Jonathan Loo" userId="d2d72d48b56f45d8" providerId="LiveId" clId="{B816A1F6-97B7-4ACD-A812-B0A1120B03B6}" dt="2020-11-24T10:17:41.516" v="30098" actId="478"/>
          <ac:spMkLst>
            <pc:docMk/>
            <pc:sldMk cId="1899910749" sldId="549"/>
            <ac:spMk id="338" creationId="{F63E9BB2-4693-46F5-8461-EA7C7CE8200E}"/>
          </ac:spMkLst>
        </pc:spChg>
        <pc:spChg chg="add del mod">
          <ac:chgData name="Jonathan Loo" userId="d2d72d48b56f45d8" providerId="LiveId" clId="{B816A1F6-97B7-4ACD-A812-B0A1120B03B6}" dt="2020-11-24T10:17:41.516" v="30098" actId="478"/>
          <ac:spMkLst>
            <pc:docMk/>
            <pc:sldMk cId="1899910749" sldId="549"/>
            <ac:spMk id="339" creationId="{A06835B2-6359-457F-AE21-57E5368F6F23}"/>
          </ac:spMkLst>
        </pc:spChg>
        <pc:spChg chg="add del mod">
          <ac:chgData name="Jonathan Loo" userId="d2d72d48b56f45d8" providerId="LiveId" clId="{B816A1F6-97B7-4ACD-A812-B0A1120B03B6}" dt="2020-11-24T10:17:41.516" v="30098" actId="478"/>
          <ac:spMkLst>
            <pc:docMk/>
            <pc:sldMk cId="1899910749" sldId="549"/>
            <ac:spMk id="340" creationId="{C7A9A84C-4D0C-4F4A-8374-8881181F4CD2}"/>
          </ac:spMkLst>
        </pc:spChg>
        <pc:spChg chg="add del mod">
          <ac:chgData name="Jonathan Loo" userId="d2d72d48b56f45d8" providerId="LiveId" clId="{B816A1F6-97B7-4ACD-A812-B0A1120B03B6}" dt="2020-11-24T10:17:41.516" v="30098" actId="478"/>
          <ac:spMkLst>
            <pc:docMk/>
            <pc:sldMk cId="1899910749" sldId="549"/>
            <ac:spMk id="343" creationId="{B2D486EF-DF61-4C3D-A157-0E61A75614ED}"/>
          </ac:spMkLst>
        </pc:spChg>
        <pc:spChg chg="add del">
          <ac:chgData name="Jonathan Loo" userId="d2d72d48b56f45d8" providerId="LiveId" clId="{B816A1F6-97B7-4ACD-A812-B0A1120B03B6}" dt="2020-11-24T10:34:00.604" v="31099" actId="22"/>
          <ac:spMkLst>
            <pc:docMk/>
            <pc:sldMk cId="1899910749" sldId="549"/>
            <ac:spMk id="388" creationId="{95A5BDF3-7F72-4C90-B32D-4DB2745F0A45}"/>
          </ac:spMkLst>
        </pc:spChg>
        <pc:spChg chg="add mod">
          <ac:chgData name="Jonathan Loo" userId="d2d72d48b56f45d8" providerId="LiveId" clId="{B816A1F6-97B7-4ACD-A812-B0A1120B03B6}" dt="2020-11-24T12:56:33.191" v="36447" actId="1076"/>
          <ac:spMkLst>
            <pc:docMk/>
            <pc:sldMk cId="1899910749" sldId="549"/>
            <ac:spMk id="389" creationId="{4D1F29BD-D75F-4386-81EB-5083EAB9AD4E}"/>
          </ac:spMkLst>
        </pc:spChg>
        <pc:spChg chg="add del mod">
          <ac:chgData name="Jonathan Loo" userId="d2d72d48b56f45d8" providerId="LiveId" clId="{B816A1F6-97B7-4ACD-A812-B0A1120B03B6}" dt="2020-11-24T10:53:33.895" v="32057" actId="478"/>
          <ac:spMkLst>
            <pc:docMk/>
            <pc:sldMk cId="1899910749" sldId="549"/>
            <ac:spMk id="401" creationId="{E112C602-A09C-491E-85E9-4D4D579FBC90}"/>
          </ac:spMkLst>
        </pc:spChg>
        <pc:spChg chg="add mod">
          <ac:chgData name="Jonathan Loo" userId="d2d72d48b56f45d8" providerId="LiveId" clId="{B816A1F6-97B7-4ACD-A812-B0A1120B03B6}" dt="2020-11-24T10:58:02.178" v="32354" actId="1076"/>
          <ac:spMkLst>
            <pc:docMk/>
            <pc:sldMk cId="1899910749" sldId="549"/>
            <ac:spMk id="421" creationId="{FB66A21D-A5D7-4B96-99CA-D0A5BBE2932D}"/>
          </ac:spMkLst>
        </pc:spChg>
        <pc:grpChg chg="add del mod">
          <ac:chgData name="Jonathan Loo" userId="d2d72d48b56f45d8" providerId="LiveId" clId="{B816A1F6-97B7-4ACD-A812-B0A1120B03B6}" dt="2020-11-23T16:51:25.688" v="25556"/>
          <ac:grpSpMkLst>
            <pc:docMk/>
            <pc:sldMk cId="1899910749" sldId="549"/>
            <ac:grpSpMk id="9" creationId="{B5C59F8C-C823-4E41-B4DC-2D0696233916}"/>
          </ac:grpSpMkLst>
        </pc:grpChg>
        <pc:grpChg chg="mod">
          <ac:chgData name="Jonathan Loo" userId="d2d72d48b56f45d8" providerId="LiveId" clId="{B816A1F6-97B7-4ACD-A812-B0A1120B03B6}" dt="2020-11-23T16:51:18.845" v="25553"/>
          <ac:grpSpMkLst>
            <pc:docMk/>
            <pc:sldMk cId="1899910749" sldId="549"/>
            <ac:grpSpMk id="10" creationId="{22FBE24D-EACA-4A35-A376-14A30CEDEF91}"/>
          </ac:grpSpMkLst>
        </pc:grpChg>
        <pc:grpChg chg="add del mod">
          <ac:chgData name="Jonathan Loo" userId="d2d72d48b56f45d8" providerId="LiveId" clId="{B816A1F6-97B7-4ACD-A812-B0A1120B03B6}" dt="2020-11-24T09:23:20.458" v="28697" actId="165"/>
          <ac:grpSpMkLst>
            <pc:docMk/>
            <pc:sldMk cId="1899910749" sldId="549"/>
            <ac:grpSpMk id="191" creationId="{D1272A94-3D99-4D01-91E3-17865DD1BD2D}"/>
          </ac:grpSpMkLst>
        </pc:grpChg>
        <pc:grpChg chg="add del mod">
          <ac:chgData name="Jonathan Loo" userId="d2d72d48b56f45d8" providerId="LiveId" clId="{B816A1F6-97B7-4ACD-A812-B0A1120B03B6}" dt="2020-11-24T10:51:59.604" v="31987" actId="478"/>
          <ac:grpSpMkLst>
            <pc:docMk/>
            <pc:sldMk cId="1899910749" sldId="549"/>
            <ac:grpSpMk id="402" creationId="{78D97B6D-3A7A-4BE4-AC27-4BFE1C0C1975}"/>
          </ac:grpSpMkLst>
        </pc:grpChg>
        <pc:picChg chg="del mod modCrop">
          <ac:chgData name="Jonathan Loo" userId="d2d72d48b56f45d8" providerId="LiveId" clId="{B816A1F6-97B7-4ACD-A812-B0A1120B03B6}" dt="2020-11-23T16:52:58.796" v="25564" actId="478"/>
          <ac:picMkLst>
            <pc:docMk/>
            <pc:sldMk cId="1899910749" sldId="549"/>
            <ac:picMk id="4" creationId="{6F86850E-03B4-44A0-9FB3-C70999D8CA41}"/>
          </ac:picMkLst>
        </pc:picChg>
        <pc:picChg chg="del mod modCrop">
          <ac:chgData name="Jonathan Loo" userId="d2d72d48b56f45d8" providerId="LiveId" clId="{B816A1F6-97B7-4ACD-A812-B0A1120B03B6}" dt="2020-11-23T20:12:00.428" v="27509" actId="478"/>
          <ac:picMkLst>
            <pc:docMk/>
            <pc:sldMk cId="1899910749" sldId="549"/>
            <ac:picMk id="5" creationId="{CDC06DC9-CB22-43A4-B286-BB0F25820B68}"/>
          </ac:picMkLst>
        </pc:picChg>
        <pc:picChg chg="del">
          <ac:chgData name="Jonathan Loo" userId="d2d72d48b56f45d8" providerId="LiveId" clId="{B816A1F6-97B7-4ACD-A812-B0A1120B03B6}" dt="2020-11-23T16:51:17.632" v="25552" actId="478"/>
          <ac:picMkLst>
            <pc:docMk/>
            <pc:sldMk cId="1899910749" sldId="549"/>
            <ac:picMk id="7" creationId="{57F269B8-2721-4D6D-88EA-05E0B038D4E3}"/>
          </ac:picMkLst>
        </pc:picChg>
        <pc:picChg chg="del">
          <ac:chgData name="Jonathan Loo" userId="d2d72d48b56f45d8" providerId="LiveId" clId="{B816A1F6-97B7-4ACD-A812-B0A1120B03B6}" dt="2020-11-23T16:51:17.160" v="25551" actId="478"/>
          <ac:picMkLst>
            <pc:docMk/>
            <pc:sldMk cId="1899910749" sldId="549"/>
            <ac:picMk id="8" creationId="{AF52C8C2-FBF1-4E96-9463-7EAAE3DFFC55}"/>
          </ac:picMkLst>
        </pc:picChg>
        <pc:picChg chg="mod">
          <ac:chgData name="Jonathan Loo" userId="d2d72d48b56f45d8" providerId="LiveId" clId="{B816A1F6-97B7-4ACD-A812-B0A1120B03B6}" dt="2020-11-23T16:51:18.845" v="25553"/>
          <ac:picMkLst>
            <pc:docMk/>
            <pc:sldMk cId="1899910749" sldId="549"/>
            <ac:picMk id="12" creationId="{8EBB3923-92AA-445B-8504-A506D1BEB3F0}"/>
          </ac:picMkLst>
        </pc:picChg>
        <pc:picChg chg="mod">
          <ac:chgData name="Jonathan Loo" userId="d2d72d48b56f45d8" providerId="LiveId" clId="{B816A1F6-97B7-4ACD-A812-B0A1120B03B6}" dt="2020-11-23T16:51:18.845" v="25553"/>
          <ac:picMkLst>
            <pc:docMk/>
            <pc:sldMk cId="1899910749" sldId="549"/>
            <ac:picMk id="16" creationId="{905D2E68-0F1A-4718-9E53-859103EE4A1A}"/>
          </ac:picMkLst>
        </pc:picChg>
        <pc:picChg chg="mod">
          <ac:chgData name="Jonathan Loo" userId="d2d72d48b56f45d8" providerId="LiveId" clId="{B816A1F6-97B7-4ACD-A812-B0A1120B03B6}" dt="2020-11-23T16:51:18.845" v="25553"/>
          <ac:picMkLst>
            <pc:docMk/>
            <pc:sldMk cId="1899910749" sldId="549"/>
            <ac:picMk id="17" creationId="{FA621C0D-2BFD-4D0C-ABE8-6B636BB69027}"/>
          </ac:picMkLst>
        </pc:picChg>
        <pc:picChg chg="mod">
          <ac:chgData name="Jonathan Loo" userId="d2d72d48b56f45d8" providerId="LiveId" clId="{B816A1F6-97B7-4ACD-A812-B0A1120B03B6}" dt="2020-11-23T16:51:18.845" v="25553"/>
          <ac:picMkLst>
            <pc:docMk/>
            <pc:sldMk cId="1899910749" sldId="549"/>
            <ac:picMk id="19" creationId="{80405D3B-F80A-41CC-A0E8-BD3732211C1F}"/>
          </ac:picMkLst>
        </pc:picChg>
        <pc:picChg chg="del">
          <ac:chgData name="Jonathan Loo" userId="d2d72d48b56f45d8" providerId="LiveId" clId="{B816A1F6-97B7-4ACD-A812-B0A1120B03B6}" dt="2020-11-23T16:51:16.111" v="25549" actId="478"/>
          <ac:picMkLst>
            <pc:docMk/>
            <pc:sldMk cId="1899910749" sldId="549"/>
            <ac:picMk id="20" creationId="{75D34EC8-0C4C-4F51-AE46-D5EC114DB87F}"/>
          </ac:picMkLst>
        </pc:picChg>
        <pc:picChg chg="del">
          <ac:chgData name="Jonathan Loo" userId="d2d72d48b56f45d8" providerId="LiveId" clId="{B816A1F6-97B7-4ACD-A812-B0A1120B03B6}" dt="2020-11-23T16:51:16.607" v="25550" actId="478"/>
          <ac:picMkLst>
            <pc:docMk/>
            <pc:sldMk cId="1899910749" sldId="549"/>
            <ac:picMk id="22" creationId="{115CAB32-4796-499A-8CF0-594CEA60BA31}"/>
          </ac:picMkLst>
        </pc:picChg>
        <pc:picChg chg="mod">
          <ac:chgData name="Jonathan Loo" userId="d2d72d48b56f45d8" providerId="LiveId" clId="{B816A1F6-97B7-4ACD-A812-B0A1120B03B6}" dt="2020-11-23T16:51:18.845" v="25553"/>
          <ac:picMkLst>
            <pc:docMk/>
            <pc:sldMk cId="1899910749" sldId="549"/>
            <ac:picMk id="23" creationId="{3B90795F-9FF8-4380-9F32-A9D3F08A0671}"/>
          </ac:picMkLst>
        </pc:picChg>
        <pc:picChg chg="mod">
          <ac:chgData name="Jonathan Loo" userId="d2d72d48b56f45d8" providerId="LiveId" clId="{B816A1F6-97B7-4ACD-A812-B0A1120B03B6}" dt="2020-11-23T16:51:18.845" v="25553"/>
          <ac:picMkLst>
            <pc:docMk/>
            <pc:sldMk cId="1899910749" sldId="549"/>
            <ac:picMk id="59" creationId="{14EC5D14-4747-4124-93A5-E2B5CF480253}"/>
          </ac:picMkLst>
        </pc:picChg>
        <pc:picChg chg="mod">
          <ac:chgData name="Jonathan Loo" userId="d2d72d48b56f45d8" providerId="LiveId" clId="{B816A1F6-97B7-4ACD-A812-B0A1120B03B6}" dt="2020-11-23T16:51:18.845" v="25553"/>
          <ac:picMkLst>
            <pc:docMk/>
            <pc:sldMk cId="1899910749" sldId="549"/>
            <ac:picMk id="60" creationId="{64403725-EE7E-4027-8CA7-19D73D37F5A7}"/>
          </ac:picMkLst>
        </pc:picChg>
        <pc:picChg chg="mod">
          <ac:chgData name="Jonathan Loo" userId="d2d72d48b56f45d8" providerId="LiveId" clId="{B816A1F6-97B7-4ACD-A812-B0A1120B03B6}" dt="2020-11-23T16:51:18.845" v="25553"/>
          <ac:picMkLst>
            <pc:docMk/>
            <pc:sldMk cId="1899910749" sldId="549"/>
            <ac:picMk id="61" creationId="{4132F7EB-D3E1-4EC3-8BA0-DA6DCD88FBDA}"/>
          </ac:picMkLst>
        </pc:picChg>
        <pc:picChg chg="mod">
          <ac:chgData name="Jonathan Loo" userId="d2d72d48b56f45d8" providerId="LiveId" clId="{B816A1F6-97B7-4ACD-A812-B0A1120B03B6}" dt="2020-11-23T16:51:18.845" v="25553"/>
          <ac:picMkLst>
            <pc:docMk/>
            <pc:sldMk cId="1899910749" sldId="549"/>
            <ac:picMk id="62" creationId="{D2234EC9-81F6-4FDD-BBD1-79BCFD7D6FAE}"/>
          </ac:picMkLst>
        </pc:picChg>
        <pc:picChg chg="mod">
          <ac:chgData name="Jonathan Loo" userId="d2d72d48b56f45d8" providerId="LiveId" clId="{B816A1F6-97B7-4ACD-A812-B0A1120B03B6}" dt="2020-11-23T16:51:18.845" v="25553"/>
          <ac:picMkLst>
            <pc:docMk/>
            <pc:sldMk cId="1899910749" sldId="549"/>
            <ac:picMk id="68" creationId="{E38B732B-B5A8-4FFF-9D1E-87FD7B47D10D}"/>
          </ac:picMkLst>
        </pc:picChg>
        <pc:picChg chg="mod">
          <ac:chgData name="Jonathan Loo" userId="d2d72d48b56f45d8" providerId="LiveId" clId="{B816A1F6-97B7-4ACD-A812-B0A1120B03B6}" dt="2020-11-23T16:51:18.845" v="25553"/>
          <ac:picMkLst>
            <pc:docMk/>
            <pc:sldMk cId="1899910749" sldId="549"/>
            <ac:picMk id="69" creationId="{AFDA3530-74D8-4E5A-BD05-BDB9DB7E5470}"/>
          </ac:picMkLst>
        </pc:picChg>
        <pc:picChg chg="mod">
          <ac:chgData name="Jonathan Loo" userId="d2d72d48b56f45d8" providerId="LiveId" clId="{B816A1F6-97B7-4ACD-A812-B0A1120B03B6}" dt="2020-11-23T16:51:18.845" v="25553"/>
          <ac:picMkLst>
            <pc:docMk/>
            <pc:sldMk cId="1899910749" sldId="549"/>
            <ac:picMk id="70" creationId="{39C7085F-8AB7-4370-88AB-8E84234D2D7A}"/>
          </ac:picMkLst>
        </pc:picChg>
        <pc:picChg chg="mod">
          <ac:chgData name="Jonathan Loo" userId="d2d72d48b56f45d8" providerId="LiveId" clId="{B816A1F6-97B7-4ACD-A812-B0A1120B03B6}" dt="2020-11-23T16:51:18.845" v="25553"/>
          <ac:picMkLst>
            <pc:docMk/>
            <pc:sldMk cId="1899910749" sldId="549"/>
            <ac:picMk id="71" creationId="{A48519A8-C3DB-4FAB-81BE-6804D84D50D3}"/>
          </ac:picMkLst>
        </pc:picChg>
        <pc:picChg chg="mod">
          <ac:chgData name="Jonathan Loo" userId="d2d72d48b56f45d8" providerId="LiveId" clId="{B816A1F6-97B7-4ACD-A812-B0A1120B03B6}" dt="2020-11-23T16:51:18.845" v="25553"/>
          <ac:picMkLst>
            <pc:docMk/>
            <pc:sldMk cId="1899910749" sldId="549"/>
            <ac:picMk id="72" creationId="{AD2CB2E7-0244-4E5A-A37D-1BB8C525DC66}"/>
          </ac:picMkLst>
        </pc:picChg>
        <pc:picChg chg="mod">
          <ac:chgData name="Jonathan Loo" userId="d2d72d48b56f45d8" providerId="LiveId" clId="{B816A1F6-97B7-4ACD-A812-B0A1120B03B6}" dt="2020-11-23T16:51:18.845" v="25553"/>
          <ac:picMkLst>
            <pc:docMk/>
            <pc:sldMk cId="1899910749" sldId="549"/>
            <ac:picMk id="73" creationId="{17F6BC54-EEFF-422D-A2E2-87D070ACD6CB}"/>
          </ac:picMkLst>
        </pc:picChg>
        <pc:picChg chg="mod">
          <ac:chgData name="Jonathan Loo" userId="d2d72d48b56f45d8" providerId="LiveId" clId="{B816A1F6-97B7-4ACD-A812-B0A1120B03B6}" dt="2020-11-23T16:51:18.845" v="25553"/>
          <ac:picMkLst>
            <pc:docMk/>
            <pc:sldMk cId="1899910749" sldId="549"/>
            <ac:picMk id="74" creationId="{4009111A-29D2-4D45-AE67-58652AF3434B}"/>
          </ac:picMkLst>
        </pc:picChg>
        <pc:picChg chg="mod">
          <ac:chgData name="Jonathan Loo" userId="d2d72d48b56f45d8" providerId="LiveId" clId="{B816A1F6-97B7-4ACD-A812-B0A1120B03B6}" dt="2020-11-23T16:51:18.845" v="25553"/>
          <ac:picMkLst>
            <pc:docMk/>
            <pc:sldMk cId="1899910749" sldId="549"/>
            <ac:picMk id="75" creationId="{1B740B8E-BB37-49D6-8782-BAFB8050F7F3}"/>
          </ac:picMkLst>
        </pc:picChg>
        <pc:picChg chg="mod">
          <ac:chgData name="Jonathan Loo" userId="d2d72d48b56f45d8" providerId="LiveId" clId="{B816A1F6-97B7-4ACD-A812-B0A1120B03B6}" dt="2020-11-23T16:51:18.845" v="25553"/>
          <ac:picMkLst>
            <pc:docMk/>
            <pc:sldMk cId="1899910749" sldId="549"/>
            <ac:picMk id="76" creationId="{A16F895B-7ED2-4C9A-B6B4-F9D58C6C6C66}"/>
          </ac:picMkLst>
        </pc:picChg>
        <pc:picChg chg="mod">
          <ac:chgData name="Jonathan Loo" userId="d2d72d48b56f45d8" providerId="LiveId" clId="{B816A1F6-97B7-4ACD-A812-B0A1120B03B6}" dt="2020-11-23T16:51:18.845" v="25553"/>
          <ac:picMkLst>
            <pc:docMk/>
            <pc:sldMk cId="1899910749" sldId="549"/>
            <ac:picMk id="77" creationId="{45D960B5-7B67-4F0A-98EB-E69679C99831}"/>
          </ac:picMkLst>
        </pc:picChg>
        <pc:picChg chg="mod">
          <ac:chgData name="Jonathan Loo" userId="d2d72d48b56f45d8" providerId="LiveId" clId="{B816A1F6-97B7-4ACD-A812-B0A1120B03B6}" dt="2020-11-23T16:51:18.845" v="25553"/>
          <ac:picMkLst>
            <pc:docMk/>
            <pc:sldMk cId="1899910749" sldId="549"/>
            <ac:picMk id="78" creationId="{08C54D20-C0E1-4F58-BF08-7F006B4E887E}"/>
          </ac:picMkLst>
        </pc:picChg>
        <pc:picChg chg="mod">
          <ac:chgData name="Jonathan Loo" userId="d2d72d48b56f45d8" providerId="LiveId" clId="{B816A1F6-97B7-4ACD-A812-B0A1120B03B6}" dt="2020-11-23T16:51:18.845" v="25553"/>
          <ac:picMkLst>
            <pc:docMk/>
            <pc:sldMk cId="1899910749" sldId="549"/>
            <ac:picMk id="79" creationId="{89171C97-8B97-472C-943B-75366EB63EAF}"/>
          </ac:picMkLst>
        </pc:picChg>
        <pc:picChg chg="mod">
          <ac:chgData name="Jonathan Loo" userId="d2d72d48b56f45d8" providerId="LiveId" clId="{B816A1F6-97B7-4ACD-A812-B0A1120B03B6}" dt="2020-11-23T16:51:18.845" v="25553"/>
          <ac:picMkLst>
            <pc:docMk/>
            <pc:sldMk cId="1899910749" sldId="549"/>
            <ac:picMk id="80" creationId="{5F70D8F5-70B7-4251-9B26-C58EF7EE0FB0}"/>
          </ac:picMkLst>
        </pc:picChg>
        <pc:picChg chg="mod">
          <ac:chgData name="Jonathan Loo" userId="d2d72d48b56f45d8" providerId="LiveId" clId="{B816A1F6-97B7-4ACD-A812-B0A1120B03B6}" dt="2020-11-23T16:51:18.845" v="25553"/>
          <ac:picMkLst>
            <pc:docMk/>
            <pc:sldMk cId="1899910749" sldId="549"/>
            <ac:picMk id="81" creationId="{BD49B4ED-4E9D-412C-813A-3E3C30FB3291}"/>
          </ac:picMkLst>
        </pc:picChg>
        <pc:picChg chg="mod">
          <ac:chgData name="Jonathan Loo" userId="d2d72d48b56f45d8" providerId="LiveId" clId="{B816A1F6-97B7-4ACD-A812-B0A1120B03B6}" dt="2020-11-23T16:51:18.845" v="25553"/>
          <ac:picMkLst>
            <pc:docMk/>
            <pc:sldMk cId="1899910749" sldId="549"/>
            <ac:picMk id="82" creationId="{C907E02E-7E7E-443B-A414-CEAE10A3A287}"/>
          </ac:picMkLst>
        </pc:picChg>
        <pc:picChg chg="mod">
          <ac:chgData name="Jonathan Loo" userId="d2d72d48b56f45d8" providerId="LiveId" clId="{B816A1F6-97B7-4ACD-A812-B0A1120B03B6}" dt="2020-11-23T16:51:18.845" v="25553"/>
          <ac:picMkLst>
            <pc:docMk/>
            <pc:sldMk cId="1899910749" sldId="549"/>
            <ac:picMk id="83" creationId="{10598719-5C72-46D2-A33D-A4587E5832BF}"/>
          </ac:picMkLst>
        </pc:picChg>
        <pc:picChg chg="mod">
          <ac:chgData name="Jonathan Loo" userId="d2d72d48b56f45d8" providerId="LiveId" clId="{B816A1F6-97B7-4ACD-A812-B0A1120B03B6}" dt="2020-11-23T16:51:18.845" v="25553"/>
          <ac:picMkLst>
            <pc:docMk/>
            <pc:sldMk cId="1899910749" sldId="549"/>
            <ac:picMk id="114" creationId="{6B17E048-5185-4E0B-AEA2-3A0AAEF80141}"/>
          </ac:picMkLst>
        </pc:picChg>
        <pc:picChg chg="mod">
          <ac:chgData name="Jonathan Loo" userId="d2d72d48b56f45d8" providerId="LiveId" clId="{B816A1F6-97B7-4ACD-A812-B0A1120B03B6}" dt="2020-11-23T16:51:18.845" v="25553"/>
          <ac:picMkLst>
            <pc:docMk/>
            <pc:sldMk cId="1899910749" sldId="549"/>
            <ac:picMk id="115" creationId="{619840F5-20AA-4961-B283-9753D902D5DF}"/>
          </ac:picMkLst>
        </pc:picChg>
        <pc:picChg chg="mod">
          <ac:chgData name="Jonathan Loo" userId="d2d72d48b56f45d8" providerId="LiveId" clId="{B816A1F6-97B7-4ACD-A812-B0A1120B03B6}" dt="2020-11-23T16:51:18.845" v="25553"/>
          <ac:picMkLst>
            <pc:docMk/>
            <pc:sldMk cId="1899910749" sldId="549"/>
            <ac:picMk id="116" creationId="{9DD48E59-6B0D-49BC-A837-520110EA55AB}"/>
          </ac:picMkLst>
        </pc:picChg>
        <pc:picChg chg="mod">
          <ac:chgData name="Jonathan Loo" userId="d2d72d48b56f45d8" providerId="LiveId" clId="{B816A1F6-97B7-4ACD-A812-B0A1120B03B6}" dt="2020-11-23T16:51:18.845" v="25553"/>
          <ac:picMkLst>
            <pc:docMk/>
            <pc:sldMk cId="1899910749" sldId="549"/>
            <ac:picMk id="117" creationId="{CCDEADC9-4FE3-4C74-98AB-C97F10CCC55B}"/>
          </ac:picMkLst>
        </pc:picChg>
        <pc:picChg chg="mod">
          <ac:chgData name="Jonathan Loo" userId="d2d72d48b56f45d8" providerId="LiveId" clId="{B816A1F6-97B7-4ACD-A812-B0A1120B03B6}" dt="2020-11-23T16:51:18.845" v="25553"/>
          <ac:picMkLst>
            <pc:docMk/>
            <pc:sldMk cId="1899910749" sldId="549"/>
            <ac:picMk id="118" creationId="{B1BEA45F-4174-4F1D-A138-FCD2E6342136}"/>
          </ac:picMkLst>
        </pc:picChg>
        <pc:picChg chg="mod">
          <ac:chgData name="Jonathan Loo" userId="d2d72d48b56f45d8" providerId="LiveId" clId="{B816A1F6-97B7-4ACD-A812-B0A1120B03B6}" dt="2020-11-23T16:51:18.845" v="25553"/>
          <ac:picMkLst>
            <pc:docMk/>
            <pc:sldMk cId="1899910749" sldId="549"/>
            <ac:picMk id="119" creationId="{0B82EE92-5501-465F-B8AF-C4903591AB73}"/>
          </ac:picMkLst>
        </pc:picChg>
        <pc:picChg chg="add del mod">
          <ac:chgData name="Jonathan Loo" userId="d2d72d48b56f45d8" providerId="LiveId" clId="{B816A1F6-97B7-4ACD-A812-B0A1120B03B6}" dt="2020-11-23T16:57:22.542" v="25594" actId="478"/>
          <ac:picMkLst>
            <pc:docMk/>
            <pc:sldMk cId="1899910749" sldId="549"/>
            <ac:picMk id="121" creationId="{8DAB9ADF-F28F-46BF-A853-5040A45532EE}"/>
          </ac:picMkLst>
        </pc:picChg>
        <pc:picChg chg="add del mod ord">
          <ac:chgData name="Jonathan Loo" userId="d2d72d48b56f45d8" providerId="LiveId" clId="{B816A1F6-97B7-4ACD-A812-B0A1120B03B6}" dt="2020-11-23T20:17:10.527" v="27736" actId="478"/>
          <ac:picMkLst>
            <pc:docMk/>
            <pc:sldMk cId="1899910749" sldId="549"/>
            <ac:picMk id="123" creationId="{C343EB24-C46B-4E76-85E4-EB43B13E67D3}"/>
          </ac:picMkLst>
        </pc:picChg>
        <pc:picChg chg="add del mod">
          <ac:chgData name="Jonathan Loo" userId="d2d72d48b56f45d8" providerId="LiveId" clId="{B816A1F6-97B7-4ACD-A812-B0A1120B03B6}" dt="2020-11-23T16:57:46.885" v="25617" actId="478"/>
          <ac:picMkLst>
            <pc:docMk/>
            <pc:sldMk cId="1899910749" sldId="549"/>
            <ac:picMk id="124" creationId="{EF7FDC84-FA47-461E-B5D0-17A82D3D7E2D}"/>
          </ac:picMkLst>
        </pc:picChg>
        <pc:picChg chg="add del mod">
          <ac:chgData name="Jonathan Loo" userId="d2d72d48b56f45d8" providerId="LiveId" clId="{B816A1F6-97B7-4ACD-A812-B0A1120B03B6}" dt="2020-11-23T16:57:54.675" v="25632" actId="478"/>
          <ac:picMkLst>
            <pc:docMk/>
            <pc:sldMk cId="1899910749" sldId="549"/>
            <ac:picMk id="125" creationId="{A5709B81-691B-4CC3-B729-CE06D3595A79}"/>
          </ac:picMkLst>
        </pc:picChg>
        <pc:picChg chg="add del mod">
          <ac:chgData name="Jonathan Loo" userId="d2d72d48b56f45d8" providerId="LiveId" clId="{B816A1F6-97B7-4ACD-A812-B0A1120B03B6}" dt="2020-11-23T16:58:02.629" v="25646" actId="478"/>
          <ac:picMkLst>
            <pc:docMk/>
            <pc:sldMk cId="1899910749" sldId="549"/>
            <ac:picMk id="126" creationId="{9896AE40-D5AD-4894-8211-0AAB46E823FF}"/>
          </ac:picMkLst>
        </pc:picChg>
        <pc:picChg chg="del mod ord">
          <ac:chgData name="Jonathan Loo" userId="d2d72d48b56f45d8" providerId="LiveId" clId="{B816A1F6-97B7-4ACD-A812-B0A1120B03B6}" dt="2020-11-23T20:17:18.285" v="27754" actId="478"/>
          <ac:picMkLst>
            <pc:docMk/>
            <pc:sldMk cId="1899910749" sldId="549"/>
            <ac:picMk id="128" creationId="{1F61781B-27E7-430A-9ED0-83273D880490}"/>
          </ac:picMkLst>
        </pc:picChg>
        <pc:picChg chg="del mod ord">
          <ac:chgData name="Jonathan Loo" userId="d2d72d48b56f45d8" providerId="LiveId" clId="{B816A1F6-97B7-4ACD-A812-B0A1120B03B6}" dt="2020-11-23T20:17:26.883" v="27770" actId="478"/>
          <ac:picMkLst>
            <pc:docMk/>
            <pc:sldMk cId="1899910749" sldId="549"/>
            <ac:picMk id="130" creationId="{D1CF37B9-271C-4E15-AB44-964D9DAD93CB}"/>
          </ac:picMkLst>
        </pc:picChg>
        <pc:picChg chg="del mod ord">
          <ac:chgData name="Jonathan Loo" userId="d2d72d48b56f45d8" providerId="LiveId" clId="{B816A1F6-97B7-4ACD-A812-B0A1120B03B6}" dt="2020-11-23T20:17:33.527" v="27785" actId="478"/>
          <ac:picMkLst>
            <pc:docMk/>
            <pc:sldMk cId="1899910749" sldId="549"/>
            <ac:picMk id="132" creationId="{32E26D45-0BBB-4029-9167-FCC798C31F96}"/>
          </ac:picMkLst>
        </pc:picChg>
        <pc:picChg chg="del mod">
          <ac:chgData name="Jonathan Loo" userId="d2d72d48b56f45d8" providerId="LiveId" clId="{B816A1F6-97B7-4ACD-A812-B0A1120B03B6}" dt="2020-11-23T17:06:32.785" v="25715" actId="478"/>
          <ac:picMkLst>
            <pc:docMk/>
            <pc:sldMk cId="1899910749" sldId="549"/>
            <ac:picMk id="133" creationId="{823BC1DB-A6F9-4517-B66A-A91CCB268B04}"/>
          </ac:picMkLst>
        </pc:picChg>
        <pc:picChg chg="mod">
          <ac:chgData name="Jonathan Loo" userId="d2d72d48b56f45d8" providerId="LiveId" clId="{B816A1F6-97B7-4ACD-A812-B0A1120B03B6}" dt="2020-11-24T10:21:42.401" v="30435" actId="1036"/>
          <ac:picMkLst>
            <pc:docMk/>
            <pc:sldMk cId="1899910749" sldId="549"/>
            <ac:picMk id="134" creationId="{52DC0461-64F9-4713-B823-1A0E4761A45D}"/>
          </ac:picMkLst>
        </pc:picChg>
        <pc:picChg chg="del mod">
          <ac:chgData name="Jonathan Loo" userId="d2d72d48b56f45d8" providerId="LiveId" clId="{B816A1F6-97B7-4ACD-A812-B0A1120B03B6}" dt="2020-11-23T20:15:38.285" v="27570" actId="478"/>
          <ac:picMkLst>
            <pc:docMk/>
            <pc:sldMk cId="1899910749" sldId="549"/>
            <ac:picMk id="135" creationId="{AA987147-4AA6-4BF0-B7A8-E12C5026810E}"/>
          </ac:picMkLst>
        </pc:picChg>
        <pc:picChg chg="add del mod">
          <ac:chgData name="Jonathan Loo" userId="d2d72d48b56f45d8" providerId="LiveId" clId="{B816A1F6-97B7-4ACD-A812-B0A1120B03B6}" dt="2020-11-23T20:15:46.430" v="27574"/>
          <ac:picMkLst>
            <pc:docMk/>
            <pc:sldMk cId="1899910749" sldId="549"/>
            <ac:picMk id="146" creationId="{670C015C-B809-4065-99E2-61128F4CC76E}"/>
          </ac:picMkLst>
        </pc:picChg>
        <pc:picChg chg="add del mod">
          <ac:chgData name="Jonathan Loo" userId="d2d72d48b56f45d8" providerId="LiveId" clId="{B816A1F6-97B7-4ACD-A812-B0A1120B03B6}" dt="2020-11-23T20:15:46.430" v="27574"/>
          <ac:picMkLst>
            <pc:docMk/>
            <pc:sldMk cId="1899910749" sldId="549"/>
            <ac:picMk id="147" creationId="{EFEC7544-88DA-4E07-AEE6-2A9BE53747BB}"/>
          </ac:picMkLst>
        </pc:picChg>
        <pc:picChg chg="add del mod">
          <ac:chgData name="Jonathan Loo" userId="d2d72d48b56f45d8" providerId="LiveId" clId="{B816A1F6-97B7-4ACD-A812-B0A1120B03B6}" dt="2020-11-23T20:15:46.430" v="27574"/>
          <ac:picMkLst>
            <pc:docMk/>
            <pc:sldMk cId="1899910749" sldId="549"/>
            <ac:picMk id="153" creationId="{8CB264AD-250C-4D84-834D-8A6A250D9D7B}"/>
          </ac:picMkLst>
        </pc:picChg>
        <pc:picChg chg="add del mod">
          <ac:chgData name="Jonathan Loo" userId="d2d72d48b56f45d8" providerId="LiveId" clId="{B816A1F6-97B7-4ACD-A812-B0A1120B03B6}" dt="2020-11-23T20:15:46.430" v="27574"/>
          <ac:picMkLst>
            <pc:docMk/>
            <pc:sldMk cId="1899910749" sldId="549"/>
            <ac:picMk id="154" creationId="{E82554E7-8246-4C6F-83E7-B12C8376DA7B}"/>
          </ac:picMkLst>
        </pc:picChg>
        <pc:picChg chg="add del mod">
          <ac:chgData name="Jonathan Loo" userId="d2d72d48b56f45d8" providerId="LiveId" clId="{B816A1F6-97B7-4ACD-A812-B0A1120B03B6}" dt="2020-11-23T20:15:46.430" v="27574"/>
          <ac:picMkLst>
            <pc:docMk/>
            <pc:sldMk cId="1899910749" sldId="549"/>
            <ac:picMk id="155" creationId="{BF6ED9A8-9162-4FE9-9E17-93E13EBBC4E8}"/>
          </ac:picMkLst>
        </pc:picChg>
        <pc:picChg chg="add del mod">
          <ac:chgData name="Jonathan Loo" userId="d2d72d48b56f45d8" providerId="LiveId" clId="{B816A1F6-97B7-4ACD-A812-B0A1120B03B6}" dt="2020-11-23T20:15:46.430" v="27574"/>
          <ac:picMkLst>
            <pc:docMk/>
            <pc:sldMk cId="1899910749" sldId="549"/>
            <ac:picMk id="156" creationId="{477C6930-3016-4558-BE4C-A47419355C3D}"/>
          </ac:picMkLst>
        </pc:picChg>
        <pc:picChg chg="add del mod">
          <ac:chgData name="Jonathan Loo" userId="d2d72d48b56f45d8" providerId="LiveId" clId="{B816A1F6-97B7-4ACD-A812-B0A1120B03B6}" dt="2020-11-23T20:15:46.430" v="27574"/>
          <ac:picMkLst>
            <pc:docMk/>
            <pc:sldMk cId="1899910749" sldId="549"/>
            <ac:picMk id="157" creationId="{73AE69EF-DED2-4C9F-B435-559E9DC1426B}"/>
          </ac:picMkLst>
        </pc:picChg>
        <pc:picChg chg="add del mod">
          <ac:chgData name="Jonathan Loo" userId="d2d72d48b56f45d8" providerId="LiveId" clId="{B816A1F6-97B7-4ACD-A812-B0A1120B03B6}" dt="2020-11-23T20:15:46.430" v="27574"/>
          <ac:picMkLst>
            <pc:docMk/>
            <pc:sldMk cId="1899910749" sldId="549"/>
            <ac:picMk id="158" creationId="{2AF93737-CB80-45E8-83B7-92881AB8FCE1}"/>
          </ac:picMkLst>
        </pc:picChg>
        <pc:picChg chg="add del mod">
          <ac:chgData name="Jonathan Loo" userId="d2d72d48b56f45d8" providerId="LiveId" clId="{B816A1F6-97B7-4ACD-A812-B0A1120B03B6}" dt="2020-11-23T20:15:46.430" v="27574"/>
          <ac:picMkLst>
            <pc:docMk/>
            <pc:sldMk cId="1899910749" sldId="549"/>
            <ac:picMk id="159" creationId="{6423CBE6-56C7-4773-A8DE-F63D5665115E}"/>
          </ac:picMkLst>
        </pc:picChg>
        <pc:picChg chg="add del mod">
          <ac:chgData name="Jonathan Loo" userId="d2d72d48b56f45d8" providerId="LiveId" clId="{B816A1F6-97B7-4ACD-A812-B0A1120B03B6}" dt="2020-11-23T20:15:46.430" v="27574"/>
          <ac:picMkLst>
            <pc:docMk/>
            <pc:sldMk cId="1899910749" sldId="549"/>
            <ac:picMk id="160" creationId="{1CFCEE26-C271-4E04-AAF7-9E4D15141B78}"/>
          </ac:picMkLst>
        </pc:picChg>
        <pc:picChg chg="add del mod">
          <ac:chgData name="Jonathan Loo" userId="d2d72d48b56f45d8" providerId="LiveId" clId="{B816A1F6-97B7-4ACD-A812-B0A1120B03B6}" dt="2020-11-23T20:15:46.430" v="27574"/>
          <ac:picMkLst>
            <pc:docMk/>
            <pc:sldMk cId="1899910749" sldId="549"/>
            <ac:picMk id="161" creationId="{C5924E7B-5B91-42DD-9673-35E1AB8FFAE0}"/>
          </ac:picMkLst>
        </pc:picChg>
        <pc:picChg chg="add del mod">
          <ac:chgData name="Jonathan Loo" userId="d2d72d48b56f45d8" providerId="LiveId" clId="{B816A1F6-97B7-4ACD-A812-B0A1120B03B6}" dt="2020-11-23T20:15:46.430" v="27574"/>
          <ac:picMkLst>
            <pc:docMk/>
            <pc:sldMk cId="1899910749" sldId="549"/>
            <ac:picMk id="162" creationId="{E2F016A5-6ACE-4635-83E8-F9728C4478EB}"/>
          </ac:picMkLst>
        </pc:picChg>
        <pc:picChg chg="add del mod">
          <ac:chgData name="Jonathan Loo" userId="d2d72d48b56f45d8" providerId="LiveId" clId="{B816A1F6-97B7-4ACD-A812-B0A1120B03B6}" dt="2020-11-23T20:15:46.430" v="27574"/>
          <ac:picMkLst>
            <pc:docMk/>
            <pc:sldMk cId="1899910749" sldId="549"/>
            <ac:picMk id="166" creationId="{C5481926-77B1-4C07-B5BC-3D55EEFD558A}"/>
          </ac:picMkLst>
        </pc:picChg>
        <pc:picChg chg="add del mod">
          <ac:chgData name="Jonathan Loo" userId="d2d72d48b56f45d8" providerId="LiveId" clId="{B816A1F6-97B7-4ACD-A812-B0A1120B03B6}" dt="2020-11-23T20:15:46.430" v="27574"/>
          <ac:picMkLst>
            <pc:docMk/>
            <pc:sldMk cId="1899910749" sldId="549"/>
            <ac:picMk id="167" creationId="{722AD17C-5024-4E72-9D8C-B303026889E0}"/>
          </ac:picMkLst>
        </pc:picChg>
        <pc:picChg chg="add del mod">
          <ac:chgData name="Jonathan Loo" userId="d2d72d48b56f45d8" providerId="LiveId" clId="{B816A1F6-97B7-4ACD-A812-B0A1120B03B6}" dt="2020-11-23T20:15:46.430" v="27574"/>
          <ac:picMkLst>
            <pc:docMk/>
            <pc:sldMk cId="1899910749" sldId="549"/>
            <ac:picMk id="168" creationId="{39B9703E-1C0E-4608-9143-805196BAE2B5}"/>
          </ac:picMkLst>
        </pc:picChg>
        <pc:picChg chg="add del mod">
          <ac:chgData name="Jonathan Loo" userId="d2d72d48b56f45d8" providerId="LiveId" clId="{B816A1F6-97B7-4ACD-A812-B0A1120B03B6}" dt="2020-11-23T20:15:46.430" v="27574"/>
          <ac:picMkLst>
            <pc:docMk/>
            <pc:sldMk cId="1899910749" sldId="549"/>
            <ac:picMk id="176" creationId="{92B18B1F-564A-45E7-9B90-F92D06007062}"/>
          </ac:picMkLst>
        </pc:picChg>
        <pc:picChg chg="add del mod">
          <ac:chgData name="Jonathan Loo" userId="d2d72d48b56f45d8" providerId="LiveId" clId="{B816A1F6-97B7-4ACD-A812-B0A1120B03B6}" dt="2020-11-23T20:15:46.430" v="27574"/>
          <ac:picMkLst>
            <pc:docMk/>
            <pc:sldMk cId="1899910749" sldId="549"/>
            <ac:picMk id="177" creationId="{C5C183A5-E00E-4C9D-BB90-DD07E868CF9B}"/>
          </ac:picMkLst>
        </pc:picChg>
        <pc:picChg chg="add del mod">
          <ac:chgData name="Jonathan Loo" userId="d2d72d48b56f45d8" providerId="LiveId" clId="{B816A1F6-97B7-4ACD-A812-B0A1120B03B6}" dt="2020-11-23T20:15:46.430" v="27574"/>
          <ac:picMkLst>
            <pc:docMk/>
            <pc:sldMk cId="1899910749" sldId="549"/>
            <ac:picMk id="178" creationId="{84089522-2A8B-4515-9CA0-DF72561D644C}"/>
          </ac:picMkLst>
        </pc:picChg>
        <pc:picChg chg="add del mod">
          <ac:chgData name="Jonathan Loo" userId="d2d72d48b56f45d8" providerId="LiveId" clId="{B816A1F6-97B7-4ACD-A812-B0A1120B03B6}" dt="2020-11-23T20:15:46.430" v="27574"/>
          <ac:picMkLst>
            <pc:docMk/>
            <pc:sldMk cId="1899910749" sldId="549"/>
            <ac:picMk id="179" creationId="{3FD660BD-1925-4B58-B454-A4A79376FD53}"/>
          </ac:picMkLst>
        </pc:picChg>
        <pc:picChg chg="del mod topLvl">
          <ac:chgData name="Jonathan Loo" userId="d2d72d48b56f45d8" providerId="LiveId" clId="{B816A1F6-97B7-4ACD-A812-B0A1120B03B6}" dt="2020-11-24T09:23:22.117" v="28698" actId="478"/>
          <ac:picMkLst>
            <pc:docMk/>
            <pc:sldMk cId="1899910749" sldId="549"/>
            <ac:picMk id="180" creationId="{E499375A-DE1B-426E-BCC0-38FEF7B5D9CF}"/>
          </ac:picMkLst>
        </pc:picChg>
        <pc:picChg chg="del mod ord">
          <ac:chgData name="Jonathan Loo" userId="d2d72d48b56f45d8" providerId="LiveId" clId="{B816A1F6-97B7-4ACD-A812-B0A1120B03B6}" dt="2020-11-23T20:17:03.395" v="27721"/>
          <ac:picMkLst>
            <pc:docMk/>
            <pc:sldMk cId="1899910749" sldId="549"/>
            <ac:picMk id="182" creationId="{7111566C-004A-4E58-9C50-D258B3BD564A}"/>
          </ac:picMkLst>
        </pc:picChg>
        <pc:picChg chg="del mod ord topLvl">
          <ac:chgData name="Jonathan Loo" userId="d2d72d48b56f45d8" providerId="LiveId" clId="{B816A1F6-97B7-4ACD-A812-B0A1120B03B6}" dt="2020-11-24T09:55:54.493" v="29418" actId="478"/>
          <ac:picMkLst>
            <pc:docMk/>
            <pc:sldMk cId="1899910749" sldId="549"/>
            <ac:picMk id="184" creationId="{034DFF96-0535-4677-BB40-137541306830}"/>
          </ac:picMkLst>
        </pc:picChg>
        <pc:picChg chg="del mod ord topLvl">
          <ac:chgData name="Jonathan Loo" userId="d2d72d48b56f45d8" providerId="LiveId" clId="{B816A1F6-97B7-4ACD-A812-B0A1120B03B6}" dt="2020-11-24T09:55:54.493" v="29418" actId="478"/>
          <ac:picMkLst>
            <pc:docMk/>
            <pc:sldMk cId="1899910749" sldId="549"/>
            <ac:picMk id="186" creationId="{882DD7CA-05CB-4F08-BD82-A868AB53BACF}"/>
          </ac:picMkLst>
        </pc:picChg>
        <pc:picChg chg="del mod ord topLvl">
          <ac:chgData name="Jonathan Loo" userId="d2d72d48b56f45d8" providerId="LiveId" clId="{B816A1F6-97B7-4ACD-A812-B0A1120B03B6}" dt="2020-11-24T09:55:54.493" v="29418" actId="478"/>
          <ac:picMkLst>
            <pc:docMk/>
            <pc:sldMk cId="1899910749" sldId="549"/>
            <ac:picMk id="188" creationId="{B14A6EE5-7390-449A-A97C-A9B31A067088}"/>
          </ac:picMkLst>
        </pc:picChg>
        <pc:picChg chg="del mod ord topLvl">
          <ac:chgData name="Jonathan Loo" userId="d2d72d48b56f45d8" providerId="LiveId" clId="{B816A1F6-97B7-4ACD-A812-B0A1120B03B6}" dt="2020-11-24T09:55:54.493" v="29418" actId="478"/>
          <ac:picMkLst>
            <pc:docMk/>
            <pc:sldMk cId="1899910749" sldId="549"/>
            <ac:picMk id="190" creationId="{BE030614-789B-4C3E-AD84-79AB2594D76E}"/>
          </ac:picMkLst>
        </pc:picChg>
        <pc:picChg chg="add del mod">
          <ac:chgData name="Jonathan Loo" userId="d2d72d48b56f45d8" providerId="LiveId" clId="{B816A1F6-97B7-4ACD-A812-B0A1120B03B6}" dt="2020-11-24T10:21:21.188" v="30364" actId="478"/>
          <ac:picMkLst>
            <pc:docMk/>
            <pc:sldMk cId="1899910749" sldId="549"/>
            <ac:picMk id="193" creationId="{523255E7-D3C0-49CB-8155-4BAB2A219BBC}"/>
          </ac:picMkLst>
        </pc:picChg>
        <pc:picChg chg="add del mod">
          <ac:chgData name="Jonathan Loo" userId="d2d72d48b56f45d8" providerId="LiveId" clId="{B816A1F6-97B7-4ACD-A812-B0A1120B03B6}" dt="2020-11-24T09:55:54.493" v="29418" actId="478"/>
          <ac:picMkLst>
            <pc:docMk/>
            <pc:sldMk cId="1899910749" sldId="549"/>
            <ac:picMk id="213" creationId="{CBB81CA8-C4EB-4C3C-9DEB-F964E1B212BC}"/>
          </ac:picMkLst>
        </pc:picChg>
        <pc:picChg chg="add del mod">
          <ac:chgData name="Jonathan Loo" userId="d2d72d48b56f45d8" providerId="LiveId" clId="{B816A1F6-97B7-4ACD-A812-B0A1120B03B6}" dt="2020-11-24T09:55:54.493" v="29418" actId="478"/>
          <ac:picMkLst>
            <pc:docMk/>
            <pc:sldMk cId="1899910749" sldId="549"/>
            <ac:picMk id="214" creationId="{A249DD67-D498-44EE-9D64-2DC017D5268D}"/>
          </ac:picMkLst>
        </pc:picChg>
        <pc:picChg chg="add del mod">
          <ac:chgData name="Jonathan Loo" userId="d2d72d48b56f45d8" providerId="LiveId" clId="{B816A1F6-97B7-4ACD-A812-B0A1120B03B6}" dt="2020-11-24T09:55:54.493" v="29418" actId="478"/>
          <ac:picMkLst>
            <pc:docMk/>
            <pc:sldMk cId="1899910749" sldId="549"/>
            <ac:picMk id="220" creationId="{4E98D36F-C7D0-4382-83F4-95199C771113}"/>
          </ac:picMkLst>
        </pc:picChg>
        <pc:picChg chg="add del mod">
          <ac:chgData name="Jonathan Loo" userId="d2d72d48b56f45d8" providerId="LiveId" clId="{B816A1F6-97B7-4ACD-A812-B0A1120B03B6}" dt="2020-11-24T09:55:54.493" v="29418" actId="478"/>
          <ac:picMkLst>
            <pc:docMk/>
            <pc:sldMk cId="1899910749" sldId="549"/>
            <ac:picMk id="221" creationId="{34389927-7DAA-490F-9644-1C163BCEA860}"/>
          </ac:picMkLst>
        </pc:picChg>
        <pc:picChg chg="add del mod">
          <ac:chgData name="Jonathan Loo" userId="d2d72d48b56f45d8" providerId="LiveId" clId="{B816A1F6-97B7-4ACD-A812-B0A1120B03B6}" dt="2020-11-24T09:55:54.493" v="29418" actId="478"/>
          <ac:picMkLst>
            <pc:docMk/>
            <pc:sldMk cId="1899910749" sldId="549"/>
            <ac:picMk id="222" creationId="{7DB590D5-93A7-4431-BDF8-7D4FC328430E}"/>
          </ac:picMkLst>
        </pc:picChg>
        <pc:picChg chg="add del mod">
          <ac:chgData name="Jonathan Loo" userId="d2d72d48b56f45d8" providerId="LiveId" clId="{B816A1F6-97B7-4ACD-A812-B0A1120B03B6}" dt="2020-11-24T09:55:54.493" v="29418" actId="478"/>
          <ac:picMkLst>
            <pc:docMk/>
            <pc:sldMk cId="1899910749" sldId="549"/>
            <ac:picMk id="223" creationId="{3058927A-D31A-4C3E-8011-0C873D64593E}"/>
          </ac:picMkLst>
        </pc:picChg>
        <pc:picChg chg="add del mod">
          <ac:chgData name="Jonathan Loo" userId="d2d72d48b56f45d8" providerId="LiveId" clId="{B816A1F6-97B7-4ACD-A812-B0A1120B03B6}" dt="2020-11-24T09:55:54.493" v="29418" actId="478"/>
          <ac:picMkLst>
            <pc:docMk/>
            <pc:sldMk cId="1899910749" sldId="549"/>
            <ac:picMk id="224" creationId="{B7745819-43DE-4364-9EE7-A6F1CB750192}"/>
          </ac:picMkLst>
        </pc:picChg>
        <pc:picChg chg="add del mod">
          <ac:chgData name="Jonathan Loo" userId="d2d72d48b56f45d8" providerId="LiveId" clId="{B816A1F6-97B7-4ACD-A812-B0A1120B03B6}" dt="2020-11-24T09:55:54.493" v="29418" actId="478"/>
          <ac:picMkLst>
            <pc:docMk/>
            <pc:sldMk cId="1899910749" sldId="549"/>
            <ac:picMk id="225" creationId="{7BA4BA05-31B1-428B-BCEA-0CA20DB733AA}"/>
          </ac:picMkLst>
        </pc:picChg>
        <pc:picChg chg="add del mod">
          <ac:chgData name="Jonathan Loo" userId="d2d72d48b56f45d8" providerId="LiveId" clId="{B816A1F6-97B7-4ACD-A812-B0A1120B03B6}" dt="2020-11-24T09:55:54.493" v="29418" actId="478"/>
          <ac:picMkLst>
            <pc:docMk/>
            <pc:sldMk cId="1899910749" sldId="549"/>
            <ac:picMk id="226" creationId="{45DD84AE-B875-40E9-A4DB-F61927EA112C}"/>
          </ac:picMkLst>
        </pc:picChg>
        <pc:picChg chg="add del mod">
          <ac:chgData name="Jonathan Loo" userId="d2d72d48b56f45d8" providerId="LiveId" clId="{B816A1F6-97B7-4ACD-A812-B0A1120B03B6}" dt="2020-11-24T09:55:54.493" v="29418" actId="478"/>
          <ac:picMkLst>
            <pc:docMk/>
            <pc:sldMk cId="1899910749" sldId="549"/>
            <ac:picMk id="227" creationId="{4E3903EA-B07B-4701-8536-D3DB46131FB6}"/>
          </ac:picMkLst>
        </pc:picChg>
        <pc:picChg chg="add del mod">
          <ac:chgData name="Jonathan Loo" userId="d2d72d48b56f45d8" providerId="LiveId" clId="{B816A1F6-97B7-4ACD-A812-B0A1120B03B6}" dt="2020-11-24T09:55:54.493" v="29418" actId="478"/>
          <ac:picMkLst>
            <pc:docMk/>
            <pc:sldMk cId="1899910749" sldId="549"/>
            <ac:picMk id="228" creationId="{59CA403B-8D39-4BFE-BA26-E271D944A503}"/>
          </ac:picMkLst>
        </pc:picChg>
        <pc:picChg chg="add del mod">
          <ac:chgData name="Jonathan Loo" userId="d2d72d48b56f45d8" providerId="LiveId" clId="{B816A1F6-97B7-4ACD-A812-B0A1120B03B6}" dt="2020-11-24T09:55:54.493" v="29418" actId="478"/>
          <ac:picMkLst>
            <pc:docMk/>
            <pc:sldMk cId="1899910749" sldId="549"/>
            <ac:picMk id="229" creationId="{11D4CA3B-356C-43FF-837F-FB9DD11B6C54}"/>
          </ac:picMkLst>
        </pc:picChg>
        <pc:picChg chg="add del mod">
          <ac:chgData name="Jonathan Loo" userId="d2d72d48b56f45d8" providerId="LiveId" clId="{B816A1F6-97B7-4ACD-A812-B0A1120B03B6}" dt="2020-11-24T09:24:42.719" v="28701" actId="478"/>
          <ac:picMkLst>
            <pc:docMk/>
            <pc:sldMk cId="1899910749" sldId="549"/>
            <ac:picMk id="248" creationId="{5D1FF004-3C94-4498-81E6-A8582E131BEF}"/>
          </ac:picMkLst>
        </pc:picChg>
        <pc:picChg chg="add del mod">
          <ac:chgData name="Jonathan Loo" userId="d2d72d48b56f45d8" providerId="LiveId" clId="{B816A1F6-97B7-4ACD-A812-B0A1120B03B6}" dt="2020-11-24T09:24:46.563" v="28702" actId="478"/>
          <ac:picMkLst>
            <pc:docMk/>
            <pc:sldMk cId="1899910749" sldId="549"/>
            <ac:picMk id="249" creationId="{8AFCDD97-D0F8-4297-A11F-C8B7D69289BF}"/>
          </ac:picMkLst>
        </pc:picChg>
        <pc:picChg chg="add del mod">
          <ac:chgData name="Jonathan Loo" userId="d2d72d48b56f45d8" providerId="LiveId" clId="{B816A1F6-97B7-4ACD-A812-B0A1120B03B6}" dt="2020-11-24T09:24:46.563" v="28702" actId="478"/>
          <ac:picMkLst>
            <pc:docMk/>
            <pc:sldMk cId="1899910749" sldId="549"/>
            <ac:picMk id="250" creationId="{713E15CD-023B-4445-A0DF-62EE9DDF86D7}"/>
          </ac:picMkLst>
        </pc:picChg>
        <pc:picChg chg="add del mod">
          <ac:chgData name="Jonathan Loo" userId="d2d72d48b56f45d8" providerId="LiveId" clId="{B816A1F6-97B7-4ACD-A812-B0A1120B03B6}" dt="2020-11-24T09:24:46.563" v="28702" actId="478"/>
          <ac:picMkLst>
            <pc:docMk/>
            <pc:sldMk cId="1899910749" sldId="549"/>
            <ac:picMk id="251" creationId="{61C73D7E-C62E-472A-AB5A-BF6CF26A47D7}"/>
          </ac:picMkLst>
        </pc:picChg>
        <pc:picChg chg="add del mod">
          <ac:chgData name="Jonathan Loo" userId="d2d72d48b56f45d8" providerId="LiveId" clId="{B816A1F6-97B7-4ACD-A812-B0A1120B03B6}" dt="2020-11-24T09:24:42.719" v="28701" actId="478"/>
          <ac:picMkLst>
            <pc:docMk/>
            <pc:sldMk cId="1899910749" sldId="549"/>
            <ac:picMk id="256" creationId="{F40D42F1-B13D-4BBC-9830-B0B23757A4DB}"/>
          </ac:picMkLst>
        </pc:picChg>
        <pc:picChg chg="add del mod">
          <ac:chgData name="Jonathan Loo" userId="d2d72d48b56f45d8" providerId="LiveId" clId="{B816A1F6-97B7-4ACD-A812-B0A1120B03B6}" dt="2020-11-24T09:24:42.719" v="28701" actId="478"/>
          <ac:picMkLst>
            <pc:docMk/>
            <pc:sldMk cId="1899910749" sldId="549"/>
            <ac:picMk id="257" creationId="{B880A4B5-000F-4B93-B812-C2A2DB62EB93}"/>
          </ac:picMkLst>
        </pc:picChg>
        <pc:picChg chg="add del mod">
          <ac:chgData name="Jonathan Loo" userId="d2d72d48b56f45d8" providerId="LiveId" clId="{B816A1F6-97B7-4ACD-A812-B0A1120B03B6}" dt="2020-11-24T09:24:42.719" v="28701" actId="478"/>
          <ac:picMkLst>
            <pc:docMk/>
            <pc:sldMk cId="1899910749" sldId="549"/>
            <ac:picMk id="258" creationId="{3BA9435F-CF1B-4C01-8212-DA0BCE596B1D}"/>
          </ac:picMkLst>
        </pc:picChg>
        <pc:picChg chg="add del mod">
          <ac:chgData name="Jonathan Loo" userId="d2d72d48b56f45d8" providerId="LiveId" clId="{B816A1F6-97B7-4ACD-A812-B0A1120B03B6}" dt="2020-11-24T09:24:42.719" v="28701" actId="478"/>
          <ac:picMkLst>
            <pc:docMk/>
            <pc:sldMk cId="1899910749" sldId="549"/>
            <ac:picMk id="259" creationId="{DFF0E41D-DC75-4F1A-B933-E6AEBEB0B5A2}"/>
          </ac:picMkLst>
        </pc:picChg>
        <pc:picChg chg="add del mod">
          <ac:chgData name="Jonathan Loo" userId="d2d72d48b56f45d8" providerId="LiveId" clId="{B816A1F6-97B7-4ACD-A812-B0A1120B03B6}" dt="2020-11-24T09:55:54.493" v="29418" actId="478"/>
          <ac:picMkLst>
            <pc:docMk/>
            <pc:sldMk cId="1899910749" sldId="549"/>
            <ac:picMk id="266" creationId="{995BF39C-F78E-43CB-8CD9-83ECB3E22DFA}"/>
          </ac:picMkLst>
        </pc:picChg>
        <pc:picChg chg="add del mod">
          <ac:chgData name="Jonathan Loo" userId="d2d72d48b56f45d8" providerId="LiveId" clId="{B816A1F6-97B7-4ACD-A812-B0A1120B03B6}" dt="2020-11-24T09:55:54.493" v="29418" actId="478"/>
          <ac:picMkLst>
            <pc:docMk/>
            <pc:sldMk cId="1899910749" sldId="549"/>
            <ac:picMk id="267" creationId="{496A7EE5-6DE8-429A-941E-9AA7D9106EF2}"/>
          </ac:picMkLst>
        </pc:picChg>
        <pc:picChg chg="add del mod">
          <ac:chgData name="Jonathan Loo" userId="d2d72d48b56f45d8" providerId="LiveId" clId="{B816A1F6-97B7-4ACD-A812-B0A1120B03B6}" dt="2020-11-24T09:55:54.493" v="29418" actId="478"/>
          <ac:picMkLst>
            <pc:docMk/>
            <pc:sldMk cId="1899910749" sldId="549"/>
            <ac:picMk id="268" creationId="{31947C13-5CCA-4B9C-8743-837AAF1EBF23}"/>
          </ac:picMkLst>
        </pc:picChg>
        <pc:picChg chg="add del mod">
          <ac:chgData name="Jonathan Loo" userId="d2d72d48b56f45d8" providerId="LiveId" clId="{B816A1F6-97B7-4ACD-A812-B0A1120B03B6}" dt="2020-11-24T09:55:54.493" v="29418" actId="478"/>
          <ac:picMkLst>
            <pc:docMk/>
            <pc:sldMk cId="1899910749" sldId="549"/>
            <ac:picMk id="269" creationId="{9278F8A8-A41A-4A3B-B554-B0CD1E7F0D37}"/>
          </ac:picMkLst>
        </pc:picChg>
        <pc:picChg chg="add del mod">
          <ac:chgData name="Jonathan Loo" userId="d2d72d48b56f45d8" providerId="LiveId" clId="{B816A1F6-97B7-4ACD-A812-B0A1120B03B6}" dt="2020-11-24T09:59:23.981" v="29549" actId="478"/>
          <ac:picMkLst>
            <pc:docMk/>
            <pc:sldMk cId="1899910749" sldId="549"/>
            <ac:picMk id="282" creationId="{B0F419E2-9520-4B86-BDC8-545C5DD4D9B3}"/>
          </ac:picMkLst>
        </pc:picChg>
        <pc:picChg chg="add del mod">
          <ac:chgData name="Jonathan Loo" userId="d2d72d48b56f45d8" providerId="LiveId" clId="{B816A1F6-97B7-4ACD-A812-B0A1120B03B6}" dt="2020-11-24T09:59:23.981" v="29549" actId="478"/>
          <ac:picMkLst>
            <pc:docMk/>
            <pc:sldMk cId="1899910749" sldId="549"/>
            <ac:picMk id="283" creationId="{0C08C8B0-04BE-476A-B2C1-8B223E083CAF}"/>
          </ac:picMkLst>
        </pc:picChg>
        <pc:picChg chg="add del mod">
          <ac:chgData name="Jonathan Loo" userId="d2d72d48b56f45d8" providerId="LiveId" clId="{B816A1F6-97B7-4ACD-A812-B0A1120B03B6}" dt="2020-11-24T09:59:23.981" v="29549" actId="478"/>
          <ac:picMkLst>
            <pc:docMk/>
            <pc:sldMk cId="1899910749" sldId="549"/>
            <ac:picMk id="285" creationId="{22081A47-32C9-487C-AB12-BACC067DA06D}"/>
          </ac:picMkLst>
        </pc:picChg>
        <pc:picChg chg="add del mod">
          <ac:chgData name="Jonathan Loo" userId="d2d72d48b56f45d8" providerId="LiveId" clId="{B816A1F6-97B7-4ACD-A812-B0A1120B03B6}" dt="2020-11-24T09:59:23.981" v="29549" actId="478"/>
          <ac:picMkLst>
            <pc:docMk/>
            <pc:sldMk cId="1899910749" sldId="549"/>
            <ac:picMk id="286" creationId="{94D6C705-21AC-4FDD-9FF3-3DAC39E6ADF7}"/>
          </ac:picMkLst>
        </pc:picChg>
        <pc:picChg chg="add del mod">
          <ac:chgData name="Jonathan Loo" userId="d2d72d48b56f45d8" providerId="LiveId" clId="{B816A1F6-97B7-4ACD-A812-B0A1120B03B6}" dt="2020-11-24T09:59:23.981" v="29549" actId="478"/>
          <ac:picMkLst>
            <pc:docMk/>
            <pc:sldMk cId="1899910749" sldId="549"/>
            <ac:picMk id="287" creationId="{93B2C968-B625-4514-A9B7-BBAC2D23EE96}"/>
          </ac:picMkLst>
        </pc:picChg>
        <pc:picChg chg="add del mod">
          <ac:chgData name="Jonathan Loo" userId="d2d72d48b56f45d8" providerId="LiveId" clId="{B816A1F6-97B7-4ACD-A812-B0A1120B03B6}" dt="2020-11-24T09:59:23.981" v="29549" actId="478"/>
          <ac:picMkLst>
            <pc:docMk/>
            <pc:sldMk cId="1899910749" sldId="549"/>
            <ac:picMk id="288" creationId="{0B4BAE64-2511-4CD9-934F-210D84173CE6}"/>
          </ac:picMkLst>
        </pc:picChg>
        <pc:picChg chg="add del mod">
          <ac:chgData name="Jonathan Loo" userId="d2d72d48b56f45d8" providerId="LiveId" clId="{B816A1F6-97B7-4ACD-A812-B0A1120B03B6}" dt="2020-11-24T09:59:23.981" v="29549" actId="478"/>
          <ac:picMkLst>
            <pc:docMk/>
            <pc:sldMk cId="1899910749" sldId="549"/>
            <ac:picMk id="289" creationId="{F085D595-3A26-4A05-B498-FF13198F25ED}"/>
          </ac:picMkLst>
        </pc:picChg>
        <pc:picChg chg="add del mod">
          <ac:chgData name="Jonathan Loo" userId="d2d72d48b56f45d8" providerId="LiveId" clId="{B816A1F6-97B7-4ACD-A812-B0A1120B03B6}" dt="2020-11-24T09:59:23.981" v="29549" actId="478"/>
          <ac:picMkLst>
            <pc:docMk/>
            <pc:sldMk cId="1899910749" sldId="549"/>
            <ac:picMk id="290" creationId="{FA04578A-CD3E-48A7-B909-062DF3285109}"/>
          </ac:picMkLst>
        </pc:picChg>
        <pc:picChg chg="add del mod">
          <ac:chgData name="Jonathan Loo" userId="d2d72d48b56f45d8" providerId="LiveId" clId="{B816A1F6-97B7-4ACD-A812-B0A1120B03B6}" dt="2020-11-24T09:59:23.981" v="29549" actId="478"/>
          <ac:picMkLst>
            <pc:docMk/>
            <pc:sldMk cId="1899910749" sldId="549"/>
            <ac:picMk id="291" creationId="{0719CEF1-67FD-41DC-8DE8-7BDDC9FE5CBD}"/>
          </ac:picMkLst>
        </pc:picChg>
        <pc:picChg chg="add del mod">
          <ac:chgData name="Jonathan Loo" userId="d2d72d48b56f45d8" providerId="LiveId" clId="{B816A1F6-97B7-4ACD-A812-B0A1120B03B6}" dt="2020-11-24T09:58:48.284" v="29489" actId="478"/>
          <ac:picMkLst>
            <pc:docMk/>
            <pc:sldMk cId="1899910749" sldId="549"/>
            <ac:picMk id="292" creationId="{7AE2C217-F037-4CB1-9F70-1E442B1685CA}"/>
          </ac:picMkLst>
        </pc:picChg>
        <pc:picChg chg="add del mod">
          <ac:chgData name="Jonathan Loo" userId="d2d72d48b56f45d8" providerId="LiveId" clId="{B816A1F6-97B7-4ACD-A812-B0A1120B03B6}" dt="2020-11-24T09:58:54.646" v="29517" actId="478"/>
          <ac:picMkLst>
            <pc:docMk/>
            <pc:sldMk cId="1899910749" sldId="549"/>
            <ac:picMk id="293" creationId="{ECAC510A-32EB-431C-9CC5-D7B3EB0AEF69}"/>
          </ac:picMkLst>
        </pc:picChg>
        <pc:picChg chg="add del mod">
          <ac:chgData name="Jonathan Loo" userId="d2d72d48b56f45d8" providerId="LiveId" clId="{B816A1F6-97B7-4ACD-A812-B0A1120B03B6}" dt="2020-11-24T09:59:01.100" v="29544" actId="478"/>
          <ac:picMkLst>
            <pc:docMk/>
            <pc:sldMk cId="1899910749" sldId="549"/>
            <ac:picMk id="294" creationId="{07738E7F-B10A-406A-AFEC-CD9F2C631C95}"/>
          </ac:picMkLst>
        </pc:picChg>
        <pc:picChg chg="add del mod">
          <ac:chgData name="Jonathan Loo" userId="d2d72d48b56f45d8" providerId="LiveId" clId="{B816A1F6-97B7-4ACD-A812-B0A1120B03B6}" dt="2020-11-24T09:58:25.874" v="29459" actId="478"/>
          <ac:picMkLst>
            <pc:docMk/>
            <pc:sldMk cId="1899910749" sldId="549"/>
            <ac:picMk id="298" creationId="{ADAFEECE-8043-4FD0-8DB4-C622E58A76A7}"/>
          </ac:picMkLst>
        </pc:picChg>
        <pc:picChg chg="add del mod">
          <ac:chgData name="Jonathan Loo" userId="d2d72d48b56f45d8" providerId="LiveId" clId="{B816A1F6-97B7-4ACD-A812-B0A1120B03B6}" dt="2020-11-24T09:58:25.874" v="29459" actId="478"/>
          <ac:picMkLst>
            <pc:docMk/>
            <pc:sldMk cId="1899910749" sldId="549"/>
            <ac:picMk id="299" creationId="{2139BF36-A0F2-47D1-BEFF-A42B3AA8F540}"/>
          </ac:picMkLst>
        </pc:picChg>
        <pc:picChg chg="add del mod">
          <ac:chgData name="Jonathan Loo" userId="d2d72d48b56f45d8" providerId="LiveId" clId="{B816A1F6-97B7-4ACD-A812-B0A1120B03B6}" dt="2020-11-24T09:58:25.874" v="29459" actId="478"/>
          <ac:picMkLst>
            <pc:docMk/>
            <pc:sldMk cId="1899910749" sldId="549"/>
            <ac:picMk id="300" creationId="{2AC55A38-581C-46BB-87A4-86FC3D522418}"/>
          </ac:picMkLst>
        </pc:picChg>
        <pc:picChg chg="add del mod">
          <ac:chgData name="Jonathan Loo" userId="d2d72d48b56f45d8" providerId="LiveId" clId="{B816A1F6-97B7-4ACD-A812-B0A1120B03B6}" dt="2020-11-24T09:59:23.981" v="29549" actId="478"/>
          <ac:picMkLst>
            <pc:docMk/>
            <pc:sldMk cId="1899910749" sldId="549"/>
            <ac:picMk id="308" creationId="{8D186271-39CD-462F-B747-44D8F27CF286}"/>
          </ac:picMkLst>
        </pc:picChg>
        <pc:picChg chg="add del mod">
          <ac:chgData name="Jonathan Loo" userId="d2d72d48b56f45d8" providerId="LiveId" clId="{B816A1F6-97B7-4ACD-A812-B0A1120B03B6}" dt="2020-11-24T09:59:23.981" v="29549" actId="478"/>
          <ac:picMkLst>
            <pc:docMk/>
            <pc:sldMk cId="1899910749" sldId="549"/>
            <ac:picMk id="309" creationId="{83C8461D-7C0E-4441-9573-4807AA975829}"/>
          </ac:picMkLst>
        </pc:picChg>
        <pc:picChg chg="add del mod">
          <ac:chgData name="Jonathan Loo" userId="d2d72d48b56f45d8" providerId="LiveId" clId="{B816A1F6-97B7-4ACD-A812-B0A1120B03B6}" dt="2020-11-24T09:59:23.981" v="29549" actId="478"/>
          <ac:picMkLst>
            <pc:docMk/>
            <pc:sldMk cId="1899910749" sldId="549"/>
            <ac:picMk id="310" creationId="{4F794045-03C5-4705-91B7-96087D081853}"/>
          </ac:picMkLst>
        </pc:picChg>
        <pc:picChg chg="add del mod">
          <ac:chgData name="Jonathan Loo" userId="d2d72d48b56f45d8" providerId="LiveId" clId="{B816A1F6-97B7-4ACD-A812-B0A1120B03B6}" dt="2020-11-24T09:59:23.981" v="29549" actId="478"/>
          <ac:picMkLst>
            <pc:docMk/>
            <pc:sldMk cId="1899910749" sldId="549"/>
            <ac:picMk id="311" creationId="{8D407BEE-CE6B-4085-AB12-79254D09BA64}"/>
          </ac:picMkLst>
        </pc:picChg>
        <pc:picChg chg="add del mod">
          <ac:chgData name="Jonathan Loo" userId="d2d72d48b56f45d8" providerId="LiveId" clId="{B816A1F6-97B7-4ACD-A812-B0A1120B03B6}" dt="2020-11-24T09:57:22.268" v="29438" actId="478"/>
          <ac:picMkLst>
            <pc:docMk/>
            <pc:sldMk cId="1899910749" sldId="549"/>
            <ac:picMk id="314" creationId="{7E28B1B4-A419-4855-8BAC-5E92D0C749C1}"/>
          </ac:picMkLst>
        </pc:picChg>
        <pc:picChg chg="del mod ord">
          <ac:chgData name="Jonathan Loo" userId="d2d72d48b56f45d8" providerId="LiveId" clId="{B816A1F6-97B7-4ACD-A812-B0A1120B03B6}" dt="2020-11-24T09:57:54.180" v="29455" actId="478"/>
          <ac:picMkLst>
            <pc:docMk/>
            <pc:sldMk cId="1899910749" sldId="549"/>
            <ac:picMk id="316" creationId="{EEB1B5EB-F971-4FD6-87FB-452E406C749B}"/>
          </ac:picMkLst>
        </pc:picChg>
        <pc:picChg chg="del mod ord">
          <ac:chgData name="Jonathan Loo" userId="d2d72d48b56f45d8" providerId="LiveId" clId="{B816A1F6-97B7-4ACD-A812-B0A1120B03B6}" dt="2020-11-24T10:20:16.526" v="30293" actId="478"/>
          <ac:picMkLst>
            <pc:docMk/>
            <pc:sldMk cId="1899910749" sldId="549"/>
            <ac:picMk id="318" creationId="{773D277F-E453-492F-93FE-10D87D7A675A}"/>
          </ac:picMkLst>
        </pc:picChg>
        <pc:picChg chg="del mod ord">
          <ac:chgData name="Jonathan Loo" userId="d2d72d48b56f45d8" providerId="LiveId" clId="{B816A1F6-97B7-4ACD-A812-B0A1120B03B6}" dt="2020-11-24T09:59:23.981" v="29549" actId="478"/>
          <ac:picMkLst>
            <pc:docMk/>
            <pc:sldMk cId="1899910749" sldId="549"/>
            <ac:picMk id="320" creationId="{5D3D0F68-7BB8-44CF-8CF9-1684BA696FC3}"/>
          </ac:picMkLst>
        </pc:picChg>
        <pc:picChg chg="del mod ord">
          <ac:chgData name="Jonathan Loo" userId="d2d72d48b56f45d8" providerId="LiveId" clId="{B816A1F6-97B7-4ACD-A812-B0A1120B03B6}" dt="2020-11-24T09:59:23.981" v="29549" actId="478"/>
          <ac:picMkLst>
            <pc:docMk/>
            <pc:sldMk cId="1899910749" sldId="549"/>
            <ac:picMk id="322" creationId="{A39B8E0C-1377-453E-9CE2-3B0259670B2B}"/>
          </ac:picMkLst>
        </pc:picChg>
        <pc:picChg chg="del mod ord">
          <ac:chgData name="Jonathan Loo" userId="d2d72d48b56f45d8" providerId="LiveId" clId="{B816A1F6-97B7-4ACD-A812-B0A1120B03B6}" dt="2020-11-24T09:59:23.981" v="29549" actId="478"/>
          <ac:picMkLst>
            <pc:docMk/>
            <pc:sldMk cId="1899910749" sldId="549"/>
            <ac:picMk id="324" creationId="{A0C5FA0A-E45A-4D97-995E-D42546194835}"/>
          </ac:picMkLst>
        </pc:picChg>
        <pc:picChg chg="del mod modCrop">
          <ac:chgData name="Jonathan Loo" userId="d2d72d48b56f45d8" providerId="LiveId" clId="{B816A1F6-97B7-4ACD-A812-B0A1120B03B6}" dt="2020-11-24T10:15:40.225" v="30038" actId="478"/>
          <ac:picMkLst>
            <pc:docMk/>
            <pc:sldMk cId="1899910749" sldId="549"/>
            <ac:picMk id="326" creationId="{873EF8A7-3F41-4BFD-9EB3-2C922F931497}"/>
          </ac:picMkLst>
        </pc:picChg>
        <pc:picChg chg="add del mod">
          <ac:chgData name="Jonathan Loo" userId="d2d72d48b56f45d8" providerId="LiveId" clId="{B816A1F6-97B7-4ACD-A812-B0A1120B03B6}" dt="2020-11-24T10:19:59.815" v="30237" actId="478"/>
          <ac:picMkLst>
            <pc:docMk/>
            <pc:sldMk cId="1899910749" sldId="549"/>
            <ac:picMk id="329" creationId="{9758AB7E-5186-4B86-B88F-5E423AF94BA9}"/>
          </ac:picMkLst>
        </pc:picChg>
        <pc:picChg chg="del mod ord">
          <ac:chgData name="Jonathan Loo" userId="d2d72d48b56f45d8" providerId="LiveId" clId="{B816A1F6-97B7-4ACD-A812-B0A1120B03B6}" dt="2020-11-24T10:17:10.939" v="30090" actId="478"/>
          <ac:picMkLst>
            <pc:docMk/>
            <pc:sldMk cId="1899910749" sldId="549"/>
            <ac:picMk id="330" creationId="{9155D1E2-94EE-4DE3-9F05-D8B2B5AECD38}"/>
          </ac:picMkLst>
        </pc:picChg>
        <pc:picChg chg="add del mod">
          <ac:chgData name="Jonathan Loo" userId="d2d72d48b56f45d8" providerId="LiveId" clId="{B816A1F6-97B7-4ACD-A812-B0A1120B03B6}" dt="2020-11-24T10:16:57.491" v="30085" actId="478"/>
          <ac:picMkLst>
            <pc:docMk/>
            <pc:sldMk cId="1899910749" sldId="549"/>
            <ac:picMk id="331" creationId="{66D02890-E2B8-4FFB-81F5-B2C5901E5E42}"/>
          </ac:picMkLst>
        </pc:picChg>
        <pc:picChg chg="del mod ord">
          <ac:chgData name="Jonathan Loo" userId="d2d72d48b56f45d8" providerId="LiveId" clId="{B816A1F6-97B7-4ACD-A812-B0A1120B03B6}" dt="2020-11-24T14:36:13.672" v="39045" actId="478"/>
          <ac:picMkLst>
            <pc:docMk/>
            <pc:sldMk cId="1899910749" sldId="549"/>
            <ac:picMk id="333" creationId="{88FC16FC-9A24-4FBE-8FFB-DAF615254708}"/>
          </ac:picMkLst>
        </pc:picChg>
        <pc:picChg chg="del mod">
          <ac:chgData name="Jonathan Loo" userId="d2d72d48b56f45d8" providerId="LiveId" clId="{B816A1F6-97B7-4ACD-A812-B0A1120B03B6}" dt="2020-11-24T10:17:31.917" v="30096" actId="478"/>
          <ac:picMkLst>
            <pc:docMk/>
            <pc:sldMk cId="1899910749" sldId="549"/>
            <ac:picMk id="334" creationId="{10453DFE-28A2-42A5-B6B4-C92E96967F86}"/>
          </ac:picMkLst>
        </pc:picChg>
        <pc:picChg chg="add del mod">
          <ac:chgData name="Jonathan Loo" userId="d2d72d48b56f45d8" providerId="LiveId" clId="{B816A1F6-97B7-4ACD-A812-B0A1120B03B6}" dt="2020-11-24T10:17:41.516" v="30098" actId="478"/>
          <ac:picMkLst>
            <pc:docMk/>
            <pc:sldMk cId="1899910749" sldId="549"/>
            <ac:picMk id="341" creationId="{8601FC95-4B4F-4912-B415-18EB191A563D}"/>
          </ac:picMkLst>
        </pc:picChg>
        <pc:picChg chg="add del mod">
          <ac:chgData name="Jonathan Loo" userId="d2d72d48b56f45d8" providerId="LiveId" clId="{B816A1F6-97B7-4ACD-A812-B0A1120B03B6}" dt="2020-11-24T10:17:41.516" v="30098" actId="478"/>
          <ac:picMkLst>
            <pc:docMk/>
            <pc:sldMk cId="1899910749" sldId="549"/>
            <ac:picMk id="342" creationId="{23FB9A4D-E957-4287-A867-2C4B346C06AF}"/>
          </ac:picMkLst>
        </pc:picChg>
        <pc:picChg chg="add del mod">
          <ac:chgData name="Jonathan Loo" userId="d2d72d48b56f45d8" providerId="LiveId" clId="{B816A1F6-97B7-4ACD-A812-B0A1120B03B6}" dt="2020-11-24T10:17:41.516" v="30098" actId="478"/>
          <ac:picMkLst>
            <pc:docMk/>
            <pc:sldMk cId="1899910749" sldId="549"/>
            <ac:picMk id="344" creationId="{00824DB3-1D05-4C6D-A0CA-AD67302B1465}"/>
          </ac:picMkLst>
        </pc:picChg>
        <pc:picChg chg="add del mod">
          <ac:chgData name="Jonathan Loo" userId="d2d72d48b56f45d8" providerId="LiveId" clId="{B816A1F6-97B7-4ACD-A812-B0A1120B03B6}" dt="2020-11-24T10:17:41.516" v="30098" actId="478"/>
          <ac:picMkLst>
            <pc:docMk/>
            <pc:sldMk cId="1899910749" sldId="549"/>
            <ac:picMk id="345" creationId="{2CEAD7AC-D37F-47A0-84BD-0A83D45F9BCD}"/>
          </ac:picMkLst>
        </pc:picChg>
        <pc:picChg chg="add del mod">
          <ac:chgData name="Jonathan Loo" userId="d2d72d48b56f45d8" providerId="LiveId" clId="{B816A1F6-97B7-4ACD-A812-B0A1120B03B6}" dt="2020-11-24T10:17:41.516" v="30098" actId="478"/>
          <ac:picMkLst>
            <pc:docMk/>
            <pc:sldMk cId="1899910749" sldId="549"/>
            <ac:picMk id="346" creationId="{0043378A-5BF8-40AB-8E02-21A95F5F2AE8}"/>
          </ac:picMkLst>
        </pc:picChg>
        <pc:picChg chg="add del mod">
          <ac:chgData name="Jonathan Loo" userId="d2d72d48b56f45d8" providerId="LiveId" clId="{B816A1F6-97B7-4ACD-A812-B0A1120B03B6}" dt="2020-11-24T10:17:41.516" v="30098" actId="478"/>
          <ac:picMkLst>
            <pc:docMk/>
            <pc:sldMk cId="1899910749" sldId="549"/>
            <ac:picMk id="347" creationId="{A6B9709F-EC4D-4151-B4F2-A91B871DE88D}"/>
          </ac:picMkLst>
        </pc:picChg>
        <pc:picChg chg="add del mod">
          <ac:chgData name="Jonathan Loo" userId="d2d72d48b56f45d8" providerId="LiveId" clId="{B816A1F6-97B7-4ACD-A812-B0A1120B03B6}" dt="2020-11-24T10:17:41.516" v="30098" actId="478"/>
          <ac:picMkLst>
            <pc:docMk/>
            <pc:sldMk cId="1899910749" sldId="549"/>
            <ac:picMk id="348" creationId="{99A4F294-8253-43EA-91B3-971C7A8E7165}"/>
          </ac:picMkLst>
        </pc:picChg>
        <pc:picChg chg="add del mod">
          <ac:chgData name="Jonathan Loo" userId="d2d72d48b56f45d8" providerId="LiveId" clId="{B816A1F6-97B7-4ACD-A812-B0A1120B03B6}" dt="2020-11-24T10:17:41.516" v="30098" actId="478"/>
          <ac:picMkLst>
            <pc:docMk/>
            <pc:sldMk cId="1899910749" sldId="549"/>
            <ac:picMk id="349" creationId="{81D78B12-E2C9-4300-B991-62E16AC05E30}"/>
          </ac:picMkLst>
        </pc:picChg>
        <pc:picChg chg="add del mod">
          <ac:chgData name="Jonathan Loo" userId="d2d72d48b56f45d8" providerId="LiveId" clId="{B816A1F6-97B7-4ACD-A812-B0A1120B03B6}" dt="2020-11-24T10:17:41.516" v="30098" actId="478"/>
          <ac:picMkLst>
            <pc:docMk/>
            <pc:sldMk cId="1899910749" sldId="549"/>
            <ac:picMk id="350" creationId="{A02EBAB9-1B5F-417D-8232-CDC214654FEC}"/>
          </ac:picMkLst>
        </pc:picChg>
        <pc:picChg chg="add del mod">
          <ac:chgData name="Jonathan Loo" userId="d2d72d48b56f45d8" providerId="LiveId" clId="{B816A1F6-97B7-4ACD-A812-B0A1120B03B6}" dt="2020-11-24T10:17:41.516" v="30098" actId="478"/>
          <ac:picMkLst>
            <pc:docMk/>
            <pc:sldMk cId="1899910749" sldId="549"/>
            <ac:picMk id="351" creationId="{EDD55197-93D4-4BEA-9B72-D6805C4C603A}"/>
          </ac:picMkLst>
        </pc:picChg>
        <pc:picChg chg="add del mod">
          <ac:chgData name="Jonathan Loo" userId="d2d72d48b56f45d8" providerId="LiveId" clId="{B816A1F6-97B7-4ACD-A812-B0A1120B03B6}" dt="2020-11-24T10:17:41.516" v="30098" actId="478"/>
          <ac:picMkLst>
            <pc:docMk/>
            <pc:sldMk cId="1899910749" sldId="549"/>
            <ac:picMk id="352" creationId="{D25D54EE-1A49-4907-BF78-E84A7F4A9588}"/>
          </ac:picMkLst>
        </pc:picChg>
        <pc:picChg chg="add del mod">
          <ac:chgData name="Jonathan Loo" userId="d2d72d48b56f45d8" providerId="LiveId" clId="{B816A1F6-97B7-4ACD-A812-B0A1120B03B6}" dt="2020-11-24T10:17:41.516" v="30098" actId="478"/>
          <ac:picMkLst>
            <pc:docMk/>
            <pc:sldMk cId="1899910749" sldId="549"/>
            <ac:picMk id="353" creationId="{E49A1682-7B57-48F4-B7DA-2BCEDB70223F}"/>
          </ac:picMkLst>
        </pc:picChg>
        <pc:picChg chg="del mod ord">
          <ac:chgData name="Jonathan Loo" userId="d2d72d48b56f45d8" providerId="LiveId" clId="{B816A1F6-97B7-4ACD-A812-B0A1120B03B6}" dt="2020-11-24T10:48:07.506" v="31813" actId="478"/>
          <ac:picMkLst>
            <pc:docMk/>
            <pc:sldMk cId="1899910749" sldId="549"/>
            <ac:picMk id="358" creationId="{BB93355A-D264-477C-BE82-826B623D9BDA}"/>
          </ac:picMkLst>
        </pc:picChg>
        <pc:picChg chg="add del mod">
          <ac:chgData name="Jonathan Loo" userId="d2d72d48b56f45d8" providerId="LiveId" clId="{B816A1F6-97B7-4ACD-A812-B0A1120B03B6}" dt="2020-11-24T10:19:22.175" v="30219" actId="478"/>
          <ac:picMkLst>
            <pc:docMk/>
            <pc:sldMk cId="1899910749" sldId="549"/>
            <ac:picMk id="359" creationId="{809E0DD5-93A6-4AA8-97B7-2A207A01945F}"/>
          </ac:picMkLst>
        </pc:picChg>
        <pc:picChg chg="del mod ord">
          <ac:chgData name="Jonathan Loo" userId="d2d72d48b56f45d8" providerId="LiveId" clId="{B816A1F6-97B7-4ACD-A812-B0A1120B03B6}" dt="2020-11-24T14:36:13.672" v="39045" actId="478"/>
          <ac:picMkLst>
            <pc:docMk/>
            <pc:sldMk cId="1899910749" sldId="549"/>
            <ac:picMk id="361" creationId="{4185023E-3D6E-4CA3-A8B7-175A41EB430C}"/>
          </ac:picMkLst>
        </pc:picChg>
        <pc:picChg chg="add del mod">
          <ac:chgData name="Jonathan Loo" userId="d2d72d48b56f45d8" providerId="LiveId" clId="{B816A1F6-97B7-4ACD-A812-B0A1120B03B6}" dt="2020-11-24T14:36:13.672" v="39045" actId="478"/>
          <ac:picMkLst>
            <pc:docMk/>
            <pc:sldMk cId="1899910749" sldId="549"/>
            <ac:picMk id="362" creationId="{51A3CA5C-A90F-4B26-A2D2-1F4E37B57FF6}"/>
          </ac:picMkLst>
        </pc:picChg>
        <pc:picChg chg="add del mod">
          <ac:chgData name="Jonathan Loo" userId="d2d72d48b56f45d8" providerId="LiveId" clId="{B816A1F6-97B7-4ACD-A812-B0A1120B03B6}" dt="2020-11-24T14:36:13.672" v="39045" actId="478"/>
          <ac:picMkLst>
            <pc:docMk/>
            <pc:sldMk cId="1899910749" sldId="549"/>
            <ac:picMk id="363" creationId="{D8FBABD1-1083-4DDA-A76F-06183DC1DE9C}"/>
          </ac:picMkLst>
        </pc:picChg>
        <pc:picChg chg="add del mod">
          <ac:chgData name="Jonathan Loo" userId="d2d72d48b56f45d8" providerId="LiveId" clId="{B816A1F6-97B7-4ACD-A812-B0A1120B03B6}" dt="2020-11-24T14:36:13.672" v="39045" actId="478"/>
          <ac:picMkLst>
            <pc:docMk/>
            <pc:sldMk cId="1899910749" sldId="549"/>
            <ac:picMk id="364" creationId="{17D2FE92-E527-4684-B755-5F3B7E3B72CA}"/>
          </ac:picMkLst>
        </pc:picChg>
        <pc:picChg chg="add del mod">
          <ac:chgData name="Jonathan Loo" userId="d2d72d48b56f45d8" providerId="LiveId" clId="{B816A1F6-97B7-4ACD-A812-B0A1120B03B6}" dt="2020-11-24T10:20:26.216" v="30312" actId="478"/>
          <ac:picMkLst>
            <pc:docMk/>
            <pc:sldMk cId="1899910749" sldId="549"/>
            <ac:picMk id="365" creationId="{6DA6D9F9-52C5-474B-92F9-D01C01949590}"/>
          </ac:picMkLst>
        </pc:picChg>
        <pc:picChg chg="add del mod">
          <ac:chgData name="Jonathan Loo" userId="d2d72d48b56f45d8" providerId="LiveId" clId="{B816A1F6-97B7-4ACD-A812-B0A1120B03B6}" dt="2020-11-24T14:36:13.672" v="39045" actId="478"/>
          <ac:picMkLst>
            <pc:docMk/>
            <pc:sldMk cId="1899910749" sldId="549"/>
            <ac:picMk id="366" creationId="{886CE02C-B2C3-4C24-83E0-304E9B3BAE5F}"/>
          </ac:picMkLst>
        </pc:picChg>
        <pc:picChg chg="add del mod">
          <ac:chgData name="Jonathan Loo" userId="d2d72d48b56f45d8" providerId="LiveId" clId="{B816A1F6-97B7-4ACD-A812-B0A1120B03B6}" dt="2020-11-24T10:20:36.579" v="30329" actId="478"/>
          <ac:picMkLst>
            <pc:docMk/>
            <pc:sldMk cId="1899910749" sldId="549"/>
            <ac:picMk id="367" creationId="{BA5850AD-2B00-4AAB-9E0E-32F3145E3ED2}"/>
          </ac:picMkLst>
        </pc:picChg>
        <pc:picChg chg="add del mod">
          <ac:chgData name="Jonathan Loo" userId="d2d72d48b56f45d8" providerId="LiveId" clId="{B816A1F6-97B7-4ACD-A812-B0A1120B03B6}" dt="2020-11-24T14:36:13.672" v="39045" actId="478"/>
          <ac:picMkLst>
            <pc:docMk/>
            <pc:sldMk cId="1899910749" sldId="549"/>
            <ac:picMk id="368" creationId="{A39599B1-8E7D-4546-B453-20640A479F1A}"/>
          </ac:picMkLst>
        </pc:picChg>
        <pc:picChg chg="add del mod">
          <ac:chgData name="Jonathan Loo" userId="d2d72d48b56f45d8" providerId="LiveId" clId="{B816A1F6-97B7-4ACD-A812-B0A1120B03B6}" dt="2020-11-24T10:20:45.794" v="30344" actId="478"/>
          <ac:picMkLst>
            <pc:docMk/>
            <pc:sldMk cId="1899910749" sldId="549"/>
            <ac:picMk id="369" creationId="{0DF50E91-0E5A-4DC8-B7E7-AF4D0F832CC1}"/>
          </ac:picMkLst>
        </pc:picChg>
        <pc:picChg chg="add del mod">
          <ac:chgData name="Jonathan Loo" userId="d2d72d48b56f45d8" providerId="LiveId" clId="{B816A1F6-97B7-4ACD-A812-B0A1120B03B6}" dt="2020-11-24T14:36:13.672" v="39045" actId="478"/>
          <ac:picMkLst>
            <pc:docMk/>
            <pc:sldMk cId="1899910749" sldId="549"/>
            <ac:picMk id="370" creationId="{294FCEC8-C3BE-4C04-A066-B84953EB50F5}"/>
          </ac:picMkLst>
        </pc:picChg>
        <pc:picChg chg="del mod ord">
          <ac:chgData name="Jonathan Loo" userId="d2d72d48b56f45d8" providerId="LiveId" clId="{B816A1F6-97B7-4ACD-A812-B0A1120B03B6}" dt="2020-11-24T10:33:16.879" v="31041" actId="478"/>
          <ac:picMkLst>
            <pc:docMk/>
            <pc:sldMk cId="1899910749" sldId="549"/>
            <ac:picMk id="372" creationId="{CEA3773A-BE34-433F-A53A-11F1FC77CDB3}"/>
          </ac:picMkLst>
        </pc:picChg>
        <pc:picChg chg="del mod ord">
          <ac:chgData name="Jonathan Loo" userId="d2d72d48b56f45d8" providerId="LiveId" clId="{B816A1F6-97B7-4ACD-A812-B0A1120B03B6}" dt="2020-11-24T10:33:42.953" v="31063" actId="478"/>
          <ac:picMkLst>
            <pc:docMk/>
            <pc:sldMk cId="1899910749" sldId="549"/>
            <ac:picMk id="374" creationId="{832112FC-174B-4BA9-8732-DF21BBD9BAC4}"/>
          </ac:picMkLst>
        </pc:picChg>
        <pc:picChg chg="del mod ord">
          <ac:chgData name="Jonathan Loo" userId="d2d72d48b56f45d8" providerId="LiveId" clId="{B816A1F6-97B7-4ACD-A812-B0A1120B03B6}" dt="2020-11-24T10:33:48.387" v="31080" actId="478"/>
          <ac:picMkLst>
            <pc:docMk/>
            <pc:sldMk cId="1899910749" sldId="549"/>
            <ac:picMk id="376" creationId="{018B7232-F95B-4475-900F-8BAF939A9413}"/>
          </ac:picMkLst>
        </pc:picChg>
        <pc:picChg chg="del mod ord">
          <ac:chgData name="Jonathan Loo" userId="d2d72d48b56f45d8" providerId="LiveId" clId="{B816A1F6-97B7-4ACD-A812-B0A1120B03B6}" dt="2020-11-24T10:33:52.883" v="31095" actId="478"/>
          <ac:picMkLst>
            <pc:docMk/>
            <pc:sldMk cId="1899910749" sldId="549"/>
            <ac:picMk id="378" creationId="{03D73B1B-9EBB-42FD-BCF8-1116353E3D55}"/>
          </ac:picMkLst>
        </pc:picChg>
        <pc:picChg chg="del mod ord">
          <ac:chgData name="Jonathan Loo" userId="d2d72d48b56f45d8" providerId="LiveId" clId="{B816A1F6-97B7-4ACD-A812-B0A1120B03B6}" dt="2020-11-24T13:33:25.557" v="37747" actId="478"/>
          <ac:picMkLst>
            <pc:docMk/>
            <pc:sldMk cId="1899910749" sldId="549"/>
            <ac:picMk id="380" creationId="{85293781-7471-41A0-B9DF-8D82525460CC}"/>
          </ac:picMkLst>
        </pc:picChg>
        <pc:picChg chg="del mod ord">
          <ac:chgData name="Jonathan Loo" userId="d2d72d48b56f45d8" providerId="LiveId" clId="{B816A1F6-97B7-4ACD-A812-B0A1120B03B6}" dt="2020-11-24T13:33:30.286" v="37754" actId="478"/>
          <ac:picMkLst>
            <pc:docMk/>
            <pc:sldMk cId="1899910749" sldId="549"/>
            <ac:picMk id="382" creationId="{2DB9F722-4A9D-40AC-A9FC-DFB381A37726}"/>
          </ac:picMkLst>
        </pc:picChg>
        <pc:picChg chg="del mod ord">
          <ac:chgData name="Jonathan Loo" userId="d2d72d48b56f45d8" providerId="LiveId" clId="{B816A1F6-97B7-4ACD-A812-B0A1120B03B6}" dt="2020-11-24T13:33:31.095" v="37757" actId="478"/>
          <ac:picMkLst>
            <pc:docMk/>
            <pc:sldMk cId="1899910749" sldId="549"/>
            <ac:picMk id="384" creationId="{349AC1B6-F63F-4461-9846-97DAF849AB47}"/>
          </ac:picMkLst>
        </pc:picChg>
        <pc:picChg chg="del mod ord">
          <ac:chgData name="Jonathan Loo" userId="d2d72d48b56f45d8" providerId="LiveId" clId="{B816A1F6-97B7-4ACD-A812-B0A1120B03B6}" dt="2020-11-24T10:50:04.182" v="31876" actId="478"/>
          <ac:picMkLst>
            <pc:docMk/>
            <pc:sldMk cId="1899910749" sldId="549"/>
            <ac:picMk id="386" creationId="{00C2DF63-131D-4801-9B3F-A140D61C4DB4}"/>
          </ac:picMkLst>
        </pc:picChg>
        <pc:picChg chg="del mod ord">
          <ac:chgData name="Jonathan Loo" userId="d2d72d48b56f45d8" providerId="LiveId" clId="{B816A1F6-97B7-4ACD-A812-B0A1120B03B6}" dt="2020-11-24T12:54:46.186" v="36431" actId="478"/>
          <ac:picMkLst>
            <pc:docMk/>
            <pc:sldMk cId="1899910749" sldId="549"/>
            <ac:picMk id="390" creationId="{353AD412-8268-4303-ABCF-EE66F40ED069}"/>
          </ac:picMkLst>
        </pc:picChg>
        <pc:picChg chg="del mod ord">
          <ac:chgData name="Jonathan Loo" userId="d2d72d48b56f45d8" providerId="LiveId" clId="{B816A1F6-97B7-4ACD-A812-B0A1120B03B6}" dt="2020-11-24T13:33:31.745" v="37760" actId="478"/>
          <ac:picMkLst>
            <pc:docMk/>
            <pc:sldMk cId="1899910749" sldId="549"/>
            <ac:picMk id="392" creationId="{B17B8C47-FAEA-4CA8-80CA-3B634FAAC53D}"/>
          </ac:picMkLst>
        </pc:picChg>
        <pc:picChg chg="del mod topLvl">
          <ac:chgData name="Jonathan Loo" userId="d2d72d48b56f45d8" providerId="LiveId" clId="{B816A1F6-97B7-4ACD-A812-B0A1120B03B6}" dt="2020-11-24T10:52:15.984" v="32000" actId="478"/>
          <ac:picMkLst>
            <pc:docMk/>
            <pc:sldMk cId="1899910749" sldId="549"/>
            <ac:picMk id="403" creationId="{4A4C78F7-320F-4D16-B1B1-2CCE70E1A71D}"/>
          </ac:picMkLst>
        </pc:picChg>
        <pc:picChg chg="del mod topLvl">
          <ac:chgData name="Jonathan Loo" userId="d2d72d48b56f45d8" providerId="LiveId" clId="{B816A1F6-97B7-4ACD-A812-B0A1120B03B6}" dt="2020-11-24T10:51:59.604" v="31987" actId="478"/>
          <ac:picMkLst>
            <pc:docMk/>
            <pc:sldMk cId="1899910749" sldId="549"/>
            <ac:picMk id="404" creationId="{5C18C03A-CA5D-407E-ABBD-93AF375AB0D0}"/>
          </ac:picMkLst>
        </pc:picChg>
        <pc:picChg chg="del mod ord">
          <ac:chgData name="Jonathan Loo" userId="d2d72d48b56f45d8" providerId="LiveId" clId="{B816A1F6-97B7-4ACD-A812-B0A1120B03B6}" dt="2020-11-24T10:52:22.658" v="32012" actId="478"/>
          <ac:picMkLst>
            <pc:docMk/>
            <pc:sldMk cId="1899910749" sldId="549"/>
            <ac:picMk id="406" creationId="{931A3808-3D55-4F58-8CB2-533EADCF62D2}"/>
          </ac:picMkLst>
        </pc:picChg>
        <pc:picChg chg="del mod ord">
          <ac:chgData name="Jonathan Loo" userId="d2d72d48b56f45d8" providerId="LiveId" clId="{B816A1F6-97B7-4ACD-A812-B0A1120B03B6}" dt="2020-11-24T10:53:01.327" v="32027" actId="478"/>
          <ac:picMkLst>
            <pc:docMk/>
            <pc:sldMk cId="1899910749" sldId="549"/>
            <ac:picMk id="408" creationId="{DAFC517C-D8FD-4329-8753-03745A6F127D}"/>
          </ac:picMkLst>
        </pc:picChg>
        <pc:picChg chg="del mod ord">
          <ac:chgData name="Jonathan Loo" userId="d2d72d48b56f45d8" providerId="LiveId" clId="{B816A1F6-97B7-4ACD-A812-B0A1120B03B6}" dt="2020-11-24T10:53:20.833" v="32042" actId="478"/>
          <ac:picMkLst>
            <pc:docMk/>
            <pc:sldMk cId="1899910749" sldId="549"/>
            <ac:picMk id="410" creationId="{CD55B13D-F711-4D04-BC81-80378E0A5EC3}"/>
          </ac:picMkLst>
        </pc:picChg>
        <pc:picChg chg="del mod ord">
          <ac:chgData name="Jonathan Loo" userId="d2d72d48b56f45d8" providerId="LiveId" clId="{B816A1F6-97B7-4ACD-A812-B0A1120B03B6}" dt="2020-11-24T10:53:32.118" v="32054" actId="478"/>
          <ac:picMkLst>
            <pc:docMk/>
            <pc:sldMk cId="1899910749" sldId="549"/>
            <ac:picMk id="412" creationId="{5B18687F-6F8C-46DB-9132-8DAE16351F6D}"/>
          </ac:picMkLst>
        </pc:picChg>
        <pc:picChg chg="del mod ord">
          <ac:chgData name="Jonathan Loo" userId="d2d72d48b56f45d8" providerId="LiveId" clId="{B816A1F6-97B7-4ACD-A812-B0A1120B03B6}" dt="2020-11-24T10:53:40.587" v="32067" actId="478"/>
          <ac:picMkLst>
            <pc:docMk/>
            <pc:sldMk cId="1899910749" sldId="549"/>
            <ac:picMk id="414" creationId="{E142E02C-5D84-420B-8C38-02CEAD9E7DF1}"/>
          </ac:picMkLst>
        </pc:picChg>
        <pc:picChg chg="del mod ord">
          <ac:chgData name="Jonathan Loo" userId="d2d72d48b56f45d8" providerId="LiveId" clId="{B816A1F6-97B7-4ACD-A812-B0A1120B03B6}" dt="2020-11-24T10:53:52.702" v="32081" actId="478"/>
          <ac:picMkLst>
            <pc:docMk/>
            <pc:sldMk cId="1899910749" sldId="549"/>
            <ac:picMk id="416" creationId="{E15C2782-1C13-4929-A8F8-1583363D96EA}"/>
          </ac:picMkLst>
        </pc:picChg>
        <pc:picChg chg="del mod ord">
          <ac:chgData name="Jonathan Loo" userId="d2d72d48b56f45d8" providerId="LiveId" clId="{B816A1F6-97B7-4ACD-A812-B0A1120B03B6}" dt="2020-11-24T10:54:05.180" v="32094" actId="478"/>
          <ac:picMkLst>
            <pc:docMk/>
            <pc:sldMk cId="1899910749" sldId="549"/>
            <ac:picMk id="418" creationId="{9EDD02EF-1214-48AC-AF91-35DB5C757731}"/>
          </ac:picMkLst>
        </pc:picChg>
        <pc:picChg chg="del mod ord">
          <ac:chgData name="Jonathan Loo" userId="d2d72d48b56f45d8" providerId="LiveId" clId="{B816A1F6-97B7-4ACD-A812-B0A1120B03B6}" dt="2020-11-24T13:35:04.901" v="37851" actId="478"/>
          <ac:picMkLst>
            <pc:docMk/>
            <pc:sldMk cId="1899910749" sldId="549"/>
            <ac:picMk id="420" creationId="{3B8D3DA8-C815-46BE-9B5A-639A9D8F243A}"/>
          </ac:picMkLst>
        </pc:picChg>
        <pc:picChg chg="add del mod">
          <ac:chgData name="Jonathan Loo" userId="d2d72d48b56f45d8" providerId="LiveId" clId="{B816A1F6-97B7-4ACD-A812-B0A1120B03B6}" dt="2020-11-24T12:31:31.212" v="36233"/>
          <ac:picMkLst>
            <pc:docMk/>
            <pc:sldMk cId="1899910749" sldId="549"/>
            <ac:picMk id="422" creationId="{F6465C2D-93BE-42F5-8397-2BD866224209}"/>
          </ac:picMkLst>
        </pc:picChg>
        <pc:picChg chg="del mod ord">
          <ac:chgData name="Jonathan Loo" userId="d2d72d48b56f45d8" providerId="LiveId" clId="{B816A1F6-97B7-4ACD-A812-B0A1120B03B6}" dt="2020-11-24T12:55:16.819" v="36437" actId="478"/>
          <ac:picMkLst>
            <pc:docMk/>
            <pc:sldMk cId="1899910749" sldId="549"/>
            <ac:picMk id="424" creationId="{243C8C2D-C119-4ED8-9150-C9E9A471E685}"/>
          </ac:picMkLst>
        </pc:picChg>
        <pc:picChg chg="del mod ord">
          <ac:chgData name="Jonathan Loo" userId="d2d72d48b56f45d8" providerId="LiveId" clId="{B816A1F6-97B7-4ACD-A812-B0A1120B03B6}" dt="2020-11-24T14:36:11.575" v="39043" actId="478"/>
          <ac:picMkLst>
            <pc:docMk/>
            <pc:sldMk cId="1899910749" sldId="549"/>
            <ac:picMk id="425" creationId="{D089EC5F-D115-4D5F-B8C1-8BAB48384865}"/>
          </ac:picMkLst>
        </pc:picChg>
        <pc:picChg chg="del mod ord">
          <ac:chgData name="Jonathan Loo" userId="d2d72d48b56f45d8" providerId="LiveId" clId="{B816A1F6-97B7-4ACD-A812-B0A1120B03B6}" dt="2020-11-24T14:30:12.598" v="38764" actId="478"/>
          <ac:picMkLst>
            <pc:docMk/>
            <pc:sldMk cId="1899910749" sldId="549"/>
            <ac:picMk id="427" creationId="{2ED5D624-B303-437C-9A0F-9CDD39471179}"/>
          </ac:picMkLst>
        </pc:picChg>
        <pc:picChg chg="add del mod">
          <ac:chgData name="Jonathan Loo" userId="d2d72d48b56f45d8" providerId="LiveId" clId="{B816A1F6-97B7-4ACD-A812-B0A1120B03B6}" dt="2020-11-24T13:34:28.483" v="37829" actId="478"/>
          <ac:picMkLst>
            <pc:docMk/>
            <pc:sldMk cId="1899910749" sldId="549"/>
            <ac:picMk id="428" creationId="{4CF68010-0933-4986-807D-1F7066917AB7}"/>
          </ac:picMkLst>
        </pc:picChg>
        <pc:picChg chg="add del mod">
          <ac:chgData name="Jonathan Loo" userId="d2d72d48b56f45d8" providerId="LiveId" clId="{B816A1F6-97B7-4ACD-A812-B0A1120B03B6}" dt="2020-11-24T13:34:07.149" v="37795" actId="478"/>
          <ac:picMkLst>
            <pc:docMk/>
            <pc:sldMk cId="1899910749" sldId="549"/>
            <ac:picMk id="429" creationId="{6F55FB54-54A5-4BA0-996F-0CC1A3B15C82}"/>
          </ac:picMkLst>
        </pc:picChg>
        <pc:picChg chg="add del mod">
          <ac:chgData name="Jonathan Loo" userId="d2d72d48b56f45d8" providerId="LiveId" clId="{B816A1F6-97B7-4ACD-A812-B0A1120B03B6}" dt="2020-11-24T13:33:53.020" v="37778" actId="478"/>
          <ac:picMkLst>
            <pc:docMk/>
            <pc:sldMk cId="1899910749" sldId="549"/>
            <ac:picMk id="430" creationId="{3EA1A049-C15F-4221-9D71-B3CD7750552D}"/>
          </ac:picMkLst>
        </pc:picChg>
        <pc:picChg chg="del mod ord">
          <ac:chgData name="Jonathan Loo" userId="d2d72d48b56f45d8" providerId="LiveId" clId="{B816A1F6-97B7-4ACD-A812-B0A1120B03B6}" dt="2020-11-24T13:34:13.149" v="37811" actId="478"/>
          <ac:picMkLst>
            <pc:docMk/>
            <pc:sldMk cId="1899910749" sldId="549"/>
            <ac:picMk id="432" creationId="{6FF5AFE3-D73E-4406-9FA6-F178BA6B9056}"/>
          </ac:picMkLst>
        </pc:picChg>
        <pc:picChg chg="del mod ord">
          <ac:chgData name="Jonathan Loo" userId="d2d72d48b56f45d8" providerId="LiveId" clId="{B816A1F6-97B7-4ACD-A812-B0A1120B03B6}" dt="2020-11-24T14:30:22.937" v="38795" actId="478"/>
          <ac:picMkLst>
            <pc:docMk/>
            <pc:sldMk cId="1899910749" sldId="549"/>
            <ac:picMk id="434" creationId="{015A14DC-DF09-4FDB-9BAB-8C89796EF6FD}"/>
          </ac:picMkLst>
        </pc:picChg>
        <pc:picChg chg="del mod ord">
          <ac:chgData name="Jonathan Loo" userId="d2d72d48b56f45d8" providerId="LiveId" clId="{B816A1F6-97B7-4ACD-A812-B0A1120B03B6}" dt="2020-11-24T14:30:28.079" v="38809" actId="478"/>
          <ac:picMkLst>
            <pc:docMk/>
            <pc:sldMk cId="1899910749" sldId="549"/>
            <ac:picMk id="436" creationId="{0658F7AA-39DB-4709-AF0A-BBD304198296}"/>
          </ac:picMkLst>
        </pc:picChg>
        <pc:picChg chg="del mod ord">
          <ac:chgData name="Jonathan Loo" userId="d2d72d48b56f45d8" providerId="LiveId" clId="{B816A1F6-97B7-4ACD-A812-B0A1120B03B6}" dt="2020-11-24T14:30:18.051" v="38780" actId="478"/>
          <ac:picMkLst>
            <pc:docMk/>
            <pc:sldMk cId="1899910749" sldId="549"/>
            <ac:picMk id="438" creationId="{205B6F1C-E7C7-40FD-AD2D-E9B4E466CFA8}"/>
          </ac:picMkLst>
        </pc:picChg>
        <pc:picChg chg="del mod ord">
          <ac:chgData name="Jonathan Loo" userId="d2d72d48b56f45d8" providerId="LiveId" clId="{B816A1F6-97B7-4ACD-A812-B0A1120B03B6}" dt="2020-11-24T14:29:58.377" v="38726" actId="478"/>
          <ac:picMkLst>
            <pc:docMk/>
            <pc:sldMk cId="1899910749" sldId="549"/>
            <ac:picMk id="440" creationId="{47C1892E-339A-4A8A-894C-18E5B8D4EF29}"/>
          </ac:picMkLst>
        </pc:picChg>
        <pc:picChg chg="del mod ord">
          <ac:chgData name="Jonathan Loo" userId="d2d72d48b56f45d8" providerId="LiveId" clId="{B816A1F6-97B7-4ACD-A812-B0A1120B03B6}" dt="2020-11-25T10:14:32.103" v="43211" actId="478"/>
          <ac:picMkLst>
            <pc:docMk/>
            <pc:sldMk cId="1899910749" sldId="549"/>
            <ac:picMk id="442" creationId="{B22FD83A-25AA-4CC4-8F85-104BC3A4D601}"/>
          </ac:picMkLst>
        </pc:picChg>
        <pc:picChg chg="del mod ord">
          <ac:chgData name="Jonathan Loo" userId="d2d72d48b56f45d8" providerId="LiveId" clId="{B816A1F6-97B7-4ACD-A812-B0A1120B03B6}" dt="2020-11-24T14:36:13.672" v="39045" actId="478"/>
          <ac:picMkLst>
            <pc:docMk/>
            <pc:sldMk cId="1899910749" sldId="549"/>
            <ac:picMk id="444" creationId="{65E39DAA-9797-4F12-98FB-E7BB155FCAE5}"/>
          </ac:picMkLst>
        </pc:picChg>
        <pc:picChg chg="del mod ord">
          <ac:chgData name="Jonathan Loo" userId="d2d72d48b56f45d8" providerId="LiveId" clId="{B816A1F6-97B7-4ACD-A812-B0A1120B03B6}" dt="2020-11-24T14:36:13.672" v="39045" actId="478"/>
          <ac:picMkLst>
            <pc:docMk/>
            <pc:sldMk cId="1899910749" sldId="549"/>
            <ac:picMk id="446" creationId="{1235D5B4-CF9B-44E5-8BD4-7125C943AA8C}"/>
          </ac:picMkLst>
        </pc:picChg>
        <pc:picChg chg="del mod ord">
          <ac:chgData name="Jonathan Loo" userId="d2d72d48b56f45d8" providerId="LiveId" clId="{B816A1F6-97B7-4ACD-A812-B0A1120B03B6}" dt="2020-11-24T14:36:13.672" v="39045" actId="478"/>
          <ac:picMkLst>
            <pc:docMk/>
            <pc:sldMk cId="1899910749" sldId="549"/>
            <ac:picMk id="448" creationId="{647E9089-EC26-4F29-BDA3-D83F3E03FD93}"/>
          </ac:picMkLst>
        </pc:picChg>
        <pc:picChg chg="del mod ord">
          <ac:chgData name="Jonathan Loo" userId="d2d72d48b56f45d8" providerId="LiveId" clId="{B816A1F6-97B7-4ACD-A812-B0A1120B03B6}" dt="2020-11-24T14:36:13.672" v="39045" actId="478"/>
          <ac:picMkLst>
            <pc:docMk/>
            <pc:sldMk cId="1899910749" sldId="549"/>
            <ac:picMk id="450" creationId="{0534952C-449F-45DE-9C69-7BB6A40916C3}"/>
          </ac:picMkLst>
        </pc:picChg>
        <pc:picChg chg="mod">
          <ac:chgData name="Jonathan Loo" userId="d2d72d48b56f45d8" providerId="LiveId" clId="{B816A1F6-97B7-4ACD-A812-B0A1120B03B6}" dt="2020-11-24T14:36:25.237" v="39048" actId="1076"/>
          <ac:picMkLst>
            <pc:docMk/>
            <pc:sldMk cId="1899910749" sldId="549"/>
            <ac:picMk id="451" creationId="{E1E41DA6-A310-49CE-B2AB-119DFB808ADB}"/>
          </ac:picMkLst>
        </pc:picChg>
        <pc:picChg chg="mod ord">
          <ac:chgData name="Jonathan Loo" userId="d2d72d48b56f45d8" providerId="LiveId" clId="{B816A1F6-97B7-4ACD-A812-B0A1120B03B6}" dt="2020-11-25T10:14:32.104" v="43213" actId="962"/>
          <ac:picMkLst>
            <pc:docMk/>
            <pc:sldMk cId="1899910749" sldId="549"/>
            <ac:picMk id="453" creationId="{CB19BA01-1F88-4A4D-A3F9-66FD3ABFF436}"/>
          </ac:picMkLst>
        </pc:picChg>
        <pc:cxnChg chg="mod">
          <ac:chgData name="Jonathan Loo" userId="d2d72d48b56f45d8" providerId="LiveId" clId="{B816A1F6-97B7-4ACD-A812-B0A1120B03B6}" dt="2020-11-23T16:51:18.845" v="25553"/>
          <ac:cxnSpMkLst>
            <pc:docMk/>
            <pc:sldMk cId="1899910749" sldId="549"/>
            <ac:cxnSpMk id="11" creationId="{EC8936AB-675C-4833-8A54-92C990291EA9}"/>
          </ac:cxnSpMkLst>
        </pc:cxnChg>
        <pc:cxnChg chg="mod">
          <ac:chgData name="Jonathan Loo" userId="d2d72d48b56f45d8" providerId="LiveId" clId="{B816A1F6-97B7-4ACD-A812-B0A1120B03B6}" dt="2020-11-23T16:51:18.845" v="25553"/>
          <ac:cxnSpMkLst>
            <pc:docMk/>
            <pc:sldMk cId="1899910749" sldId="549"/>
            <ac:cxnSpMk id="24" creationId="{EAEBC1AC-FA5B-40D3-905C-ADA581807967}"/>
          </ac:cxnSpMkLst>
        </pc:cxnChg>
        <pc:cxnChg chg="mod">
          <ac:chgData name="Jonathan Loo" userId="d2d72d48b56f45d8" providerId="LiveId" clId="{B816A1F6-97B7-4ACD-A812-B0A1120B03B6}" dt="2020-11-23T16:51:18.845" v="25553"/>
          <ac:cxnSpMkLst>
            <pc:docMk/>
            <pc:sldMk cId="1899910749" sldId="549"/>
            <ac:cxnSpMk id="89" creationId="{EDD5D2E3-3429-41E3-87CC-A0DE532D4FF4}"/>
          </ac:cxnSpMkLst>
        </pc:cxnChg>
        <pc:cxnChg chg="mod">
          <ac:chgData name="Jonathan Loo" userId="d2d72d48b56f45d8" providerId="LiveId" clId="{B816A1F6-97B7-4ACD-A812-B0A1120B03B6}" dt="2020-11-23T16:51:18.845" v="25553"/>
          <ac:cxnSpMkLst>
            <pc:docMk/>
            <pc:sldMk cId="1899910749" sldId="549"/>
            <ac:cxnSpMk id="90" creationId="{89E9DD6B-C6B8-45F1-86E9-8D54B8A23A0D}"/>
          </ac:cxnSpMkLst>
        </pc:cxnChg>
        <pc:cxnChg chg="mod">
          <ac:chgData name="Jonathan Loo" userId="d2d72d48b56f45d8" providerId="LiveId" clId="{B816A1F6-97B7-4ACD-A812-B0A1120B03B6}" dt="2020-11-23T16:51:18.845" v="25553"/>
          <ac:cxnSpMkLst>
            <pc:docMk/>
            <pc:sldMk cId="1899910749" sldId="549"/>
            <ac:cxnSpMk id="91" creationId="{E05AA62F-39E5-410E-9620-6B51ACC0C0BE}"/>
          </ac:cxnSpMkLst>
        </pc:cxnChg>
        <pc:cxnChg chg="mod">
          <ac:chgData name="Jonathan Loo" userId="d2d72d48b56f45d8" providerId="LiveId" clId="{B816A1F6-97B7-4ACD-A812-B0A1120B03B6}" dt="2020-11-23T16:51:18.845" v="25553"/>
          <ac:cxnSpMkLst>
            <pc:docMk/>
            <pc:sldMk cId="1899910749" sldId="549"/>
            <ac:cxnSpMk id="92" creationId="{AC9FBF33-A002-4DBB-95A7-0247D2E94480}"/>
          </ac:cxnSpMkLst>
        </pc:cxnChg>
        <pc:cxnChg chg="mod">
          <ac:chgData name="Jonathan Loo" userId="d2d72d48b56f45d8" providerId="LiveId" clId="{B816A1F6-97B7-4ACD-A812-B0A1120B03B6}" dt="2020-11-23T16:51:18.845" v="25553"/>
          <ac:cxnSpMkLst>
            <pc:docMk/>
            <pc:sldMk cId="1899910749" sldId="549"/>
            <ac:cxnSpMk id="93" creationId="{4B14D580-FF9F-4CB0-9C3A-2DFB231AEA89}"/>
          </ac:cxnSpMkLst>
        </pc:cxnChg>
        <pc:cxnChg chg="mod">
          <ac:chgData name="Jonathan Loo" userId="d2d72d48b56f45d8" providerId="LiveId" clId="{B816A1F6-97B7-4ACD-A812-B0A1120B03B6}" dt="2020-11-23T16:51:18.845" v="25553"/>
          <ac:cxnSpMkLst>
            <pc:docMk/>
            <pc:sldMk cId="1899910749" sldId="549"/>
            <ac:cxnSpMk id="94" creationId="{77B0C9F3-D6A0-4F64-88C9-2067729A5543}"/>
          </ac:cxnSpMkLst>
        </pc:cxnChg>
        <pc:cxnChg chg="mod">
          <ac:chgData name="Jonathan Loo" userId="d2d72d48b56f45d8" providerId="LiveId" clId="{B816A1F6-97B7-4ACD-A812-B0A1120B03B6}" dt="2020-11-23T16:51:18.845" v="25553"/>
          <ac:cxnSpMkLst>
            <pc:docMk/>
            <pc:sldMk cId="1899910749" sldId="549"/>
            <ac:cxnSpMk id="95" creationId="{2033B7EB-E849-4F53-AB16-2221586FF9A7}"/>
          </ac:cxnSpMkLst>
        </pc:cxnChg>
        <pc:cxnChg chg="mod">
          <ac:chgData name="Jonathan Loo" userId="d2d72d48b56f45d8" providerId="LiveId" clId="{B816A1F6-97B7-4ACD-A812-B0A1120B03B6}" dt="2020-11-23T16:51:18.845" v="25553"/>
          <ac:cxnSpMkLst>
            <pc:docMk/>
            <pc:sldMk cId="1899910749" sldId="549"/>
            <ac:cxnSpMk id="96" creationId="{31E030E0-8A39-42D9-A5BC-F6E9A728E440}"/>
          </ac:cxnSpMkLst>
        </pc:cxnChg>
        <pc:cxnChg chg="mod">
          <ac:chgData name="Jonathan Loo" userId="d2d72d48b56f45d8" providerId="LiveId" clId="{B816A1F6-97B7-4ACD-A812-B0A1120B03B6}" dt="2020-11-23T16:51:18.845" v="25553"/>
          <ac:cxnSpMkLst>
            <pc:docMk/>
            <pc:sldMk cId="1899910749" sldId="549"/>
            <ac:cxnSpMk id="97" creationId="{EEAB9BBC-3536-44FA-B14F-8C6A807066C7}"/>
          </ac:cxnSpMkLst>
        </pc:cxnChg>
        <pc:cxnChg chg="mod">
          <ac:chgData name="Jonathan Loo" userId="d2d72d48b56f45d8" providerId="LiveId" clId="{B816A1F6-97B7-4ACD-A812-B0A1120B03B6}" dt="2020-11-23T16:51:18.845" v="25553"/>
          <ac:cxnSpMkLst>
            <pc:docMk/>
            <pc:sldMk cId="1899910749" sldId="549"/>
            <ac:cxnSpMk id="98" creationId="{F9DD0319-3F96-4727-B5B3-4894C08478A4}"/>
          </ac:cxnSpMkLst>
        </pc:cxnChg>
        <pc:cxnChg chg="mod">
          <ac:chgData name="Jonathan Loo" userId="d2d72d48b56f45d8" providerId="LiveId" clId="{B816A1F6-97B7-4ACD-A812-B0A1120B03B6}" dt="2020-11-23T16:51:18.845" v="25553"/>
          <ac:cxnSpMkLst>
            <pc:docMk/>
            <pc:sldMk cId="1899910749" sldId="549"/>
            <ac:cxnSpMk id="99" creationId="{5CD415C2-F213-452E-BB6B-E0C9D6AC1543}"/>
          </ac:cxnSpMkLst>
        </pc:cxnChg>
        <pc:cxnChg chg="mod">
          <ac:chgData name="Jonathan Loo" userId="d2d72d48b56f45d8" providerId="LiveId" clId="{B816A1F6-97B7-4ACD-A812-B0A1120B03B6}" dt="2020-11-23T16:51:18.845" v="25553"/>
          <ac:cxnSpMkLst>
            <pc:docMk/>
            <pc:sldMk cId="1899910749" sldId="549"/>
            <ac:cxnSpMk id="100" creationId="{79E91B82-9CBF-4E2B-B33E-3A44E064E5DC}"/>
          </ac:cxnSpMkLst>
        </pc:cxnChg>
        <pc:cxnChg chg="mod">
          <ac:chgData name="Jonathan Loo" userId="d2d72d48b56f45d8" providerId="LiveId" clId="{B816A1F6-97B7-4ACD-A812-B0A1120B03B6}" dt="2020-11-23T16:51:18.845" v="25553"/>
          <ac:cxnSpMkLst>
            <pc:docMk/>
            <pc:sldMk cId="1899910749" sldId="549"/>
            <ac:cxnSpMk id="101" creationId="{58FC4FDD-931F-4C18-8BB3-71BE54A4C9F9}"/>
          </ac:cxnSpMkLst>
        </pc:cxnChg>
        <pc:cxnChg chg="mod">
          <ac:chgData name="Jonathan Loo" userId="d2d72d48b56f45d8" providerId="LiveId" clId="{B816A1F6-97B7-4ACD-A812-B0A1120B03B6}" dt="2020-11-23T16:51:18.845" v="25553"/>
          <ac:cxnSpMkLst>
            <pc:docMk/>
            <pc:sldMk cId="1899910749" sldId="549"/>
            <ac:cxnSpMk id="102" creationId="{7ED18410-048E-405A-B6F9-63B1D9051B61}"/>
          </ac:cxnSpMkLst>
        </pc:cxnChg>
        <pc:cxnChg chg="mod">
          <ac:chgData name="Jonathan Loo" userId="d2d72d48b56f45d8" providerId="LiveId" clId="{B816A1F6-97B7-4ACD-A812-B0A1120B03B6}" dt="2020-11-23T16:51:18.845" v="25553"/>
          <ac:cxnSpMkLst>
            <pc:docMk/>
            <pc:sldMk cId="1899910749" sldId="549"/>
            <ac:cxnSpMk id="103" creationId="{A307067D-D051-42E4-811D-32AE80C71B22}"/>
          </ac:cxnSpMkLst>
        </pc:cxnChg>
        <pc:cxnChg chg="mod">
          <ac:chgData name="Jonathan Loo" userId="d2d72d48b56f45d8" providerId="LiveId" clId="{B816A1F6-97B7-4ACD-A812-B0A1120B03B6}" dt="2020-11-23T16:51:18.845" v="25553"/>
          <ac:cxnSpMkLst>
            <pc:docMk/>
            <pc:sldMk cId="1899910749" sldId="549"/>
            <ac:cxnSpMk id="104" creationId="{3AFDB5DB-3D4F-4B45-95EA-2F377BE0DEE5}"/>
          </ac:cxnSpMkLst>
        </pc:cxnChg>
        <pc:cxnChg chg="mod">
          <ac:chgData name="Jonathan Loo" userId="d2d72d48b56f45d8" providerId="LiveId" clId="{B816A1F6-97B7-4ACD-A812-B0A1120B03B6}" dt="2020-11-23T16:51:18.845" v="25553"/>
          <ac:cxnSpMkLst>
            <pc:docMk/>
            <pc:sldMk cId="1899910749" sldId="549"/>
            <ac:cxnSpMk id="105" creationId="{820BFE89-596A-4FEE-8E2F-6F8838FBC1EC}"/>
          </ac:cxnSpMkLst>
        </pc:cxnChg>
        <pc:cxnChg chg="mod">
          <ac:chgData name="Jonathan Loo" userId="d2d72d48b56f45d8" providerId="LiveId" clId="{B816A1F6-97B7-4ACD-A812-B0A1120B03B6}" dt="2020-11-23T16:51:18.845" v="25553"/>
          <ac:cxnSpMkLst>
            <pc:docMk/>
            <pc:sldMk cId="1899910749" sldId="549"/>
            <ac:cxnSpMk id="106" creationId="{3BE12F1B-304D-411C-947C-9B767630F6E4}"/>
          </ac:cxnSpMkLst>
        </pc:cxnChg>
        <pc:cxnChg chg="mod">
          <ac:chgData name="Jonathan Loo" userId="d2d72d48b56f45d8" providerId="LiveId" clId="{B816A1F6-97B7-4ACD-A812-B0A1120B03B6}" dt="2020-11-23T16:51:18.845" v="25553"/>
          <ac:cxnSpMkLst>
            <pc:docMk/>
            <pc:sldMk cId="1899910749" sldId="549"/>
            <ac:cxnSpMk id="107" creationId="{DBA40925-98B6-48C4-9098-53FF0444F98D}"/>
          </ac:cxnSpMkLst>
        </pc:cxnChg>
        <pc:cxnChg chg="mod">
          <ac:chgData name="Jonathan Loo" userId="d2d72d48b56f45d8" providerId="LiveId" clId="{B816A1F6-97B7-4ACD-A812-B0A1120B03B6}" dt="2020-11-23T16:51:18.845" v="25553"/>
          <ac:cxnSpMkLst>
            <pc:docMk/>
            <pc:sldMk cId="1899910749" sldId="549"/>
            <ac:cxnSpMk id="108" creationId="{1DA8C657-2829-4229-B23E-298E0167B03B}"/>
          </ac:cxnSpMkLst>
        </pc:cxnChg>
        <pc:cxnChg chg="mod">
          <ac:chgData name="Jonathan Loo" userId="d2d72d48b56f45d8" providerId="LiveId" clId="{B816A1F6-97B7-4ACD-A812-B0A1120B03B6}" dt="2020-11-23T16:51:18.845" v="25553"/>
          <ac:cxnSpMkLst>
            <pc:docMk/>
            <pc:sldMk cId="1899910749" sldId="549"/>
            <ac:cxnSpMk id="109" creationId="{6C9DDDD9-6CA6-461A-806A-63967A9AD621}"/>
          </ac:cxnSpMkLst>
        </pc:cxnChg>
        <pc:cxnChg chg="mod">
          <ac:chgData name="Jonathan Loo" userId="d2d72d48b56f45d8" providerId="LiveId" clId="{B816A1F6-97B7-4ACD-A812-B0A1120B03B6}" dt="2020-11-23T16:51:18.845" v="25553"/>
          <ac:cxnSpMkLst>
            <pc:docMk/>
            <pc:sldMk cId="1899910749" sldId="549"/>
            <ac:cxnSpMk id="110" creationId="{B91DE946-D99E-477A-8A54-02D37159BE31}"/>
          </ac:cxnSpMkLst>
        </pc:cxnChg>
        <pc:cxnChg chg="mod">
          <ac:chgData name="Jonathan Loo" userId="d2d72d48b56f45d8" providerId="LiveId" clId="{B816A1F6-97B7-4ACD-A812-B0A1120B03B6}" dt="2020-11-23T16:51:18.845" v="25553"/>
          <ac:cxnSpMkLst>
            <pc:docMk/>
            <pc:sldMk cId="1899910749" sldId="549"/>
            <ac:cxnSpMk id="111" creationId="{567E7A94-E335-4D06-87AF-8BB698869165}"/>
          </ac:cxnSpMkLst>
        </pc:cxnChg>
        <pc:cxnChg chg="mod">
          <ac:chgData name="Jonathan Loo" userId="d2d72d48b56f45d8" providerId="LiveId" clId="{B816A1F6-97B7-4ACD-A812-B0A1120B03B6}" dt="2020-11-23T16:51:18.845" v="25553"/>
          <ac:cxnSpMkLst>
            <pc:docMk/>
            <pc:sldMk cId="1899910749" sldId="549"/>
            <ac:cxnSpMk id="112" creationId="{92A03EA0-8701-4CC0-B45A-0AC7EDABEFAB}"/>
          </ac:cxnSpMkLst>
        </pc:cxnChg>
        <pc:cxnChg chg="mod">
          <ac:chgData name="Jonathan Loo" userId="d2d72d48b56f45d8" providerId="LiveId" clId="{B816A1F6-97B7-4ACD-A812-B0A1120B03B6}" dt="2020-11-23T16:51:18.845" v="25553"/>
          <ac:cxnSpMkLst>
            <pc:docMk/>
            <pc:sldMk cId="1899910749" sldId="549"/>
            <ac:cxnSpMk id="113" creationId="{CAF27D45-6244-47D2-A959-610D35DE3086}"/>
          </ac:cxnSpMkLst>
        </pc:cxnChg>
        <pc:cxnChg chg="add del mod">
          <ac:chgData name="Jonathan Loo" userId="d2d72d48b56f45d8" providerId="LiveId" clId="{B816A1F6-97B7-4ACD-A812-B0A1120B03B6}" dt="2020-11-23T20:15:46.430" v="27574"/>
          <ac:cxnSpMkLst>
            <pc:docMk/>
            <pc:sldMk cId="1899910749" sldId="549"/>
            <ac:cxnSpMk id="169" creationId="{00E0CAEF-7B3B-4BFE-AAF8-5C1CB1EF475F}"/>
          </ac:cxnSpMkLst>
        </pc:cxnChg>
        <pc:cxnChg chg="add del mod">
          <ac:chgData name="Jonathan Loo" userId="d2d72d48b56f45d8" providerId="LiveId" clId="{B816A1F6-97B7-4ACD-A812-B0A1120B03B6}" dt="2020-11-23T20:15:46.430" v="27574"/>
          <ac:cxnSpMkLst>
            <pc:docMk/>
            <pc:sldMk cId="1899910749" sldId="549"/>
            <ac:cxnSpMk id="170" creationId="{48608B99-EDC9-4686-A0BB-906A39F2155C}"/>
          </ac:cxnSpMkLst>
        </pc:cxnChg>
        <pc:cxnChg chg="add del mod">
          <ac:chgData name="Jonathan Loo" userId="d2d72d48b56f45d8" providerId="LiveId" clId="{B816A1F6-97B7-4ACD-A812-B0A1120B03B6}" dt="2020-11-23T20:15:46.430" v="27574"/>
          <ac:cxnSpMkLst>
            <pc:docMk/>
            <pc:sldMk cId="1899910749" sldId="549"/>
            <ac:cxnSpMk id="171" creationId="{88054BEF-C12F-41A4-A169-952D5D30C3B4}"/>
          </ac:cxnSpMkLst>
        </pc:cxnChg>
        <pc:cxnChg chg="add del mod">
          <ac:chgData name="Jonathan Loo" userId="d2d72d48b56f45d8" providerId="LiveId" clId="{B816A1F6-97B7-4ACD-A812-B0A1120B03B6}" dt="2020-11-23T20:15:46.430" v="27574"/>
          <ac:cxnSpMkLst>
            <pc:docMk/>
            <pc:sldMk cId="1899910749" sldId="549"/>
            <ac:cxnSpMk id="172" creationId="{072DC082-7C1A-4902-B965-E60441854FA1}"/>
          </ac:cxnSpMkLst>
        </pc:cxnChg>
        <pc:cxnChg chg="add del mod">
          <ac:chgData name="Jonathan Loo" userId="d2d72d48b56f45d8" providerId="LiveId" clId="{B816A1F6-97B7-4ACD-A812-B0A1120B03B6}" dt="2020-11-23T20:15:46.430" v="27574"/>
          <ac:cxnSpMkLst>
            <pc:docMk/>
            <pc:sldMk cId="1899910749" sldId="549"/>
            <ac:cxnSpMk id="173" creationId="{DE7DD3FA-B7E2-4E52-B838-4E23DA85F3CD}"/>
          </ac:cxnSpMkLst>
        </pc:cxnChg>
        <pc:cxnChg chg="add del mod">
          <ac:chgData name="Jonathan Loo" userId="d2d72d48b56f45d8" providerId="LiveId" clId="{B816A1F6-97B7-4ACD-A812-B0A1120B03B6}" dt="2020-11-23T20:15:46.430" v="27574"/>
          <ac:cxnSpMkLst>
            <pc:docMk/>
            <pc:sldMk cId="1899910749" sldId="549"/>
            <ac:cxnSpMk id="174" creationId="{C7C3E9A9-3917-4F61-AF5D-B43553BBC280}"/>
          </ac:cxnSpMkLst>
        </pc:cxnChg>
        <pc:cxnChg chg="add del mod">
          <ac:chgData name="Jonathan Loo" userId="d2d72d48b56f45d8" providerId="LiveId" clId="{B816A1F6-97B7-4ACD-A812-B0A1120B03B6}" dt="2020-11-23T20:15:46.430" v="27574"/>
          <ac:cxnSpMkLst>
            <pc:docMk/>
            <pc:sldMk cId="1899910749" sldId="549"/>
            <ac:cxnSpMk id="175" creationId="{66A2C6A8-7D63-4D2F-94C9-2F717FC15DBE}"/>
          </ac:cxnSpMkLst>
        </pc:cxnChg>
        <pc:cxnChg chg="add del mod">
          <ac:chgData name="Jonathan Loo" userId="d2d72d48b56f45d8" providerId="LiveId" clId="{B816A1F6-97B7-4ACD-A812-B0A1120B03B6}" dt="2020-11-24T09:24:42.719" v="28701" actId="478"/>
          <ac:cxnSpMkLst>
            <pc:docMk/>
            <pc:sldMk cId="1899910749" sldId="549"/>
            <ac:cxnSpMk id="234" creationId="{A7400A47-955F-40EE-881F-F380B0C9AD2B}"/>
          </ac:cxnSpMkLst>
        </pc:cxnChg>
        <pc:cxnChg chg="add del mod">
          <ac:chgData name="Jonathan Loo" userId="d2d72d48b56f45d8" providerId="LiveId" clId="{B816A1F6-97B7-4ACD-A812-B0A1120B03B6}" dt="2020-11-24T09:24:42.719" v="28701" actId="478"/>
          <ac:cxnSpMkLst>
            <pc:docMk/>
            <pc:sldMk cId="1899910749" sldId="549"/>
            <ac:cxnSpMk id="235" creationId="{54BBD16F-7712-4116-B307-0744902B2549}"/>
          </ac:cxnSpMkLst>
        </pc:cxnChg>
        <pc:cxnChg chg="add del mod">
          <ac:chgData name="Jonathan Loo" userId="d2d72d48b56f45d8" providerId="LiveId" clId="{B816A1F6-97B7-4ACD-A812-B0A1120B03B6}" dt="2020-11-24T09:24:42.719" v="28701" actId="478"/>
          <ac:cxnSpMkLst>
            <pc:docMk/>
            <pc:sldMk cId="1899910749" sldId="549"/>
            <ac:cxnSpMk id="236" creationId="{9DCC6141-AA33-4A10-9BA7-898F3DE14522}"/>
          </ac:cxnSpMkLst>
        </pc:cxnChg>
        <pc:cxnChg chg="add del mod">
          <ac:chgData name="Jonathan Loo" userId="d2d72d48b56f45d8" providerId="LiveId" clId="{B816A1F6-97B7-4ACD-A812-B0A1120B03B6}" dt="2020-11-24T09:24:42.719" v="28701" actId="478"/>
          <ac:cxnSpMkLst>
            <pc:docMk/>
            <pc:sldMk cId="1899910749" sldId="549"/>
            <ac:cxnSpMk id="237" creationId="{675E78E6-2629-40D1-8FE0-7BCCD011266C}"/>
          </ac:cxnSpMkLst>
        </pc:cxnChg>
        <pc:cxnChg chg="add del mod">
          <ac:chgData name="Jonathan Loo" userId="d2d72d48b56f45d8" providerId="LiveId" clId="{B816A1F6-97B7-4ACD-A812-B0A1120B03B6}" dt="2020-11-24T09:24:42.719" v="28701" actId="478"/>
          <ac:cxnSpMkLst>
            <pc:docMk/>
            <pc:sldMk cId="1899910749" sldId="549"/>
            <ac:cxnSpMk id="238" creationId="{B5F1E668-340A-4687-8A74-37DFCD6A2DB0}"/>
          </ac:cxnSpMkLst>
        </pc:cxnChg>
        <pc:cxnChg chg="add del mod">
          <ac:chgData name="Jonathan Loo" userId="d2d72d48b56f45d8" providerId="LiveId" clId="{B816A1F6-97B7-4ACD-A812-B0A1120B03B6}" dt="2020-11-24T09:24:42.719" v="28701" actId="478"/>
          <ac:cxnSpMkLst>
            <pc:docMk/>
            <pc:sldMk cId="1899910749" sldId="549"/>
            <ac:cxnSpMk id="239" creationId="{245C734B-567B-47EF-B41E-7A14B493B310}"/>
          </ac:cxnSpMkLst>
        </pc:cxnChg>
        <pc:cxnChg chg="add del mod">
          <ac:chgData name="Jonathan Loo" userId="d2d72d48b56f45d8" providerId="LiveId" clId="{B816A1F6-97B7-4ACD-A812-B0A1120B03B6}" dt="2020-11-24T09:24:42.719" v="28701" actId="478"/>
          <ac:cxnSpMkLst>
            <pc:docMk/>
            <pc:sldMk cId="1899910749" sldId="549"/>
            <ac:cxnSpMk id="240" creationId="{A9F247FA-8D09-44B6-AF9E-A402E71B1713}"/>
          </ac:cxnSpMkLst>
        </pc:cxnChg>
        <pc:cxnChg chg="add del mod">
          <ac:chgData name="Jonathan Loo" userId="d2d72d48b56f45d8" providerId="LiveId" clId="{B816A1F6-97B7-4ACD-A812-B0A1120B03B6}" dt="2020-11-24T09:24:42.719" v="28701" actId="478"/>
          <ac:cxnSpMkLst>
            <pc:docMk/>
            <pc:sldMk cId="1899910749" sldId="549"/>
            <ac:cxnSpMk id="241" creationId="{2DF0514D-83F7-46B0-9E91-18AE6DD75D65}"/>
          </ac:cxnSpMkLst>
        </pc:cxnChg>
        <pc:cxnChg chg="add del mod">
          <ac:chgData name="Jonathan Loo" userId="d2d72d48b56f45d8" providerId="LiveId" clId="{B816A1F6-97B7-4ACD-A812-B0A1120B03B6}" dt="2020-11-24T09:24:42.719" v="28701" actId="478"/>
          <ac:cxnSpMkLst>
            <pc:docMk/>
            <pc:sldMk cId="1899910749" sldId="549"/>
            <ac:cxnSpMk id="242" creationId="{69C6F848-5EAF-47CF-83D6-EDF834427C3B}"/>
          </ac:cxnSpMkLst>
        </pc:cxnChg>
        <pc:cxnChg chg="add del mod">
          <ac:chgData name="Jonathan Loo" userId="d2d72d48b56f45d8" providerId="LiveId" clId="{B816A1F6-97B7-4ACD-A812-B0A1120B03B6}" dt="2020-11-24T09:24:42.719" v="28701" actId="478"/>
          <ac:cxnSpMkLst>
            <pc:docMk/>
            <pc:sldMk cId="1899910749" sldId="549"/>
            <ac:cxnSpMk id="243" creationId="{8782721B-40C6-44D7-B92A-A73351940807}"/>
          </ac:cxnSpMkLst>
        </pc:cxnChg>
        <pc:cxnChg chg="add del mod">
          <ac:chgData name="Jonathan Loo" userId="d2d72d48b56f45d8" providerId="LiveId" clId="{B816A1F6-97B7-4ACD-A812-B0A1120B03B6}" dt="2020-11-24T09:24:42.719" v="28701" actId="478"/>
          <ac:cxnSpMkLst>
            <pc:docMk/>
            <pc:sldMk cId="1899910749" sldId="549"/>
            <ac:cxnSpMk id="244" creationId="{9988ACB7-126C-4531-9F72-1982FF892164}"/>
          </ac:cxnSpMkLst>
        </pc:cxnChg>
        <pc:cxnChg chg="add del mod">
          <ac:chgData name="Jonathan Loo" userId="d2d72d48b56f45d8" providerId="LiveId" clId="{B816A1F6-97B7-4ACD-A812-B0A1120B03B6}" dt="2020-11-24T09:24:42.719" v="28701" actId="478"/>
          <ac:cxnSpMkLst>
            <pc:docMk/>
            <pc:sldMk cId="1899910749" sldId="549"/>
            <ac:cxnSpMk id="245" creationId="{6E13EC70-374C-4CFE-96B1-060855C0A3E2}"/>
          </ac:cxnSpMkLst>
        </pc:cxnChg>
        <pc:cxnChg chg="add del mod">
          <ac:chgData name="Jonathan Loo" userId="d2d72d48b56f45d8" providerId="LiveId" clId="{B816A1F6-97B7-4ACD-A812-B0A1120B03B6}" dt="2020-11-24T09:24:42.719" v="28701" actId="478"/>
          <ac:cxnSpMkLst>
            <pc:docMk/>
            <pc:sldMk cId="1899910749" sldId="549"/>
            <ac:cxnSpMk id="246" creationId="{BFC5FFB2-A0B6-4DB6-8229-B713FF666B27}"/>
          </ac:cxnSpMkLst>
        </pc:cxnChg>
        <pc:cxnChg chg="add del mod">
          <ac:chgData name="Jonathan Loo" userId="d2d72d48b56f45d8" providerId="LiveId" clId="{B816A1F6-97B7-4ACD-A812-B0A1120B03B6}" dt="2020-11-24T09:24:42.719" v="28701" actId="478"/>
          <ac:cxnSpMkLst>
            <pc:docMk/>
            <pc:sldMk cId="1899910749" sldId="549"/>
            <ac:cxnSpMk id="247" creationId="{35D7F83C-664D-490F-B6F9-627FB6E21435}"/>
          </ac:cxnSpMkLst>
        </pc:cxnChg>
        <pc:cxnChg chg="add del mod">
          <ac:chgData name="Jonathan Loo" userId="d2d72d48b56f45d8" providerId="LiveId" clId="{B816A1F6-97B7-4ACD-A812-B0A1120B03B6}" dt="2020-11-24T09:24:42.719" v="28701" actId="478"/>
          <ac:cxnSpMkLst>
            <pc:docMk/>
            <pc:sldMk cId="1899910749" sldId="549"/>
            <ac:cxnSpMk id="252" creationId="{6937F6E6-098E-4D38-B060-2DE1D7366C58}"/>
          </ac:cxnSpMkLst>
        </pc:cxnChg>
        <pc:cxnChg chg="add del mod">
          <ac:chgData name="Jonathan Loo" userId="d2d72d48b56f45d8" providerId="LiveId" clId="{B816A1F6-97B7-4ACD-A812-B0A1120B03B6}" dt="2020-11-24T09:55:54.493" v="29418" actId="478"/>
          <ac:cxnSpMkLst>
            <pc:docMk/>
            <pc:sldMk cId="1899910749" sldId="549"/>
            <ac:cxnSpMk id="253" creationId="{AE2C0BF9-C540-402F-8C72-BF11C9484B2B}"/>
          </ac:cxnSpMkLst>
        </pc:cxnChg>
        <pc:cxnChg chg="add del mod">
          <ac:chgData name="Jonathan Loo" userId="d2d72d48b56f45d8" providerId="LiveId" clId="{B816A1F6-97B7-4ACD-A812-B0A1120B03B6}" dt="2020-11-24T09:55:54.493" v="29418" actId="478"/>
          <ac:cxnSpMkLst>
            <pc:docMk/>
            <pc:sldMk cId="1899910749" sldId="549"/>
            <ac:cxnSpMk id="254" creationId="{557B33AC-FB45-4DA3-874F-080E71E668DF}"/>
          </ac:cxnSpMkLst>
        </pc:cxnChg>
        <pc:cxnChg chg="add del mod">
          <ac:chgData name="Jonathan Loo" userId="d2d72d48b56f45d8" providerId="LiveId" clId="{B816A1F6-97B7-4ACD-A812-B0A1120B03B6}" dt="2020-11-24T09:55:54.493" v="29418" actId="478"/>
          <ac:cxnSpMkLst>
            <pc:docMk/>
            <pc:sldMk cId="1899910749" sldId="549"/>
            <ac:cxnSpMk id="255" creationId="{5864D429-F562-4E99-A15D-1D7A29ADB091}"/>
          </ac:cxnSpMkLst>
        </pc:cxnChg>
        <pc:cxnChg chg="add del mod">
          <ac:chgData name="Jonathan Loo" userId="d2d72d48b56f45d8" providerId="LiveId" clId="{B816A1F6-97B7-4ACD-A812-B0A1120B03B6}" dt="2020-11-24T09:24:42.719" v="28701" actId="478"/>
          <ac:cxnSpMkLst>
            <pc:docMk/>
            <pc:sldMk cId="1899910749" sldId="549"/>
            <ac:cxnSpMk id="260" creationId="{883630C8-36BF-46A9-ACE9-D6A7C85AB2B2}"/>
          </ac:cxnSpMkLst>
        </pc:cxnChg>
        <pc:cxnChg chg="add del mod">
          <ac:chgData name="Jonathan Loo" userId="d2d72d48b56f45d8" providerId="LiveId" clId="{B816A1F6-97B7-4ACD-A812-B0A1120B03B6}" dt="2020-11-24T09:24:42.719" v="28701" actId="478"/>
          <ac:cxnSpMkLst>
            <pc:docMk/>
            <pc:sldMk cId="1899910749" sldId="549"/>
            <ac:cxnSpMk id="261" creationId="{B9567203-685C-4DA1-90FE-C55B53F915F8}"/>
          </ac:cxnSpMkLst>
        </pc:cxnChg>
        <pc:cxnChg chg="add del mod">
          <ac:chgData name="Jonathan Loo" userId="d2d72d48b56f45d8" providerId="LiveId" clId="{B816A1F6-97B7-4ACD-A812-B0A1120B03B6}" dt="2020-11-24T09:55:54.493" v="29418" actId="478"/>
          <ac:cxnSpMkLst>
            <pc:docMk/>
            <pc:sldMk cId="1899910749" sldId="549"/>
            <ac:cxnSpMk id="262" creationId="{9C740A3C-0119-4CB1-90E4-6DEA46C3283D}"/>
          </ac:cxnSpMkLst>
        </pc:cxnChg>
        <pc:cxnChg chg="add del mod">
          <ac:chgData name="Jonathan Loo" userId="d2d72d48b56f45d8" providerId="LiveId" clId="{B816A1F6-97B7-4ACD-A812-B0A1120B03B6}" dt="2020-11-24T09:55:54.493" v="29418" actId="478"/>
          <ac:cxnSpMkLst>
            <pc:docMk/>
            <pc:sldMk cId="1899910749" sldId="549"/>
            <ac:cxnSpMk id="263" creationId="{89976AC9-B76B-484D-A853-F8E5D35307B8}"/>
          </ac:cxnSpMkLst>
        </pc:cxnChg>
        <pc:cxnChg chg="add del mod">
          <ac:chgData name="Jonathan Loo" userId="d2d72d48b56f45d8" providerId="LiveId" clId="{B816A1F6-97B7-4ACD-A812-B0A1120B03B6}" dt="2020-11-24T09:55:54.493" v="29418" actId="478"/>
          <ac:cxnSpMkLst>
            <pc:docMk/>
            <pc:sldMk cId="1899910749" sldId="549"/>
            <ac:cxnSpMk id="264" creationId="{AF5D5847-0B8C-4459-8AAF-4DE9251D3A83}"/>
          </ac:cxnSpMkLst>
        </pc:cxnChg>
        <pc:cxnChg chg="add del mod">
          <ac:chgData name="Jonathan Loo" userId="d2d72d48b56f45d8" providerId="LiveId" clId="{B816A1F6-97B7-4ACD-A812-B0A1120B03B6}" dt="2020-11-24T09:55:54.493" v="29418" actId="478"/>
          <ac:cxnSpMkLst>
            <pc:docMk/>
            <pc:sldMk cId="1899910749" sldId="549"/>
            <ac:cxnSpMk id="265" creationId="{FD4894BE-931F-40C0-BA59-539E25ADB3CE}"/>
          </ac:cxnSpMkLst>
        </pc:cxnChg>
        <pc:cxnChg chg="add del mod">
          <ac:chgData name="Jonathan Loo" userId="d2d72d48b56f45d8" providerId="LiveId" clId="{B816A1F6-97B7-4ACD-A812-B0A1120B03B6}" dt="2020-11-24T09:58:37.434" v="29462" actId="478"/>
          <ac:cxnSpMkLst>
            <pc:docMk/>
            <pc:sldMk cId="1899910749" sldId="549"/>
            <ac:cxnSpMk id="301" creationId="{D5D54154-B1CC-47EA-9265-42A1EABEF59C}"/>
          </ac:cxnSpMkLst>
        </pc:cxnChg>
        <pc:cxnChg chg="add del mod">
          <ac:chgData name="Jonathan Loo" userId="d2d72d48b56f45d8" providerId="LiveId" clId="{B816A1F6-97B7-4ACD-A812-B0A1120B03B6}" dt="2020-11-24T09:58:35.324" v="29461" actId="478"/>
          <ac:cxnSpMkLst>
            <pc:docMk/>
            <pc:sldMk cId="1899910749" sldId="549"/>
            <ac:cxnSpMk id="302" creationId="{31B4BE50-B25F-413F-998D-6675E469B23C}"/>
          </ac:cxnSpMkLst>
        </pc:cxnChg>
        <pc:cxnChg chg="add del mod">
          <ac:chgData name="Jonathan Loo" userId="d2d72d48b56f45d8" providerId="LiveId" clId="{B816A1F6-97B7-4ACD-A812-B0A1120B03B6}" dt="2020-11-24T09:58:33.747" v="29460" actId="478"/>
          <ac:cxnSpMkLst>
            <pc:docMk/>
            <pc:sldMk cId="1899910749" sldId="549"/>
            <ac:cxnSpMk id="303" creationId="{F83EB3A2-9069-460D-B44D-14D5298C4701}"/>
          </ac:cxnSpMkLst>
        </pc:cxnChg>
        <pc:cxnChg chg="add del mod">
          <ac:chgData name="Jonathan Loo" userId="d2d72d48b56f45d8" providerId="LiveId" clId="{B816A1F6-97B7-4ACD-A812-B0A1120B03B6}" dt="2020-11-24T09:59:23.981" v="29549" actId="478"/>
          <ac:cxnSpMkLst>
            <pc:docMk/>
            <pc:sldMk cId="1899910749" sldId="549"/>
            <ac:cxnSpMk id="304" creationId="{83CAB9CA-DBD8-498D-9125-743FAC800C87}"/>
          </ac:cxnSpMkLst>
        </pc:cxnChg>
        <pc:cxnChg chg="add del mod">
          <ac:chgData name="Jonathan Loo" userId="d2d72d48b56f45d8" providerId="LiveId" clId="{B816A1F6-97B7-4ACD-A812-B0A1120B03B6}" dt="2020-11-24T09:59:23.981" v="29549" actId="478"/>
          <ac:cxnSpMkLst>
            <pc:docMk/>
            <pc:sldMk cId="1899910749" sldId="549"/>
            <ac:cxnSpMk id="305" creationId="{9EBC133D-D3B5-4071-9942-58139CEADB32}"/>
          </ac:cxnSpMkLst>
        </pc:cxnChg>
        <pc:cxnChg chg="add del mod">
          <ac:chgData name="Jonathan Loo" userId="d2d72d48b56f45d8" providerId="LiveId" clId="{B816A1F6-97B7-4ACD-A812-B0A1120B03B6}" dt="2020-11-24T09:59:23.981" v="29549" actId="478"/>
          <ac:cxnSpMkLst>
            <pc:docMk/>
            <pc:sldMk cId="1899910749" sldId="549"/>
            <ac:cxnSpMk id="306" creationId="{877048B6-1631-4EFE-8CE6-CF12A8FDB31A}"/>
          </ac:cxnSpMkLst>
        </pc:cxnChg>
        <pc:cxnChg chg="add del mod">
          <ac:chgData name="Jonathan Loo" userId="d2d72d48b56f45d8" providerId="LiveId" clId="{B816A1F6-97B7-4ACD-A812-B0A1120B03B6}" dt="2020-11-24T09:59:23.981" v="29549" actId="478"/>
          <ac:cxnSpMkLst>
            <pc:docMk/>
            <pc:sldMk cId="1899910749" sldId="549"/>
            <ac:cxnSpMk id="307" creationId="{56819EC9-CD79-450D-B45F-FDA15B75F061}"/>
          </ac:cxnSpMkLst>
        </pc:cxnChg>
        <pc:cxnChg chg="add del mod">
          <ac:chgData name="Jonathan Loo" userId="d2d72d48b56f45d8" providerId="LiveId" clId="{B816A1F6-97B7-4ACD-A812-B0A1120B03B6}" dt="2020-11-24T10:17:41.516" v="30098" actId="478"/>
          <ac:cxnSpMkLst>
            <pc:docMk/>
            <pc:sldMk cId="1899910749" sldId="549"/>
            <ac:cxnSpMk id="354" creationId="{76AD3387-331B-46A1-ADEA-E63C45FEE1EE}"/>
          </ac:cxnSpMkLst>
        </pc:cxnChg>
        <pc:cxnChg chg="add del mod">
          <ac:chgData name="Jonathan Loo" userId="d2d72d48b56f45d8" providerId="LiveId" clId="{B816A1F6-97B7-4ACD-A812-B0A1120B03B6}" dt="2020-11-24T10:17:41.516" v="30098" actId="478"/>
          <ac:cxnSpMkLst>
            <pc:docMk/>
            <pc:sldMk cId="1899910749" sldId="549"/>
            <ac:cxnSpMk id="355" creationId="{29F8D5BB-9E91-4853-A162-2019A1B1C178}"/>
          </ac:cxnSpMkLst>
        </pc:cxnChg>
        <pc:cxnChg chg="add del mod">
          <ac:chgData name="Jonathan Loo" userId="d2d72d48b56f45d8" providerId="LiveId" clId="{B816A1F6-97B7-4ACD-A812-B0A1120B03B6}" dt="2020-11-24T10:17:41.516" v="30098" actId="478"/>
          <ac:cxnSpMkLst>
            <pc:docMk/>
            <pc:sldMk cId="1899910749" sldId="549"/>
            <ac:cxnSpMk id="356" creationId="{A0F90046-E167-489F-962E-7B771F565941}"/>
          </ac:cxnSpMkLst>
        </pc:cxnChg>
        <pc:cxnChg chg="add del mod">
          <ac:chgData name="Jonathan Loo" userId="d2d72d48b56f45d8" providerId="LiveId" clId="{B816A1F6-97B7-4ACD-A812-B0A1120B03B6}" dt="2020-11-24T10:17:41.516" v="30098" actId="478"/>
          <ac:cxnSpMkLst>
            <pc:docMk/>
            <pc:sldMk cId="1899910749" sldId="549"/>
            <ac:cxnSpMk id="357" creationId="{704F48E8-1443-46D4-92BF-2C2D5AAA2DA6}"/>
          </ac:cxnSpMkLst>
        </pc:cxnChg>
        <pc:cxnChg chg="add del mod">
          <ac:chgData name="Jonathan Loo" userId="d2d72d48b56f45d8" providerId="LiveId" clId="{B816A1F6-97B7-4ACD-A812-B0A1120B03B6}" dt="2020-11-24T14:36:13.672" v="39045" actId="478"/>
          <ac:cxnSpMkLst>
            <pc:docMk/>
            <pc:sldMk cId="1899910749" sldId="549"/>
            <ac:cxnSpMk id="393" creationId="{A4500007-42DC-4758-955D-7EF1BB48EB6B}"/>
          </ac:cxnSpMkLst>
        </pc:cxnChg>
        <pc:cxnChg chg="add del mod">
          <ac:chgData name="Jonathan Loo" userId="d2d72d48b56f45d8" providerId="LiveId" clId="{B816A1F6-97B7-4ACD-A812-B0A1120B03B6}" dt="2020-11-24T14:36:13.672" v="39045" actId="478"/>
          <ac:cxnSpMkLst>
            <pc:docMk/>
            <pc:sldMk cId="1899910749" sldId="549"/>
            <ac:cxnSpMk id="394" creationId="{5D66AFEF-1B2D-4201-9764-E843A4FF8295}"/>
          </ac:cxnSpMkLst>
        </pc:cxnChg>
        <pc:cxnChg chg="add del mod">
          <ac:chgData name="Jonathan Loo" userId="d2d72d48b56f45d8" providerId="LiveId" clId="{B816A1F6-97B7-4ACD-A812-B0A1120B03B6}" dt="2020-11-24T14:36:13.672" v="39045" actId="478"/>
          <ac:cxnSpMkLst>
            <pc:docMk/>
            <pc:sldMk cId="1899910749" sldId="549"/>
            <ac:cxnSpMk id="395" creationId="{5CB2BBF7-A7E8-4CD2-98B6-F06BA170292D}"/>
          </ac:cxnSpMkLst>
        </pc:cxnChg>
        <pc:cxnChg chg="add del mod">
          <ac:chgData name="Jonathan Loo" userId="d2d72d48b56f45d8" providerId="LiveId" clId="{B816A1F6-97B7-4ACD-A812-B0A1120B03B6}" dt="2020-11-24T14:36:13.672" v="39045" actId="478"/>
          <ac:cxnSpMkLst>
            <pc:docMk/>
            <pc:sldMk cId="1899910749" sldId="549"/>
            <ac:cxnSpMk id="396" creationId="{0DE0688E-50A1-446B-9DB4-D3DDAA8E4C01}"/>
          </ac:cxnSpMkLst>
        </pc:cxnChg>
        <pc:cxnChg chg="add del mod">
          <ac:chgData name="Jonathan Loo" userId="d2d72d48b56f45d8" providerId="LiveId" clId="{B816A1F6-97B7-4ACD-A812-B0A1120B03B6}" dt="2020-11-24T12:31:31.212" v="36233"/>
          <ac:cxnSpMkLst>
            <pc:docMk/>
            <pc:sldMk cId="1899910749" sldId="549"/>
            <ac:cxnSpMk id="423" creationId="{D27884F6-F447-4CFF-B6C3-6FDDFCE61F6C}"/>
          </ac:cxnSpMkLst>
        </pc:cxnChg>
      </pc:sldChg>
      <pc:sldChg chg="addSp delSp modSp add del mod">
        <pc:chgData name="Jonathan Loo" userId="d2d72d48b56f45d8" providerId="LiveId" clId="{B816A1F6-97B7-4ACD-A812-B0A1120B03B6}" dt="2020-11-24T11:05:13.944" v="32553" actId="47"/>
        <pc:sldMkLst>
          <pc:docMk/>
          <pc:sldMk cId="141741448" sldId="550"/>
        </pc:sldMkLst>
        <pc:spChg chg="mod">
          <ac:chgData name="Jonathan Loo" userId="d2d72d48b56f45d8" providerId="LiveId" clId="{B816A1F6-97B7-4ACD-A812-B0A1120B03B6}" dt="2020-11-24T10:58:40.841" v="32359" actId="6549"/>
          <ac:spMkLst>
            <pc:docMk/>
            <pc:sldMk cId="141741448" sldId="550"/>
            <ac:spMk id="4" creationId="{4F653C1C-F504-4587-8674-DB30D99E38B7}"/>
          </ac:spMkLst>
        </pc:spChg>
        <pc:spChg chg="add del mod ord">
          <ac:chgData name="Jonathan Loo" userId="d2d72d48b56f45d8" providerId="LiveId" clId="{B816A1F6-97B7-4ACD-A812-B0A1120B03B6}" dt="2020-11-24T10:02:18.424" v="29662" actId="478"/>
          <ac:spMkLst>
            <pc:docMk/>
            <pc:sldMk cId="141741448" sldId="550"/>
            <ac:spMk id="57" creationId="{009A23E0-924B-4924-9E7C-9A877EDC7587}"/>
          </ac:spMkLst>
        </pc:spChg>
        <pc:spChg chg="add del mod ord">
          <ac:chgData name="Jonathan Loo" userId="d2d72d48b56f45d8" providerId="LiveId" clId="{B816A1F6-97B7-4ACD-A812-B0A1120B03B6}" dt="2020-11-24T10:02:20.040" v="29663" actId="478"/>
          <ac:spMkLst>
            <pc:docMk/>
            <pc:sldMk cId="141741448" sldId="550"/>
            <ac:spMk id="58" creationId="{3B5F6B60-CB61-48D7-A645-4CC380CAF697}"/>
          </ac:spMkLst>
        </pc:spChg>
        <pc:spChg chg="add mod">
          <ac:chgData name="Jonathan Loo" userId="d2d72d48b56f45d8" providerId="LiveId" clId="{B816A1F6-97B7-4ACD-A812-B0A1120B03B6}" dt="2020-11-24T10:11:03.194" v="29954" actId="14100"/>
          <ac:spMkLst>
            <pc:docMk/>
            <pc:sldMk cId="141741448" sldId="550"/>
            <ac:spMk id="60" creationId="{E32CEFD0-76AF-4517-8433-27F079DFAD71}"/>
          </ac:spMkLst>
        </pc:spChg>
        <pc:spChg chg="add del mod">
          <ac:chgData name="Jonathan Loo" userId="d2d72d48b56f45d8" providerId="LiveId" clId="{B816A1F6-97B7-4ACD-A812-B0A1120B03B6}" dt="2020-11-24T09:55:23.158" v="29417" actId="478"/>
          <ac:spMkLst>
            <pc:docMk/>
            <pc:sldMk cId="141741448" sldId="550"/>
            <ac:spMk id="67" creationId="{1CF5B972-0607-4788-95E8-590E3650ECCE}"/>
          </ac:spMkLst>
        </pc:spChg>
        <pc:spChg chg="add mod">
          <ac:chgData name="Jonathan Loo" userId="d2d72d48b56f45d8" providerId="LiveId" clId="{B816A1F6-97B7-4ACD-A812-B0A1120B03B6}" dt="2020-11-24T10:13:59.945" v="29992" actId="255"/>
          <ac:spMkLst>
            <pc:docMk/>
            <pc:sldMk cId="141741448" sldId="550"/>
            <ac:spMk id="70" creationId="{6B2762A1-4E9F-4D07-8DE2-69FB1B5CF2EC}"/>
          </ac:spMkLst>
        </pc:spChg>
        <pc:spChg chg="del">
          <ac:chgData name="Jonathan Loo" userId="d2d72d48b56f45d8" providerId="LiveId" clId="{B816A1F6-97B7-4ACD-A812-B0A1120B03B6}" dt="2020-11-24T09:31:03.051" v="28993" actId="478"/>
          <ac:spMkLst>
            <pc:docMk/>
            <pc:sldMk cId="141741448" sldId="550"/>
            <ac:spMk id="305" creationId="{38D64CC8-C9B4-478C-9B85-5A4F8109F5DB}"/>
          </ac:spMkLst>
        </pc:spChg>
        <pc:spChg chg="mod">
          <ac:chgData name="Jonathan Loo" userId="d2d72d48b56f45d8" providerId="LiveId" clId="{B816A1F6-97B7-4ACD-A812-B0A1120B03B6}" dt="2020-11-24T09:37:02.810" v="29289" actId="1037"/>
          <ac:spMkLst>
            <pc:docMk/>
            <pc:sldMk cId="141741448" sldId="550"/>
            <ac:spMk id="336" creationId="{D2A252C9-5F67-466A-81BF-8042C4C70CEA}"/>
          </ac:spMkLst>
        </pc:spChg>
        <pc:spChg chg="add del">
          <ac:chgData name="Jonathan Loo" userId="d2d72d48b56f45d8" providerId="LiveId" clId="{B816A1F6-97B7-4ACD-A812-B0A1120B03B6}" dt="2020-11-24T09:21:04.734" v="28581" actId="478"/>
          <ac:spMkLst>
            <pc:docMk/>
            <pc:sldMk cId="141741448" sldId="550"/>
            <ac:spMk id="377" creationId="{E121F268-25FB-43C2-B363-7E52B23DD8EC}"/>
          </ac:spMkLst>
        </pc:spChg>
        <pc:spChg chg="del">
          <ac:chgData name="Jonathan Loo" userId="d2d72d48b56f45d8" providerId="LiveId" clId="{B816A1F6-97B7-4ACD-A812-B0A1120B03B6}" dt="2020-11-24T09:30:39.525" v="28985" actId="478"/>
          <ac:spMkLst>
            <pc:docMk/>
            <pc:sldMk cId="141741448" sldId="550"/>
            <ac:spMk id="392" creationId="{26E4F62B-4F09-485D-AF60-D44AC96DA218}"/>
          </ac:spMkLst>
        </pc:spChg>
        <pc:spChg chg="del">
          <ac:chgData name="Jonathan Loo" userId="d2d72d48b56f45d8" providerId="LiveId" clId="{B816A1F6-97B7-4ACD-A812-B0A1120B03B6}" dt="2020-11-24T09:30:36.973" v="28983" actId="478"/>
          <ac:spMkLst>
            <pc:docMk/>
            <pc:sldMk cId="141741448" sldId="550"/>
            <ac:spMk id="407" creationId="{C770783C-2340-4370-8EDF-1FCAEF7343E6}"/>
          </ac:spMkLst>
        </pc:spChg>
        <pc:spChg chg="del">
          <ac:chgData name="Jonathan Loo" userId="d2d72d48b56f45d8" providerId="LiveId" clId="{B816A1F6-97B7-4ACD-A812-B0A1120B03B6}" dt="2020-11-24T09:30:38.010" v="28984" actId="478"/>
          <ac:spMkLst>
            <pc:docMk/>
            <pc:sldMk cId="141741448" sldId="550"/>
            <ac:spMk id="459" creationId="{13D90BD9-A623-4CBD-8404-586B5B80B5C0}"/>
          </ac:spMkLst>
        </pc:spChg>
        <pc:spChg chg="del">
          <ac:chgData name="Jonathan Loo" userId="d2d72d48b56f45d8" providerId="LiveId" clId="{B816A1F6-97B7-4ACD-A812-B0A1120B03B6}" dt="2020-11-24T09:30:42.115" v="28986" actId="478"/>
          <ac:spMkLst>
            <pc:docMk/>
            <pc:sldMk cId="141741448" sldId="550"/>
            <ac:spMk id="461" creationId="{B5C2566D-3705-4F91-89E1-4F2CA0CAAE58}"/>
          </ac:spMkLst>
        </pc:spChg>
        <pc:spChg chg="del mod">
          <ac:chgData name="Jonathan Loo" userId="d2d72d48b56f45d8" providerId="LiveId" clId="{B816A1F6-97B7-4ACD-A812-B0A1120B03B6}" dt="2020-11-24T10:12:11.611" v="29978" actId="478"/>
          <ac:spMkLst>
            <pc:docMk/>
            <pc:sldMk cId="141741448" sldId="550"/>
            <ac:spMk id="506" creationId="{B1C70A02-2AFD-4C2E-8D9D-A3604AE250B2}"/>
          </ac:spMkLst>
        </pc:spChg>
        <pc:spChg chg="mod">
          <ac:chgData name="Jonathan Loo" userId="d2d72d48b56f45d8" providerId="LiveId" clId="{B816A1F6-97B7-4ACD-A812-B0A1120B03B6}" dt="2020-11-24T10:13:59.945" v="29992" actId="255"/>
          <ac:spMkLst>
            <pc:docMk/>
            <pc:sldMk cId="141741448" sldId="550"/>
            <ac:spMk id="565" creationId="{C9E649A2-FC50-4258-9BD6-812D2E450415}"/>
          </ac:spMkLst>
        </pc:spChg>
        <pc:spChg chg="mod">
          <ac:chgData name="Jonathan Loo" userId="d2d72d48b56f45d8" providerId="LiveId" clId="{B816A1F6-97B7-4ACD-A812-B0A1120B03B6}" dt="2020-11-24T10:13:59.945" v="29992" actId="255"/>
          <ac:spMkLst>
            <pc:docMk/>
            <pc:sldMk cId="141741448" sldId="550"/>
            <ac:spMk id="567" creationId="{3F2DB013-6D52-42C4-8B2B-00D15C5A3210}"/>
          </ac:spMkLst>
        </pc:spChg>
        <pc:spChg chg="mod">
          <ac:chgData name="Jonathan Loo" userId="d2d72d48b56f45d8" providerId="LiveId" clId="{B816A1F6-97B7-4ACD-A812-B0A1120B03B6}" dt="2020-11-24T10:13:59.945" v="29992" actId="255"/>
          <ac:spMkLst>
            <pc:docMk/>
            <pc:sldMk cId="141741448" sldId="550"/>
            <ac:spMk id="573" creationId="{3F99C712-B628-4F6A-B4F8-DFC69BCF3831}"/>
          </ac:spMkLst>
        </pc:spChg>
        <pc:spChg chg="mod">
          <ac:chgData name="Jonathan Loo" userId="d2d72d48b56f45d8" providerId="LiveId" clId="{B816A1F6-97B7-4ACD-A812-B0A1120B03B6}" dt="2020-11-24T10:13:59.945" v="29992" actId="255"/>
          <ac:spMkLst>
            <pc:docMk/>
            <pc:sldMk cId="141741448" sldId="550"/>
            <ac:spMk id="575" creationId="{3D58ADE1-A314-45AF-AE54-D6F3E78C68BC}"/>
          </ac:spMkLst>
        </pc:spChg>
        <pc:spChg chg="mod">
          <ac:chgData name="Jonathan Loo" userId="d2d72d48b56f45d8" providerId="LiveId" clId="{B816A1F6-97B7-4ACD-A812-B0A1120B03B6}" dt="2020-11-24T09:37:02.810" v="29289" actId="1037"/>
          <ac:spMkLst>
            <pc:docMk/>
            <pc:sldMk cId="141741448" sldId="550"/>
            <ac:spMk id="646" creationId="{7358386D-0D91-4216-8B37-D5B88B933928}"/>
          </ac:spMkLst>
        </pc:spChg>
        <pc:picChg chg="mod ord">
          <ac:chgData name="Jonathan Loo" userId="d2d72d48b56f45d8" providerId="LiveId" clId="{B816A1F6-97B7-4ACD-A812-B0A1120B03B6}" dt="2020-11-24T09:37:02.810" v="29289" actId="1037"/>
          <ac:picMkLst>
            <pc:docMk/>
            <pc:sldMk cId="141741448" sldId="550"/>
            <ac:picMk id="6" creationId="{CEE60E97-A079-4C98-A9A9-9B2BD3FAA24A}"/>
          </ac:picMkLst>
        </pc:picChg>
        <pc:picChg chg="add del mod">
          <ac:chgData name="Jonathan Loo" userId="d2d72d48b56f45d8" providerId="LiveId" clId="{B816A1F6-97B7-4ACD-A812-B0A1120B03B6}" dt="2020-11-23T20:04:15.092" v="27119" actId="478"/>
          <ac:picMkLst>
            <pc:docMk/>
            <pc:sldMk cId="141741448" sldId="550"/>
            <ac:picMk id="50" creationId="{D020A896-6B72-4802-ABBF-8FAA3DB41CF1}"/>
          </ac:picMkLst>
        </pc:picChg>
        <pc:picChg chg="add del mod">
          <ac:chgData name="Jonathan Loo" userId="d2d72d48b56f45d8" providerId="LiveId" clId="{B816A1F6-97B7-4ACD-A812-B0A1120B03B6}" dt="2020-11-24T09:17:32.697" v="28512" actId="478"/>
          <ac:picMkLst>
            <pc:docMk/>
            <pc:sldMk cId="141741448" sldId="550"/>
            <ac:picMk id="51" creationId="{F410A213-0E0B-42D0-90AF-550C1C7808A4}"/>
          </ac:picMkLst>
        </pc:picChg>
        <pc:picChg chg="add del mod">
          <ac:chgData name="Jonathan Loo" userId="d2d72d48b56f45d8" providerId="LiveId" clId="{B816A1F6-97B7-4ACD-A812-B0A1120B03B6}" dt="2020-11-24T09:21:05.933" v="28582" actId="478"/>
          <ac:picMkLst>
            <pc:docMk/>
            <pc:sldMk cId="141741448" sldId="550"/>
            <ac:picMk id="52" creationId="{DB546D77-9E00-4D1D-94DF-F3C63754515D}"/>
          </ac:picMkLst>
        </pc:picChg>
        <pc:picChg chg="add del mod">
          <ac:chgData name="Jonathan Loo" userId="d2d72d48b56f45d8" providerId="LiveId" clId="{B816A1F6-97B7-4ACD-A812-B0A1120B03B6}" dt="2020-11-24T09:21:06.733" v="28583" actId="478"/>
          <ac:picMkLst>
            <pc:docMk/>
            <pc:sldMk cId="141741448" sldId="550"/>
            <ac:picMk id="54" creationId="{98504AA0-E2A5-4892-A439-BC84548E1CEB}"/>
          </ac:picMkLst>
        </pc:picChg>
        <pc:picChg chg="add mod">
          <ac:chgData name="Jonathan Loo" userId="d2d72d48b56f45d8" providerId="LiveId" clId="{B816A1F6-97B7-4ACD-A812-B0A1120B03B6}" dt="2020-11-24T09:33:17.878" v="29112" actId="1037"/>
          <ac:picMkLst>
            <pc:docMk/>
            <pc:sldMk cId="141741448" sldId="550"/>
            <ac:picMk id="56" creationId="{12C61C8E-CD82-4C67-82C7-BB980FF72784}"/>
          </ac:picMkLst>
        </pc:picChg>
        <pc:picChg chg="del">
          <ac:chgData name="Jonathan Loo" userId="d2d72d48b56f45d8" providerId="LiveId" clId="{B816A1F6-97B7-4ACD-A812-B0A1120B03B6}" dt="2020-11-23T20:02:06.102" v="27079" actId="478"/>
          <ac:picMkLst>
            <pc:docMk/>
            <pc:sldMk cId="141741448" sldId="550"/>
            <ac:picMk id="111" creationId="{185DC2E2-07C3-4AF4-A171-6FC923F3A647}"/>
          </ac:picMkLst>
        </pc:picChg>
        <pc:picChg chg="del mod">
          <ac:chgData name="Jonathan Loo" userId="d2d72d48b56f45d8" providerId="LiveId" clId="{B816A1F6-97B7-4ACD-A812-B0A1120B03B6}" dt="2020-11-24T09:36:39.738" v="29245" actId="478"/>
          <ac:picMkLst>
            <pc:docMk/>
            <pc:sldMk cId="141741448" sldId="550"/>
            <ac:picMk id="121" creationId="{C23A9EED-5D30-4DE2-AACA-C4B7407E304B}"/>
          </ac:picMkLst>
        </pc:picChg>
        <pc:picChg chg="mod">
          <ac:chgData name="Jonathan Loo" userId="d2d72d48b56f45d8" providerId="LiveId" clId="{B816A1F6-97B7-4ACD-A812-B0A1120B03B6}" dt="2020-11-24T09:37:02.810" v="29289" actId="1037"/>
          <ac:picMkLst>
            <pc:docMk/>
            <pc:sldMk cId="141741448" sldId="550"/>
            <ac:picMk id="123" creationId="{8AB614EF-259C-424C-A112-75864AEE4C00}"/>
          </ac:picMkLst>
        </pc:picChg>
        <pc:picChg chg="del mod">
          <ac:chgData name="Jonathan Loo" userId="d2d72d48b56f45d8" providerId="LiveId" clId="{B816A1F6-97B7-4ACD-A812-B0A1120B03B6}" dt="2020-11-24T10:12:08.970" v="29977" actId="478"/>
          <ac:picMkLst>
            <pc:docMk/>
            <pc:sldMk cId="141741448" sldId="550"/>
            <ac:picMk id="127" creationId="{71272F92-A0EC-4244-905A-DC8D651FC55E}"/>
          </ac:picMkLst>
        </pc:picChg>
        <pc:picChg chg="mod">
          <ac:chgData name="Jonathan Loo" userId="d2d72d48b56f45d8" providerId="LiveId" clId="{B816A1F6-97B7-4ACD-A812-B0A1120B03B6}" dt="2020-11-24T09:32:38.774" v="29073" actId="1038"/>
          <ac:picMkLst>
            <pc:docMk/>
            <pc:sldMk cId="141741448" sldId="550"/>
            <ac:picMk id="462" creationId="{6247BD29-A3F6-4818-B479-7C798B23FEBD}"/>
          </ac:picMkLst>
        </pc:picChg>
        <pc:picChg chg="mod">
          <ac:chgData name="Jonathan Loo" userId="d2d72d48b56f45d8" providerId="LiveId" clId="{B816A1F6-97B7-4ACD-A812-B0A1120B03B6}" dt="2020-11-24T09:32:38.774" v="29073" actId="1038"/>
          <ac:picMkLst>
            <pc:docMk/>
            <pc:sldMk cId="141741448" sldId="550"/>
            <ac:picMk id="464" creationId="{0E6EA5D5-8CF8-4648-AE62-DE75992F2D2C}"/>
          </ac:picMkLst>
        </pc:picChg>
        <pc:picChg chg="mod">
          <ac:chgData name="Jonathan Loo" userId="d2d72d48b56f45d8" providerId="LiveId" clId="{B816A1F6-97B7-4ACD-A812-B0A1120B03B6}" dt="2020-11-24T10:23:35.284" v="30500" actId="1076"/>
          <ac:picMkLst>
            <pc:docMk/>
            <pc:sldMk cId="141741448" sldId="550"/>
            <ac:picMk id="559" creationId="{3951FCBC-98B2-4AA1-A30D-9734074623EF}"/>
          </ac:picMkLst>
        </pc:picChg>
        <pc:picChg chg="mod">
          <ac:chgData name="Jonathan Loo" userId="d2d72d48b56f45d8" providerId="LiveId" clId="{B816A1F6-97B7-4ACD-A812-B0A1120B03B6}" dt="2020-11-24T09:55:03.280" v="29408" actId="1076"/>
          <ac:picMkLst>
            <pc:docMk/>
            <pc:sldMk cId="141741448" sldId="550"/>
            <ac:picMk id="577" creationId="{AF2748E5-F433-4B36-9D71-0B7CF5B79458}"/>
          </ac:picMkLst>
        </pc:picChg>
        <pc:picChg chg="mod">
          <ac:chgData name="Jonathan Loo" userId="d2d72d48b56f45d8" providerId="LiveId" clId="{B816A1F6-97B7-4ACD-A812-B0A1120B03B6}" dt="2020-11-24T09:33:37.401" v="29118" actId="1076"/>
          <ac:picMkLst>
            <pc:docMk/>
            <pc:sldMk cId="141741448" sldId="550"/>
            <ac:picMk id="590" creationId="{D5B27949-6B18-4CF5-AC1C-543D73171FA0}"/>
          </ac:picMkLst>
        </pc:picChg>
        <pc:picChg chg="mod">
          <ac:chgData name="Jonathan Loo" userId="d2d72d48b56f45d8" providerId="LiveId" clId="{B816A1F6-97B7-4ACD-A812-B0A1120B03B6}" dt="2020-11-24T09:33:39.583" v="29119" actId="1076"/>
          <ac:picMkLst>
            <pc:docMk/>
            <pc:sldMk cId="141741448" sldId="550"/>
            <ac:picMk id="592" creationId="{CBB824C7-3B32-4831-B0BF-D080EB5940C0}"/>
          </ac:picMkLst>
        </pc:picChg>
        <pc:picChg chg="del">
          <ac:chgData name="Jonathan Loo" userId="d2d72d48b56f45d8" providerId="LiveId" clId="{B816A1F6-97B7-4ACD-A812-B0A1120B03B6}" dt="2020-11-23T20:04:18.157" v="27122" actId="478"/>
          <ac:picMkLst>
            <pc:docMk/>
            <pc:sldMk cId="141741448" sldId="550"/>
            <ac:picMk id="619" creationId="{EC4BB9CE-2D45-4F4E-A390-186437F6D0E7}"/>
          </ac:picMkLst>
        </pc:picChg>
        <pc:cxnChg chg="add del mod">
          <ac:chgData name="Jonathan Loo" userId="d2d72d48b56f45d8" providerId="LiveId" clId="{B816A1F6-97B7-4ACD-A812-B0A1120B03B6}" dt="2020-11-24T09:21:02.722" v="28579" actId="478"/>
          <ac:cxnSpMkLst>
            <pc:docMk/>
            <pc:sldMk cId="141741448" sldId="550"/>
            <ac:cxnSpMk id="53" creationId="{EE0E0682-9EC2-4D0E-A91F-DD14B6FBFB7F}"/>
          </ac:cxnSpMkLst>
        </pc:cxnChg>
        <pc:cxnChg chg="add del mod">
          <ac:chgData name="Jonathan Loo" userId="d2d72d48b56f45d8" providerId="LiveId" clId="{B816A1F6-97B7-4ACD-A812-B0A1120B03B6}" dt="2020-11-24T09:20:30.419" v="28572"/>
          <ac:cxnSpMkLst>
            <pc:docMk/>
            <pc:sldMk cId="141741448" sldId="550"/>
            <ac:cxnSpMk id="55" creationId="{CA36CF18-1F99-4651-B361-FB36CB956CE3}"/>
          </ac:cxnSpMkLst>
        </pc:cxnChg>
        <pc:cxnChg chg="mod">
          <ac:chgData name="Jonathan Loo" userId="d2d72d48b56f45d8" providerId="LiveId" clId="{B816A1F6-97B7-4ACD-A812-B0A1120B03B6}" dt="2020-11-24T09:21:04.734" v="28581" actId="478"/>
          <ac:cxnSpMkLst>
            <pc:docMk/>
            <pc:sldMk cId="141741448" sldId="550"/>
            <ac:cxnSpMk id="69" creationId="{88448A52-28F6-44E9-94AD-E287ED64C28F}"/>
          </ac:cxnSpMkLst>
        </pc:cxnChg>
        <pc:cxnChg chg="mod">
          <ac:chgData name="Jonathan Loo" userId="d2d72d48b56f45d8" providerId="LiveId" clId="{B816A1F6-97B7-4ACD-A812-B0A1120B03B6}" dt="2020-11-24T09:21:04.734" v="28581" actId="478"/>
          <ac:cxnSpMkLst>
            <pc:docMk/>
            <pc:sldMk cId="141741448" sldId="550"/>
            <ac:cxnSpMk id="72" creationId="{711AC908-D8E3-462C-9740-176F6AF3D315}"/>
          </ac:cxnSpMkLst>
        </pc:cxnChg>
        <pc:cxnChg chg="mod">
          <ac:chgData name="Jonathan Loo" userId="d2d72d48b56f45d8" providerId="LiveId" clId="{B816A1F6-97B7-4ACD-A812-B0A1120B03B6}" dt="2020-11-24T09:21:04.734" v="28581" actId="478"/>
          <ac:cxnSpMkLst>
            <pc:docMk/>
            <pc:sldMk cId="141741448" sldId="550"/>
            <ac:cxnSpMk id="76" creationId="{62745F65-448B-45F1-8E59-8463DA2A41A5}"/>
          </ac:cxnSpMkLst>
        </pc:cxnChg>
        <pc:cxnChg chg="mod">
          <ac:chgData name="Jonathan Loo" userId="d2d72d48b56f45d8" providerId="LiveId" clId="{B816A1F6-97B7-4ACD-A812-B0A1120B03B6}" dt="2020-11-24T10:09:52.390" v="29928" actId="14100"/>
          <ac:cxnSpMkLst>
            <pc:docMk/>
            <pc:sldMk cId="141741448" sldId="550"/>
            <ac:cxnSpMk id="161" creationId="{0852D6A3-D2E9-4EBF-A999-593CCD55C89A}"/>
          </ac:cxnSpMkLst>
        </pc:cxnChg>
        <pc:cxnChg chg="mod">
          <ac:chgData name="Jonathan Loo" userId="d2d72d48b56f45d8" providerId="LiveId" clId="{B816A1F6-97B7-4ACD-A812-B0A1120B03B6}" dt="2020-11-24T09:37:02.810" v="29289" actId="1037"/>
          <ac:cxnSpMkLst>
            <pc:docMk/>
            <pc:sldMk cId="141741448" sldId="550"/>
            <ac:cxnSpMk id="337" creationId="{B3176D48-6099-4AF9-9298-E8692247C562}"/>
          </ac:cxnSpMkLst>
        </pc:cxnChg>
        <pc:cxnChg chg="mod">
          <ac:chgData name="Jonathan Loo" userId="d2d72d48b56f45d8" providerId="LiveId" clId="{B816A1F6-97B7-4ACD-A812-B0A1120B03B6}" dt="2020-11-24T09:37:02.810" v="29289" actId="1037"/>
          <ac:cxnSpMkLst>
            <pc:docMk/>
            <pc:sldMk cId="141741448" sldId="550"/>
            <ac:cxnSpMk id="347" creationId="{6B39C77A-3D9B-4656-93A0-FB447BBC0A00}"/>
          </ac:cxnSpMkLst>
        </pc:cxnChg>
        <pc:cxnChg chg="mod">
          <ac:chgData name="Jonathan Loo" userId="d2d72d48b56f45d8" providerId="LiveId" clId="{B816A1F6-97B7-4ACD-A812-B0A1120B03B6}" dt="2020-11-24T10:23:35.284" v="30500" actId="1076"/>
          <ac:cxnSpMkLst>
            <pc:docMk/>
            <pc:sldMk cId="141741448" sldId="550"/>
            <ac:cxnSpMk id="350" creationId="{61725581-7CD2-4C82-9214-4E13DBAD085E}"/>
          </ac:cxnSpMkLst>
        </pc:cxnChg>
        <pc:cxnChg chg="mod">
          <ac:chgData name="Jonathan Loo" userId="d2d72d48b56f45d8" providerId="LiveId" clId="{B816A1F6-97B7-4ACD-A812-B0A1120B03B6}" dt="2020-11-24T10:11:03.194" v="29954" actId="14100"/>
          <ac:cxnSpMkLst>
            <pc:docMk/>
            <pc:sldMk cId="141741448" sldId="550"/>
            <ac:cxnSpMk id="648" creationId="{92D856F1-F2A7-4C0A-BBFF-1697C8F9E6A5}"/>
          </ac:cxnSpMkLst>
        </pc:cxnChg>
      </pc:sldChg>
      <pc:sldChg chg="addSp delSp modSp add del ord">
        <pc:chgData name="Jonathan Loo" userId="d2d72d48b56f45d8" providerId="LiveId" clId="{B816A1F6-97B7-4ACD-A812-B0A1120B03B6}" dt="2020-11-26T10:44:57.383" v="57095" actId="47"/>
        <pc:sldMkLst>
          <pc:docMk/>
          <pc:sldMk cId="808879530" sldId="551"/>
        </pc:sldMkLst>
        <pc:spChg chg="mod topLvl">
          <ac:chgData name="Jonathan Loo" userId="d2d72d48b56f45d8" providerId="LiveId" clId="{B816A1F6-97B7-4ACD-A812-B0A1120B03B6}" dt="2020-11-24T11:52:25.441" v="34501" actId="165"/>
          <ac:spMkLst>
            <pc:docMk/>
            <pc:sldMk cId="808879530" sldId="551"/>
            <ac:spMk id="104" creationId="{9130CBC6-35BD-4F55-ABCB-7699E9CEA3E3}"/>
          </ac:spMkLst>
        </pc:spChg>
        <pc:spChg chg="mod topLvl">
          <ac:chgData name="Jonathan Loo" userId="d2d72d48b56f45d8" providerId="LiveId" clId="{B816A1F6-97B7-4ACD-A812-B0A1120B03B6}" dt="2020-11-24T11:52:25.441" v="34501" actId="165"/>
          <ac:spMkLst>
            <pc:docMk/>
            <pc:sldMk cId="808879530" sldId="551"/>
            <ac:spMk id="105" creationId="{C083167C-50AC-483F-84BD-4E89C0D28594}"/>
          </ac:spMkLst>
        </pc:spChg>
        <pc:spChg chg="mod topLvl">
          <ac:chgData name="Jonathan Loo" userId="d2d72d48b56f45d8" providerId="LiveId" clId="{B816A1F6-97B7-4ACD-A812-B0A1120B03B6}" dt="2020-11-24T11:52:25.441" v="34501" actId="165"/>
          <ac:spMkLst>
            <pc:docMk/>
            <pc:sldMk cId="808879530" sldId="551"/>
            <ac:spMk id="106" creationId="{37D2FC3F-74B4-4FAA-B4D0-BFD91AD0A779}"/>
          </ac:spMkLst>
        </pc:spChg>
        <pc:spChg chg="mod topLvl">
          <ac:chgData name="Jonathan Loo" userId="d2d72d48b56f45d8" providerId="LiveId" clId="{B816A1F6-97B7-4ACD-A812-B0A1120B03B6}" dt="2020-11-24T11:52:25.441" v="34501" actId="165"/>
          <ac:spMkLst>
            <pc:docMk/>
            <pc:sldMk cId="808879530" sldId="551"/>
            <ac:spMk id="107" creationId="{929CCF20-39FD-4674-ABA0-4EE3DB99127E}"/>
          </ac:spMkLst>
        </pc:spChg>
        <pc:spChg chg="mod topLvl">
          <ac:chgData name="Jonathan Loo" userId="d2d72d48b56f45d8" providerId="LiveId" clId="{B816A1F6-97B7-4ACD-A812-B0A1120B03B6}" dt="2020-11-24T11:52:25.441" v="34501" actId="165"/>
          <ac:spMkLst>
            <pc:docMk/>
            <pc:sldMk cId="808879530" sldId="551"/>
            <ac:spMk id="109" creationId="{3F696C90-A080-406F-B588-029BE0EC5559}"/>
          </ac:spMkLst>
        </pc:spChg>
        <pc:spChg chg="mod topLvl">
          <ac:chgData name="Jonathan Loo" userId="d2d72d48b56f45d8" providerId="LiveId" clId="{B816A1F6-97B7-4ACD-A812-B0A1120B03B6}" dt="2020-11-24T11:52:25.441" v="34501" actId="165"/>
          <ac:spMkLst>
            <pc:docMk/>
            <pc:sldMk cId="808879530" sldId="551"/>
            <ac:spMk id="110" creationId="{49F18626-5918-439A-992B-63273BAB53B7}"/>
          </ac:spMkLst>
        </pc:spChg>
        <pc:spChg chg="mod topLvl">
          <ac:chgData name="Jonathan Loo" userId="d2d72d48b56f45d8" providerId="LiveId" clId="{B816A1F6-97B7-4ACD-A812-B0A1120B03B6}" dt="2020-11-24T11:52:25.441" v="34501" actId="165"/>
          <ac:spMkLst>
            <pc:docMk/>
            <pc:sldMk cId="808879530" sldId="551"/>
            <ac:spMk id="111" creationId="{761C4064-0C26-456C-8274-56C9BC1E513C}"/>
          </ac:spMkLst>
        </pc:spChg>
        <pc:spChg chg="mod topLvl">
          <ac:chgData name="Jonathan Loo" userId="d2d72d48b56f45d8" providerId="LiveId" clId="{B816A1F6-97B7-4ACD-A812-B0A1120B03B6}" dt="2020-11-24T11:52:25.441" v="34501" actId="165"/>
          <ac:spMkLst>
            <pc:docMk/>
            <pc:sldMk cId="808879530" sldId="551"/>
            <ac:spMk id="112" creationId="{0ECA8EDC-9745-4E83-95FE-9AA0650731FF}"/>
          </ac:spMkLst>
        </pc:spChg>
        <pc:spChg chg="mod topLvl">
          <ac:chgData name="Jonathan Loo" userId="d2d72d48b56f45d8" providerId="LiveId" clId="{B816A1F6-97B7-4ACD-A812-B0A1120B03B6}" dt="2020-11-24T11:52:25.441" v="34501" actId="165"/>
          <ac:spMkLst>
            <pc:docMk/>
            <pc:sldMk cId="808879530" sldId="551"/>
            <ac:spMk id="113" creationId="{72CFF817-C50C-46C9-AD02-9C8028A1DEEA}"/>
          </ac:spMkLst>
        </pc:spChg>
        <pc:spChg chg="mod topLvl">
          <ac:chgData name="Jonathan Loo" userId="d2d72d48b56f45d8" providerId="LiveId" clId="{B816A1F6-97B7-4ACD-A812-B0A1120B03B6}" dt="2020-11-24T11:52:25.441" v="34501" actId="165"/>
          <ac:spMkLst>
            <pc:docMk/>
            <pc:sldMk cId="808879530" sldId="551"/>
            <ac:spMk id="114" creationId="{CD87FD34-904B-475A-8FB8-EDDFF4FDD0F5}"/>
          </ac:spMkLst>
        </pc:spChg>
        <pc:spChg chg="mod topLvl">
          <ac:chgData name="Jonathan Loo" userId="d2d72d48b56f45d8" providerId="LiveId" clId="{B816A1F6-97B7-4ACD-A812-B0A1120B03B6}" dt="2020-11-24T11:52:25.441" v="34501" actId="165"/>
          <ac:spMkLst>
            <pc:docMk/>
            <pc:sldMk cId="808879530" sldId="551"/>
            <ac:spMk id="117" creationId="{3BF745AC-2178-4D39-95B2-C0ED1F7CF93F}"/>
          </ac:spMkLst>
        </pc:spChg>
        <pc:spChg chg="mod topLvl">
          <ac:chgData name="Jonathan Loo" userId="d2d72d48b56f45d8" providerId="LiveId" clId="{B816A1F6-97B7-4ACD-A812-B0A1120B03B6}" dt="2020-11-24T11:52:25.441" v="34501" actId="165"/>
          <ac:spMkLst>
            <pc:docMk/>
            <pc:sldMk cId="808879530" sldId="551"/>
            <ac:spMk id="124" creationId="{8CF3CE10-2F5E-4857-BA07-87908497D9FF}"/>
          </ac:spMkLst>
        </pc:spChg>
        <pc:spChg chg="mod topLvl">
          <ac:chgData name="Jonathan Loo" userId="d2d72d48b56f45d8" providerId="LiveId" clId="{B816A1F6-97B7-4ACD-A812-B0A1120B03B6}" dt="2020-11-24T11:52:25.441" v="34501" actId="165"/>
          <ac:spMkLst>
            <pc:docMk/>
            <pc:sldMk cId="808879530" sldId="551"/>
            <ac:spMk id="125" creationId="{073EBDC2-D12C-4BE1-A1AB-A03C3F3160C8}"/>
          </ac:spMkLst>
        </pc:spChg>
        <pc:spChg chg="mod topLvl">
          <ac:chgData name="Jonathan Loo" userId="d2d72d48b56f45d8" providerId="LiveId" clId="{B816A1F6-97B7-4ACD-A812-B0A1120B03B6}" dt="2020-11-24T11:52:25.441" v="34501" actId="165"/>
          <ac:spMkLst>
            <pc:docMk/>
            <pc:sldMk cId="808879530" sldId="551"/>
            <ac:spMk id="126" creationId="{C57EFECC-ECBA-43F2-86BE-0712F1906A76}"/>
          </ac:spMkLst>
        </pc:spChg>
        <pc:spChg chg="mod topLvl">
          <ac:chgData name="Jonathan Loo" userId="d2d72d48b56f45d8" providerId="LiveId" clId="{B816A1F6-97B7-4ACD-A812-B0A1120B03B6}" dt="2020-11-24T11:52:25.441" v="34501" actId="165"/>
          <ac:spMkLst>
            <pc:docMk/>
            <pc:sldMk cId="808879530" sldId="551"/>
            <ac:spMk id="127" creationId="{F3C72792-E685-4FB6-BFCB-9A60C1D070FA}"/>
          </ac:spMkLst>
        </pc:spChg>
        <pc:spChg chg="mod topLvl">
          <ac:chgData name="Jonathan Loo" userId="d2d72d48b56f45d8" providerId="LiveId" clId="{B816A1F6-97B7-4ACD-A812-B0A1120B03B6}" dt="2020-11-24T11:52:25.441" v="34501" actId="165"/>
          <ac:spMkLst>
            <pc:docMk/>
            <pc:sldMk cId="808879530" sldId="551"/>
            <ac:spMk id="128" creationId="{0A5B4D2B-51A9-4323-8C50-46DF8EFE4240}"/>
          </ac:spMkLst>
        </pc:spChg>
        <pc:spChg chg="mod topLvl">
          <ac:chgData name="Jonathan Loo" userId="d2d72d48b56f45d8" providerId="LiveId" clId="{B816A1F6-97B7-4ACD-A812-B0A1120B03B6}" dt="2020-11-24T11:52:25.441" v="34501" actId="165"/>
          <ac:spMkLst>
            <pc:docMk/>
            <pc:sldMk cId="808879530" sldId="551"/>
            <ac:spMk id="129" creationId="{E6405397-43D5-495B-8152-23D7564AE9C5}"/>
          </ac:spMkLst>
        </pc:spChg>
        <pc:spChg chg="mod topLvl">
          <ac:chgData name="Jonathan Loo" userId="d2d72d48b56f45d8" providerId="LiveId" clId="{B816A1F6-97B7-4ACD-A812-B0A1120B03B6}" dt="2020-11-24T11:52:25.441" v="34501" actId="165"/>
          <ac:spMkLst>
            <pc:docMk/>
            <pc:sldMk cId="808879530" sldId="551"/>
            <ac:spMk id="130" creationId="{4C4E7436-0CCC-40DE-8A55-0A37ECE44AA4}"/>
          </ac:spMkLst>
        </pc:spChg>
        <pc:spChg chg="mod topLvl">
          <ac:chgData name="Jonathan Loo" userId="d2d72d48b56f45d8" providerId="LiveId" clId="{B816A1F6-97B7-4ACD-A812-B0A1120B03B6}" dt="2020-11-24T11:52:25.441" v="34501" actId="165"/>
          <ac:spMkLst>
            <pc:docMk/>
            <pc:sldMk cId="808879530" sldId="551"/>
            <ac:spMk id="133" creationId="{3A408E91-3AB5-4250-9BF9-DA2112E702B3}"/>
          </ac:spMkLst>
        </pc:spChg>
        <pc:spChg chg="mod topLvl">
          <ac:chgData name="Jonathan Loo" userId="d2d72d48b56f45d8" providerId="LiveId" clId="{B816A1F6-97B7-4ACD-A812-B0A1120B03B6}" dt="2020-11-24T11:52:25.441" v="34501" actId="165"/>
          <ac:spMkLst>
            <pc:docMk/>
            <pc:sldMk cId="808879530" sldId="551"/>
            <ac:spMk id="134" creationId="{E6485773-2406-44E4-93C8-E52B78BE96D0}"/>
          </ac:spMkLst>
        </pc:spChg>
        <pc:spChg chg="mod topLvl">
          <ac:chgData name="Jonathan Loo" userId="d2d72d48b56f45d8" providerId="LiveId" clId="{B816A1F6-97B7-4ACD-A812-B0A1120B03B6}" dt="2020-11-24T11:52:25.441" v="34501" actId="165"/>
          <ac:spMkLst>
            <pc:docMk/>
            <pc:sldMk cId="808879530" sldId="551"/>
            <ac:spMk id="135" creationId="{FBD274E1-A6B3-462C-BE7A-15E6EA9F9263}"/>
          </ac:spMkLst>
        </pc:spChg>
        <pc:spChg chg="mod topLvl">
          <ac:chgData name="Jonathan Loo" userId="d2d72d48b56f45d8" providerId="LiveId" clId="{B816A1F6-97B7-4ACD-A812-B0A1120B03B6}" dt="2020-11-24T11:52:25.441" v="34501" actId="165"/>
          <ac:spMkLst>
            <pc:docMk/>
            <pc:sldMk cId="808879530" sldId="551"/>
            <ac:spMk id="136" creationId="{5589A69B-A396-4C96-A064-7DC810DAF443}"/>
          </ac:spMkLst>
        </pc:spChg>
        <pc:spChg chg="mod topLvl">
          <ac:chgData name="Jonathan Loo" userId="d2d72d48b56f45d8" providerId="LiveId" clId="{B816A1F6-97B7-4ACD-A812-B0A1120B03B6}" dt="2020-11-24T11:52:25.441" v="34501" actId="165"/>
          <ac:spMkLst>
            <pc:docMk/>
            <pc:sldMk cId="808879530" sldId="551"/>
            <ac:spMk id="137" creationId="{8F1876C2-AEE7-4379-89DE-E17521BAC7F8}"/>
          </ac:spMkLst>
        </pc:spChg>
        <pc:spChg chg="mod topLvl">
          <ac:chgData name="Jonathan Loo" userId="d2d72d48b56f45d8" providerId="LiveId" clId="{B816A1F6-97B7-4ACD-A812-B0A1120B03B6}" dt="2020-11-24T11:52:25.441" v="34501" actId="165"/>
          <ac:spMkLst>
            <pc:docMk/>
            <pc:sldMk cId="808879530" sldId="551"/>
            <ac:spMk id="138" creationId="{680C06A5-90AC-40F7-9970-FC6A62742660}"/>
          </ac:spMkLst>
        </pc:spChg>
        <pc:spChg chg="mod topLvl">
          <ac:chgData name="Jonathan Loo" userId="d2d72d48b56f45d8" providerId="LiveId" clId="{B816A1F6-97B7-4ACD-A812-B0A1120B03B6}" dt="2020-11-24T11:52:25.441" v="34501" actId="165"/>
          <ac:spMkLst>
            <pc:docMk/>
            <pc:sldMk cId="808879530" sldId="551"/>
            <ac:spMk id="139" creationId="{3F0E645A-B4A0-4BF3-8DC0-9B6913CA0674}"/>
          </ac:spMkLst>
        </pc:spChg>
        <pc:spChg chg="mod topLvl">
          <ac:chgData name="Jonathan Loo" userId="d2d72d48b56f45d8" providerId="LiveId" clId="{B816A1F6-97B7-4ACD-A812-B0A1120B03B6}" dt="2020-11-24T11:52:25.441" v="34501" actId="165"/>
          <ac:spMkLst>
            <pc:docMk/>
            <pc:sldMk cId="808879530" sldId="551"/>
            <ac:spMk id="140" creationId="{0880031A-7180-415C-84FC-849129D54E76}"/>
          </ac:spMkLst>
        </pc:spChg>
        <pc:spChg chg="mod topLvl">
          <ac:chgData name="Jonathan Loo" userId="d2d72d48b56f45d8" providerId="LiveId" clId="{B816A1F6-97B7-4ACD-A812-B0A1120B03B6}" dt="2020-11-24T11:52:25.441" v="34501" actId="165"/>
          <ac:spMkLst>
            <pc:docMk/>
            <pc:sldMk cId="808879530" sldId="551"/>
            <ac:spMk id="141" creationId="{F93E321B-94E0-46FB-8018-DB8EC59EC1EE}"/>
          </ac:spMkLst>
        </pc:spChg>
        <pc:spChg chg="mod topLvl">
          <ac:chgData name="Jonathan Loo" userId="d2d72d48b56f45d8" providerId="LiveId" clId="{B816A1F6-97B7-4ACD-A812-B0A1120B03B6}" dt="2020-11-24T11:52:25.441" v="34501" actId="165"/>
          <ac:spMkLst>
            <pc:docMk/>
            <pc:sldMk cId="808879530" sldId="551"/>
            <ac:spMk id="142" creationId="{F3A8635B-93F3-4686-943D-0F4333200905}"/>
          </ac:spMkLst>
        </pc:spChg>
        <pc:spChg chg="mod topLvl">
          <ac:chgData name="Jonathan Loo" userId="d2d72d48b56f45d8" providerId="LiveId" clId="{B816A1F6-97B7-4ACD-A812-B0A1120B03B6}" dt="2020-11-24T11:52:25.441" v="34501" actId="165"/>
          <ac:spMkLst>
            <pc:docMk/>
            <pc:sldMk cId="808879530" sldId="551"/>
            <ac:spMk id="143" creationId="{A674434E-A7F7-4FCC-BDCF-FA8BEC06CA20}"/>
          </ac:spMkLst>
        </pc:spChg>
        <pc:spChg chg="mod topLvl">
          <ac:chgData name="Jonathan Loo" userId="d2d72d48b56f45d8" providerId="LiveId" clId="{B816A1F6-97B7-4ACD-A812-B0A1120B03B6}" dt="2020-11-24T11:52:25.441" v="34501" actId="165"/>
          <ac:spMkLst>
            <pc:docMk/>
            <pc:sldMk cId="808879530" sldId="551"/>
            <ac:spMk id="144" creationId="{6667C492-0FFD-4024-B50C-6E73069B2213}"/>
          </ac:spMkLst>
        </pc:spChg>
        <pc:spChg chg="mod topLvl">
          <ac:chgData name="Jonathan Loo" userId="d2d72d48b56f45d8" providerId="LiveId" clId="{B816A1F6-97B7-4ACD-A812-B0A1120B03B6}" dt="2020-11-24T11:52:25.441" v="34501" actId="165"/>
          <ac:spMkLst>
            <pc:docMk/>
            <pc:sldMk cId="808879530" sldId="551"/>
            <ac:spMk id="145" creationId="{205DC3F7-85F5-4165-9D3A-3527961059C6}"/>
          </ac:spMkLst>
        </pc:spChg>
        <pc:spChg chg="mod topLvl">
          <ac:chgData name="Jonathan Loo" userId="d2d72d48b56f45d8" providerId="LiveId" clId="{B816A1F6-97B7-4ACD-A812-B0A1120B03B6}" dt="2020-11-24T11:52:25.441" v="34501" actId="165"/>
          <ac:spMkLst>
            <pc:docMk/>
            <pc:sldMk cId="808879530" sldId="551"/>
            <ac:spMk id="146" creationId="{024870CE-522D-4FB0-AE40-9E60501719D0}"/>
          </ac:spMkLst>
        </pc:spChg>
        <pc:spChg chg="mod topLvl">
          <ac:chgData name="Jonathan Loo" userId="d2d72d48b56f45d8" providerId="LiveId" clId="{B816A1F6-97B7-4ACD-A812-B0A1120B03B6}" dt="2020-11-24T11:52:25.441" v="34501" actId="165"/>
          <ac:spMkLst>
            <pc:docMk/>
            <pc:sldMk cId="808879530" sldId="551"/>
            <ac:spMk id="147" creationId="{6BC3CD94-5BCD-44E6-8761-A33442456A3F}"/>
          </ac:spMkLst>
        </pc:spChg>
        <pc:spChg chg="mod topLvl">
          <ac:chgData name="Jonathan Loo" userId="d2d72d48b56f45d8" providerId="LiveId" clId="{B816A1F6-97B7-4ACD-A812-B0A1120B03B6}" dt="2020-11-24T11:52:25.441" v="34501" actId="165"/>
          <ac:spMkLst>
            <pc:docMk/>
            <pc:sldMk cId="808879530" sldId="551"/>
            <ac:spMk id="148" creationId="{AC9EB222-BDD3-4F99-B18D-D48F6E880789}"/>
          </ac:spMkLst>
        </pc:spChg>
        <pc:spChg chg="mod topLvl">
          <ac:chgData name="Jonathan Loo" userId="d2d72d48b56f45d8" providerId="LiveId" clId="{B816A1F6-97B7-4ACD-A812-B0A1120B03B6}" dt="2020-11-24T11:52:25.441" v="34501" actId="165"/>
          <ac:spMkLst>
            <pc:docMk/>
            <pc:sldMk cId="808879530" sldId="551"/>
            <ac:spMk id="155" creationId="{3D581384-A6C1-4A7A-90E9-FB8FB73ECDBE}"/>
          </ac:spMkLst>
        </pc:spChg>
        <pc:spChg chg="mod topLvl">
          <ac:chgData name="Jonathan Loo" userId="d2d72d48b56f45d8" providerId="LiveId" clId="{B816A1F6-97B7-4ACD-A812-B0A1120B03B6}" dt="2020-11-24T11:52:25.441" v="34501" actId="165"/>
          <ac:spMkLst>
            <pc:docMk/>
            <pc:sldMk cId="808879530" sldId="551"/>
            <ac:spMk id="156" creationId="{BF319FE2-0E11-46CF-8E68-1339E220648E}"/>
          </ac:spMkLst>
        </pc:spChg>
        <pc:spChg chg="mod topLvl">
          <ac:chgData name="Jonathan Loo" userId="d2d72d48b56f45d8" providerId="LiveId" clId="{B816A1F6-97B7-4ACD-A812-B0A1120B03B6}" dt="2020-11-24T11:52:25.441" v="34501" actId="165"/>
          <ac:spMkLst>
            <pc:docMk/>
            <pc:sldMk cId="808879530" sldId="551"/>
            <ac:spMk id="157" creationId="{73D8F346-8290-40CF-A276-0E296E0714F4}"/>
          </ac:spMkLst>
        </pc:spChg>
        <pc:spChg chg="mod topLvl">
          <ac:chgData name="Jonathan Loo" userId="d2d72d48b56f45d8" providerId="LiveId" clId="{B816A1F6-97B7-4ACD-A812-B0A1120B03B6}" dt="2020-11-24T11:52:25.441" v="34501" actId="165"/>
          <ac:spMkLst>
            <pc:docMk/>
            <pc:sldMk cId="808879530" sldId="551"/>
            <ac:spMk id="158" creationId="{AB7DA4D3-D741-4037-8FC1-3C398ADCAAE8}"/>
          </ac:spMkLst>
        </pc:spChg>
        <pc:spChg chg="mod topLvl">
          <ac:chgData name="Jonathan Loo" userId="d2d72d48b56f45d8" providerId="LiveId" clId="{B816A1F6-97B7-4ACD-A812-B0A1120B03B6}" dt="2020-11-24T11:52:25.441" v="34501" actId="165"/>
          <ac:spMkLst>
            <pc:docMk/>
            <pc:sldMk cId="808879530" sldId="551"/>
            <ac:spMk id="159" creationId="{929EC830-DADF-42BC-AAD7-6761F9294910}"/>
          </ac:spMkLst>
        </pc:spChg>
        <pc:spChg chg="mod topLvl">
          <ac:chgData name="Jonathan Loo" userId="d2d72d48b56f45d8" providerId="LiveId" clId="{B816A1F6-97B7-4ACD-A812-B0A1120B03B6}" dt="2020-11-24T11:52:25.441" v="34501" actId="165"/>
          <ac:spMkLst>
            <pc:docMk/>
            <pc:sldMk cId="808879530" sldId="551"/>
            <ac:spMk id="177" creationId="{873A8B77-50CB-4D7F-9F4D-D6BA8FF71BD7}"/>
          </ac:spMkLst>
        </pc:spChg>
        <pc:spChg chg="mod topLvl">
          <ac:chgData name="Jonathan Loo" userId="d2d72d48b56f45d8" providerId="LiveId" clId="{B816A1F6-97B7-4ACD-A812-B0A1120B03B6}" dt="2020-11-24T11:52:25.441" v="34501" actId="165"/>
          <ac:spMkLst>
            <pc:docMk/>
            <pc:sldMk cId="808879530" sldId="551"/>
            <ac:spMk id="178" creationId="{DBFC2C29-5E27-4F46-A091-4ED28539BFBD}"/>
          </ac:spMkLst>
        </pc:spChg>
        <pc:spChg chg="mod topLvl">
          <ac:chgData name="Jonathan Loo" userId="d2d72d48b56f45d8" providerId="LiveId" clId="{B816A1F6-97B7-4ACD-A812-B0A1120B03B6}" dt="2020-11-24T11:52:25.441" v="34501" actId="165"/>
          <ac:spMkLst>
            <pc:docMk/>
            <pc:sldMk cId="808879530" sldId="551"/>
            <ac:spMk id="179" creationId="{4E282CFD-E29D-40E7-8374-CA1D9A6D4EBF}"/>
          </ac:spMkLst>
        </pc:spChg>
        <pc:spChg chg="mod topLvl">
          <ac:chgData name="Jonathan Loo" userId="d2d72d48b56f45d8" providerId="LiveId" clId="{B816A1F6-97B7-4ACD-A812-B0A1120B03B6}" dt="2020-11-24T11:52:25.441" v="34501" actId="165"/>
          <ac:spMkLst>
            <pc:docMk/>
            <pc:sldMk cId="808879530" sldId="551"/>
            <ac:spMk id="180" creationId="{B84DF420-59A0-48DF-9CC8-A9B6F8840B60}"/>
          </ac:spMkLst>
        </pc:spChg>
        <pc:spChg chg="mod topLvl">
          <ac:chgData name="Jonathan Loo" userId="d2d72d48b56f45d8" providerId="LiveId" clId="{B816A1F6-97B7-4ACD-A812-B0A1120B03B6}" dt="2020-11-24T11:52:25.441" v="34501" actId="165"/>
          <ac:spMkLst>
            <pc:docMk/>
            <pc:sldMk cId="808879530" sldId="551"/>
            <ac:spMk id="181" creationId="{ADDC38C6-FD1C-438F-9C8C-BC28378688BE}"/>
          </ac:spMkLst>
        </pc:spChg>
        <pc:spChg chg="mod topLvl">
          <ac:chgData name="Jonathan Loo" userId="d2d72d48b56f45d8" providerId="LiveId" clId="{B816A1F6-97B7-4ACD-A812-B0A1120B03B6}" dt="2020-11-24T11:52:25.441" v="34501" actId="165"/>
          <ac:spMkLst>
            <pc:docMk/>
            <pc:sldMk cId="808879530" sldId="551"/>
            <ac:spMk id="221" creationId="{3896CB63-194D-42B1-A2F5-C09395404267}"/>
          </ac:spMkLst>
        </pc:spChg>
        <pc:spChg chg="mod topLvl">
          <ac:chgData name="Jonathan Loo" userId="d2d72d48b56f45d8" providerId="LiveId" clId="{B816A1F6-97B7-4ACD-A812-B0A1120B03B6}" dt="2020-11-24T11:52:25.441" v="34501" actId="165"/>
          <ac:spMkLst>
            <pc:docMk/>
            <pc:sldMk cId="808879530" sldId="551"/>
            <ac:spMk id="222" creationId="{1DD68D6C-E0D4-4A82-BD3D-04257090A2E6}"/>
          </ac:spMkLst>
        </pc:spChg>
        <pc:spChg chg="mod topLvl">
          <ac:chgData name="Jonathan Loo" userId="d2d72d48b56f45d8" providerId="LiveId" clId="{B816A1F6-97B7-4ACD-A812-B0A1120B03B6}" dt="2020-11-24T11:52:25.441" v="34501" actId="165"/>
          <ac:spMkLst>
            <pc:docMk/>
            <pc:sldMk cId="808879530" sldId="551"/>
            <ac:spMk id="223" creationId="{A93ADF31-297A-499B-8886-FE006C7406DF}"/>
          </ac:spMkLst>
        </pc:spChg>
        <pc:spChg chg="mod topLvl">
          <ac:chgData name="Jonathan Loo" userId="d2d72d48b56f45d8" providerId="LiveId" clId="{B816A1F6-97B7-4ACD-A812-B0A1120B03B6}" dt="2020-11-24T11:52:25.441" v="34501" actId="165"/>
          <ac:spMkLst>
            <pc:docMk/>
            <pc:sldMk cId="808879530" sldId="551"/>
            <ac:spMk id="226" creationId="{B0A87A54-17E2-401D-A258-692D21EB5945}"/>
          </ac:spMkLst>
        </pc:spChg>
        <pc:spChg chg="mod topLvl">
          <ac:chgData name="Jonathan Loo" userId="d2d72d48b56f45d8" providerId="LiveId" clId="{B816A1F6-97B7-4ACD-A812-B0A1120B03B6}" dt="2020-11-24T11:52:25.441" v="34501" actId="165"/>
          <ac:spMkLst>
            <pc:docMk/>
            <pc:sldMk cId="808879530" sldId="551"/>
            <ac:spMk id="228" creationId="{D0179F43-8648-411A-A460-3EBF9123C6B5}"/>
          </ac:spMkLst>
        </pc:spChg>
        <pc:grpChg chg="add del mod">
          <ac:chgData name="Jonathan Loo" userId="d2d72d48b56f45d8" providerId="LiveId" clId="{B816A1F6-97B7-4ACD-A812-B0A1120B03B6}" dt="2020-11-24T11:52:25.441" v="34501" actId="165"/>
          <ac:grpSpMkLst>
            <pc:docMk/>
            <pc:sldMk cId="808879530" sldId="551"/>
            <ac:grpSpMk id="488" creationId="{F06728A7-C39F-4CBC-A13D-FBA228C59EBB}"/>
          </ac:grpSpMkLst>
        </pc:grpChg>
        <pc:picChg chg="mod topLvl">
          <ac:chgData name="Jonathan Loo" userId="d2d72d48b56f45d8" providerId="LiveId" clId="{B816A1F6-97B7-4ACD-A812-B0A1120B03B6}" dt="2020-11-24T11:52:25.441" v="34501" actId="165"/>
          <ac:picMkLst>
            <pc:docMk/>
            <pc:sldMk cId="808879530" sldId="551"/>
            <ac:picMk id="45" creationId="{0100EAC2-8AFB-4583-A583-17FAFA4C1BDE}"/>
          </ac:picMkLst>
        </pc:picChg>
        <pc:picChg chg="mod topLvl">
          <ac:chgData name="Jonathan Loo" userId="d2d72d48b56f45d8" providerId="LiveId" clId="{B816A1F6-97B7-4ACD-A812-B0A1120B03B6}" dt="2020-11-24T11:52:25.441" v="34501" actId="165"/>
          <ac:picMkLst>
            <pc:docMk/>
            <pc:sldMk cId="808879530" sldId="551"/>
            <ac:picMk id="51" creationId="{C16E3BB8-7C21-4B8E-87DD-D198FC1FA342}"/>
          </ac:picMkLst>
        </pc:picChg>
        <pc:picChg chg="mod topLvl">
          <ac:chgData name="Jonathan Loo" userId="d2d72d48b56f45d8" providerId="LiveId" clId="{B816A1F6-97B7-4ACD-A812-B0A1120B03B6}" dt="2020-11-24T11:52:25.441" v="34501" actId="165"/>
          <ac:picMkLst>
            <pc:docMk/>
            <pc:sldMk cId="808879530" sldId="551"/>
            <ac:picMk id="53" creationId="{5CAE3FF6-0FDC-4EAB-BD2D-83E1BA0B186D}"/>
          </ac:picMkLst>
        </pc:picChg>
        <pc:picChg chg="mod topLvl">
          <ac:chgData name="Jonathan Loo" userId="d2d72d48b56f45d8" providerId="LiveId" clId="{B816A1F6-97B7-4ACD-A812-B0A1120B03B6}" dt="2020-11-24T11:52:25.441" v="34501" actId="165"/>
          <ac:picMkLst>
            <pc:docMk/>
            <pc:sldMk cId="808879530" sldId="551"/>
            <ac:picMk id="57" creationId="{80F2B488-2022-4C14-B287-AFAEA1ED5997}"/>
          </ac:picMkLst>
        </pc:picChg>
        <pc:picChg chg="mod topLvl">
          <ac:chgData name="Jonathan Loo" userId="d2d72d48b56f45d8" providerId="LiveId" clId="{B816A1F6-97B7-4ACD-A812-B0A1120B03B6}" dt="2020-11-24T11:52:25.441" v="34501" actId="165"/>
          <ac:picMkLst>
            <pc:docMk/>
            <pc:sldMk cId="808879530" sldId="551"/>
            <ac:picMk id="151" creationId="{A857740E-70E2-400A-B361-8AF5776152C5}"/>
          </ac:picMkLst>
        </pc:picChg>
        <pc:picChg chg="mod topLvl">
          <ac:chgData name="Jonathan Loo" userId="d2d72d48b56f45d8" providerId="LiveId" clId="{B816A1F6-97B7-4ACD-A812-B0A1120B03B6}" dt="2020-11-24T11:52:25.441" v="34501" actId="165"/>
          <ac:picMkLst>
            <pc:docMk/>
            <pc:sldMk cId="808879530" sldId="551"/>
            <ac:picMk id="152" creationId="{9F88E5A0-2FBF-4FF0-A566-8DE3D2CC51A7}"/>
          </ac:picMkLst>
        </pc:picChg>
        <pc:picChg chg="mod topLvl">
          <ac:chgData name="Jonathan Loo" userId="d2d72d48b56f45d8" providerId="LiveId" clId="{B816A1F6-97B7-4ACD-A812-B0A1120B03B6}" dt="2020-11-24T11:52:25.441" v="34501" actId="165"/>
          <ac:picMkLst>
            <pc:docMk/>
            <pc:sldMk cId="808879530" sldId="551"/>
            <ac:picMk id="153" creationId="{FDF86C5D-48EE-40D7-9F19-F1B0F9E22EB8}"/>
          </ac:picMkLst>
        </pc:picChg>
        <pc:picChg chg="mod topLvl">
          <ac:chgData name="Jonathan Loo" userId="d2d72d48b56f45d8" providerId="LiveId" clId="{B816A1F6-97B7-4ACD-A812-B0A1120B03B6}" dt="2020-11-24T11:52:25.441" v="34501" actId="165"/>
          <ac:picMkLst>
            <pc:docMk/>
            <pc:sldMk cId="808879530" sldId="551"/>
            <ac:picMk id="154" creationId="{333AB418-0AF2-4643-83B2-03D630FE2561}"/>
          </ac:picMkLst>
        </pc:picChg>
        <pc:picChg chg="mod topLvl">
          <ac:chgData name="Jonathan Loo" userId="d2d72d48b56f45d8" providerId="LiveId" clId="{B816A1F6-97B7-4ACD-A812-B0A1120B03B6}" dt="2020-11-24T11:52:25.441" v="34501" actId="165"/>
          <ac:picMkLst>
            <pc:docMk/>
            <pc:sldMk cId="808879530" sldId="551"/>
            <ac:picMk id="160" creationId="{E1B64C70-90D3-4523-BDEA-F80EA58C9962}"/>
          </ac:picMkLst>
        </pc:picChg>
        <pc:picChg chg="mod topLvl">
          <ac:chgData name="Jonathan Loo" userId="d2d72d48b56f45d8" providerId="LiveId" clId="{B816A1F6-97B7-4ACD-A812-B0A1120B03B6}" dt="2020-11-24T11:52:25.441" v="34501" actId="165"/>
          <ac:picMkLst>
            <pc:docMk/>
            <pc:sldMk cId="808879530" sldId="551"/>
            <ac:picMk id="161" creationId="{67B8B1E1-50B5-43CD-B414-3337AD1A9FA7}"/>
          </ac:picMkLst>
        </pc:picChg>
        <pc:picChg chg="mod topLvl">
          <ac:chgData name="Jonathan Loo" userId="d2d72d48b56f45d8" providerId="LiveId" clId="{B816A1F6-97B7-4ACD-A812-B0A1120B03B6}" dt="2020-11-24T11:52:25.441" v="34501" actId="165"/>
          <ac:picMkLst>
            <pc:docMk/>
            <pc:sldMk cId="808879530" sldId="551"/>
            <ac:picMk id="162" creationId="{6E29F80E-479E-4D23-895E-A82BC6F1B9D9}"/>
          </ac:picMkLst>
        </pc:picChg>
        <pc:picChg chg="mod topLvl">
          <ac:chgData name="Jonathan Loo" userId="d2d72d48b56f45d8" providerId="LiveId" clId="{B816A1F6-97B7-4ACD-A812-B0A1120B03B6}" dt="2020-11-24T11:52:25.441" v="34501" actId="165"/>
          <ac:picMkLst>
            <pc:docMk/>
            <pc:sldMk cId="808879530" sldId="551"/>
            <ac:picMk id="163" creationId="{1CDD7045-D7A3-4683-860F-C19963E93F0B}"/>
          </ac:picMkLst>
        </pc:picChg>
        <pc:picChg chg="mod topLvl">
          <ac:chgData name="Jonathan Loo" userId="d2d72d48b56f45d8" providerId="LiveId" clId="{B816A1F6-97B7-4ACD-A812-B0A1120B03B6}" dt="2020-11-24T11:52:25.441" v="34501" actId="165"/>
          <ac:picMkLst>
            <pc:docMk/>
            <pc:sldMk cId="808879530" sldId="551"/>
            <ac:picMk id="164" creationId="{EE466AA0-14CA-45D4-9482-F621B5278DB0}"/>
          </ac:picMkLst>
        </pc:picChg>
        <pc:picChg chg="mod topLvl">
          <ac:chgData name="Jonathan Loo" userId="d2d72d48b56f45d8" providerId="LiveId" clId="{B816A1F6-97B7-4ACD-A812-B0A1120B03B6}" dt="2020-11-24T11:52:25.441" v="34501" actId="165"/>
          <ac:picMkLst>
            <pc:docMk/>
            <pc:sldMk cId="808879530" sldId="551"/>
            <ac:picMk id="165" creationId="{FE9301B1-DA8E-4B7D-B2F1-CDDBA92AED56}"/>
          </ac:picMkLst>
        </pc:picChg>
        <pc:picChg chg="mod topLvl">
          <ac:chgData name="Jonathan Loo" userId="d2d72d48b56f45d8" providerId="LiveId" clId="{B816A1F6-97B7-4ACD-A812-B0A1120B03B6}" dt="2020-11-24T11:52:25.441" v="34501" actId="165"/>
          <ac:picMkLst>
            <pc:docMk/>
            <pc:sldMk cId="808879530" sldId="551"/>
            <ac:picMk id="166" creationId="{E8F4CD64-EB4F-44CD-A1F9-444486911F3E}"/>
          </ac:picMkLst>
        </pc:picChg>
        <pc:picChg chg="mod topLvl">
          <ac:chgData name="Jonathan Loo" userId="d2d72d48b56f45d8" providerId="LiveId" clId="{B816A1F6-97B7-4ACD-A812-B0A1120B03B6}" dt="2020-11-24T11:52:25.441" v="34501" actId="165"/>
          <ac:picMkLst>
            <pc:docMk/>
            <pc:sldMk cId="808879530" sldId="551"/>
            <ac:picMk id="167" creationId="{6B6D965F-BEFD-43ED-B9A1-71569CDB72F1}"/>
          </ac:picMkLst>
        </pc:picChg>
        <pc:picChg chg="mod topLvl">
          <ac:chgData name="Jonathan Loo" userId="d2d72d48b56f45d8" providerId="LiveId" clId="{B816A1F6-97B7-4ACD-A812-B0A1120B03B6}" dt="2020-11-24T11:52:25.441" v="34501" actId="165"/>
          <ac:picMkLst>
            <pc:docMk/>
            <pc:sldMk cId="808879530" sldId="551"/>
            <ac:picMk id="168" creationId="{D4791FB4-7726-49C6-BC34-ABA3345FF6F5}"/>
          </ac:picMkLst>
        </pc:picChg>
        <pc:picChg chg="mod topLvl">
          <ac:chgData name="Jonathan Loo" userId="d2d72d48b56f45d8" providerId="LiveId" clId="{B816A1F6-97B7-4ACD-A812-B0A1120B03B6}" dt="2020-11-24T11:52:25.441" v="34501" actId="165"/>
          <ac:picMkLst>
            <pc:docMk/>
            <pc:sldMk cId="808879530" sldId="551"/>
            <ac:picMk id="169" creationId="{9B4C037C-5F85-40BC-AA50-16CC3F271A41}"/>
          </ac:picMkLst>
        </pc:picChg>
        <pc:picChg chg="mod topLvl">
          <ac:chgData name="Jonathan Loo" userId="d2d72d48b56f45d8" providerId="LiveId" clId="{B816A1F6-97B7-4ACD-A812-B0A1120B03B6}" dt="2020-11-24T11:52:25.441" v="34501" actId="165"/>
          <ac:picMkLst>
            <pc:docMk/>
            <pc:sldMk cId="808879530" sldId="551"/>
            <ac:picMk id="170" creationId="{D0FBB5DD-18C2-4CEA-AE20-78C437252FAF}"/>
          </ac:picMkLst>
        </pc:picChg>
        <pc:picChg chg="mod topLvl">
          <ac:chgData name="Jonathan Loo" userId="d2d72d48b56f45d8" providerId="LiveId" clId="{B816A1F6-97B7-4ACD-A812-B0A1120B03B6}" dt="2020-11-24T11:52:25.441" v="34501" actId="165"/>
          <ac:picMkLst>
            <pc:docMk/>
            <pc:sldMk cId="808879530" sldId="551"/>
            <ac:picMk id="224" creationId="{995E1804-F777-4E0A-A7DE-51A4D49D79E4}"/>
          </ac:picMkLst>
        </pc:picChg>
        <pc:picChg chg="mod topLvl">
          <ac:chgData name="Jonathan Loo" userId="d2d72d48b56f45d8" providerId="LiveId" clId="{B816A1F6-97B7-4ACD-A812-B0A1120B03B6}" dt="2020-11-24T11:52:25.441" v="34501" actId="165"/>
          <ac:picMkLst>
            <pc:docMk/>
            <pc:sldMk cId="808879530" sldId="551"/>
            <ac:picMk id="225" creationId="{8DB43C3A-C52C-4AA5-B681-4D212581307D}"/>
          </ac:picMkLst>
        </pc:picChg>
        <pc:picChg chg="mod topLvl">
          <ac:chgData name="Jonathan Loo" userId="d2d72d48b56f45d8" providerId="LiveId" clId="{B816A1F6-97B7-4ACD-A812-B0A1120B03B6}" dt="2020-11-24T11:52:25.441" v="34501" actId="165"/>
          <ac:picMkLst>
            <pc:docMk/>
            <pc:sldMk cId="808879530" sldId="551"/>
            <ac:picMk id="227" creationId="{25CE50AC-D171-4E4B-BFB6-6F3875A89B2B}"/>
          </ac:picMkLst>
        </pc:picChg>
        <pc:picChg chg="mod topLvl">
          <ac:chgData name="Jonathan Loo" userId="d2d72d48b56f45d8" providerId="LiveId" clId="{B816A1F6-97B7-4ACD-A812-B0A1120B03B6}" dt="2020-11-24T11:52:25.441" v="34501" actId="165"/>
          <ac:picMkLst>
            <pc:docMk/>
            <pc:sldMk cId="808879530" sldId="551"/>
            <ac:picMk id="229" creationId="{E4144865-F253-462D-BCDB-2F778C8DB887}"/>
          </ac:picMkLst>
        </pc:picChg>
        <pc:picChg chg="mod topLvl">
          <ac:chgData name="Jonathan Loo" userId="d2d72d48b56f45d8" providerId="LiveId" clId="{B816A1F6-97B7-4ACD-A812-B0A1120B03B6}" dt="2020-11-24T11:52:25.441" v="34501" actId="165"/>
          <ac:picMkLst>
            <pc:docMk/>
            <pc:sldMk cId="808879530" sldId="551"/>
            <ac:picMk id="451" creationId="{3600475D-01C2-4C64-88A9-2DA96FDE9AB3}"/>
          </ac:picMkLst>
        </pc:picChg>
        <pc:picChg chg="mod topLvl">
          <ac:chgData name="Jonathan Loo" userId="d2d72d48b56f45d8" providerId="LiveId" clId="{B816A1F6-97B7-4ACD-A812-B0A1120B03B6}" dt="2020-11-24T11:52:25.441" v="34501" actId="165"/>
          <ac:picMkLst>
            <pc:docMk/>
            <pc:sldMk cId="808879530" sldId="551"/>
            <ac:picMk id="453" creationId="{A62FB56C-165F-4060-9FA7-A8F8FA6EC573}"/>
          </ac:picMkLst>
        </pc:picChg>
        <pc:picChg chg="mod topLvl">
          <ac:chgData name="Jonathan Loo" userId="d2d72d48b56f45d8" providerId="LiveId" clId="{B816A1F6-97B7-4ACD-A812-B0A1120B03B6}" dt="2020-11-24T11:52:25.441" v="34501" actId="165"/>
          <ac:picMkLst>
            <pc:docMk/>
            <pc:sldMk cId="808879530" sldId="551"/>
            <ac:picMk id="455" creationId="{B0125BE5-E07F-4F98-904F-B603F58EC171}"/>
          </ac:picMkLst>
        </pc:picChg>
        <pc:picChg chg="mod topLvl">
          <ac:chgData name="Jonathan Loo" userId="d2d72d48b56f45d8" providerId="LiveId" clId="{B816A1F6-97B7-4ACD-A812-B0A1120B03B6}" dt="2020-11-24T11:52:25.441" v="34501" actId="165"/>
          <ac:picMkLst>
            <pc:docMk/>
            <pc:sldMk cId="808879530" sldId="551"/>
            <ac:picMk id="457" creationId="{345251E3-7B97-459E-899A-8DA3A8FE3027}"/>
          </ac:picMkLst>
        </pc:picChg>
        <pc:picChg chg="mod topLvl">
          <ac:chgData name="Jonathan Loo" userId="d2d72d48b56f45d8" providerId="LiveId" clId="{B816A1F6-97B7-4ACD-A812-B0A1120B03B6}" dt="2020-11-24T11:52:25.441" v="34501" actId="165"/>
          <ac:picMkLst>
            <pc:docMk/>
            <pc:sldMk cId="808879530" sldId="551"/>
            <ac:picMk id="460" creationId="{0D609B7C-2299-4709-AE98-594F52982D87}"/>
          </ac:picMkLst>
        </pc:picChg>
        <pc:picChg chg="mod topLvl">
          <ac:chgData name="Jonathan Loo" userId="d2d72d48b56f45d8" providerId="LiveId" clId="{B816A1F6-97B7-4ACD-A812-B0A1120B03B6}" dt="2020-11-24T11:52:25.441" v="34501" actId="165"/>
          <ac:picMkLst>
            <pc:docMk/>
            <pc:sldMk cId="808879530" sldId="551"/>
            <ac:picMk id="468" creationId="{B1949AEA-169C-4760-9485-D4871931EAC8}"/>
          </ac:picMkLst>
        </pc:picChg>
        <pc:picChg chg="mod topLvl">
          <ac:chgData name="Jonathan Loo" userId="d2d72d48b56f45d8" providerId="LiveId" clId="{B816A1F6-97B7-4ACD-A812-B0A1120B03B6}" dt="2020-11-24T11:52:25.441" v="34501" actId="165"/>
          <ac:picMkLst>
            <pc:docMk/>
            <pc:sldMk cId="808879530" sldId="551"/>
            <ac:picMk id="470" creationId="{D0E7A002-89BB-4AD6-8DB1-47985E03B52C}"/>
          </ac:picMkLst>
        </pc:picChg>
        <pc:cxnChg chg="mod topLvl">
          <ac:chgData name="Jonathan Loo" userId="d2d72d48b56f45d8" providerId="LiveId" clId="{B816A1F6-97B7-4ACD-A812-B0A1120B03B6}" dt="2020-11-24T11:52:25.441" v="34501" actId="165"/>
          <ac:cxnSpMkLst>
            <pc:docMk/>
            <pc:sldMk cId="808879530" sldId="551"/>
            <ac:cxnSpMk id="195" creationId="{04C92CDC-E01D-42B2-8CF5-4A4E63C3BDC8}"/>
          </ac:cxnSpMkLst>
        </pc:cxnChg>
        <pc:cxnChg chg="mod topLvl">
          <ac:chgData name="Jonathan Loo" userId="d2d72d48b56f45d8" providerId="LiveId" clId="{B816A1F6-97B7-4ACD-A812-B0A1120B03B6}" dt="2020-11-24T11:52:25.441" v="34501" actId="165"/>
          <ac:cxnSpMkLst>
            <pc:docMk/>
            <pc:sldMk cId="808879530" sldId="551"/>
            <ac:cxnSpMk id="196" creationId="{0BF039AD-2677-439D-9F94-BCE0CC1622D5}"/>
          </ac:cxnSpMkLst>
        </pc:cxnChg>
        <pc:cxnChg chg="mod topLvl">
          <ac:chgData name="Jonathan Loo" userId="d2d72d48b56f45d8" providerId="LiveId" clId="{B816A1F6-97B7-4ACD-A812-B0A1120B03B6}" dt="2020-11-24T11:52:25.441" v="34501" actId="165"/>
          <ac:cxnSpMkLst>
            <pc:docMk/>
            <pc:sldMk cId="808879530" sldId="551"/>
            <ac:cxnSpMk id="197" creationId="{1C811D30-A998-4140-8056-2F982C888B1D}"/>
          </ac:cxnSpMkLst>
        </pc:cxnChg>
        <pc:cxnChg chg="mod topLvl">
          <ac:chgData name="Jonathan Loo" userId="d2d72d48b56f45d8" providerId="LiveId" clId="{B816A1F6-97B7-4ACD-A812-B0A1120B03B6}" dt="2020-11-24T11:52:25.441" v="34501" actId="165"/>
          <ac:cxnSpMkLst>
            <pc:docMk/>
            <pc:sldMk cId="808879530" sldId="551"/>
            <ac:cxnSpMk id="198" creationId="{1A0C11B3-AB03-4BF0-B3BC-8A59561297CD}"/>
          </ac:cxnSpMkLst>
        </pc:cxnChg>
        <pc:cxnChg chg="mod topLvl">
          <ac:chgData name="Jonathan Loo" userId="d2d72d48b56f45d8" providerId="LiveId" clId="{B816A1F6-97B7-4ACD-A812-B0A1120B03B6}" dt="2020-11-24T11:52:25.441" v="34501" actId="165"/>
          <ac:cxnSpMkLst>
            <pc:docMk/>
            <pc:sldMk cId="808879530" sldId="551"/>
            <ac:cxnSpMk id="199" creationId="{88116260-2006-4A98-9933-088DAD7DD702}"/>
          </ac:cxnSpMkLst>
        </pc:cxnChg>
        <pc:cxnChg chg="mod topLvl">
          <ac:chgData name="Jonathan Loo" userId="d2d72d48b56f45d8" providerId="LiveId" clId="{B816A1F6-97B7-4ACD-A812-B0A1120B03B6}" dt="2020-11-24T11:52:25.441" v="34501" actId="165"/>
          <ac:cxnSpMkLst>
            <pc:docMk/>
            <pc:sldMk cId="808879530" sldId="551"/>
            <ac:cxnSpMk id="200" creationId="{F0D9C3E7-F781-46CE-A480-5BAE3416450C}"/>
          </ac:cxnSpMkLst>
        </pc:cxnChg>
        <pc:cxnChg chg="mod topLvl">
          <ac:chgData name="Jonathan Loo" userId="d2d72d48b56f45d8" providerId="LiveId" clId="{B816A1F6-97B7-4ACD-A812-B0A1120B03B6}" dt="2020-11-24T11:52:25.441" v="34501" actId="165"/>
          <ac:cxnSpMkLst>
            <pc:docMk/>
            <pc:sldMk cId="808879530" sldId="551"/>
            <ac:cxnSpMk id="201" creationId="{367324DF-FB98-42DD-85A2-78D0473B2D9A}"/>
          </ac:cxnSpMkLst>
        </pc:cxnChg>
        <pc:cxnChg chg="mod topLvl">
          <ac:chgData name="Jonathan Loo" userId="d2d72d48b56f45d8" providerId="LiveId" clId="{B816A1F6-97B7-4ACD-A812-B0A1120B03B6}" dt="2020-11-24T11:52:25.441" v="34501" actId="165"/>
          <ac:cxnSpMkLst>
            <pc:docMk/>
            <pc:sldMk cId="808879530" sldId="551"/>
            <ac:cxnSpMk id="202" creationId="{475AFBCC-CA5F-4A5C-8095-7174B97DBFBC}"/>
          </ac:cxnSpMkLst>
        </pc:cxnChg>
        <pc:cxnChg chg="mod topLvl">
          <ac:chgData name="Jonathan Loo" userId="d2d72d48b56f45d8" providerId="LiveId" clId="{B816A1F6-97B7-4ACD-A812-B0A1120B03B6}" dt="2020-11-24T11:52:25.441" v="34501" actId="165"/>
          <ac:cxnSpMkLst>
            <pc:docMk/>
            <pc:sldMk cId="808879530" sldId="551"/>
            <ac:cxnSpMk id="203" creationId="{0E4B2D60-C67E-4343-B0C7-22462395DB16}"/>
          </ac:cxnSpMkLst>
        </pc:cxnChg>
        <pc:cxnChg chg="mod topLvl">
          <ac:chgData name="Jonathan Loo" userId="d2d72d48b56f45d8" providerId="LiveId" clId="{B816A1F6-97B7-4ACD-A812-B0A1120B03B6}" dt="2020-11-24T11:52:25.441" v="34501" actId="165"/>
          <ac:cxnSpMkLst>
            <pc:docMk/>
            <pc:sldMk cId="808879530" sldId="551"/>
            <ac:cxnSpMk id="204" creationId="{A3130B95-EF22-4057-A249-B2CAD5FA6B3B}"/>
          </ac:cxnSpMkLst>
        </pc:cxnChg>
        <pc:cxnChg chg="mod topLvl">
          <ac:chgData name="Jonathan Loo" userId="d2d72d48b56f45d8" providerId="LiveId" clId="{B816A1F6-97B7-4ACD-A812-B0A1120B03B6}" dt="2020-11-24T11:52:25.441" v="34501" actId="165"/>
          <ac:cxnSpMkLst>
            <pc:docMk/>
            <pc:sldMk cId="808879530" sldId="551"/>
            <ac:cxnSpMk id="205" creationId="{CC6C7586-CD09-4FBF-BAFF-DAEF70494D28}"/>
          </ac:cxnSpMkLst>
        </pc:cxnChg>
        <pc:cxnChg chg="mod topLvl">
          <ac:chgData name="Jonathan Loo" userId="d2d72d48b56f45d8" providerId="LiveId" clId="{B816A1F6-97B7-4ACD-A812-B0A1120B03B6}" dt="2020-11-24T11:52:25.441" v="34501" actId="165"/>
          <ac:cxnSpMkLst>
            <pc:docMk/>
            <pc:sldMk cId="808879530" sldId="551"/>
            <ac:cxnSpMk id="206" creationId="{7DC3E980-5F5B-4FDA-A197-145F6327EB2E}"/>
          </ac:cxnSpMkLst>
        </pc:cxnChg>
        <pc:cxnChg chg="mod topLvl">
          <ac:chgData name="Jonathan Loo" userId="d2d72d48b56f45d8" providerId="LiveId" clId="{B816A1F6-97B7-4ACD-A812-B0A1120B03B6}" dt="2020-11-24T11:52:25.441" v="34501" actId="165"/>
          <ac:cxnSpMkLst>
            <pc:docMk/>
            <pc:sldMk cId="808879530" sldId="551"/>
            <ac:cxnSpMk id="207" creationId="{96ACF530-FB80-4A0D-8E6A-479CC011BF9B}"/>
          </ac:cxnSpMkLst>
        </pc:cxnChg>
        <pc:cxnChg chg="mod topLvl">
          <ac:chgData name="Jonathan Loo" userId="d2d72d48b56f45d8" providerId="LiveId" clId="{B816A1F6-97B7-4ACD-A812-B0A1120B03B6}" dt="2020-11-24T11:52:25.441" v="34501" actId="165"/>
          <ac:cxnSpMkLst>
            <pc:docMk/>
            <pc:sldMk cId="808879530" sldId="551"/>
            <ac:cxnSpMk id="208" creationId="{397A7952-8757-46F8-A10A-E2CAE0A8696F}"/>
          </ac:cxnSpMkLst>
        </pc:cxnChg>
        <pc:cxnChg chg="mod topLvl">
          <ac:chgData name="Jonathan Loo" userId="d2d72d48b56f45d8" providerId="LiveId" clId="{B816A1F6-97B7-4ACD-A812-B0A1120B03B6}" dt="2020-11-24T11:52:25.441" v="34501" actId="165"/>
          <ac:cxnSpMkLst>
            <pc:docMk/>
            <pc:sldMk cId="808879530" sldId="551"/>
            <ac:cxnSpMk id="230" creationId="{569E0FB6-32AF-4A8B-AD81-90A5D1DCFFF0}"/>
          </ac:cxnSpMkLst>
        </pc:cxnChg>
        <pc:cxnChg chg="mod topLvl">
          <ac:chgData name="Jonathan Loo" userId="d2d72d48b56f45d8" providerId="LiveId" clId="{B816A1F6-97B7-4ACD-A812-B0A1120B03B6}" dt="2020-11-24T11:52:25.441" v="34501" actId="165"/>
          <ac:cxnSpMkLst>
            <pc:docMk/>
            <pc:sldMk cId="808879530" sldId="551"/>
            <ac:cxnSpMk id="233" creationId="{EA557D86-5660-4209-BEDA-1E05F56FB255}"/>
          </ac:cxnSpMkLst>
        </pc:cxnChg>
        <pc:cxnChg chg="mod topLvl">
          <ac:chgData name="Jonathan Loo" userId="d2d72d48b56f45d8" providerId="LiveId" clId="{B816A1F6-97B7-4ACD-A812-B0A1120B03B6}" dt="2020-11-24T11:52:25.441" v="34501" actId="165"/>
          <ac:cxnSpMkLst>
            <pc:docMk/>
            <pc:sldMk cId="808879530" sldId="551"/>
            <ac:cxnSpMk id="236" creationId="{79BBF011-85AC-4CC0-A423-CCB7762D9D06}"/>
          </ac:cxnSpMkLst>
        </pc:cxnChg>
        <pc:cxnChg chg="mod topLvl">
          <ac:chgData name="Jonathan Loo" userId="d2d72d48b56f45d8" providerId="LiveId" clId="{B816A1F6-97B7-4ACD-A812-B0A1120B03B6}" dt="2020-11-24T11:52:25.441" v="34501" actId="165"/>
          <ac:cxnSpMkLst>
            <pc:docMk/>
            <pc:sldMk cId="808879530" sldId="551"/>
            <ac:cxnSpMk id="239" creationId="{B176E5A9-A6CE-411B-AB31-6F07428C041E}"/>
          </ac:cxnSpMkLst>
        </pc:cxnChg>
        <pc:cxnChg chg="mod topLvl">
          <ac:chgData name="Jonathan Loo" userId="d2d72d48b56f45d8" providerId="LiveId" clId="{B816A1F6-97B7-4ACD-A812-B0A1120B03B6}" dt="2020-11-24T11:52:25.441" v="34501" actId="165"/>
          <ac:cxnSpMkLst>
            <pc:docMk/>
            <pc:sldMk cId="808879530" sldId="551"/>
            <ac:cxnSpMk id="242" creationId="{17F84655-DC45-4FB1-90E7-74A2E469648C}"/>
          </ac:cxnSpMkLst>
        </pc:cxnChg>
        <pc:cxnChg chg="mod topLvl">
          <ac:chgData name="Jonathan Loo" userId="d2d72d48b56f45d8" providerId="LiveId" clId="{B816A1F6-97B7-4ACD-A812-B0A1120B03B6}" dt="2020-11-24T11:52:25.441" v="34501" actId="165"/>
          <ac:cxnSpMkLst>
            <pc:docMk/>
            <pc:sldMk cId="808879530" sldId="551"/>
            <ac:cxnSpMk id="245" creationId="{32C452BE-8225-4FBF-8C38-2CAEF7238CE9}"/>
          </ac:cxnSpMkLst>
        </pc:cxnChg>
        <pc:cxnChg chg="mod topLvl">
          <ac:chgData name="Jonathan Loo" userId="d2d72d48b56f45d8" providerId="LiveId" clId="{B816A1F6-97B7-4ACD-A812-B0A1120B03B6}" dt="2020-11-24T11:52:25.441" v="34501" actId="165"/>
          <ac:cxnSpMkLst>
            <pc:docMk/>
            <pc:sldMk cId="808879530" sldId="551"/>
            <ac:cxnSpMk id="249" creationId="{F2BFCDB9-CCB8-4B62-B8D7-02058A34C010}"/>
          </ac:cxnSpMkLst>
        </pc:cxnChg>
        <pc:cxnChg chg="mod topLvl">
          <ac:chgData name="Jonathan Loo" userId="d2d72d48b56f45d8" providerId="LiveId" clId="{B816A1F6-97B7-4ACD-A812-B0A1120B03B6}" dt="2020-11-24T11:52:25.441" v="34501" actId="165"/>
          <ac:cxnSpMkLst>
            <pc:docMk/>
            <pc:sldMk cId="808879530" sldId="551"/>
            <ac:cxnSpMk id="252" creationId="{6F4DB8D9-380D-4D86-917A-070818A28A87}"/>
          </ac:cxnSpMkLst>
        </pc:cxnChg>
        <pc:cxnChg chg="mod topLvl">
          <ac:chgData name="Jonathan Loo" userId="d2d72d48b56f45d8" providerId="LiveId" clId="{B816A1F6-97B7-4ACD-A812-B0A1120B03B6}" dt="2020-11-24T11:52:25.441" v="34501" actId="165"/>
          <ac:cxnSpMkLst>
            <pc:docMk/>
            <pc:sldMk cId="808879530" sldId="551"/>
            <ac:cxnSpMk id="255" creationId="{DADAFB82-3386-47C5-9D96-ACA420981476}"/>
          </ac:cxnSpMkLst>
        </pc:cxnChg>
        <pc:cxnChg chg="mod topLvl">
          <ac:chgData name="Jonathan Loo" userId="d2d72d48b56f45d8" providerId="LiveId" clId="{B816A1F6-97B7-4ACD-A812-B0A1120B03B6}" dt="2020-11-24T11:52:25.441" v="34501" actId="165"/>
          <ac:cxnSpMkLst>
            <pc:docMk/>
            <pc:sldMk cId="808879530" sldId="551"/>
            <ac:cxnSpMk id="258" creationId="{076BA4E3-F09A-4C84-878C-FFE0854705B5}"/>
          </ac:cxnSpMkLst>
        </pc:cxnChg>
        <pc:cxnChg chg="mod topLvl">
          <ac:chgData name="Jonathan Loo" userId="d2d72d48b56f45d8" providerId="LiveId" clId="{B816A1F6-97B7-4ACD-A812-B0A1120B03B6}" dt="2020-11-24T11:52:25.441" v="34501" actId="165"/>
          <ac:cxnSpMkLst>
            <pc:docMk/>
            <pc:sldMk cId="808879530" sldId="551"/>
            <ac:cxnSpMk id="261" creationId="{CB2D98AF-EDCC-4C19-8E0E-EFE3CF5F63F1}"/>
          </ac:cxnSpMkLst>
        </pc:cxnChg>
        <pc:cxnChg chg="mod topLvl">
          <ac:chgData name="Jonathan Loo" userId="d2d72d48b56f45d8" providerId="LiveId" clId="{B816A1F6-97B7-4ACD-A812-B0A1120B03B6}" dt="2020-11-24T11:52:25.441" v="34501" actId="165"/>
          <ac:cxnSpMkLst>
            <pc:docMk/>
            <pc:sldMk cId="808879530" sldId="551"/>
            <ac:cxnSpMk id="264" creationId="{A48BF458-EE46-48B4-9ADC-CBBFBAB86328}"/>
          </ac:cxnSpMkLst>
        </pc:cxnChg>
      </pc:sldChg>
      <pc:sldChg chg="delSp add del mod">
        <pc:chgData name="Jonathan Loo" userId="d2d72d48b56f45d8" providerId="LiveId" clId="{B816A1F6-97B7-4ACD-A812-B0A1120B03B6}" dt="2020-11-23T20:12:50.373" v="27521" actId="47"/>
        <pc:sldMkLst>
          <pc:docMk/>
          <pc:sldMk cId="2010983033" sldId="552"/>
        </pc:sldMkLst>
        <pc:picChg chg="del">
          <ac:chgData name="Jonathan Loo" userId="d2d72d48b56f45d8" providerId="LiveId" clId="{B816A1F6-97B7-4ACD-A812-B0A1120B03B6}" dt="2020-11-23T20:11:11.745" v="27503" actId="478"/>
          <ac:picMkLst>
            <pc:docMk/>
            <pc:sldMk cId="2010983033" sldId="552"/>
            <ac:picMk id="20" creationId="{75D34EC8-0C4C-4F51-AE46-D5EC114DB87F}"/>
          </ac:picMkLst>
        </pc:picChg>
        <pc:picChg chg="del">
          <ac:chgData name="Jonathan Loo" userId="d2d72d48b56f45d8" providerId="LiveId" clId="{B816A1F6-97B7-4ACD-A812-B0A1120B03B6}" dt="2020-11-23T20:11:12.483" v="27504" actId="478"/>
          <ac:picMkLst>
            <pc:docMk/>
            <pc:sldMk cId="2010983033" sldId="552"/>
            <ac:picMk id="22" creationId="{115CAB32-4796-499A-8CF0-594CEA60BA31}"/>
          </ac:picMkLst>
        </pc:picChg>
        <pc:picChg chg="del">
          <ac:chgData name="Jonathan Loo" userId="d2d72d48b56f45d8" providerId="LiveId" clId="{B816A1F6-97B7-4ACD-A812-B0A1120B03B6}" dt="2020-11-23T20:11:13.843" v="27506" actId="478"/>
          <ac:picMkLst>
            <pc:docMk/>
            <pc:sldMk cId="2010983033" sldId="552"/>
            <ac:picMk id="24" creationId="{DBCB54B8-E9DC-496D-8F9D-F5267CD2A4FA}"/>
          </ac:picMkLst>
        </pc:picChg>
        <pc:picChg chg="del">
          <ac:chgData name="Jonathan Loo" userId="d2d72d48b56f45d8" providerId="LiveId" clId="{B816A1F6-97B7-4ACD-A812-B0A1120B03B6}" dt="2020-11-23T20:11:13.226" v="27505" actId="478"/>
          <ac:picMkLst>
            <pc:docMk/>
            <pc:sldMk cId="2010983033" sldId="552"/>
            <ac:picMk id="25" creationId="{1DA4DDE5-68DA-48B5-B1A4-6DEF1A7EC642}"/>
          </ac:picMkLst>
        </pc:picChg>
      </pc:sldChg>
      <pc:sldChg chg="addSp delSp modSp new del mod">
        <pc:chgData name="Jonathan Loo" userId="d2d72d48b56f45d8" providerId="LiveId" clId="{B816A1F6-97B7-4ACD-A812-B0A1120B03B6}" dt="2020-11-26T10:44:57.383" v="57095" actId="47"/>
        <pc:sldMkLst>
          <pc:docMk/>
          <pc:sldMk cId="3988415185" sldId="552"/>
        </pc:sldMkLst>
        <pc:spChg chg="mod">
          <ac:chgData name="Jonathan Loo" userId="d2d72d48b56f45d8" providerId="LiveId" clId="{B816A1F6-97B7-4ACD-A812-B0A1120B03B6}" dt="2020-11-23T20:16:26.276" v="27652" actId="368"/>
          <ac:spMkLst>
            <pc:docMk/>
            <pc:sldMk cId="3988415185" sldId="552"/>
            <ac:spMk id="2" creationId="{733578C5-D0DE-4BEE-906B-551A6D5C61C1}"/>
          </ac:spMkLst>
        </pc:spChg>
        <pc:spChg chg="del">
          <ac:chgData name="Jonathan Loo" userId="d2d72d48b56f45d8" providerId="LiveId" clId="{B816A1F6-97B7-4ACD-A812-B0A1120B03B6}" dt="2020-11-23T20:15:59.865" v="27577" actId="478"/>
          <ac:spMkLst>
            <pc:docMk/>
            <pc:sldMk cId="3988415185" sldId="552"/>
            <ac:spMk id="3" creationId="{646CD059-FFF4-4D00-B4AB-8AF46E63A5C1}"/>
          </ac:spMkLst>
        </pc:spChg>
        <pc:spChg chg="add mod">
          <ac:chgData name="Jonathan Loo" userId="d2d72d48b56f45d8" providerId="LiveId" clId="{B816A1F6-97B7-4ACD-A812-B0A1120B03B6}" dt="2020-11-23T20:16:00.755" v="27578"/>
          <ac:spMkLst>
            <pc:docMk/>
            <pc:sldMk cId="3988415185" sldId="552"/>
            <ac:spMk id="4" creationId="{1017DAB6-B944-45F4-A107-78277907EFCD}"/>
          </ac:spMkLst>
        </pc:spChg>
        <pc:spChg chg="add mod">
          <ac:chgData name="Jonathan Loo" userId="d2d72d48b56f45d8" providerId="LiveId" clId="{B816A1F6-97B7-4ACD-A812-B0A1120B03B6}" dt="2020-11-23T20:16:00.755" v="27578"/>
          <ac:spMkLst>
            <pc:docMk/>
            <pc:sldMk cId="3988415185" sldId="552"/>
            <ac:spMk id="5" creationId="{9601AB0A-C764-4116-9E61-492795B609E8}"/>
          </ac:spMkLst>
        </pc:spChg>
        <pc:spChg chg="add mod">
          <ac:chgData name="Jonathan Loo" userId="d2d72d48b56f45d8" providerId="LiveId" clId="{B816A1F6-97B7-4ACD-A812-B0A1120B03B6}" dt="2020-11-23T20:16:00.755" v="27578"/>
          <ac:spMkLst>
            <pc:docMk/>
            <pc:sldMk cId="3988415185" sldId="552"/>
            <ac:spMk id="6" creationId="{EED483D6-E427-4077-9A75-7E8D71500DB5}"/>
          </ac:spMkLst>
        </pc:spChg>
        <pc:spChg chg="add mod">
          <ac:chgData name="Jonathan Loo" userId="d2d72d48b56f45d8" providerId="LiveId" clId="{B816A1F6-97B7-4ACD-A812-B0A1120B03B6}" dt="2020-11-23T20:16:00.755" v="27578"/>
          <ac:spMkLst>
            <pc:docMk/>
            <pc:sldMk cId="3988415185" sldId="552"/>
            <ac:spMk id="7" creationId="{381696D0-C679-4DE4-866E-373566A2B11B}"/>
          </ac:spMkLst>
        </pc:spChg>
        <pc:spChg chg="add mod">
          <ac:chgData name="Jonathan Loo" userId="d2d72d48b56f45d8" providerId="LiveId" clId="{B816A1F6-97B7-4ACD-A812-B0A1120B03B6}" dt="2020-11-23T20:16:00.755" v="27578"/>
          <ac:spMkLst>
            <pc:docMk/>
            <pc:sldMk cId="3988415185" sldId="552"/>
            <ac:spMk id="8" creationId="{54EB0EF8-E24B-4C0C-98B7-977D5AECA8CA}"/>
          </ac:spMkLst>
        </pc:spChg>
        <pc:spChg chg="add mod">
          <ac:chgData name="Jonathan Loo" userId="d2d72d48b56f45d8" providerId="LiveId" clId="{B816A1F6-97B7-4ACD-A812-B0A1120B03B6}" dt="2020-11-23T20:16:00.755" v="27578"/>
          <ac:spMkLst>
            <pc:docMk/>
            <pc:sldMk cId="3988415185" sldId="552"/>
            <ac:spMk id="9" creationId="{FAE8E7E7-8E2C-462D-88BE-20B60084D016}"/>
          </ac:spMkLst>
        </pc:spChg>
        <pc:spChg chg="add mod">
          <ac:chgData name="Jonathan Loo" userId="d2d72d48b56f45d8" providerId="LiveId" clId="{B816A1F6-97B7-4ACD-A812-B0A1120B03B6}" dt="2020-11-23T20:16:00.755" v="27578"/>
          <ac:spMkLst>
            <pc:docMk/>
            <pc:sldMk cId="3988415185" sldId="552"/>
            <ac:spMk id="10" creationId="{D40895B5-3288-4D46-80DC-8BE004C326A0}"/>
          </ac:spMkLst>
        </pc:spChg>
        <pc:spChg chg="add mod">
          <ac:chgData name="Jonathan Loo" userId="d2d72d48b56f45d8" providerId="LiveId" clId="{B816A1F6-97B7-4ACD-A812-B0A1120B03B6}" dt="2020-11-23T20:16:00.755" v="27578"/>
          <ac:spMkLst>
            <pc:docMk/>
            <pc:sldMk cId="3988415185" sldId="552"/>
            <ac:spMk id="11" creationId="{63949354-D95D-465A-B0FE-95E139405182}"/>
          </ac:spMkLst>
        </pc:spChg>
        <pc:spChg chg="add mod">
          <ac:chgData name="Jonathan Loo" userId="d2d72d48b56f45d8" providerId="LiveId" clId="{B816A1F6-97B7-4ACD-A812-B0A1120B03B6}" dt="2020-11-23T20:16:00.755" v="27578"/>
          <ac:spMkLst>
            <pc:docMk/>
            <pc:sldMk cId="3988415185" sldId="552"/>
            <ac:spMk id="12" creationId="{0F61BC66-C771-4A77-8D2F-A7A2A10E726E}"/>
          </ac:spMkLst>
        </pc:spChg>
        <pc:spChg chg="add mod">
          <ac:chgData name="Jonathan Loo" userId="d2d72d48b56f45d8" providerId="LiveId" clId="{B816A1F6-97B7-4ACD-A812-B0A1120B03B6}" dt="2020-11-23T20:16:00.755" v="27578"/>
          <ac:spMkLst>
            <pc:docMk/>
            <pc:sldMk cId="3988415185" sldId="552"/>
            <ac:spMk id="13" creationId="{61B3AAD5-5035-46FA-B5C8-551FF089A6CA}"/>
          </ac:spMkLst>
        </pc:spChg>
        <pc:spChg chg="add mod">
          <ac:chgData name="Jonathan Loo" userId="d2d72d48b56f45d8" providerId="LiveId" clId="{B816A1F6-97B7-4ACD-A812-B0A1120B03B6}" dt="2020-11-23T20:16:00.755" v="27578"/>
          <ac:spMkLst>
            <pc:docMk/>
            <pc:sldMk cId="3988415185" sldId="552"/>
            <ac:spMk id="16" creationId="{8CC29CC6-60B1-493E-B6BB-5ECAAFEE3634}"/>
          </ac:spMkLst>
        </pc:spChg>
        <pc:spChg chg="add mod">
          <ac:chgData name="Jonathan Loo" userId="d2d72d48b56f45d8" providerId="LiveId" clId="{B816A1F6-97B7-4ACD-A812-B0A1120B03B6}" dt="2020-11-23T20:16:00.755" v="27578"/>
          <ac:spMkLst>
            <pc:docMk/>
            <pc:sldMk cId="3988415185" sldId="552"/>
            <ac:spMk id="17" creationId="{E458E40C-7838-47E8-B548-8ACAA4124DE8}"/>
          </ac:spMkLst>
        </pc:spChg>
        <pc:spChg chg="add mod">
          <ac:chgData name="Jonathan Loo" userId="d2d72d48b56f45d8" providerId="LiveId" clId="{B816A1F6-97B7-4ACD-A812-B0A1120B03B6}" dt="2020-11-23T20:16:00.755" v="27578"/>
          <ac:spMkLst>
            <pc:docMk/>
            <pc:sldMk cId="3988415185" sldId="552"/>
            <ac:spMk id="18" creationId="{9EA90767-8089-49F3-94B6-F1D420E3EF8D}"/>
          </ac:spMkLst>
        </pc:spChg>
        <pc:spChg chg="add mod">
          <ac:chgData name="Jonathan Loo" userId="d2d72d48b56f45d8" providerId="LiveId" clId="{B816A1F6-97B7-4ACD-A812-B0A1120B03B6}" dt="2020-11-23T20:16:00.755" v="27578"/>
          <ac:spMkLst>
            <pc:docMk/>
            <pc:sldMk cId="3988415185" sldId="552"/>
            <ac:spMk id="19" creationId="{98B7119D-48E1-4A1D-ABAA-25DCD4029945}"/>
          </ac:spMkLst>
        </pc:spChg>
        <pc:spChg chg="add mod">
          <ac:chgData name="Jonathan Loo" userId="d2d72d48b56f45d8" providerId="LiveId" clId="{B816A1F6-97B7-4ACD-A812-B0A1120B03B6}" dt="2020-11-23T20:16:00.755" v="27578"/>
          <ac:spMkLst>
            <pc:docMk/>
            <pc:sldMk cId="3988415185" sldId="552"/>
            <ac:spMk id="20" creationId="{E5A20EBE-C817-422E-B4F5-31F2955F0A37}"/>
          </ac:spMkLst>
        </pc:spChg>
        <pc:spChg chg="add mod">
          <ac:chgData name="Jonathan Loo" userId="d2d72d48b56f45d8" providerId="LiveId" clId="{B816A1F6-97B7-4ACD-A812-B0A1120B03B6}" dt="2020-11-23T20:16:00.755" v="27578"/>
          <ac:spMkLst>
            <pc:docMk/>
            <pc:sldMk cId="3988415185" sldId="552"/>
            <ac:spMk id="31" creationId="{9280F494-BA06-436A-9BEE-1E16E093DC54}"/>
          </ac:spMkLst>
        </pc:spChg>
        <pc:spChg chg="add mod">
          <ac:chgData name="Jonathan Loo" userId="d2d72d48b56f45d8" providerId="LiveId" clId="{B816A1F6-97B7-4ACD-A812-B0A1120B03B6}" dt="2020-11-23T20:16:00.755" v="27578"/>
          <ac:spMkLst>
            <pc:docMk/>
            <pc:sldMk cId="3988415185" sldId="552"/>
            <ac:spMk id="32" creationId="{ADCD2DE1-4A88-404E-87C8-D657E02FABB6}"/>
          </ac:spMkLst>
        </pc:spChg>
        <pc:spChg chg="add mod">
          <ac:chgData name="Jonathan Loo" userId="d2d72d48b56f45d8" providerId="LiveId" clId="{B816A1F6-97B7-4ACD-A812-B0A1120B03B6}" dt="2020-11-23T20:16:00.755" v="27578"/>
          <ac:spMkLst>
            <pc:docMk/>
            <pc:sldMk cId="3988415185" sldId="552"/>
            <ac:spMk id="33" creationId="{ED227F07-433A-4EDF-9706-33F73C88BC9B}"/>
          </ac:spMkLst>
        </pc:spChg>
        <pc:picChg chg="add mod">
          <ac:chgData name="Jonathan Loo" userId="d2d72d48b56f45d8" providerId="LiveId" clId="{B816A1F6-97B7-4ACD-A812-B0A1120B03B6}" dt="2020-11-23T20:16:00.755" v="27578"/>
          <ac:picMkLst>
            <pc:docMk/>
            <pc:sldMk cId="3988415185" sldId="552"/>
            <ac:picMk id="14" creationId="{E4DC4A22-A0A9-4EBB-BA43-B2E9153A26B2}"/>
          </ac:picMkLst>
        </pc:picChg>
        <pc:picChg chg="add mod">
          <ac:chgData name="Jonathan Loo" userId="d2d72d48b56f45d8" providerId="LiveId" clId="{B816A1F6-97B7-4ACD-A812-B0A1120B03B6}" dt="2020-11-23T20:16:00.755" v="27578"/>
          <ac:picMkLst>
            <pc:docMk/>
            <pc:sldMk cId="3988415185" sldId="552"/>
            <ac:picMk id="15" creationId="{EF33D2AD-3F0C-4766-8189-0A293FAECA8C}"/>
          </ac:picMkLst>
        </pc:picChg>
        <pc:picChg chg="add mod">
          <ac:chgData name="Jonathan Loo" userId="d2d72d48b56f45d8" providerId="LiveId" clId="{B816A1F6-97B7-4ACD-A812-B0A1120B03B6}" dt="2020-11-23T20:16:00.755" v="27578"/>
          <ac:picMkLst>
            <pc:docMk/>
            <pc:sldMk cId="3988415185" sldId="552"/>
            <ac:picMk id="21" creationId="{AED8DC2B-4782-4960-A5CD-FF2A209D0E96}"/>
          </ac:picMkLst>
        </pc:picChg>
        <pc:picChg chg="add mod">
          <ac:chgData name="Jonathan Loo" userId="d2d72d48b56f45d8" providerId="LiveId" clId="{B816A1F6-97B7-4ACD-A812-B0A1120B03B6}" dt="2020-11-23T20:16:00.755" v="27578"/>
          <ac:picMkLst>
            <pc:docMk/>
            <pc:sldMk cId="3988415185" sldId="552"/>
            <ac:picMk id="22" creationId="{4E538165-B154-41A9-90E2-BEC960331050}"/>
          </ac:picMkLst>
        </pc:picChg>
        <pc:picChg chg="add mod">
          <ac:chgData name="Jonathan Loo" userId="d2d72d48b56f45d8" providerId="LiveId" clId="{B816A1F6-97B7-4ACD-A812-B0A1120B03B6}" dt="2020-11-23T20:16:00.755" v="27578"/>
          <ac:picMkLst>
            <pc:docMk/>
            <pc:sldMk cId="3988415185" sldId="552"/>
            <ac:picMk id="23" creationId="{A11A0620-FD22-4DD6-B213-A0DCDE76206D}"/>
          </ac:picMkLst>
        </pc:picChg>
        <pc:picChg chg="add mod">
          <ac:chgData name="Jonathan Loo" userId="d2d72d48b56f45d8" providerId="LiveId" clId="{B816A1F6-97B7-4ACD-A812-B0A1120B03B6}" dt="2020-11-23T20:16:00.755" v="27578"/>
          <ac:picMkLst>
            <pc:docMk/>
            <pc:sldMk cId="3988415185" sldId="552"/>
            <ac:picMk id="24" creationId="{A0764B41-9B96-486E-9831-9ECB77999692}"/>
          </ac:picMkLst>
        </pc:picChg>
        <pc:picChg chg="add mod">
          <ac:chgData name="Jonathan Loo" userId="d2d72d48b56f45d8" providerId="LiveId" clId="{B816A1F6-97B7-4ACD-A812-B0A1120B03B6}" dt="2020-11-23T20:16:00.755" v="27578"/>
          <ac:picMkLst>
            <pc:docMk/>
            <pc:sldMk cId="3988415185" sldId="552"/>
            <ac:picMk id="25" creationId="{D200B85C-B92A-4097-B39D-703349FB76A8}"/>
          </ac:picMkLst>
        </pc:picChg>
        <pc:picChg chg="add mod">
          <ac:chgData name="Jonathan Loo" userId="d2d72d48b56f45d8" providerId="LiveId" clId="{B816A1F6-97B7-4ACD-A812-B0A1120B03B6}" dt="2020-11-23T20:16:00.755" v="27578"/>
          <ac:picMkLst>
            <pc:docMk/>
            <pc:sldMk cId="3988415185" sldId="552"/>
            <ac:picMk id="26" creationId="{F90D0FA7-92EB-4873-8EF2-14455C1028FC}"/>
          </ac:picMkLst>
        </pc:picChg>
        <pc:picChg chg="add mod">
          <ac:chgData name="Jonathan Loo" userId="d2d72d48b56f45d8" providerId="LiveId" clId="{B816A1F6-97B7-4ACD-A812-B0A1120B03B6}" dt="2020-11-23T20:16:00.755" v="27578"/>
          <ac:picMkLst>
            <pc:docMk/>
            <pc:sldMk cId="3988415185" sldId="552"/>
            <ac:picMk id="27" creationId="{73F93A33-3584-4F53-9F42-318A4CA04C7F}"/>
          </ac:picMkLst>
        </pc:picChg>
        <pc:picChg chg="add del mod">
          <ac:chgData name="Jonathan Loo" userId="d2d72d48b56f45d8" providerId="LiveId" clId="{B816A1F6-97B7-4ACD-A812-B0A1120B03B6}" dt="2020-11-23T20:16:26.307" v="27681" actId="478"/>
          <ac:picMkLst>
            <pc:docMk/>
            <pc:sldMk cId="3988415185" sldId="552"/>
            <ac:picMk id="28" creationId="{3C6CF5BA-2446-47DE-B516-A9D87F274E08}"/>
          </ac:picMkLst>
        </pc:picChg>
        <pc:picChg chg="add del mod">
          <ac:chgData name="Jonathan Loo" userId="d2d72d48b56f45d8" providerId="LiveId" clId="{B816A1F6-97B7-4ACD-A812-B0A1120B03B6}" dt="2020-11-23T20:16:18" v="27645" actId="478"/>
          <ac:picMkLst>
            <pc:docMk/>
            <pc:sldMk cId="3988415185" sldId="552"/>
            <ac:picMk id="29" creationId="{717EA5A5-92C7-404E-A18A-D225AC62C4DA}"/>
          </ac:picMkLst>
        </pc:picChg>
        <pc:picChg chg="add del mod">
          <ac:chgData name="Jonathan Loo" userId="d2d72d48b56f45d8" providerId="LiveId" clId="{B816A1F6-97B7-4ACD-A812-B0A1120B03B6}" dt="2020-11-23T20:16:11.662" v="27610" actId="478"/>
          <ac:picMkLst>
            <pc:docMk/>
            <pc:sldMk cId="3988415185" sldId="552"/>
            <ac:picMk id="30" creationId="{CACCA000-2DBE-49DB-98B1-EB3DDC726B8D}"/>
          </ac:picMkLst>
        </pc:picChg>
        <pc:picChg chg="add mod">
          <ac:chgData name="Jonathan Loo" userId="d2d72d48b56f45d8" providerId="LiveId" clId="{B816A1F6-97B7-4ACD-A812-B0A1120B03B6}" dt="2020-11-23T20:16:00.755" v="27578"/>
          <ac:picMkLst>
            <pc:docMk/>
            <pc:sldMk cId="3988415185" sldId="552"/>
            <ac:picMk id="34" creationId="{9CC401FF-7958-4CCB-A027-2BAAB21BB79F}"/>
          </ac:picMkLst>
        </pc:picChg>
        <pc:picChg chg="add mod">
          <ac:chgData name="Jonathan Loo" userId="d2d72d48b56f45d8" providerId="LiveId" clId="{B816A1F6-97B7-4ACD-A812-B0A1120B03B6}" dt="2020-11-23T20:16:00.755" v="27578"/>
          <ac:picMkLst>
            <pc:docMk/>
            <pc:sldMk cId="3988415185" sldId="552"/>
            <ac:picMk id="35" creationId="{15C23449-FD91-496E-903F-79E6260FCDE6}"/>
          </ac:picMkLst>
        </pc:picChg>
        <pc:picChg chg="add mod">
          <ac:chgData name="Jonathan Loo" userId="d2d72d48b56f45d8" providerId="LiveId" clId="{B816A1F6-97B7-4ACD-A812-B0A1120B03B6}" dt="2020-11-23T20:16:00.755" v="27578"/>
          <ac:picMkLst>
            <pc:docMk/>
            <pc:sldMk cId="3988415185" sldId="552"/>
            <ac:picMk id="36" creationId="{31AE385F-DF76-46CC-BD09-B00D7A616A35}"/>
          </ac:picMkLst>
        </pc:picChg>
        <pc:picChg chg="add mod">
          <ac:chgData name="Jonathan Loo" userId="d2d72d48b56f45d8" providerId="LiveId" clId="{B816A1F6-97B7-4ACD-A812-B0A1120B03B6}" dt="2020-11-23T20:16:00.755" v="27578"/>
          <ac:picMkLst>
            <pc:docMk/>
            <pc:sldMk cId="3988415185" sldId="552"/>
            <ac:picMk id="44" creationId="{71E2478C-F8C0-40EA-8A38-F88AD198C90E}"/>
          </ac:picMkLst>
        </pc:picChg>
        <pc:picChg chg="add mod">
          <ac:chgData name="Jonathan Loo" userId="d2d72d48b56f45d8" providerId="LiveId" clId="{B816A1F6-97B7-4ACD-A812-B0A1120B03B6}" dt="2020-11-23T20:16:00.755" v="27578"/>
          <ac:picMkLst>
            <pc:docMk/>
            <pc:sldMk cId="3988415185" sldId="552"/>
            <ac:picMk id="45" creationId="{C36CA9CE-8B05-47B7-B5D9-6C2AB6DEFFF6}"/>
          </ac:picMkLst>
        </pc:picChg>
        <pc:picChg chg="add mod">
          <ac:chgData name="Jonathan Loo" userId="d2d72d48b56f45d8" providerId="LiveId" clId="{B816A1F6-97B7-4ACD-A812-B0A1120B03B6}" dt="2020-11-23T20:16:00.755" v="27578"/>
          <ac:picMkLst>
            <pc:docMk/>
            <pc:sldMk cId="3988415185" sldId="552"/>
            <ac:picMk id="46" creationId="{120490AA-EC03-4FB8-A780-7F4A2A489C0D}"/>
          </ac:picMkLst>
        </pc:picChg>
        <pc:picChg chg="add mod">
          <ac:chgData name="Jonathan Loo" userId="d2d72d48b56f45d8" providerId="LiveId" clId="{B816A1F6-97B7-4ACD-A812-B0A1120B03B6}" dt="2020-11-23T20:16:00.755" v="27578"/>
          <ac:picMkLst>
            <pc:docMk/>
            <pc:sldMk cId="3988415185" sldId="552"/>
            <ac:picMk id="47" creationId="{24AA2DCC-7CDD-433D-BA2B-2B33CA5CBAB0}"/>
          </ac:picMkLst>
        </pc:picChg>
        <pc:picChg chg="mod ord">
          <ac:chgData name="Jonathan Loo" userId="d2d72d48b56f45d8" providerId="LiveId" clId="{B816A1F6-97B7-4ACD-A812-B0A1120B03B6}" dt="2020-11-23T20:16:11.664" v="27612" actId="962"/>
          <ac:picMkLst>
            <pc:docMk/>
            <pc:sldMk cId="3988415185" sldId="552"/>
            <ac:picMk id="49" creationId="{C6D88A4E-86E3-4114-9C34-6295301591C6}"/>
          </ac:picMkLst>
        </pc:picChg>
        <pc:picChg chg="mod ord">
          <ac:chgData name="Jonathan Loo" userId="d2d72d48b56f45d8" providerId="LiveId" clId="{B816A1F6-97B7-4ACD-A812-B0A1120B03B6}" dt="2020-11-23T20:16:18.002" v="27647" actId="962"/>
          <ac:picMkLst>
            <pc:docMk/>
            <pc:sldMk cId="3988415185" sldId="552"/>
            <ac:picMk id="51" creationId="{6B766B20-8043-4FAE-920E-43EA0288927D}"/>
          </ac:picMkLst>
        </pc:picChg>
        <pc:picChg chg="mod ord">
          <ac:chgData name="Jonathan Loo" userId="d2d72d48b56f45d8" providerId="LiveId" clId="{B816A1F6-97B7-4ACD-A812-B0A1120B03B6}" dt="2020-11-23T20:16:26.308" v="27683" actId="962"/>
          <ac:picMkLst>
            <pc:docMk/>
            <pc:sldMk cId="3988415185" sldId="552"/>
            <ac:picMk id="53" creationId="{E4D8F7C3-C06C-431B-9157-8FC835CC9CB2}"/>
          </ac:picMkLst>
        </pc:picChg>
        <pc:cxnChg chg="add mod">
          <ac:chgData name="Jonathan Loo" userId="d2d72d48b56f45d8" providerId="LiveId" clId="{B816A1F6-97B7-4ACD-A812-B0A1120B03B6}" dt="2020-11-23T20:16:00.755" v="27578"/>
          <ac:cxnSpMkLst>
            <pc:docMk/>
            <pc:sldMk cId="3988415185" sldId="552"/>
            <ac:cxnSpMk id="37" creationId="{59E929E7-3A61-4CF5-8D94-64805CAD195A}"/>
          </ac:cxnSpMkLst>
        </pc:cxnChg>
        <pc:cxnChg chg="add mod">
          <ac:chgData name="Jonathan Loo" userId="d2d72d48b56f45d8" providerId="LiveId" clId="{B816A1F6-97B7-4ACD-A812-B0A1120B03B6}" dt="2020-11-23T20:16:00.755" v="27578"/>
          <ac:cxnSpMkLst>
            <pc:docMk/>
            <pc:sldMk cId="3988415185" sldId="552"/>
            <ac:cxnSpMk id="38" creationId="{A412F9A2-D8A9-402B-A083-5068094DF037}"/>
          </ac:cxnSpMkLst>
        </pc:cxnChg>
        <pc:cxnChg chg="add mod">
          <ac:chgData name="Jonathan Loo" userId="d2d72d48b56f45d8" providerId="LiveId" clId="{B816A1F6-97B7-4ACD-A812-B0A1120B03B6}" dt="2020-11-23T20:16:00.755" v="27578"/>
          <ac:cxnSpMkLst>
            <pc:docMk/>
            <pc:sldMk cId="3988415185" sldId="552"/>
            <ac:cxnSpMk id="39" creationId="{5BFB9842-968D-4159-96BF-55B63690C4FB}"/>
          </ac:cxnSpMkLst>
        </pc:cxnChg>
        <pc:cxnChg chg="add mod">
          <ac:chgData name="Jonathan Loo" userId="d2d72d48b56f45d8" providerId="LiveId" clId="{B816A1F6-97B7-4ACD-A812-B0A1120B03B6}" dt="2020-11-23T20:16:00.755" v="27578"/>
          <ac:cxnSpMkLst>
            <pc:docMk/>
            <pc:sldMk cId="3988415185" sldId="552"/>
            <ac:cxnSpMk id="40" creationId="{1F77FB53-409C-4B1A-8E05-26B529809B73}"/>
          </ac:cxnSpMkLst>
        </pc:cxnChg>
        <pc:cxnChg chg="add mod">
          <ac:chgData name="Jonathan Loo" userId="d2d72d48b56f45d8" providerId="LiveId" clId="{B816A1F6-97B7-4ACD-A812-B0A1120B03B6}" dt="2020-11-23T20:16:00.755" v="27578"/>
          <ac:cxnSpMkLst>
            <pc:docMk/>
            <pc:sldMk cId="3988415185" sldId="552"/>
            <ac:cxnSpMk id="41" creationId="{7225E7B3-F6DE-4B52-A440-22F2F89B8E5D}"/>
          </ac:cxnSpMkLst>
        </pc:cxnChg>
        <pc:cxnChg chg="add mod">
          <ac:chgData name="Jonathan Loo" userId="d2d72d48b56f45d8" providerId="LiveId" clId="{B816A1F6-97B7-4ACD-A812-B0A1120B03B6}" dt="2020-11-23T20:16:00.755" v="27578"/>
          <ac:cxnSpMkLst>
            <pc:docMk/>
            <pc:sldMk cId="3988415185" sldId="552"/>
            <ac:cxnSpMk id="42" creationId="{CF04B58B-615E-404B-BA25-B7DC46FFBB6D}"/>
          </ac:cxnSpMkLst>
        </pc:cxnChg>
        <pc:cxnChg chg="add mod">
          <ac:chgData name="Jonathan Loo" userId="d2d72d48b56f45d8" providerId="LiveId" clId="{B816A1F6-97B7-4ACD-A812-B0A1120B03B6}" dt="2020-11-23T20:16:00.755" v="27578"/>
          <ac:cxnSpMkLst>
            <pc:docMk/>
            <pc:sldMk cId="3988415185" sldId="552"/>
            <ac:cxnSpMk id="43" creationId="{FE80C203-8DCC-41A7-90B3-CB1AE168DDD7}"/>
          </ac:cxnSpMkLst>
        </pc:cxnChg>
      </pc:sldChg>
      <pc:sldChg chg="addSp delSp modSp new mod">
        <pc:chgData name="Jonathan Loo" userId="d2d72d48b56f45d8" providerId="LiveId" clId="{B816A1F6-97B7-4ACD-A812-B0A1120B03B6}" dt="2020-11-25T21:44:38.950" v="53566" actId="1076"/>
        <pc:sldMkLst>
          <pc:docMk/>
          <pc:sldMk cId="3719110102" sldId="553"/>
        </pc:sldMkLst>
        <pc:spChg chg="mod">
          <ac:chgData name="Jonathan Loo" userId="d2d72d48b56f45d8" providerId="LiveId" clId="{B816A1F6-97B7-4ACD-A812-B0A1120B03B6}" dt="2020-11-23T20:21:19.730" v="27872" actId="20577"/>
          <ac:spMkLst>
            <pc:docMk/>
            <pc:sldMk cId="3719110102" sldId="553"/>
            <ac:spMk id="2" creationId="{CC229E62-BC7C-43E6-BB96-6F12FE0AAFBF}"/>
          </ac:spMkLst>
        </pc:spChg>
        <pc:spChg chg="mod">
          <ac:chgData name="Jonathan Loo" userId="d2d72d48b56f45d8" providerId="LiveId" clId="{B816A1F6-97B7-4ACD-A812-B0A1120B03B6}" dt="2020-11-23T20:38:14.092" v="28049" actId="1076"/>
          <ac:spMkLst>
            <pc:docMk/>
            <pc:sldMk cId="3719110102" sldId="553"/>
            <ac:spMk id="3" creationId="{5E7FBE59-D3F4-45A7-970C-B8A1E3A3E5E2}"/>
          </ac:spMkLst>
        </pc:spChg>
        <pc:picChg chg="add del mod">
          <ac:chgData name="Jonathan Loo" userId="d2d72d48b56f45d8" providerId="LiveId" clId="{B816A1F6-97B7-4ACD-A812-B0A1120B03B6}" dt="2020-11-23T20:23:39.824" v="27907" actId="478"/>
          <ac:picMkLst>
            <pc:docMk/>
            <pc:sldMk cId="3719110102" sldId="553"/>
            <ac:picMk id="4" creationId="{94AC4481-E5D8-4F4A-BF5B-C14C82699F5E}"/>
          </ac:picMkLst>
        </pc:picChg>
        <pc:picChg chg="add del mod">
          <ac:chgData name="Jonathan Loo" userId="d2d72d48b56f45d8" providerId="LiveId" clId="{B816A1F6-97B7-4ACD-A812-B0A1120B03B6}" dt="2020-11-23T20:22:22.982" v="27879" actId="478"/>
          <ac:picMkLst>
            <pc:docMk/>
            <pc:sldMk cId="3719110102" sldId="553"/>
            <ac:picMk id="5" creationId="{BE7B262C-0069-4A7A-BCFA-F529884B71D0}"/>
          </ac:picMkLst>
        </pc:picChg>
        <pc:picChg chg="add del mod">
          <ac:chgData name="Jonathan Loo" userId="d2d72d48b56f45d8" providerId="LiveId" clId="{B816A1F6-97B7-4ACD-A812-B0A1120B03B6}" dt="2020-11-23T20:23:09.524" v="27892" actId="478"/>
          <ac:picMkLst>
            <pc:docMk/>
            <pc:sldMk cId="3719110102" sldId="553"/>
            <ac:picMk id="6" creationId="{37D7F210-4739-4746-98BC-3837934170A0}"/>
          </ac:picMkLst>
        </pc:picChg>
        <pc:picChg chg="del mod ord">
          <ac:chgData name="Jonathan Loo" userId="d2d72d48b56f45d8" providerId="LiveId" clId="{B816A1F6-97B7-4ACD-A812-B0A1120B03B6}" dt="2020-11-23T20:24:05.844" v="27924" actId="478"/>
          <ac:picMkLst>
            <pc:docMk/>
            <pc:sldMk cId="3719110102" sldId="553"/>
            <ac:picMk id="8" creationId="{493A5115-9CFA-4251-A894-B22AED4DDC81}"/>
          </ac:picMkLst>
        </pc:picChg>
        <pc:picChg chg="del mod ord">
          <ac:chgData name="Jonathan Loo" userId="d2d72d48b56f45d8" providerId="LiveId" clId="{B816A1F6-97B7-4ACD-A812-B0A1120B03B6}" dt="2020-11-23T20:24:21.637" v="27941" actId="478"/>
          <ac:picMkLst>
            <pc:docMk/>
            <pc:sldMk cId="3719110102" sldId="553"/>
            <ac:picMk id="10" creationId="{956FB1A1-8F79-483F-B4E9-1C38F1CB7891}"/>
          </ac:picMkLst>
        </pc:picChg>
        <pc:picChg chg="del mod ord">
          <ac:chgData name="Jonathan Loo" userId="d2d72d48b56f45d8" providerId="LiveId" clId="{B816A1F6-97B7-4ACD-A812-B0A1120B03B6}" dt="2020-11-23T20:25:11.033" v="27958" actId="478"/>
          <ac:picMkLst>
            <pc:docMk/>
            <pc:sldMk cId="3719110102" sldId="553"/>
            <ac:picMk id="12" creationId="{30366ECE-6ACD-47FF-8D1B-602EF28C9F4F}"/>
          </ac:picMkLst>
        </pc:picChg>
        <pc:picChg chg="del mod ord">
          <ac:chgData name="Jonathan Loo" userId="d2d72d48b56f45d8" providerId="LiveId" clId="{B816A1F6-97B7-4ACD-A812-B0A1120B03B6}" dt="2020-11-23T20:26:59.696" v="27976" actId="478"/>
          <ac:picMkLst>
            <pc:docMk/>
            <pc:sldMk cId="3719110102" sldId="553"/>
            <ac:picMk id="14" creationId="{DB4E6A17-823D-490E-A0D3-8925C36898DE}"/>
          </ac:picMkLst>
        </pc:picChg>
        <pc:picChg chg="del mod ord">
          <ac:chgData name="Jonathan Loo" userId="d2d72d48b56f45d8" providerId="LiveId" clId="{B816A1F6-97B7-4ACD-A812-B0A1120B03B6}" dt="2020-11-23T20:27:06.061" v="27993" actId="478"/>
          <ac:picMkLst>
            <pc:docMk/>
            <pc:sldMk cId="3719110102" sldId="553"/>
            <ac:picMk id="16" creationId="{B8478F27-86CC-404C-9A5A-28F13D9BC15E}"/>
          </ac:picMkLst>
        </pc:picChg>
        <pc:picChg chg="del mod ord">
          <ac:chgData name="Jonathan Loo" userId="d2d72d48b56f45d8" providerId="LiveId" clId="{B816A1F6-97B7-4ACD-A812-B0A1120B03B6}" dt="2020-11-23T20:35:52.323" v="28011" actId="478"/>
          <ac:picMkLst>
            <pc:docMk/>
            <pc:sldMk cId="3719110102" sldId="553"/>
            <ac:picMk id="18" creationId="{1F37983B-AD24-4F8A-8A8C-5E6D1385905D}"/>
          </ac:picMkLst>
        </pc:picChg>
        <pc:picChg chg="del mod ord">
          <ac:chgData name="Jonathan Loo" userId="d2d72d48b56f45d8" providerId="LiveId" clId="{B816A1F6-97B7-4ACD-A812-B0A1120B03B6}" dt="2020-11-23T20:36:04.472" v="28028" actId="478"/>
          <ac:picMkLst>
            <pc:docMk/>
            <pc:sldMk cId="3719110102" sldId="553"/>
            <ac:picMk id="20" creationId="{4F93DF43-E647-4963-B09B-0B00B3D70C38}"/>
          </ac:picMkLst>
        </pc:picChg>
        <pc:picChg chg="del mod ord">
          <ac:chgData name="Jonathan Loo" userId="d2d72d48b56f45d8" providerId="LiveId" clId="{B816A1F6-97B7-4ACD-A812-B0A1120B03B6}" dt="2020-11-23T20:38:13.494" v="28046" actId="478"/>
          <ac:picMkLst>
            <pc:docMk/>
            <pc:sldMk cId="3719110102" sldId="553"/>
            <ac:picMk id="22" creationId="{5825D85B-6B64-4693-A752-34C3E54F0BD9}"/>
          </ac:picMkLst>
        </pc:picChg>
        <pc:picChg chg="del mod ord">
          <ac:chgData name="Jonathan Loo" userId="d2d72d48b56f45d8" providerId="LiveId" clId="{B816A1F6-97B7-4ACD-A812-B0A1120B03B6}" dt="2020-11-23T20:38:29.226" v="28063" actId="478"/>
          <ac:picMkLst>
            <pc:docMk/>
            <pc:sldMk cId="3719110102" sldId="553"/>
            <ac:picMk id="24" creationId="{926D9C41-BAFA-46AE-AB68-98F62C74DDFA}"/>
          </ac:picMkLst>
        </pc:picChg>
        <pc:picChg chg="del mod ord">
          <ac:chgData name="Jonathan Loo" userId="d2d72d48b56f45d8" providerId="LiveId" clId="{B816A1F6-97B7-4ACD-A812-B0A1120B03B6}" dt="2020-11-23T20:38:47.754" v="28078" actId="478"/>
          <ac:picMkLst>
            <pc:docMk/>
            <pc:sldMk cId="3719110102" sldId="553"/>
            <ac:picMk id="26" creationId="{A938877A-0CAD-4512-8B8F-C5A01AF810FE}"/>
          </ac:picMkLst>
        </pc:picChg>
        <pc:picChg chg="del mod ord">
          <ac:chgData name="Jonathan Loo" userId="d2d72d48b56f45d8" providerId="LiveId" clId="{B816A1F6-97B7-4ACD-A812-B0A1120B03B6}" dt="2020-11-24T13:31:22.215" v="37659" actId="478"/>
          <ac:picMkLst>
            <pc:docMk/>
            <pc:sldMk cId="3719110102" sldId="553"/>
            <ac:picMk id="28" creationId="{FF61808E-E855-40F3-9DE8-562CDED6FC61}"/>
          </ac:picMkLst>
        </pc:picChg>
        <pc:picChg chg="del mod ord">
          <ac:chgData name="Jonathan Loo" userId="d2d72d48b56f45d8" providerId="LiveId" clId="{B816A1F6-97B7-4ACD-A812-B0A1120B03B6}" dt="2020-11-24T13:31:34.696" v="37675" actId="478"/>
          <ac:picMkLst>
            <pc:docMk/>
            <pc:sldMk cId="3719110102" sldId="553"/>
            <ac:picMk id="30" creationId="{9C7AB760-7B33-4ACD-9C39-B40C9857A43A}"/>
          </ac:picMkLst>
        </pc:picChg>
        <pc:picChg chg="del mod ord">
          <ac:chgData name="Jonathan Loo" userId="d2d72d48b56f45d8" providerId="LiveId" clId="{B816A1F6-97B7-4ACD-A812-B0A1120B03B6}" dt="2020-11-24T13:32:25.201" v="37691" actId="478"/>
          <ac:picMkLst>
            <pc:docMk/>
            <pc:sldMk cId="3719110102" sldId="553"/>
            <ac:picMk id="32" creationId="{D216B494-EF89-45F6-98FA-818466FD13D2}"/>
          </ac:picMkLst>
        </pc:picChg>
        <pc:picChg chg="del mod ord">
          <ac:chgData name="Jonathan Loo" userId="d2d72d48b56f45d8" providerId="LiveId" clId="{B816A1F6-97B7-4ACD-A812-B0A1120B03B6}" dt="2020-11-24T13:32:34.740" v="37707" actId="478"/>
          <ac:picMkLst>
            <pc:docMk/>
            <pc:sldMk cId="3719110102" sldId="553"/>
            <ac:picMk id="34" creationId="{FD546E72-C88C-49F7-89FC-48E85E27D08D}"/>
          </ac:picMkLst>
        </pc:picChg>
        <pc:picChg chg="del mod ord">
          <ac:chgData name="Jonathan Loo" userId="d2d72d48b56f45d8" providerId="LiveId" clId="{B816A1F6-97B7-4ACD-A812-B0A1120B03B6}" dt="2020-11-24T14:42:14.824" v="39141" actId="478"/>
          <ac:picMkLst>
            <pc:docMk/>
            <pc:sldMk cId="3719110102" sldId="553"/>
            <ac:picMk id="36" creationId="{AEF72A37-399A-4506-B4DA-11AB3775BEA0}"/>
          </ac:picMkLst>
        </pc:picChg>
        <pc:picChg chg="del mod ord">
          <ac:chgData name="Jonathan Loo" userId="d2d72d48b56f45d8" providerId="LiveId" clId="{B816A1F6-97B7-4ACD-A812-B0A1120B03B6}" dt="2020-11-24T14:42:32.824" v="39155" actId="478"/>
          <ac:picMkLst>
            <pc:docMk/>
            <pc:sldMk cId="3719110102" sldId="553"/>
            <ac:picMk id="38" creationId="{822D5260-3173-4B51-A499-B58B319663E2}"/>
          </ac:picMkLst>
        </pc:picChg>
        <pc:picChg chg="del mod ord">
          <ac:chgData name="Jonathan Loo" userId="d2d72d48b56f45d8" providerId="LiveId" clId="{B816A1F6-97B7-4ACD-A812-B0A1120B03B6}" dt="2020-11-24T14:42:49.261" v="39169" actId="478"/>
          <ac:picMkLst>
            <pc:docMk/>
            <pc:sldMk cId="3719110102" sldId="553"/>
            <ac:picMk id="40" creationId="{A3E67DD5-C67E-47FF-AF86-3C3CC60DD07F}"/>
          </ac:picMkLst>
        </pc:picChg>
        <pc:picChg chg="add del mod ord">
          <ac:chgData name="Jonathan Loo" userId="d2d72d48b56f45d8" providerId="LiveId" clId="{B816A1F6-97B7-4ACD-A812-B0A1120B03B6}" dt="2020-11-25T21:44:38.950" v="53566" actId="1076"/>
          <ac:picMkLst>
            <pc:docMk/>
            <pc:sldMk cId="3719110102" sldId="553"/>
            <ac:picMk id="42" creationId="{068F63B0-65C8-41C4-AE68-89775C8D4994}"/>
          </ac:picMkLst>
        </pc:picChg>
        <pc:picChg chg="del mod ord">
          <ac:chgData name="Jonathan Loo" userId="d2d72d48b56f45d8" providerId="LiveId" clId="{B816A1F6-97B7-4ACD-A812-B0A1120B03B6}" dt="2020-11-25T10:16:08.560" v="43349"/>
          <ac:picMkLst>
            <pc:docMk/>
            <pc:sldMk cId="3719110102" sldId="553"/>
            <ac:picMk id="44" creationId="{CF902027-E16B-4724-A8AD-86B4A22612EB}"/>
          </ac:picMkLst>
        </pc:picChg>
      </pc:sldChg>
      <pc:sldChg chg="addSp delSp modSp new del mod">
        <pc:chgData name="Jonathan Loo" userId="d2d72d48b56f45d8" providerId="LiveId" clId="{B816A1F6-97B7-4ACD-A812-B0A1120B03B6}" dt="2020-11-26T10:44:57.383" v="57095" actId="47"/>
        <pc:sldMkLst>
          <pc:docMk/>
          <pc:sldMk cId="414034636" sldId="554"/>
        </pc:sldMkLst>
        <pc:spChg chg="mod">
          <ac:chgData name="Jonathan Loo" userId="d2d72d48b56f45d8" providerId="LiveId" clId="{B816A1F6-97B7-4ACD-A812-B0A1120B03B6}" dt="2020-11-23T20:39:57.442" v="28145" actId="404"/>
          <ac:spMkLst>
            <pc:docMk/>
            <pc:sldMk cId="414034636" sldId="554"/>
            <ac:spMk id="2" creationId="{9FA3D5E4-AF45-4103-AD28-9FB34101290E}"/>
          </ac:spMkLst>
        </pc:spChg>
        <pc:spChg chg="del mod">
          <ac:chgData name="Jonathan Loo" userId="d2d72d48b56f45d8" providerId="LiveId" clId="{B816A1F6-97B7-4ACD-A812-B0A1120B03B6}" dt="2020-11-24T14:31:08.803" v="38814" actId="478"/>
          <ac:spMkLst>
            <pc:docMk/>
            <pc:sldMk cId="414034636" sldId="554"/>
            <ac:spMk id="3" creationId="{89AE388A-4B6B-4C2C-A589-66450AA5AACF}"/>
          </ac:spMkLst>
        </pc:spChg>
        <pc:spChg chg="add mod">
          <ac:chgData name="Jonathan Loo" userId="d2d72d48b56f45d8" providerId="LiveId" clId="{B816A1F6-97B7-4ACD-A812-B0A1120B03B6}" dt="2020-11-24T12:33:08.217" v="36331" actId="1037"/>
          <ac:spMkLst>
            <pc:docMk/>
            <pc:sldMk cId="414034636" sldId="554"/>
            <ac:spMk id="4" creationId="{0AC4F19B-EC95-460F-8786-3A601BB34241}"/>
          </ac:spMkLst>
        </pc:spChg>
        <pc:spChg chg="add mod">
          <ac:chgData name="Jonathan Loo" userId="d2d72d48b56f45d8" providerId="LiveId" clId="{B816A1F6-97B7-4ACD-A812-B0A1120B03B6}" dt="2020-11-24T12:31:52.270" v="36257" actId="1038"/>
          <ac:spMkLst>
            <pc:docMk/>
            <pc:sldMk cId="414034636" sldId="554"/>
            <ac:spMk id="5" creationId="{F80852AA-3125-47CE-9C07-2B53BD8E50DC}"/>
          </ac:spMkLst>
        </pc:spChg>
        <pc:spChg chg="add mod">
          <ac:chgData name="Jonathan Loo" userId="d2d72d48b56f45d8" providerId="LiveId" clId="{B816A1F6-97B7-4ACD-A812-B0A1120B03B6}" dt="2020-11-24T12:31:52.270" v="36257" actId="1038"/>
          <ac:spMkLst>
            <pc:docMk/>
            <pc:sldMk cId="414034636" sldId="554"/>
            <ac:spMk id="6" creationId="{C102D32F-12DD-4E96-8564-DE3A3D15CE34}"/>
          </ac:spMkLst>
        </pc:spChg>
        <pc:spChg chg="add mod">
          <ac:chgData name="Jonathan Loo" userId="d2d72d48b56f45d8" providerId="LiveId" clId="{B816A1F6-97B7-4ACD-A812-B0A1120B03B6}" dt="2020-11-24T12:31:52.270" v="36257" actId="1038"/>
          <ac:spMkLst>
            <pc:docMk/>
            <pc:sldMk cId="414034636" sldId="554"/>
            <ac:spMk id="7" creationId="{7D382978-093F-41ED-82E8-884C15AF251F}"/>
          </ac:spMkLst>
        </pc:spChg>
        <pc:spChg chg="add mod">
          <ac:chgData name="Jonathan Loo" userId="d2d72d48b56f45d8" providerId="LiveId" clId="{B816A1F6-97B7-4ACD-A812-B0A1120B03B6}" dt="2020-11-24T12:31:52.270" v="36257" actId="1038"/>
          <ac:spMkLst>
            <pc:docMk/>
            <pc:sldMk cId="414034636" sldId="554"/>
            <ac:spMk id="8" creationId="{1BCD1E8B-B246-45C4-B481-220A413FBA2B}"/>
          </ac:spMkLst>
        </pc:spChg>
        <pc:spChg chg="add mod">
          <ac:chgData name="Jonathan Loo" userId="d2d72d48b56f45d8" providerId="LiveId" clId="{B816A1F6-97B7-4ACD-A812-B0A1120B03B6}" dt="2020-11-24T12:31:52.270" v="36257" actId="1038"/>
          <ac:spMkLst>
            <pc:docMk/>
            <pc:sldMk cId="414034636" sldId="554"/>
            <ac:spMk id="9" creationId="{7487D023-0D1B-479F-9FA4-FDB8B447FEAC}"/>
          </ac:spMkLst>
        </pc:spChg>
        <pc:spChg chg="add mod">
          <ac:chgData name="Jonathan Loo" userId="d2d72d48b56f45d8" providerId="LiveId" clId="{B816A1F6-97B7-4ACD-A812-B0A1120B03B6}" dt="2020-11-24T12:33:08.217" v="36331" actId="1037"/>
          <ac:spMkLst>
            <pc:docMk/>
            <pc:sldMk cId="414034636" sldId="554"/>
            <ac:spMk id="12" creationId="{39D459AC-1AEF-449B-A753-F1C68E2F54D8}"/>
          </ac:spMkLst>
        </pc:spChg>
        <pc:spChg chg="add mod">
          <ac:chgData name="Jonathan Loo" userId="d2d72d48b56f45d8" providerId="LiveId" clId="{B816A1F6-97B7-4ACD-A812-B0A1120B03B6}" dt="2020-11-24T12:31:52.270" v="36257" actId="1038"/>
          <ac:spMkLst>
            <pc:docMk/>
            <pc:sldMk cId="414034636" sldId="554"/>
            <ac:spMk id="23" creationId="{63AD1003-47C6-4C81-A63A-556DE4CC4B3E}"/>
          </ac:spMkLst>
        </pc:spChg>
        <pc:spChg chg="add mod">
          <ac:chgData name="Jonathan Loo" userId="d2d72d48b56f45d8" providerId="LiveId" clId="{B816A1F6-97B7-4ACD-A812-B0A1120B03B6}" dt="2020-11-24T12:33:08.217" v="36331" actId="1037"/>
          <ac:spMkLst>
            <pc:docMk/>
            <pc:sldMk cId="414034636" sldId="554"/>
            <ac:spMk id="24" creationId="{6DFE5B92-A8C7-4E1E-AF93-65C2C63B8D25}"/>
          </ac:spMkLst>
        </pc:spChg>
        <pc:spChg chg="add mod">
          <ac:chgData name="Jonathan Loo" userId="d2d72d48b56f45d8" providerId="LiveId" clId="{B816A1F6-97B7-4ACD-A812-B0A1120B03B6}" dt="2020-11-24T12:33:08.217" v="36331" actId="1037"/>
          <ac:spMkLst>
            <pc:docMk/>
            <pc:sldMk cId="414034636" sldId="554"/>
            <ac:spMk id="25" creationId="{CC85E779-8E04-4A3C-A814-9AB13BB81F24}"/>
          </ac:spMkLst>
        </pc:spChg>
        <pc:spChg chg="add mod ord">
          <ac:chgData name="Jonathan Loo" userId="d2d72d48b56f45d8" providerId="LiveId" clId="{B816A1F6-97B7-4ACD-A812-B0A1120B03B6}" dt="2020-11-26T10:41:37.953" v="56931" actId="1076"/>
          <ac:spMkLst>
            <pc:docMk/>
            <pc:sldMk cId="414034636" sldId="554"/>
            <ac:spMk id="112" creationId="{3844DD08-56FC-4B51-B42D-E0A4384C1298}"/>
          </ac:spMkLst>
        </pc:spChg>
        <pc:picChg chg="del mod ord">
          <ac:chgData name="Jonathan Loo" userId="d2d72d48b56f45d8" providerId="LiveId" clId="{B816A1F6-97B7-4ACD-A812-B0A1120B03B6}" dt="2020-11-26T10:41:01.891" v="56893" actId="478"/>
          <ac:picMkLst>
            <pc:docMk/>
            <pc:sldMk cId="414034636" sldId="554"/>
            <ac:picMk id="10" creationId="{0B836CD7-9B79-447F-8F6A-B96934974F3F}"/>
          </ac:picMkLst>
        </pc:picChg>
        <pc:picChg chg="add del mod">
          <ac:chgData name="Jonathan Loo" userId="d2d72d48b56f45d8" providerId="LiveId" clId="{B816A1F6-97B7-4ACD-A812-B0A1120B03B6}" dt="2020-11-24T12:30:17.368" v="36162" actId="478"/>
          <ac:picMkLst>
            <pc:docMk/>
            <pc:sldMk cId="414034636" sldId="554"/>
            <ac:picMk id="10" creationId="{B58F0F41-1D92-4BC6-9B13-0FCC8C20AD27}"/>
          </ac:picMkLst>
        </pc:picChg>
        <pc:picChg chg="add mod">
          <ac:chgData name="Jonathan Loo" userId="d2d72d48b56f45d8" providerId="LiveId" clId="{B816A1F6-97B7-4ACD-A812-B0A1120B03B6}" dt="2020-11-24T12:33:08.217" v="36331" actId="1037"/>
          <ac:picMkLst>
            <pc:docMk/>
            <pc:sldMk cId="414034636" sldId="554"/>
            <ac:picMk id="11" creationId="{84AEB2E8-6655-4136-BE13-C5250E248499}"/>
          </ac:picMkLst>
        </pc:picChg>
        <pc:picChg chg="add mod">
          <ac:chgData name="Jonathan Loo" userId="d2d72d48b56f45d8" providerId="LiveId" clId="{B816A1F6-97B7-4ACD-A812-B0A1120B03B6}" dt="2020-11-24T12:33:08.217" v="36331" actId="1037"/>
          <ac:picMkLst>
            <pc:docMk/>
            <pc:sldMk cId="414034636" sldId="554"/>
            <ac:picMk id="13" creationId="{E9257560-F352-4612-8662-1136D1A238F2}"/>
          </ac:picMkLst>
        </pc:picChg>
        <pc:picChg chg="add del mod">
          <ac:chgData name="Jonathan Loo" userId="d2d72d48b56f45d8" providerId="LiveId" clId="{B816A1F6-97B7-4ACD-A812-B0A1120B03B6}" dt="2020-11-24T12:30:34.216" v="36165" actId="478"/>
          <ac:picMkLst>
            <pc:docMk/>
            <pc:sldMk cId="414034636" sldId="554"/>
            <ac:picMk id="14" creationId="{B10E5D38-701D-462E-A972-261DE4AFB044}"/>
          </ac:picMkLst>
        </pc:picChg>
        <pc:picChg chg="add mod">
          <ac:chgData name="Jonathan Loo" userId="d2d72d48b56f45d8" providerId="LiveId" clId="{B816A1F6-97B7-4ACD-A812-B0A1120B03B6}" dt="2020-11-24T12:33:08.217" v="36331" actId="1037"/>
          <ac:picMkLst>
            <pc:docMk/>
            <pc:sldMk cId="414034636" sldId="554"/>
            <ac:picMk id="15" creationId="{781E9AED-14E1-4DBD-9564-387E94CBA065}"/>
          </ac:picMkLst>
        </pc:picChg>
        <pc:picChg chg="add mod">
          <ac:chgData name="Jonathan Loo" userId="d2d72d48b56f45d8" providerId="LiveId" clId="{B816A1F6-97B7-4ACD-A812-B0A1120B03B6}" dt="2020-11-24T12:33:08.217" v="36331" actId="1037"/>
          <ac:picMkLst>
            <pc:docMk/>
            <pc:sldMk cId="414034636" sldId="554"/>
            <ac:picMk id="16" creationId="{5EA5573B-0100-4DC8-BD4B-0D6AB36350F7}"/>
          </ac:picMkLst>
        </pc:picChg>
        <pc:picChg chg="mod ord">
          <ac:chgData name="Jonathan Loo" userId="d2d72d48b56f45d8" providerId="LiveId" clId="{B816A1F6-97B7-4ACD-A812-B0A1120B03B6}" dt="2020-11-26T10:41:01.893" v="56895" actId="962"/>
          <ac:picMkLst>
            <pc:docMk/>
            <pc:sldMk cId="414034636" sldId="554"/>
            <ac:picMk id="17" creationId="{8076B623-252A-4627-B4AB-45D390365A04}"/>
          </ac:picMkLst>
        </pc:picChg>
        <pc:picChg chg="add del mod">
          <ac:chgData name="Jonathan Loo" userId="d2d72d48b56f45d8" providerId="LiveId" clId="{B816A1F6-97B7-4ACD-A812-B0A1120B03B6}" dt="2020-11-24T12:30:35.135" v="36166" actId="478"/>
          <ac:picMkLst>
            <pc:docMk/>
            <pc:sldMk cId="414034636" sldId="554"/>
            <ac:picMk id="17" creationId="{9C16145C-E940-4B7B-B308-23E0B488AABB}"/>
          </ac:picMkLst>
        </pc:picChg>
        <pc:picChg chg="add mod">
          <ac:chgData name="Jonathan Loo" userId="d2d72d48b56f45d8" providerId="LiveId" clId="{B816A1F6-97B7-4ACD-A812-B0A1120B03B6}" dt="2020-11-24T12:33:08.217" v="36331" actId="1037"/>
          <ac:picMkLst>
            <pc:docMk/>
            <pc:sldMk cId="414034636" sldId="554"/>
            <ac:picMk id="18" creationId="{44F404CF-D5B1-4234-B4A1-3D8EBC725E66}"/>
          </ac:picMkLst>
        </pc:picChg>
        <pc:picChg chg="add mod">
          <ac:chgData name="Jonathan Loo" userId="d2d72d48b56f45d8" providerId="LiveId" clId="{B816A1F6-97B7-4ACD-A812-B0A1120B03B6}" dt="2020-11-24T12:33:08.217" v="36331" actId="1037"/>
          <ac:picMkLst>
            <pc:docMk/>
            <pc:sldMk cId="414034636" sldId="554"/>
            <ac:picMk id="19" creationId="{FF0190F4-2C1D-406F-A9E6-E4D3CE3D247D}"/>
          </ac:picMkLst>
        </pc:picChg>
        <pc:picChg chg="add del mod">
          <ac:chgData name="Jonathan Loo" userId="d2d72d48b56f45d8" providerId="LiveId" clId="{B816A1F6-97B7-4ACD-A812-B0A1120B03B6}" dt="2020-11-24T10:47:44.744" v="31761" actId="478"/>
          <ac:picMkLst>
            <pc:docMk/>
            <pc:sldMk cId="414034636" sldId="554"/>
            <ac:picMk id="20" creationId="{BD79C730-15F8-40C5-8EE6-3B24974DEC63}"/>
          </ac:picMkLst>
        </pc:picChg>
        <pc:picChg chg="add del mod">
          <ac:chgData name="Jonathan Loo" userId="d2d72d48b56f45d8" providerId="LiveId" clId="{B816A1F6-97B7-4ACD-A812-B0A1120B03B6}" dt="2020-11-24T10:47:51.994" v="31786" actId="478"/>
          <ac:picMkLst>
            <pc:docMk/>
            <pc:sldMk cId="414034636" sldId="554"/>
            <ac:picMk id="21" creationId="{37746BC1-4F2E-4C81-A7C6-0FDF1DAA3AB3}"/>
          </ac:picMkLst>
        </pc:picChg>
        <pc:picChg chg="mod ord">
          <ac:chgData name="Jonathan Loo" userId="d2d72d48b56f45d8" providerId="LiveId" clId="{B816A1F6-97B7-4ACD-A812-B0A1120B03B6}" dt="2020-11-26T10:41:26.602" v="56924" actId="962"/>
          <ac:picMkLst>
            <pc:docMk/>
            <pc:sldMk cId="414034636" sldId="554"/>
            <ac:picMk id="21" creationId="{5C48882A-772C-40FA-A28C-4BEFA70BEC03}"/>
          </ac:picMkLst>
        </pc:picChg>
        <pc:picChg chg="add del mod">
          <ac:chgData name="Jonathan Loo" userId="d2d72d48b56f45d8" providerId="LiveId" clId="{B816A1F6-97B7-4ACD-A812-B0A1120B03B6}" dt="2020-11-24T10:47:57.666" v="31810" actId="478"/>
          <ac:picMkLst>
            <pc:docMk/>
            <pc:sldMk cId="414034636" sldId="554"/>
            <ac:picMk id="22" creationId="{2CBC654D-8C75-431F-AD58-0118014E39CA}"/>
          </ac:picMkLst>
        </pc:picChg>
        <pc:picChg chg="mod ord">
          <ac:chgData name="Jonathan Loo" userId="d2d72d48b56f45d8" providerId="LiveId" clId="{B816A1F6-97B7-4ACD-A812-B0A1120B03B6}" dt="2020-11-26T10:41:51.650" v="56946" actId="962"/>
          <ac:picMkLst>
            <pc:docMk/>
            <pc:sldMk cId="414034636" sldId="554"/>
            <ac:picMk id="27" creationId="{C82ADCB3-5E27-4202-AF56-F164FF058952}"/>
          </ac:picMkLst>
        </pc:picChg>
        <pc:picChg chg="mod ord">
          <ac:chgData name="Jonathan Loo" userId="d2d72d48b56f45d8" providerId="LiveId" clId="{B816A1F6-97B7-4ACD-A812-B0A1120B03B6}" dt="2020-11-26T10:42:01.080" v="56961" actId="962"/>
          <ac:picMkLst>
            <pc:docMk/>
            <pc:sldMk cId="414034636" sldId="554"/>
            <ac:picMk id="29" creationId="{0CEBF03D-E62F-46E5-9936-B5776351F1B7}"/>
          </ac:picMkLst>
        </pc:picChg>
        <pc:picChg chg="add del mod">
          <ac:chgData name="Jonathan Loo" userId="d2d72d48b56f45d8" providerId="LiveId" clId="{B816A1F6-97B7-4ACD-A812-B0A1120B03B6}" dt="2020-11-24T10:17:14.955" v="30092" actId="478"/>
          <ac:picMkLst>
            <pc:docMk/>
            <pc:sldMk cId="414034636" sldId="554"/>
            <ac:picMk id="30" creationId="{02943148-BED7-48DD-97F4-360613CF6C82}"/>
          </ac:picMkLst>
        </pc:picChg>
        <pc:picChg chg="add del mod">
          <ac:chgData name="Jonathan Loo" userId="d2d72d48b56f45d8" providerId="LiveId" clId="{B816A1F6-97B7-4ACD-A812-B0A1120B03B6}" dt="2020-11-24T10:17:14.101" v="30091" actId="478"/>
          <ac:picMkLst>
            <pc:docMk/>
            <pc:sldMk cId="414034636" sldId="554"/>
            <ac:picMk id="31" creationId="{FE202B00-2063-4E7F-8FA7-818705806E87}"/>
          </ac:picMkLst>
        </pc:picChg>
        <pc:picChg chg="add del mod">
          <ac:chgData name="Jonathan Loo" userId="d2d72d48b56f45d8" providerId="LiveId" clId="{B816A1F6-97B7-4ACD-A812-B0A1120B03B6}" dt="2020-11-24T10:17:16.461" v="30093" actId="478"/>
          <ac:picMkLst>
            <pc:docMk/>
            <pc:sldMk cId="414034636" sldId="554"/>
            <ac:picMk id="32" creationId="{98DB2B1C-746A-49F6-B4ED-2513F10EF1F9}"/>
          </ac:picMkLst>
        </pc:picChg>
        <pc:picChg chg="add del mod">
          <ac:chgData name="Jonathan Loo" userId="d2d72d48b56f45d8" providerId="LiveId" clId="{B816A1F6-97B7-4ACD-A812-B0A1120B03B6}" dt="2020-11-24T10:17:16.909" v="30094" actId="478"/>
          <ac:picMkLst>
            <pc:docMk/>
            <pc:sldMk cId="414034636" sldId="554"/>
            <ac:picMk id="33" creationId="{A38B45C7-E3AF-488A-AF63-D4483736E55B}"/>
          </ac:picMkLst>
        </pc:picChg>
        <pc:picChg chg="del mod ord">
          <ac:chgData name="Jonathan Loo" userId="d2d72d48b56f45d8" providerId="LiveId" clId="{B816A1F6-97B7-4ACD-A812-B0A1120B03B6}" dt="2020-11-24T12:30:35.900" v="36167" actId="478"/>
          <ac:picMkLst>
            <pc:docMk/>
            <pc:sldMk cId="414034636" sldId="554"/>
            <ac:picMk id="39" creationId="{9D76657C-043A-4D68-811F-81E8E5CD9968}"/>
          </ac:picMkLst>
        </pc:picChg>
        <pc:picChg chg="mod ord">
          <ac:chgData name="Jonathan Loo" userId="d2d72d48b56f45d8" providerId="LiveId" clId="{B816A1F6-97B7-4ACD-A812-B0A1120B03B6}" dt="2020-11-24T12:33:08.217" v="36331" actId="1037"/>
          <ac:picMkLst>
            <pc:docMk/>
            <pc:sldMk cId="414034636" sldId="554"/>
            <ac:picMk id="41" creationId="{86F63FD8-84DC-45ED-B6D3-046E50674D6A}"/>
          </ac:picMkLst>
        </pc:picChg>
        <pc:picChg chg="mod ord">
          <ac:chgData name="Jonathan Loo" userId="d2d72d48b56f45d8" providerId="LiveId" clId="{B816A1F6-97B7-4ACD-A812-B0A1120B03B6}" dt="2020-11-24T12:33:08.217" v="36331" actId="1037"/>
          <ac:picMkLst>
            <pc:docMk/>
            <pc:sldMk cId="414034636" sldId="554"/>
            <ac:picMk id="43" creationId="{B817F918-B84F-4179-B3C2-EE210DBB45F6}"/>
          </ac:picMkLst>
        </pc:picChg>
        <pc:picChg chg="del mod ord">
          <ac:chgData name="Jonathan Loo" userId="d2d72d48b56f45d8" providerId="LiveId" clId="{B816A1F6-97B7-4ACD-A812-B0A1120B03B6}" dt="2020-11-24T14:14:09.752" v="38255" actId="478"/>
          <ac:picMkLst>
            <pc:docMk/>
            <pc:sldMk cId="414034636" sldId="554"/>
            <ac:picMk id="45" creationId="{5F459A59-C1D6-41F7-86D5-F04F83FD36B1}"/>
          </ac:picMkLst>
        </pc:picChg>
        <pc:picChg chg="add del mod">
          <ac:chgData name="Jonathan Loo" userId="d2d72d48b56f45d8" providerId="LiveId" clId="{B816A1F6-97B7-4ACD-A812-B0A1120B03B6}" dt="2020-11-24T12:31:05.924" v="36194" actId="478"/>
          <ac:picMkLst>
            <pc:docMk/>
            <pc:sldMk cId="414034636" sldId="554"/>
            <ac:picMk id="46" creationId="{13804D75-9506-43BC-953F-A24E25AEEC68}"/>
          </ac:picMkLst>
        </pc:picChg>
        <pc:picChg chg="add del mod">
          <ac:chgData name="Jonathan Loo" userId="d2d72d48b56f45d8" providerId="LiveId" clId="{B816A1F6-97B7-4ACD-A812-B0A1120B03B6}" dt="2020-11-24T12:31:11.696" v="36212" actId="478"/>
          <ac:picMkLst>
            <pc:docMk/>
            <pc:sldMk cId="414034636" sldId="554"/>
            <ac:picMk id="47" creationId="{8D860757-B9A5-4B98-A93E-AA69E68E8170}"/>
          </ac:picMkLst>
        </pc:picChg>
        <pc:picChg chg="add del mod">
          <ac:chgData name="Jonathan Loo" userId="d2d72d48b56f45d8" providerId="LiveId" clId="{B816A1F6-97B7-4ACD-A812-B0A1120B03B6}" dt="2020-11-24T12:31:18.592" v="36229" actId="478"/>
          <ac:picMkLst>
            <pc:docMk/>
            <pc:sldMk cId="414034636" sldId="554"/>
            <ac:picMk id="48" creationId="{7A2BC6E6-15BC-4258-9890-27D34AEB8C01}"/>
          </ac:picMkLst>
        </pc:picChg>
        <pc:picChg chg="del mod ord">
          <ac:chgData name="Jonathan Loo" userId="d2d72d48b56f45d8" providerId="LiveId" clId="{B816A1F6-97B7-4ACD-A812-B0A1120B03B6}" dt="2020-11-24T14:14:10.911" v="38256" actId="478"/>
          <ac:picMkLst>
            <pc:docMk/>
            <pc:sldMk cId="414034636" sldId="554"/>
            <ac:picMk id="50" creationId="{8AA1F127-7E9B-42E9-89AB-E971F803E853}"/>
          </ac:picMkLst>
        </pc:picChg>
        <pc:picChg chg="del mod ord">
          <ac:chgData name="Jonathan Loo" userId="d2d72d48b56f45d8" providerId="LiveId" clId="{B816A1F6-97B7-4ACD-A812-B0A1120B03B6}" dt="2020-11-24T14:14:11.812" v="38257" actId="478"/>
          <ac:picMkLst>
            <pc:docMk/>
            <pc:sldMk cId="414034636" sldId="554"/>
            <ac:picMk id="52" creationId="{843AF5BC-AC1A-474A-B716-DC8F2891372F}"/>
          </ac:picMkLst>
        </pc:picChg>
        <pc:picChg chg="del mod ord">
          <ac:chgData name="Jonathan Loo" userId="d2d72d48b56f45d8" providerId="LiveId" clId="{B816A1F6-97B7-4ACD-A812-B0A1120B03B6}" dt="2020-11-24T14:14:12.779" v="38258" actId="478"/>
          <ac:picMkLst>
            <pc:docMk/>
            <pc:sldMk cId="414034636" sldId="554"/>
            <ac:picMk id="54" creationId="{C50A0714-DF0E-4FC5-AC88-F88790103036}"/>
          </ac:picMkLst>
        </pc:picChg>
        <pc:picChg chg="add del mod">
          <ac:chgData name="Jonathan Loo" userId="d2d72d48b56f45d8" providerId="LiveId" clId="{B816A1F6-97B7-4ACD-A812-B0A1120B03B6}" dt="2020-11-24T12:33:40.344" v="36352" actId="478"/>
          <ac:picMkLst>
            <pc:docMk/>
            <pc:sldMk cId="414034636" sldId="554"/>
            <ac:picMk id="55" creationId="{A3026B51-831A-4847-B630-7A92AAC8DCCD}"/>
          </ac:picMkLst>
        </pc:picChg>
        <pc:picChg chg="add del mod">
          <ac:chgData name="Jonathan Loo" userId="d2d72d48b56f45d8" providerId="LiveId" clId="{B816A1F6-97B7-4ACD-A812-B0A1120B03B6}" dt="2020-11-26T10:42:01.078" v="56959" actId="478"/>
          <ac:picMkLst>
            <pc:docMk/>
            <pc:sldMk cId="414034636" sldId="554"/>
            <ac:picMk id="60" creationId="{880A1715-F591-47D3-BEBE-C0E01AEC9834}"/>
          </ac:picMkLst>
        </pc:picChg>
        <pc:picChg chg="add del mod">
          <ac:chgData name="Jonathan Loo" userId="d2d72d48b56f45d8" providerId="LiveId" clId="{B816A1F6-97B7-4ACD-A812-B0A1120B03B6}" dt="2020-11-26T10:41:51.648" v="56944" actId="478"/>
          <ac:picMkLst>
            <pc:docMk/>
            <pc:sldMk cId="414034636" sldId="554"/>
            <ac:picMk id="65" creationId="{5AD4EC71-896B-4559-98C3-BC037DCD69AD}"/>
          </ac:picMkLst>
        </pc:picChg>
        <pc:picChg chg="mod ord">
          <ac:chgData name="Jonathan Loo" userId="d2d72d48b56f45d8" providerId="LiveId" clId="{B816A1F6-97B7-4ACD-A812-B0A1120B03B6}" dt="2020-11-24T12:33:44.063" v="36355" actId="1076"/>
          <ac:picMkLst>
            <pc:docMk/>
            <pc:sldMk cId="414034636" sldId="554"/>
            <ac:picMk id="67" creationId="{48F94C7E-599A-468A-8280-A9D9A3BC20C1}"/>
          </ac:picMkLst>
        </pc:picChg>
        <pc:picChg chg="add del mod">
          <ac:chgData name="Jonathan Loo" userId="d2d72d48b56f45d8" providerId="LiveId" clId="{B816A1F6-97B7-4ACD-A812-B0A1120B03B6}" dt="2020-11-24T12:34:16.358" v="36381" actId="478"/>
          <ac:picMkLst>
            <pc:docMk/>
            <pc:sldMk cId="414034636" sldId="554"/>
            <ac:picMk id="68" creationId="{A8E7935F-9811-4107-8BDD-F15361E3633C}"/>
          </ac:picMkLst>
        </pc:picChg>
        <pc:picChg chg="add del mod">
          <ac:chgData name="Jonathan Loo" userId="d2d72d48b56f45d8" providerId="LiveId" clId="{B816A1F6-97B7-4ACD-A812-B0A1120B03B6}" dt="2020-11-24T12:34:23.141" v="36401" actId="478"/>
          <ac:picMkLst>
            <pc:docMk/>
            <pc:sldMk cId="414034636" sldId="554"/>
            <ac:picMk id="70" creationId="{1DB4646C-82F2-4523-B7DE-FC4FFB4B5500}"/>
          </ac:picMkLst>
        </pc:picChg>
        <pc:picChg chg="add del mod">
          <ac:chgData name="Jonathan Loo" userId="d2d72d48b56f45d8" providerId="LiveId" clId="{B816A1F6-97B7-4ACD-A812-B0A1120B03B6}" dt="2020-11-24T12:34:30.765" v="36419" actId="478"/>
          <ac:picMkLst>
            <pc:docMk/>
            <pc:sldMk cId="414034636" sldId="554"/>
            <ac:picMk id="72" creationId="{54ACAABA-EC3E-41C5-A2FB-487682C9122F}"/>
          </ac:picMkLst>
        </pc:picChg>
        <pc:picChg chg="mod ord">
          <ac:chgData name="Jonathan Loo" userId="d2d72d48b56f45d8" providerId="LiveId" clId="{B816A1F6-97B7-4ACD-A812-B0A1120B03B6}" dt="2020-11-24T12:34:16.359" v="36383" actId="962"/>
          <ac:picMkLst>
            <pc:docMk/>
            <pc:sldMk cId="414034636" sldId="554"/>
            <ac:picMk id="75" creationId="{B464E653-616C-4DEB-833F-F66DF11472E9}"/>
          </ac:picMkLst>
        </pc:picChg>
        <pc:picChg chg="mod ord">
          <ac:chgData name="Jonathan Loo" userId="d2d72d48b56f45d8" providerId="LiveId" clId="{B816A1F6-97B7-4ACD-A812-B0A1120B03B6}" dt="2020-11-24T12:34:23.142" v="36403" actId="962"/>
          <ac:picMkLst>
            <pc:docMk/>
            <pc:sldMk cId="414034636" sldId="554"/>
            <ac:picMk id="77" creationId="{5A6C9276-D888-4F1A-BB7B-2A66C8E38EE9}"/>
          </ac:picMkLst>
        </pc:picChg>
        <pc:picChg chg="mod ord">
          <ac:chgData name="Jonathan Loo" userId="d2d72d48b56f45d8" providerId="LiveId" clId="{B816A1F6-97B7-4ACD-A812-B0A1120B03B6}" dt="2020-11-24T12:34:30.766" v="36421" actId="962"/>
          <ac:picMkLst>
            <pc:docMk/>
            <pc:sldMk cId="414034636" sldId="554"/>
            <ac:picMk id="79" creationId="{5C79F7EE-69D3-40D6-8E35-EA3D080AEFCF}"/>
          </ac:picMkLst>
        </pc:picChg>
        <pc:picChg chg="add mod">
          <ac:chgData name="Jonathan Loo" userId="d2d72d48b56f45d8" providerId="LiveId" clId="{B816A1F6-97B7-4ACD-A812-B0A1120B03B6}" dt="2020-11-24T14:14:19.665" v="38260" actId="1076"/>
          <ac:picMkLst>
            <pc:docMk/>
            <pc:sldMk cId="414034636" sldId="554"/>
            <ac:picMk id="80" creationId="{008CE23A-9642-45E6-8713-C23D0E1C6AC0}"/>
          </ac:picMkLst>
        </pc:picChg>
        <pc:picChg chg="add mod">
          <ac:chgData name="Jonathan Loo" userId="d2d72d48b56f45d8" providerId="LiveId" clId="{B816A1F6-97B7-4ACD-A812-B0A1120B03B6}" dt="2020-11-24T14:14:19.665" v="38260" actId="1076"/>
          <ac:picMkLst>
            <pc:docMk/>
            <pc:sldMk cId="414034636" sldId="554"/>
            <ac:picMk id="81" creationId="{10FCC36F-ADB5-4469-893E-25427C233B6C}"/>
          </ac:picMkLst>
        </pc:picChg>
        <pc:picChg chg="add mod">
          <ac:chgData name="Jonathan Loo" userId="d2d72d48b56f45d8" providerId="LiveId" clId="{B816A1F6-97B7-4ACD-A812-B0A1120B03B6}" dt="2020-11-24T14:14:19.665" v="38260" actId="1076"/>
          <ac:picMkLst>
            <pc:docMk/>
            <pc:sldMk cId="414034636" sldId="554"/>
            <ac:picMk id="82" creationId="{D39A44BD-BC1C-49DD-BB27-FF8F775C5D96}"/>
          </ac:picMkLst>
        </pc:picChg>
        <pc:picChg chg="add mod">
          <ac:chgData name="Jonathan Loo" userId="d2d72d48b56f45d8" providerId="LiveId" clId="{B816A1F6-97B7-4ACD-A812-B0A1120B03B6}" dt="2020-11-24T14:14:19.665" v="38260" actId="1076"/>
          <ac:picMkLst>
            <pc:docMk/>
            <pc:sldMk cId="414034636" sldId="554"/>
            <ac:picMk id="83" creationId="{E051CD1C-2F10-4200-B7EF-BAA48F348FFB}"/>
          </ac:picMkLst>
        </pc:picChg>
        <pc:picChg chg="add del mod">
          <ac:chgData name="Jonathan Loo" userId="d2d72d48b56f45d8" providerId="LiveId" clId="{B816A1F6-97B7-4ACD-A812-B0A1120B03B6}" dt="2020-11-24T14:31:25.788" v="38832" actId="478"/>
          <ac:picMkLst>
            <pc:docMk/>
            <pc:sldMk cId="414034636" sldId="554"/>
            <ac:picMk id="84" creationId="{F0EB1195-3874-4EED-9B88-396E7931C196}"/>
          </ac:picMkLst>
        </pc:picChg>
        <pc:picChg chg="add del mod">
          <ac:chgData name="Jonathan Loo" userId="d2d72d48b56f45d8" providerId="LiveId" clId="{B816A1F6-97B7-4ACD-A812-B0A1120B03B6}" dt="2020-11-24T14:31:32.505" v="38846" actId="478"/>
          <ac:picMkLst>
            <pc:docMk/>
            <pc:sldMk cId="414034636" sldId="554"/>
            <ac:picMk id="89" creationId="{1430FF7D-3020-400B-B22C-521F1C093192}"/>
          </ac:picMkLst>
        </pc:picChg>
        <pc:picChg chg="add del mod">
          <ac:chgData name="Jonathan Loo" userId="d2d72d48b56f45d8" providerId="LiveId" clId="{B816A1F6-97B7-4ACD-A812-B0A1120B03B6}" dt="2020-11-24T14:31:53.997" v="38886" actId="478"/>
          <ac:picMkLst>
            <pc:docMk/>
            <pc:sldMk cId="414034636" sldId="554"/>
            <ac:picMk id="90" creationId="{04A3ABA6-CD07-4A14-AB10-747A19EA77BC}"/>
          </ac:picMkLst>
        </pc:picChg>
        <pc:picChg chg="add del mod">
          <ac:chgData name="Jonathan Loo" userId="d2d72d48b56f45d8" providerId="LiveId" clId="{B816A1F6-97B7-4ACD-A812-B0A1120B03B6}" dt="2020-11-24T14:32:00.500" v="38898" actId="478"/>
          <ac:picMkLst>
            <pc:docMk/>
            <pc:sldMk cId="414034636" sldId="554"/>
            <ac:picMk id="91" creationId="{68461261-266A-49F6-9E7E-3228E35DA802}"/>
          </ac:picMkLst>
        </pc:picChg>
        <pc:picChg chg="del mod ord">
          <ac:chgData name="Jonathan Loo" userId="d2d72d48b56f45d8" providerId="LiveId" clId="{B816A1F6-97B7-4ACD-A812-B0A1120B03B6}" dt="2020-11-25T10:15:11.723" v="43240" actId="478"/>
          <ac:picMkLst>
            <pc:docMk/>
            <pc:sldMk cId="414034636" sldId="554"/>
            <ac:picMk id="93" creationId="{8711195D-059F-4F99-A847-6FF5F35B0053}"/>
          </ac:picMkLst>
        </pc:picChg>
        <pc:picChg chg="del mod ord">
          <ac:chgData name="Jonathan Loo" userId="d2d72d48b56f45d8" providerId="LiveId" clId="{B816A1F6-97B7-4ACD-A812-B0A1120B03B6}" dt="2020-11-25T10:15:25.262" v="43267" actId="478"/>
          <ac:picMkLst>
            <pc:docMk/>
            <pc:sldMk cId="414034636" sldId="554"/>
            <ac:picMk id="95" creationId="{8A196222-08F4-49D6-8436-F3A9E898A8D5}"/>
          </ac:picMkLst>
        </pc:picChg>
        <pc:picChg chg="del mod ord">
          <ac:chgData name="Jonathan Loo" userId="d2d72d48b56f45d8" providerId="LiveId" clId="{B816A1F6-97B7-4ACD-A812-B0A1120B03B6}" dt="2020-11-24T14:31:40.078" v="38875"/>
          <ac:picMkLst>
            <pc:docMk/>
            <pc:sldMk cId="414034636" sldId="554"/>
            <ac:picMk id="97" creationId="{D465257E-8D0F-4E2D-BE20-3DA0C56D9773}"/>
          </ac:picMkLst>
        </pc:picChg>
        <pc:picChg chg="del mod ord">
          <ac:chgData name="Jonathan Loo" userId="d2d72d48b56f45d8" providerId="LiveId" clId="{B816A1F6-97B7-4ACD-A812-B0A1120B03B6}" dt="2020-11-25T10:15:31.887" v="43293" actId="478"/>
          <ac:picMkLst>
            <pc:docMk/>
            <pc:sldMk cId="414034636" sldId="554"/>
            <ac:picMk id="99" creationId="{CD52CB41-AD93-45FC-A16A-55F35B6D47E6}"/>
          </ac:picMkLst>
        </pc:picChg>
        <pc:picChg chg="del mod ord">
          <ac:chgData name="Jonathan Loo" userId="d2d72d48b56f45d8" providerId="LiveId" clId="{B816A1F6-97B7-4ACD-A812-B0A1120B03B6}" dt="2020-11-25T10:15:38.387" v="43318" actId="478"/>
          <ac:picMkLst>
            <pc:docMk/>
            <pc:sldMk cId="414034636" sldId="554"/>
            <ac:picMk id="101" creationId="{0D3FC364-5B17-41E0-8578-F58A808D86B2}"/>
          </ac:picMkLst>
        </pc:picChg>
        <pc:picChg chg="add del mod">
          <ac:chgData name="Jonathan Loo" userId="d2d72d48b56f45d8" providerId="LiveId" clId="{B816A1F6-97B7-4ACD-A812-B0A1120B03B6}" dt="2020-11-24T14:36:00.038" v="39042" actId="478"/>
          <ac:picMkLst>
            <pc:docMk/>
            <pc:sldMk cId="414034636" sldId="554"/>
            <ac:picMk id="113" creationId="{1A06E5E0-1FF8-4085-91DD-A5E74F2465D9}"/>
          </ac:picMkLst>
        </pc:picChg>
        <pc:picChg chg="add del mod">
          <ac:chgData name="Jonathan Loo" userId="d2d72d48b56f45d8" providerId="LiveId" clId="{B816A1F6-97B7-4ACD-A812-B0A1120B03B6}" dt="2020-11-24T14:34:46.966" v="39007" actId="478"/>
          <ac:picMkLst>
            <pc:docMk/>
            <pc:sldMk cId="414034636" sldId="554"/>
            <ac:picMk id="114" creationId="{109FEC5D-7B10-4268-86DA-F5920E535FCB}"/>
          </ac:picMkLst>
        </pc:picChg>
        <pc:picChg chg="add del mod">
          <ac:chgData name="Jonathan Loo" userId="d2d72d48b56f45d8" providerId="LiveId" clId="{B816A1F6-97B7-4ACD-A812-B0A1120B03B6}" dt="2020-11-24T14:34:38.130" v="38993" actId="478"/>
          <ac:picMkLst>
            <pc:docMk/>
            <pc:sldMk cId="414034636" sldId="554"/>
            <ac:picMk id="115" creationId="{948110FE-F14B-4817-B51D-CF29763DBA07}"/>
          </ac:picMkLst>
        </pc:picChg>
        <pc:picChg chg="mod ord">
          <ac:chgData name="Jonathan Loo" userId="d2d72d48b56f45d8" providerId="LiveId" clId="{B816A1F6-97B7-4ACD-A812-B0A1120B03B6}" dt="2020-11-24T14:34:41.944" v="38996" actId="1076"/>
          <ac:picMkLst>
            <pc:docMk/>
            <pc:sldMk cId="414034636" sldId="554"/>
            <ac:picMk id="117" creationId="{69A44865-9016-4AA1-8908-BFE81EA712D2}"/>
          </ac:picMkLst>
        </pc:picChg>
        <pc:picChg chg="mod ord">
          <ac:chgData name="Jonathan Loo" userId="d2d72d48b56f45d8" providerId="LiveId" clId="{B816A1F6-97B7-4ACD-A812-B0A1120B03B6}" dt="2020-11-24T14:35:38.633" v="39034" actId="1038"/>
          <ac:picMkLst>
            <pc:docMk/>
            <pc:sldMk cId="414034636" sldId="554"/>
            <ac:picMk id="119" creationId="{7C52DB84-3F99-49EB-9695-F9725968A0EA}"/>
          </ac:picMkLst>
        </pc:picChg>
        <pc:picChg chg="add mod">
          <ac:chgData name="Jonathan Loo" userId="d2d72d48b56f45d8" providerId="LiveId" clId="{B816A1F6-97B7-4ACD-A812-B0A1120B03B6}" dt="2020-11-24T14:35:46.420" v="39036" actId="1076"/>
          <ac:picMkLst>
            <pc:docMk/>
            <pc:sldMk cId="414034636" sldId="554"/>
            <ac:picMk id="120" creationId="{3992197D-D78C-4E55-92BF-27B876DC80CD}"/>
          </ac:picMkLst>
        </pc:picChg>
        <pc:picChg chg="add mod">
          <ac:chgData name="Jonathan Loo" userId="d2d72d48b56f45d8" providerId="LiveId" clId="{B816A1F6-97B7-4ACD-A812-B0A1120B03B6}" dt="2020-11-24T14:35:46.420" v="39036" actId="1076"/>
          <ac:picMkLst>
            <pc:docMk/>
            <pc:sldMk cId="414034636" sldId="554"/>
            <ac:picMk id="121" creationId="{323ABB44-FFA0-4ABB-9842-50FEF88247E6}"/>
          </ac:picMkLst>
        </pc:picChg>
        <pc:picChg chg="add mod">
          <ac:chgData name="Jonathan Loo" userId="d2d72d48b56f45d8" providerId="LiveId" clId="{B816A1F6-97B7-4ACD-A812-B0A1120B03B6}" dt="2020-11-24T14:35:51.429" v="39038" actId="1076"/>
          <ac:picMkLst>
            <pc:docMk/>
            <pc:sldMk cId="414034636" sldId="554"/>
            <ac:picMk id="122" creationId="{0B7542A0-7A21-4B2D-93A5-C539609D8E3D}"/>
          </ac:picMkLst>
        </pc:picChg>
        <pc:picChg chg="add mod">
          <ac:chgData name="Jonathan Loo" userId="d2d72d48b56f45d8" providerId="LiveId" clId="{B816A1F6-97B7-4ACD-A812-B0A1120B03B6}" dt="2020-11-24T14:35:51.429" v="39038" actId="1076"/>
          <ac:picMkLst>
            <pc:docMk/>
            <pc:sldMk cId="414034636" sldId="554"/>
            <ac:picMk id="123" creationId="{77808ABF-C8DE-4A6C-A17C-F69DBC3155F1}"/>
          </ac:picMkLst>
        </pc:picChg>
        <pc:picChg chg="add mod">
          <ac:chgData name="Jonathan Loo" userId="d2d72d48b56f45d8" providerId="LiveId" clId="{B816A1F6-97B7-4ACD-A812-B0A1120B03B6}" dt="2020-11-24T14:35:56.866" v="39040" actId="1076"/>
          <ac:picMkLst>
            <pc:docMk/>
            <pc:sldMk cId="414034636" sldId="554"/>
            <ac:picMk id="124" creationId="{752136E1-29A9-4B49-9B38-2A30873D4988}"/>
          </ac:picMkLst>
        </pc:picChg>
        <pc:picChg chg="add mod">
          <ac:chgData name="Jonathan Loo" userId="d2d72d48b56f45d8" providerId="LiveId" clId="{B816A1F6-97B7-4ACD-A812-B0A1120B03B6}" dt="2020-11-24T14:35:56.866" v="39040" actId="1076"/>
          <ac:picMkLst>
            <pc:docMk/>
            <pc:sldMk cId="414034636" sldId="554"/>
            <ac:picMk id="125" creationId="{AE136493-7F83-4A32-B2B1-C12DA390C1B3}"/>
          </ac:picMkLst>
        </pc:picChg>
        <pc:picChg chg="del mod ord">
          <ac:chgData name="Jonathan Loo" userId="d2d72d48b56f45d8" providerId="LiveId" clId="{B816A1F6-97B7-4ACD-A812-B0A1120B03B6}" dt="2020-11-25T10:19:19.025" v="43422" actId="478"/>
          <ac:picMkLst>
            <pc:docMk/>
            <pc:sldMk cId="414034636" sldId="554"/>
            <ac:picMk id="127" creationId="{0A180481-FA17-4DFD-9789-763361C327FD}"/>
          </ac:picMkLst>
        </pc:picChg>
        <pc:picChg chg="del mod ord">
          <ac:chgData name="Jonathan Loo" userId="d2d72d48b56f45d8" providerId="LiveId" clId="{B816A1F6-97B7-4ACD-A812-B0A1120B03B6}" dt="2020-11-25T10:19:25.177" v="43449" actId="478"/>
          <ac:picMkLst>
            <pc:docMk/>
            <pc:sldMk cId="414034636" sldId="554"/>
            <ac:picMk id="129" creationId="{09B6AE3F-3C99-485F-82E5-99600D48F59A}"/>
          </ac:picMkLst>
        </pc:picChg>
        <pc:picChg chg="del mod ord">
          <ac:chgData name="Jonathan Loo" userId="d2d72d48b56f45d8" providerId="LiveId" clId="{B816A1F6-97B7-4ACD-A812-B0A1120B03B6}" dt="2020-11-25T10:19:30.791" v="43475" actId="478"/>
          <ac:picMkLst>
            <pc:docMk/>
            <pc:sldMk cId="414034636" sldId="554"/>
            <ac:picMk id="131" creationId="{BBCFD3C8-B1A4-4634-9B0F-66C1255D206D}"/>
          </ac:picMkLst>
        </pc:picChg>
        <pc:picChg chg="del mod ord">
          <ac:chgData name="Jonathan Loo" userId="d2d72d48b56f45d8" providerId="LiveId" clId="{B816A1F6-97B7-4ACD-A812-B0A1120B03B6}" dt="2020-11-25T10:19:36.707" v="43500" actId="478"/>
          <ac:picMkLst>
            <pc:docMk/>
            <pc:sldMk cId="414034636" sldId="554"/>
            <ac:picMk id="133" creationId="{5D670384-3549-423E-9A9A-DE6E40EAFDED}"/>
          </ac:picMkLst>
        </pc:picChg>
        <pc:picChg chg="del mod ord">
          <ac:chgData name="Jonathan Loo" userId="d2d72d48b56f45d8" providerId="LiveId" clId="{B816A1F6-97B7-4ACD-A812-B0A1120B03B6}" dt="2020-11-26T10:40:53.071" v="56864" actId="478"/>
          <ac:picMkLst>
            <pc:docMk/>
            <pc:sldMk cId="414034636" sldId="554"/>
            <ac:picMk id="135" creationId="{36C30F58-D952-402D-B987-0FDDDAC8E772}"/>
          </ac:picMkLst>
        </pc:picChg>
        <pc:picChg chg="del mod ord">
          <ac:chgData name="Jonathan Loo" userId="d2d72d48b56f45d8" providerId="LiveId" clId="{B816A1F6-97B7-4ACD-A812-B0A1120B03B6}" dt="2020-11-26T10:41:26.600" v="56922" actId="478"/>
          <ac:picMkLst>
            <pc:docMk/>
            <pc:sldMk cId="414034636" sldId="554"/>
            <ac:picMk id="137" creationId="{D7989A4A-E5D6-43F2-B153-A4749A89FA48}"/>
          </ac:picMkLst>
        </pc:picChg>
        <pc:picChg chg="del mod ord">
          <ac:chgData name="Jonathan Loo" userId="d2d72d48b56f45d8" providerId="LiveId" clId="{B816A1F6-97B7-4ACD-A812-B0A1120B03B6}" dt="2020-11-26T10:41:30.992" v="56926" actId="478"/>
          <ac:picMkLst>
            <pc:docMk/>
            <pc:sldMk cId="414034636" sldId="554"/>
            <ac:picMk id="139" creationId="{28388F73-F5DE-4BBB-9545-68926E081C17}"/>
          </ac:picMkLst>
        </pc:picChg>
        <pc:picChg chg="del mod ord">
          <ac:chgData name="Jonathan Loo" userId="d2d72d48b56f45d8" providerId="LiveId" clId="{B816A1F6-97B7-4ACD-A812-B0A1120B03B6}" dt="2020-11-26T10:41:36.195" v="56929" actId="478"/>
          <ac:picMkLst>
            <pc:docMk/>
            <pc:sldMk cId="414034636" sldId="554"/>
            <ac:picMk id="141" creationId="{B54F85F2-FB0F-4898-AE9A-15680C506563}"/>
          </ac:picMkLst>
        </pc:picChg>
        <pc:cxnChg chg="add mod">
          <ac:chgData name="Jonathan Loo" userId="d2d72d48b56f45d8" providerId="LiveId" clId="{B816A1F6-97B7-4ACD-A812-B0A1120B03B6}" dt="2020-11-24T12:33:05.253" v="36329" actId="1038"/>
          <ac:cxnSpMkLst>
            <pc:docMk/>
            <pc:sldMk cId="414034636" sldId="554"/>
            <ac:cxnSpMk id="26" creationId="{8D4582CA-0687-443A-83D4-15F61E2A05B1}"/>
          </ac:cxnSpMkLst>
        </pc:cxnChg>
        <pc:cxnChg chg="add del mod">
          <ac:chgData name="Jonathan Loo" userId="d2d72d48b56f45d8" providerId="LiveId" clId="{B816A1F6-97B7-4ACD-A812-B0A1120B03B6}" dt="2020-11-24T12:32:08.423" v="36262" actId="478"/>
          <ac:cxnSpMkLst>
            <pc:docMk/>
            <pc:sldMk cId="414034636" sldId="554"/>
            <ac:cxnSpMk id="27" creationId="{C6BE9AED-9B9F-433B-A0D1-A2FADC6F8BDB}"/>
          </ac:cxnSpMkLst>
        </pc:cxnChg>
        <pc:cxnChg chg="add del mod">
          <ac:chgData name="Jonathan Loo" userId="d2d72d48b56f45d8" providerId="LiveId" clId="{B816A1F6-97B7-4ACD-A812-B0A1120B03B6}" dt="2020-11-24T12:32:09.082" v="36263" actId="478"/>
          <ac:cxnSpMkLst>
            <pc:docMk/>
            <pc:sldMk cId="414034636" sldId="554"/>
            <ac:cxnSpMk id="28" creationId="{E9E6EF68-4CC5-46FF-9908-9E5AB020F4F6}"/>
          </ac:cxnSpMkLst>
        </pc:cxnChg>
        <pc:cxnChg chg="add del mod">
          <ac:chgData name="Jonathan Loo" userId="d2d72d48b56f45d8" providerId="LiveId" clId="{B816A1F6-97B7-4ACD-A812-B0A1120B03B6}" dt="2020-11-24T12:32:09.999" v="36264" actId="478"/>
          <ac:cxnSpMkLst>
            <pc:docMk/>
            <pc:sldMk cId="414034636" sldId="554"/>
            <ac:cxnSpMk id="29" creationId="{DF107AA3-D0CA-479C-BB36-52E1DDE4D8F5}"/>
          </ac:cxnSpMkLst>
        </pc:cxnChg>
        <pc:cxnChg chg="add del mod">
          <ac:chgData name="Jonathan Loo" userId="d2d72d48b56f45d8" providerId="LiveId" clId="{B816A1F6-97B7-4ACD-A812-B0A1120B03B6}" dt="2020-11-24T12:32:33.016" v="36299" actId="478"/>
          <ac:cxnSpMkLst>
            <pc:docMk/>
            <pc:sldMk cId="414034636" sldId="554"/>
            <ac:cxnSpMk id="56" creationId="{104D1052-E8D4-47F9-BB62-A2F427860E0F}"/>
          </ac:cxnSpMkLst>
        </pc:cxnChg>
        <pc:cxnChg chg="add mod">
          <ac:chgData name="Jonathan Loo" userId="d2d72d48b56f45d8" providerId="LiveId" clId="{B816A1F6-97B7-4ACD-A812-B0A1120B03B6}" dt="2020-11-24T12:32:14.210" v="36266" actId="1076"/>
          <ac:cxnSpMkLst>
            <pc:docMk/>
            <pc:sldMk cId="414034636" sldId="554"/>
            <ac:cxnSpMk id="61" creationId="{C87C64CB-C905-49EA-8CD2-209066A279D4}"/>
          </ac:cxnSpMkLst>
        </pc:cxnChg>
        <pc:cxnChg chg="add mod">
          <ac:chgData name="Jonathan Loo" userId="d2d72d48b56f45d8" providerId="LiveId" clId="{B816A1F6-97B7-4ACD-A812-B0A1120B03B6}" dt="2020-11-24T12:32:18.138" v="36268" actId="1076"/>
          <ac:cxnSpMkLst>
            <pc:docMk/>
            <pc:sldMk cId="414034636" sldId="554"/>
            <ac:cxnSpMk id="62" creationId="{A6FCBDDA-DFC3-4342-A840-F72E5E8DD3DB}"/>
          </ac:cxnSpMkLst>
        </pc:cxnChg>
        <pc:cxnChg chg="add mod">
          <ac:chgData name="Jonathan Loo" userId="d2d72d48b56f45d8" providerId="LiveId" clId="{B816A1F6-97B7-4ACD-A812-B0A1120B03B6}" dt="2020-11-24T12:32:21.658" v="36270" actId="1076"/>
          <ac:cxnSpMkLst>
            <pc:docMk/>
            <pc:sldMk cId="414034636" sldId="554"/>
            <ac:cxnSpMk id="63" creationId="{42611CDA-9DCE-49E6-8D00-A52090835613}"/>
          </ac:cxnSpMkLst>
        </pc:cxnChg>
        <pc:cxnChg chg="add mod">
          <ac:chgData name="Jonathan Loo" userId="d2d72d48b56f45d8" providerId="LiveId" clId="{B816A1F6-97B7-4ACD-A812-B0A1120B03B6}" dt="2020-11-24T12:32:53.786" v="36303" actId="14100"/>
          <ac:cxnSpMkLst>
            <pc:docMk/>
            <pc:sldMk cId="414034636" sldId="554"/>
            <ac:cxnSpMk id="64" creationId="{57383182-9CE1-4E88-8666-8C86C0B02B61}"/>
          </ac:cxnSpMkLst>
        </pc:cxnChg>
        <pc:cxnChg chg="add mod">
          <ac:chgData name="Jonathan Loo" userId="d2d72d48b56f45d8" providerId="LiveId" clId="{B816A1F6-97B7-4ACD-A812-B0A1120B03B6}" dt="2020-11-24T12:33:55.999" v="36357" actId="1076"/>
          <ac:cxnSpMkLst>
            <pc:docMk/>
            <pc:sldMk cId="414034636" sldId="554"/>
            <ac:cxnSpMk id="69" creationId="{C5005302-9D50-47DF-9A01-84DC3D0EE82E}"/>
          </ac:cxnSpMkLst>
        </pc:cxnChg>
        <pc:cxnChg chg="add mod">
          <ac:chgData name="Jonathan Loo" userId="d2d72d48b56f45d8" providerId="LiveId" clId="{B816A1F6-97B7-4ACD-A812-B0A1120B03B6}" dt="2020-11-24T12:34:02.659" v="36359" actId="1076"/>
          <ac:cxnSpMkLst>
            <pc:docMk/>
            <pc:sldMk cId="414034636" sldId="554"/>
            <ac:cxnSpMk id="71" creationId="{6CE69DC1-04F5-40F9-8CED-B326E47B845B}"/>
          </ac:cxnSpMkLst>
        </pc:cxnChg>
        <pc:cxnChg chg="add mod">
          <ac:chgData name="Jonathan Loo" userId="d2d72d48b56f45d8" providerId="LiveId" clId="{B816A1F6-97B7-4ACD-A812-B0A1120B03B6}" dt="2020-11-24T12:34:09.406" v="36361" actId="1076"/>
          <ac:cxnSpMkLst>
            <pc:docMk/>
            <pc:sldMk cId="414034636" sldId="554"/>
            <ac:cxnSpMk id="73" creationId="{2C2DA7A4-9877-4010-B234-81FAFF132727}"/>
          </ac:cxnSpMkLst>
        </pc:cxnChg>
        <pc:cxnChg chg="add del mod">
          <ac:chgData name="Jonathan Loo" userId="d2d72d48b56f45d8" providerId="LiveId" clId="{B816A1F6-97B7-4ACD-A812-B0A1120B03B6}" dt="2020-11-24T14:33:10.369" v="38948" actId="478"/>
          <ac:cxnSpMkLst>
            <pc:docMk/>
            <pc:sldMk cId="414034636" sldId="554"/>
            <ac:cxnSpMk id="85" creationId="{317B7579-4D1C-48E5-B210-D5E884E58E21}"/>
          </ac:cxnSpMkLst>
        </pc:cxnChg>
        <pc:cxnChg chg="add mod">
          <ac:chgData name="Jonathan Loo" userId="d2d72d48b56f45d8" providerId="LiveId" clId="{B816A1F6-97B7-4ACD-A812-B0A1120B03B6}" dt="2020-11-24T14:32:40.506" v="38933" actId="1076"/>
          <ac:cxnSpMkLst>
            <pc:docMk/>
            <pc:sldMk cId="414034636" sldId="554"/>
            <ac:cxnSpMk id="86" creationId="{D510B436-A016-4104-8B0D-841D36082D8B}"/>
          </ac:cxnSpMkLst>
        </pc:cxnChg>
        <pc:cxnChg chg="add del mod">
          <ac:chgData name="Jonathan Loo" userId="d2d72d48b56f45d8" providerId="LiveId" clId="{B816A1F6-97B7-4ACD-A812-B0A1120B03B6}" dt="2020-11-24T14:32:47.636" v="38937" actId="478"/>
          <ac:cxnSpMkLst>
            <pc:docMk/>
            <pc:sldMk cId="414034636" sldId="554"/>
            <ac:cxnSpMk id="87" creationId="{99134D34-ED21-4A98-B80C-7F2EF4481EB2}"/>
          </ac:cxnSpMkLst>
        </pc:cxnChg>
        <pc:cxnChg chg="add del mod">
          <ac:chgData name="Jonathan Loo" userId="d2d72d48b56f45d8" providerId="LiveId" clId="{B816A1F6-97B7-4ACD-A812-B0A1120B03B6}" dt="2020-11-24T14:32:54.944" v="38940" actId="478"/>
          <ac:cxnSpMkLst>
            <pc:docMk/>
            <pc:sldMk cId="414034636" sldId="554"/>
            <ac:cxnSpMk id="88" creationId="{06A5454A-71C3-492C-94A7-D7BDAF54D415}"/>
          </ac:cxnSpMkLst>
        </pc:cxnChg>
        <pc:cxnChg chg="add mod">
          <ac:chgData name="Jonathan Loo" userId="d2d72d48b56f45d8" providerId="LiveId" clId="{B816A1F6-97B7-4ACD-A812-B0A1120B03B6}" dt="2020-11-24T14:32:58.762" v="38942" actId="1076"/>
          <ac:cxnSpMkLst>
            <pc:docMk/>
            <pc:sldMk cId="414034636" sldId="554"/>
            <ac:cxnSpMk id="107" creationId="{4CD83B76-4AE0-42B8-9ECC-3A8A6184999E}"/>
          </ac:cxnSpMkLst>
        </pc:cxnChg>
        <pc:cxnChg chg="add mod">
          <ac:chgData name="Jonathan Loo" userId="d2d72d48b56f45d8" providerId="LiveId" clId="{B816A1F6-97B7-4ACD-A812-B0A1120B03B6}" dt="2020-11-24T14:33:07.938" v="38946" actId="14100"/>
          <ac:cxnSpMkLst>
            <pc:docMk/>
            <pc:sldMk cId="414034636" sldId="554"/>
            <ac:cxnSpMk id="108" creationId="{525BAB7D-9EB9-4DE3-A104-5DA34FAF2415}"/>
          </ac:cxnSpMkLst>
        </pc:cxnChg>
        <pc:cxnChg chg="add mod">
          <ac:chgData name="Jonathan Loo" userId="d2d72d48b56f45d8" providerId="LiveId" clId="{B816A1F6-97B7-4ACD-A812-B0A1120B03B6}" dt="2020-11-24T14:35:35.699" v="39026" actId="1037"/>
          <ac:cxnSpMkLst>
            <pc:docMk/>
            <pc:sldMk cId="414034636" sldId="554"/>
            <ac:cxnSpMk id="111" creationId="{EBE14144-3FFE-43DC-84BF-799C4B1B5E82}"/>
          </ac:cxnSpMkLst>
        </pc:cxnChg>
      </pc:sldChg>
      <pc:sldChg chg="add del">
        <pc:chgData name="Jonathan Loo" userId="d2d72d48b56f45d8" providerId="LiveId" clId="{B816A1F6-97B7-4ACD-A812-B0A1120B03B6}" dt="2020-11-24T09:20:29.608" v="28571"/>
        <pc:sldMkLst>
          <pc:docMk/>
          <pc:sldMk cId="546328960" sldId="555"/>
        </pc:sldMkLst>
      </pc:sldChg>
      <pc:sldChg chg="addSp delSp modSp add del">
        <pc:chgData name="Jonathan Loo" userId="d2d72d48b56f45d8" providerId="LiveId" clId="{B816A1F6-97B7-4ACD-A812-B0A1120B03B6}" dt="2020-11-24T09:54:44.020" v="29402" actId="47"/>
        <pc:sldMkLst>
          <pc:docMk/>
          <pc:sldMk cId="1143929406" sldId="555"/>
        </pc:sldMkLst>
        <pc:spChg chg="add del mod">
          <ac:chgData name="Jonathan Loo" userId="d2d72d48b56f45d8" providerId="LiveId" clId="{B816A1F6-97B7-4ACD-A812-B0A1120B03B6}" dt="2020-11-24T09:53:14.287" v="29311"/>
          <ac:spMkLst>
            <pc:docMk/>
            <pc:sldMk cId="1143929406" sldId="555"/>
            <ac:spMk id="104" creationId="{4BA015A2-74FF-4C28-9333-A3F6FF428D0A}"/>
          </ac:spMkLst>
        </pc:spChg>
        <pc:cxnChg chg="add del mod">
          <ac:chgData name="Jonathan Loo" userId="d2d72d48b56f45d8" providerId="LiveId" clId="{B816A1F6-97B7-4ACD-A812-B0A1120B03B6}" dt="2020-11-24T09:53:14.287" v="29311"/>
          <ac:cxnSpMkLst>
            <pc:docMk/>
            <pc:sldMk cId="1143929406" sldId="555"/>
            <ac:cxnSpMk id="105" creationId="{CA6D89BE-AC66-4349-A565-430D86AF647B}"/>
          </ac:cxnSpMkLst>
        </pc:cxnChg>
      </pc:sldChg>
      <pc:sldChg chg="addSp delSp modSp add del mod">
        <pc:chgData name="Jonathan Loo" userId="d2d72d48b56f45d8" providerId="LiveId" clId="{B816A1F6-97B7-4ACD-A812-B0A1120B03B6}" dt="2020-11-24T09:17:12.523" v="28511" actId="47"/>
        <pc:sldMkLst>
          <pc:docMk/>
          <pc:sldMk cId="4040227399" sldId="555"/>
        </pc:sldMkLst>
        <pc:spChg chg="add del mod">
          <ac:chgData name="Jonathan Loo" userId="d2d72d48b56f45d8" providerId="LiveId" clId="{B816A1F6-97B7-4ACD-A812-B0A1120B03B6}" dt="2020-11-24T09:11:31.074" v="28189"/>
          <ac:spMkLst>
            <pc:docMk/>
            <pc:sldMk cId="4040227399" sldId="555"/>
            <ac:spMk id="33" creationId="{91EAD439-AA65-45E7-B83C-C18B1B9D6C09}"/>
          </ac:spMkLst>
        </pc:spChg>
        <pc:spChg chg="add del mod">
          <ac:chgData name="Jonathan Loo" userId="d2d72d48b56f45d8" providerId="LiveId" clId="{B816A1F6-97B7-4ACD-A812-B0A1120B03B6}" dt="2020-11-24T09:11:31.074" v="28189"/>
          <ac:spMkLst>
            <pc:docMk/>
            <pc:sldMk cId="4040227399" sldId="555"/>
            <ac:spMk id="34" creationId="{4F24D779-3A6C-4AF2-9361-33C704F8F2A4}"/>
          </ac:spMkLst>
        </pc:spChg>
        <pc:spChg chg="add del mod">
          <ac:chgData name="Jonathan Loo" userId="d2d72d48b56f45d8" providerId="LiveId" clId="{B816A1F6-97B7-4ACD-A812-B0A1120B03B6}" dt="2020-11-24T09:11:31.074" v="28189"/>
          <ac:spMkLst>
            <pc:docMk/>
            <pc:sldMk cId="4040227399" sldId="555"/>
            <ac:spMk id="35" creationId="{68D836A3-461F-41BF-8ED9-DBBD719107F1}"/>
          </ac:spMkLst>
        </pc:spChg>
        <pc:spChg chg="add del mod">
          <ac:chgData name="Jonathan Loo" userId="d2d72d48b56f45d8" providerId="LiveId" clId="{B816A1F6-97B7-4ACD-A812-B0A1120B03B6}" dt="2020-11-24T09:11:31.074" v="28189"/>
          <ac:spMkLst>
            <pc:docMk/>
            <pc:sldMk cId="4040227399" sldId="555"/>
            <ac:spMk id="36" creationId="{E7E2CE8A-CFD6-4397-A9E0-60D2260A4E01}"/>
          </ac:spMkLst>
        </pc:spChg>
        <pc:spChg chg="add del mod">
          <ac:chgData name="Jonathan Loo" userId="d2d72d48b56f45d8" providerId="LiveId" clId="{B816A1F6-97B7-4ACD-A812-B0A1120B03B6}" dt="2020-11-24T09:11:31.074" v="28189"/>
          <ac:spMkLst>
            <pc:docMk/>
            <pc:sldMk cId="4040227399" sldId="555"/>
            <ac:spMk id="37" creationId="{923222CC-BA96-4817-AFDF-10A5F6B3AC85}"/>
          </ac:spMkLst>
        </pc:spChg>
        <pc:spChg chg="add del mod">
          <ac:chgData name="Jonathan Loo" userId="d2d72d48b56f45d8" providerId="LiveId" clId="{B816A1F6-97B7-4ACD-A812-B0A1120B03B6}" dt="2020-11-24T09:11:31.074" v="28189"/>
          <ac:spMkLst>
            <pc:docMk/>
            <pc:sldMk cId="4040227399" sldId="555"/>
            <ac:spMk id="40" creationId="{6EEF2E15-B5C2-4C01-B885-BE4C325C6A34}"/>
          </ac:spMkLst>
        </pc:spChg>
        <pc:spChg chg="add del mod">
          <ac:chgData name="Jonathan Loo" userId="d2d72d48b56f45d8" providerId="LiveId" clId="{B816A1F6-97B7-4ACD-A812-B0A1120B03B6}" dt="2020-11-24T09:11:31.074" v="28189"/>
          <ac:spMkLst>
            <pc:docMk/>
            <pc:sldMk cId="4040227399" sldId="555"/>
            <ac:spMk id="41" creationId="{2A79CC57-FF36-410F-979F-5EEC99248515}"/>
          </ac:spMkLst>
        </pc:spChg>
        <pc:spChg chg="add del mod ord">
          <ac:chgData name="Jonathan Loo" userId="d2d72d48b56f45d8" providerId="LiveId" clId="{B816A1F6-97B7-4ACD-A812-B0A1120B03B6}" dt="2020-11-24T09:15:48.513" v="28478" actId="478"/>
          <ac:spMkLst>
            <pc:docMk/>
            <pc:sldMk cId="4040227399" sldId="555"/>
            <ac:spMk id="44" creationId="{5F41D9C1-8905-4BFF-B518-3DCF9D0355C5}"/>
          </ac:spMkLst>
        </pc:spChg>
        <pc:spChg chg="add mod ord">
          <ac:chgData name="Jonathan Loo" userId="d2d72d48b56f45d8" providerId="LiveId" clId="{B816A1F6-97B7-4ACD-A812-B0A1120B03B6}" dt="2020-11-24T09:11:53.453" v="28306" actId="1037"/>
          <ac:spMkLst>
            <pc:docMk/>
            <pc:sldMk cId="4040227399" sldId="555"/>
            <ac:spMk id="45" creationId="{7349EBDB-492B-41EA-8649-03C030EE7C16}"/>
          </ac:spMkLst>
        </pc:spChg>
        <pc:spChg chg="add del mod ord">
          <ac:chgData name="Jonathan Loo" userId="d2d72d48b56f45d8" providerId="LiveId" clId="{B816A1F6-97B7-4ACD-A812-B0A1120B03B6}" dt="2020-11-24T09:12:04.943" v="28309" actId="478"/>
          <ac:spMkLst>
            <pc:docMk/>
            <pc:sldMk cId="4040227399" sldId="555"/>
            <ac:spMk id="46" creationId="{DC4249F1-ADAF-405B-9B24-D0A4F842BEB2}"/>
          </ac:spMkLst>
        </pc:spChg>
        <pc:spChg chg="add mod ord">
          <ac:chgData name="Jonathan Loo" userId="d2d72d48b56f45d8" providerId="LiveId" clId="{B816A1F6-97B7-4ACD-A812-B0A1120B03B6}" dt="2020-11-24T09:13:26.792" v="28355" actId="1076"/>
          <ac:spMkLst>
            <pc:docMk/>
            <pc:sldMk cId="4040227399" sldId="555"/>
            <ac:spMk id="47" creationId="{1D0E0E04-B5FC-4B15-A5BA-FAC0A065412C}"/>
          </ac:spMkLst>
        </pc:spChg>
        <pc:spChg chg="add mod ord">
          <ac:chgData name="Jonathan Loo" userId="d2d72d48b56f45d8" providerId="LiveId" clId="{B816A1F6-97B7-4ACD-A812-B0A1120B03B6}" dt="2020-11-24T09:11:53.453" v="28306" actId="1037"/>
          <ac:spMkLst>
            <pc:docMk/>
            <pc:sldMk cId="4040227399" sldId="555"/>
            <ac:spMk id="48" creationId="{A6B41E3F-C9C7-4075-BFF9-3A5E9BC9DE74}"/>
          </ac:spMkLst>
        </pc:spChg>
        <pc:spChg chg="add mod ord">
          <ac:chgData name="Jonathan Loo" userId="d2d72d48b56f45d8" providerId="LiveId" clId="{B816A1F6-97B7-4ACD-A812-B0A1120B03B6}" dt="2020-11-24T09:11:53.453" v="28306" actId="1037"/>
          <ac:spMkLst>
            <pc:docMk/>
            <pc:sldMk cId="4040227399" sldId="555"/>
            <ac:spMk id="51" creationId="{DD16DA5D-DACD-49C9-95A5-A34E720DFD51}"/>
          </ac:spMkLst>
        </pc:spChg>
        <pc:spChg chg="add mod ord">
          <ac:chgData name="Jonathan Loo" userId="d2d72d48b56f45d8" providerId="LiveId" clId="{B816A1F6-97B7-4ACD-A812-B0A1120B03B6}" dt="2020-11-24T09:14:30.353" v="28427" actId="20577"/>
          <ac:spMkLst>
            <pc:docMk/>
            <pc:sldMk cId="4040227399" sldId="555"/>
            <ac:spMk id="52" creationId="{495CE1E2-71C7-4439-9B37-36DA9C141B5F}"/>
          </ac:spMkLst>
        </pc:spChg>
        <pc:spChg chg="add mod ord">
          <ac:chgData name="Jonathan Loo" userId="d2d72d48b56f45d8" providerId="LiveId" clId="{B816A1F6-97B7-4ACD-A812-B0A1120B03B6}" dt="2020-11-24T09:15:51.484" v="28479" actId="1076"/>
          <ac:spMkLst>
            <pc:docMk/>
            <pc:sldMk cId="4040227399" sldId="555"/>
            <ac:spMk id="75" creationId="{20FDEFB3-3294-4F75-B866-31503140CD37}"/>
          </ac:spMkLst>
        </pc:spChg>
        <pc:spChg chg="del">
          <ac:chgData name="Jonathan Loo" userId="d2d72d48b56f45d8" providerId="LiveId" clId="{B816A1F6-97B7-4ACD-A812-B0A1120B03B6}" dt="2020-11-24T09:11:27.869" v="28187" actId="478"/>
          <ac:spMkLst>
            <pc:docMk/>
            <pc:sldMk cId="4040227399" sldId="555"/>
            <ac:spMk id="359" creationId="{AD28739C-FD92-4717-BC0E-C08438E2A08B}"/>
          </ac:spMkLst>
        </pc:spChg>
        <pc:spChg chg="del">
          <ac:chgData name="Jonathan Loo" userId="d2d72d48b56f45d8" providerId="LiveId" clId="{B816A1F6-97B7-4ACD-A812-B0A1120B03B6}" dt="2020-11-24T09:11:27.869" v="28187" actId="478"/>
          <ac:spMkLst>
            <pc:docMk/>
            <pc:sldMk cId="4040227399" sldId="555"/>
            <ac:spMk id="377" creationId="{E121F268-25FB-43C2-B363-7E52B23DD8EC}"/>
          </ac:spMkLst>
        </pc:spChg>
        <pc:spChg chg="del">
          <ac:chgData name="Jonathan Loo" userId="d2d72d48b56f45d8" providerId="LiveId" clId="{B816A1F6-97B7-4ACD-A812-B0A1120B03B6}" dt="2020-11-24T09:11:27.869" v="28187" actId="478"/>
          <ac:spMkLst>
            <pc:docMk/>
            <pc:sldMk cId="4040227399" sldId="555"/>
            <ac:spMk id="392" creationId="{26E4F62B-4F09-485D-AF60-D44AC96DA218}"/>
          </ac:spMkLst>
        </pc:spChg>
        <pc:spChg chg="del">
          <ac:chgData name="Jonathan Loo" userId="d2d72d48b56f45d8" providerId="LiveId" clId="{B816A1F6-97B7-4ACD-A812-B0A1120B03B6}" dt="2020-11-24T09:11:27.869" v="28187" actId="478"/>
          <ac:spMkLst>
            <pc:docMk/>
            <pc:sldMk cId="4040227399" sldId="555"/>
            <ac:spMk id="401" creationId="{645EF712-5980-4B70-8201-DFAC43DEC6F4}"/>
          </ac:spMkLst>
        </pc:spChg>
        <pc:spChg chg="del">
          <ac:chgData name="Jonathan Loo" userId="d2d72d48b56f45d8" providerId="LiveId" clId="{B816A1F6-97B7-4ACD-A812-B0A1120B03B6}" dt="2020-11-24T09:10:13.997" v="28183" actId="478"/>
          <ac:spMkLst>
            <pc:docMk/>
            <pc:sldMk cId="4040227399" sldId="555"/>
            <ac:spMk id="407" creationId="{C770783C-2340-4370-8EDF-1FCAEF7343E6}"/>
          </ac:spMkLst>
        </pc:spChg>
        <pc:spChg chg="mod">
          <ac:chgData name="Jonathan Loo" userId="d2d72d48b56f45d8" providerId="LiveId" clId="{B816A1F6-97B7-4ACD-A812-B0A1120B03B6}" dt="2020-11-24T09:14:39.077" v="28428" actId="6549"/>
          <ac:spMkLst>
            <pc:docMk/>
            <pc:sldMk cId="4040227399" sldId="555"/>
            <ac:spMk id="565" creationId="{C9E649A2-FC50-4258-9BD6-812D2E450415}"/>
          </ac:spMkLst>
        </pc:spChg>
        <pc:spChg chg="del">
          <ac:chgData name="Jonathan Loo" userId="d2d72d48b56f45d8" providerId="LiveId" clId="{B816A1F6-97B7-4ACD-A812-B0A1120B03B6}" dt="2020-11-24T09:10:13.309" v="28182" actId="478"/>
          <ac:spMkLst>
            <pc:docMk/>
            <pc:sldMk cId="4040227399" sldId="555"/>
            <ac:spMk id="573" creationId="{3F99C712-B628-4F6A-B4F8-DFC69BCF3831}"/>
          </ac:spMkLst>
        </pc:spChg>
        <pc:picChg chg="del mod ord">
          <ac:chgData name="Jonathan Loo" userId="d2d72d48b56f45d8" providerId="LiveId" clId="{B816A1F6-97B7-4ACD-A812-B0A1120B03B6}" dt="2020-11-24T09:15:18.955" v="28473" actId="478"/>
          <ac:picMkLst>
            <pc:docMk/>
            <pc:sldMk cId="4040227399" sldId="555"/>
            <ac:picMk id="8" creationId="{8EFAA7D3-C438-4C07-B3E2-CFD62B092A36}"/>
          </ac:picMkLst>
        </pc:picChg>
        <pc:picChg chg="mod ord">
          <ac:chgData name="Jonathan Loo" userId="d2d72d48b56f45d8" providerId="LiveId" clId="{B816A1F6-97B7-4ACD-A812-B0A1120B03B6}" dt="2020-11-24T09:13:59.173" v="28398" actId="1036"/>
          <ac:picMkLst>
            <pc:docMk/>
            <pc:sldMk cId="4040227399" sldId="555"/>
            <ac:picMk id="16" creationId="{608B2396-1C00-4583-AB6E-A2F4E88ACAF0}"/>
          </ac:picMkLst>
        </pc:picChg>
        <pc:picChg chg="mod ord">
          <ac:chgData name="Jonathan Loo" userId="d2d72d48b56f45d8" providerId="LiveId" clId="{B816A1F6-97B7-4ACD-A812-B0A1120B03B6}" dt="2020-11-24T09:15:14.414" v="28472" actId="1076"/>
          <ac:picMkLst>
            <pc:docMk/>
            <pc:sldMk cId="4040227399" sldId="555"/>
            <ac:picMk id="18" creationId="{3FDC63BC-EABF-4B47-949E-29F6954D990E}"/>
          </ac:picMkLst>
        </pc:picChg>
        <pc:picChg chg="add del mod">
          <ac:chgData name="Jonathan Loo" userId="d2d72d48b56f45d8" providerId="LiveId" clId="{B816A1F6-97B7-4ACD-A812-B0A1120B03B6}" dt="2020-11-24T09:11:31.074" v="28189"/>
          <ac:picMkLst>
            <pc:docMk/>
            <pc:sldMk cId="4040227399" sldId="555"/>
            <ac:picMk id="38" creationId="{238B8561-B961-43F3-BA0F-94EB11813B3B}"/>
          </ac:picMkLst>
        </pc:picChg>
        <pc:picChg chg="add del mod">
          <ac:chgData name="Jonathan Loo" userId="d2d72d48b56f45d8" providerId="LiveId" clId="{B816A1F6-97B7-4ACD-A812-B0A1120B03B6}" dt="2020-11-24T09:11:31.074" v="28189"/>
          <ac:picMkLst>
            <pc:docMk/>
            <pc:sldMk cId="4040227399" sldId="555"/>
            <ac:picMk id="39" creationId="{2EE9288C-1533-4C23-BE70-F4E0A7E2C019}"/>
          </ac:picMkLst>
        </pc:picChg>
        <pc:picChg chg="add del mod">
          <ac:chgData name="Jonathan Loo" userId="d2d72d48b56f45d8" providerId="LiveId" clId="{B816A1F6-97B7-4ACD-A812-B0A1120B03B6}" dt="2020-11-24T09:11:31.074" v="28189"/>
          <ac:picMkLst>
            <pc:docMk/>
            <pc:sldMk cId="4040227399" sldId="555"/>
            <ac:picMk id="42" creationId="{7C2EEC9E-7A78-40AD-A0C3-0ED2B7190778}"/>
          </ac:picMkLst>
        </pc:picChg>
        <pc:picChg chg="add del mod">
          <ac:chgData name="Jonathan Loo" userId="d2d72d48b56f45d8" providerId="LiveId" clId="{B816A1F6-97B7-4ACD-A812-B0A1120B03B6}" dt="2020-11-24T09:11:31.074" v="28189"/>
          <ac:picMkLst>
            <pc:docMk/>
            <pc:sldMk cId="4040227399" sldId="555"/>
            <ac:picMk id="43" creationId="{F9B3C1EE-37AF-4208-8630-F543D696F3EA}"/>
          </ac:picMkLst>
        </pc:picChg>
        <pc:picChg chg="add mod ord">
          <ac:chgData name="Jonathan Loo" userId="d2d72d48b56f45d8" providerId="LiveId" clId="{B816A1F6-97B7-4ACD-A812-B0A1120B03B6}" dt="2020-11-24T09:13:29.905" v="28368" actId="1037"/>
          <ac:picMkLst>
            <pc:docMk/>
            <pc:sldMk cId="4040227399" sldId="555"/>
            <ac:picMk id="49" creationId="{4BC300CE-8577-4AD7-BA24-95CDCB3C2870}"/>
          </ac:picMkLst>
        </pc:picChg>
        <pc:picChg chg="add del mod ord">
          <ac:chgData name="Jonathan Loo" userId="d2d72d48b56f45d8" providerId="LiveId" clId="{B816A1F6-97B7-4ACD-A812-B0A1120B03B6}" dt="2020-11-24T09:15:09.487" v="28469" actId="478"/>
          <ac:picMkLst>
            <pc:docMk/>
            <pc:sldMk cId="4040227399" sldId="555"/>
            <ac:picMk id="50" creationId="{8F9B2C4F-95F5-4DF0-A3C0-01B117B082B6}"/>
          </ac:picMkLst>
        </pc:picChg>
        <pc:picChg chg="add mod ord">
          <ac:chgData name="Jonathan Loo" userId="d2d72d48b56f45d8" providerId="LiveId" clId="{B816A1F6-97B7-4ACD-A812-B0A1120B03B6}" dt="2020-11-24T09:11:53.453" v="28306" actId="1037"/>
          <ac:picMkLst>
            <pc:docMk/>
            <pc:sldMk cId="4040227399" sldId="555"/>
            <ac:picMk id="53" creationId="{92A9F7DA-47F5-40E7-B284-330CD6BD9A21}"/>
          </ac:picMkLst>
        </pc:picChg>
        <pc:picChg chg="add mod ord">
          <ac:chgData name="Jonathan Loo" userId="d2d72d48b56f45d8" providerId="LiveId" clId="{B816A1F6-97B7-4ACD-A812-B0A1120B03B6}" dt="2020-11-24T09:15:54.313" v="28480" actId="1076"/>
          <ac:picMkLst>
            <pc:docMk/>
            <pc:sldMk cId="4040227399" sldId="555"/>
            <ac:picMk id="54" creationId="{83BBD862-CE37-4190-BEA4-0A8CB382218D}"/>
          </ac:picMkLst>
        </pc:picChg>
        <pc:picChg chg="add del mod">
          <ac:chgData name="Jonathan Loo" userId="d2d72d48b56f45d8" providerId="LiveId" clId="{B816A1F6-97B7-4ACD-A812-B0A1120B03B6}" dt="2020-11-24T09:12:49.512" v="28337" actId="478"/>
          <ac:picMkLst>
            <pc:docMk/>
            <pc:sldMk cId="4040227399" sldId="555"/>
            <ac:picMk id="55" creationId="{D3E2021B-BDCE-4AFB-9BA1-1F8180F1F880}"/>
          </ac:picMkLst>
        </pc:picChg>
        <pc:picChg chg="add del mod">
          <ac:chgData name="Jonathan Loo" userId="d2d72d48b56f45d8" providerId="LiveId" clId="{B816A1F6-97B7-4ACD-A812-B0A1120B03B6}" dt="2020-11-24T09:13:53.218" v="28383" actId="478"/>
          <ac:picMkLst>
            <pc:docMk/>
            <pc:sldMk cId="4040227399" sldId="555"/>
            <ac:picMk id="70" creationId="{8DDF02DA-098F-46B3-ADA2-4815CE134516}"/>
          </ac:picMkLst>
        </pc:picChg>
        <pc:picChg chg="mod">
          <ac:chgData name="Jonathan Loo" userId="d2d72d48b56f45d8" providerId="LiveId" clId="{B816A1F6-97B7-4ACD-A812-B0A1120B03B6}" dt="2020-11-24T09:15:28.961" v="28475" actId="1076"/>
          <ac:picMkLst>
            <pc:docMk/>
            <pc:sldMk cId="4040227399" sldId="555"/>
            <ac:picMk id="353" creationId="{772408F8-5C4D-4D92-8C3D-1901B7598A08}"/>
          </ac:picMkLst>
        </pc:picChg>
        <pc:picChg chg="mod">
          <ac:chgData name="Jonathan Loo" userId="d2d72d48b56f45d8" providerId="LiveId" clId="{B816A1F6-97B7-4ACD-A812-B0A1120B03B6}" dt="2020-11-24T09:11:03.452" v="28186" actId="1076"/>
          <ac:picMkLst>
            <pc:docMk/>
            <pc:sldMk cId="4040227399" sldId="555"/>
            <ac:picMk id="355" creationId="{175D8474-9FB9-4091-947F-41AF30847870}"/>
          </ac:picMkLst>
        </pc:picChg>
        <pc:picChg chg="del">
          <ac:chgData name="Jonathan Loo" userId="d2d72d48b56f45d8" providerId="LiveId" clId="{B816A1F6-97B7-4ACD-A812-B0A1120B03B6}" dt="2020-11-24T09:11:27.869" v="28187" actId="478"/>
          <ac:picMkLst>
            <pc:docMk/>
            <pc:sldMk cId="4040227399" sldId="555"/>
            <ac:picMk id="462" creationId="{6247BD29-A3F6-4818-B479-7C798B23FEBD}"/>
          </ac:picMkLst>
        </pc:picChg>
        <pc:picChg chg="del">
          <ac:chgData name="Jonathan Loo" userId="d2d72d48b56f45d8" providerId="LiveId" clId="{B816A1F6-97B7-4ACD-A812-B0A1120B03B6}" dt="2020-11-24T09:11:27.869" v="28187" actId="478"/>
          <ac:picMkLst>
            <pc:docMk/>
            <pc:sldMk cId="4040227399" sldId="555"/>
            <ac:picMk id="592" creationId="{CBB824C7-3B32-4831-B0BF-D080EB5940C0}"/>
          </ac:picMkLst>
        </pc:picChg>
        <pc:picChg chg="del">
          <ac:chgData name="Jonathan Loo" userId="d2d72d48b56f45d8" providerId="LiveId" clId="{B816A1F6-97B7-4ACD-A812-B0A1120B03B6}" dt="2020-11-24T09:11:27.869" v="28187" actId="478"/>
          <ac:picMkLst>
            <pc:docMk/>
            <pc:sldMk cId="4040227399" sldId="555"/>
            <ac:picMk id="594" creationId="{D267A5E9-8664-4273-AF47-E7050477EF5E}"/>
          </ac:picMkLst>
        </pc:picChg>
        <pc:picChg chg="del">
          <ac:chgData name="Jonathan Loo" userId="d2d72d48b56f45d8" providerId="LiveId" clId="{B816A1F6-97B7-4ACD-A812-B0A1120B03B6}" dt="2020-11-24T09:11:27.869" v="28187" actId="478"/>
          <ac:picMkLst>
            <pc:docMk/>
            <pc:sldMk cId="4040227399" sldId="555"/>
            <ac:picMk id="627" creationId="{B297879B-2BEA-45FA-A517-79B05D11A2C3}"/>
          </ac:picMkLst>
        </pc:picChg>
        <pc:cxnChg chg="add">
          <ac:chgData name="Jonathan Loo" userId="d2d72d48b56f45d8" providerId="LiveId" clId="{B816A1F6-97B7-4ACD-A812-B0A1120B03B6}" dt="2020-11-24T09:13:37.406" v="28369" actId="11529"/>
          <ac:cxnSpMkLst>
            <pc:docMk/>
            <pc:sldMk cId="4040227399" sldId="555"/>
            <ac:cxnSpMk id="14" creationId="{D01F0127-1A2A-427F-9CA5-33E876FC9E53}"/>
          </ac:cxnSpMkLst>
        </pc:cxnChg>
        <pc:cxnChg chg="add mod">
          <ac:chgData name="Jonathan Loo" userId="d2d72d48b56f45d8" providerId="LiveId" clId="{B816A1F6-97B7-4ACD-A812-B0A1120B03B6}" dt="2020-11-24T09:13:26.792" v="28355" actId="1076"/>
          <ac:cxnSpMkLst>
            <pc:docMk/>
            <pc:sldMk cId="4040227399" sldId="555"/>
            <ac:cxnSpMk id="56" creationId="{2BBF0F5D-A2E4-4895-A086-1569BCE881FB}"/>
          </ac:cxnSpMkLst>
        </pc:cxnChg>
        <pc:cxnChg chg="add del mod">
          <ac:chgData name="Jonathan Loo" userId="d2d72d48b56f45d8" providerId="LiveId" clId="{B816A1F6-97B7-4ACD-A812-B0A1120B03B6}" dt="2020-11-24T09:15:20.226" v="28474" actId="478"/>
          <ac:cxnSpMkLst>
            <pc:docMk/>
            <pc:sldMk cId="4040227399" sldId="555"/>
            <ac:cxnSpMk id="59" creationId="{89D94383-8D11-4D7B-AE34-235A4CF68C07}"/>
          </ac:cxnSpMkLst>
        </pc:cxnChg>
        <pc:cxnChg chg="mod">
          <ac:chgData name="Jonathan Loo" userId="d2d72d48b56f45d8" providerId="LiveId" clId="{B816A1F6-97B7-4ACD-A812-B0A1120B03B6}" dt="2020-11-24T09:11:27.869" v="28187" actId="478"/>
          <ac:cxnSpMkLst>
            <pc:docMk/>
            <pc:sldMk cId="4040227399" sldId="555"/>
            <ac:cxnSpMk id="69" creationId="{88448A52-28F6-44E9-94AD-E287ED64C28F}"/>
          </ac:cxnSpMkLst>
        </pc:cxnChg>
        <pc:cxnChg chg="mod">
          <ac:chgData name="Jonathan Loo" userId="d2d72d48b56f45d8" providerId="LiveId" clId="{B816A1F6-97B7-4ACD-A812-B0A1120B03B6}" dt="2020-11-24T09:11:27.869" v="28187" actId="478"/>
          <ac:cxnSpMkLst>
            <pc:docMk/>
            <pc:sldMk cId="4040227399" sldId="555"/>
            <ac:cxnSpMk id="72" creationId="{711AC908-D8E3-462C-9740-176F6AF3D315}"/>
          </ac:cxnSpMkLst>
        </pc:cxnChg>
        <pc:cxnChg chg="mod">
          <ac:chgData name="Jonathan Loo" userId="d2d72d48b56f45d8" providerId="LiveId" clId="{B816A1F6-97B7-4ACD-A812-B0A1120B03B6}" dt="2020-11-24T09:11:27.869" v="28187" actId="478"/>
          <ac:cxnSpMkLst>
            <pc:docMk/>
            <pc:sldMk cId="4040227399" sldId="555"/>
            <ac:cxnSpMk id="76" creationId="{62745F65-448B-45F1-8E59-8463DA2A41A5}"/>
          </ac:cxnSpMkLst>
        </pc:cxnChg>
        <pc:cxnChg chg="del mod">
          <ac:chgData name="Jonathan Loo" userId="d2d72d48b56f45d8" providerId="LiveId" clId="{B816A1F6-97B7-4ACD-A812-B0A1120B03B6}" dt="2020-11-24T09:11:27.869" v="28187" actId="478"/>
          <ac:cxnSpMkLst>
            <pc:docMk/>
            <pc:sldMk cId="4040227399" sldId="555"/>
            <ac:cxnSpMk id="161" creationId="{0852D6A3-D2E9-4EBF-A999-593CCD55C89A}"/>
          </ac:cxnSpMkLst>
        </pc:cxnChg>
      </pc:sldChg>
      <pc:sldChg chg="modSp new mod">
        <pc:chgData name="Jonathan Loo" userId="d2d72d48b56f45d8" providerId="LiveId" clId="{B816A1F6-97B7-4ACD-A812-B0A1120B03B6}" dt="2020-11-25T14:34:33.179" v="50434" actId="20577"/>
        <pc:sldMkLst>
          <pc:docMk/>
          <pc:sldMk cId="4125171983" sldId="555"/>
        </pc:sldMkLst>
        <pc:spChg chg="mod">
          <ac:chgData name="Jonathan Loo" userId="d2d72d48b56f45d8" providerId="LiveId" clId="{B816A1F6-97B7-4ACD-A812-B0A1120B03B6}" dt="2020-11-24T10:26:18.421" v="30533" actId="20577"/>
          <ac:spMkLst>
            <pc:docMk/>
            <pc:sldMk cId="4125171983" sldId="555"/>
            <ac:spMk id="2" creationId="{14AECF84-6A0D-47A5-BB22-03C29D1EADE0}"/>
          </ac:spMkLst>
        </pc:spChg>
        <pc:spChg chg="mod">
          <ac:chgData name="Jonathan Loo" userId="d2d72d48b56f45d8" providerId="LiveId" clId="{B816A1F6-97B7-4ACD-A812-B0A1120B03B6}" dt="2020-11-25T14:34:33.179" v="50434" actId="20577"/>
          <ac:spMkLst>
            <pc:docMk/>
            <pc:sldMk cId="4125171983" sldId="555"/>
            <ac:spMk id="3" creationId="{8C152089-E1E8-4DBB-907C-C00D9418306F}"/>
          </ac:spMkLst>
        </pc:spChg>
      </pc:sldChg>
      <pc:sldChg chg="addSp delSp modSp add del mod modClrScheme chgLayout">
        <pc:chgData name="Jonathan Loo" userId="d2d72d48b56f45d8" providerId="LiveId" clId="{B816A1F6-97B7-4ACD-A812-B0A1120B03B6}" dt="2020-11-24T13:43:02.932" v="38168" actId="47"/>
        <pc:sldMkLst>
          <pc:docMk/>
          <pc:sldMk cId="151366614" sldId="556"/>
        </pc:sldMkLst>
        <pc:spChg chg="mod ord">
          <ac:chgData name="Jonathan Loo" userId="d2d72d48b56f45d8" providerId="LiveId" clId="{B816A1F6-97B7-4ACD-A812-B0A1120B03B6}" dt="2020-11-24T10:42:35.415" v="31736"/>
          <ac:spMkLst>
            <pc:docMk/>
            <pc:sldMk cId="151366614" sldId="556"/>
            <ac:spMk id="2" creationId="{14AECF84-6A0D-47A5-BB22-03C29D1EADE0}"/>
          </ac:spMkLst>
        </pc:spChg>
        <pc:spChg chg="del mod ord">
          <ac:chgData name="Jonathan Loo" userId="d2d72d48b56f45d8" providerId="LiveId" clId="{B816A1F6-97B7-4ACD-A812-B0A1120B03B6}" dt="2020-11-24T11:06:28.285" v="32559" actId="478"/>
          <ac:spMkLst>
            <pc:docMk/>
            <pc:sldMk cId="151366614" sldId="556"/>
            <ac:spMk id="3" creationId="{8C152089-E1E8-4DBB-907C-C00D9418306F}"/>
          </ac:spMkLst>
        </pc:spChg>
        <pc:spChg chg="add del mod ord">
          <ac:chgData name="Jonathan Loo" userId="d2d72d48b56f45d8" providerId="LiveId" clId="{B816A1F6-97B7-4ACD-A812-B0A1120B03B6}" dt="2020-11-24T13:03:03.104" v="36639" actId="478"/>
          <ac:spMkLst>
            <pc:docMk/>
            <pc:sldMk cId="151366614" sldId="556"/>
            <ac:spMk id="4" creationId="{FEF46101-DCB1-467D-B7C3-A32940059967}"/>
          </ac:spMkLst>
        </pc:spChg>
        <pc:spChg chg="add del mod">
          <ac:chgData name="Jonathan Loo" userId="d2d72d48b56f45d8" providerId="LiveId" clId="{B816A1F6-97B7-4ACD-A812-B0A1120B03B6}" dt="2020-11-24T13:42:59.156" v="38167" actId="478"/>
          <ac:spMkLst>
            <pc:docMk/>
            <pc:sldMk cId="151366614" sldId="556"/>
            <ac:spMk id="46" creationId="{2FCC83AA-D8DE-4B38-B23E-F42610787531}"/>
          </ac:spMkLst>
        </pc:spChg>
        <pc:picChg chg="add del mod">
          <ac:chgData name="Jonathan Loo" userId="d2d72d48b56f45d8" providerId="LiveId" clId="{B816A1F6-97B7-4ACD-A812-B0A1120B03B6}" dt="2020-11-24T11:06:41.357" v="32572" actId="478"/>
          <ac:picMkLst>
            <pc:docMk/>
            <pc:sldMk cId="151366614" sldId="556"/>
            <ac:picMk id="6" creationId="{98C3AFB5-4895-4961-9EA3-F72F3A01B8D5}"/>
          </ac:picMkLst>
        </pc:picChg>
        <pc:picChg chg="del mod ord">
          <ac:chgData name="Jonathan Loo" userId="d2d72d48b56f45d8" providerId="LiveId" clId="{B816A1F6-97B7-4ACD-A812-B0A1120B03B6}" dt="2020-11-24T11:13:29.984" v="32590" actId="478"/>
          <ac:picMkLst>
            <pc:docMk/>
            <pc:sldMk cId="151366614" sldId="556"/>
            <ac:picMk id="7" creationId="{8431658E-57FC-4280-89AA-3608514E2B53}"/>
          </ac:picMkLst>
        </pc:picChg>
        <pc:picChg chg="del mod ord">
          <ac:chgData name="Jonathan Loo" userId="d2d72d48b56f45d8" providerId="LiveId" clId="{B816A1F6-97B7-4ACD-A812-B0A1120B03B6}" dt="2020-11-24T11:13:47.199" v="32607" actId="478"/>
          <ac:picMkLst>
            <pc:docMk/>
            <pc:sldMk cId="151366614" sldId="556"/>
            <ac:picMk id="9" creationId="{83678D32-37AD-47A2-B955-6AD826455B65}"/>
          </ac:picMkLst>
        </pc:picChg>
        <pc:picChg chg="del mod ord">
          <ac:chgData name="Jonathan Loo" userId="d2d72d48b56f45d8" providerId="LiveId" clId="{B816A1F6-97B7-4ACD-A812-B0A1120B03B6}" dt="2020-11-24T11:14:52.441" v="32625" actId="478"/>
          <ac:picMkLst>
            <pc:docMk/>
            <pc:sldMk cId="151366614" sldId="556"/>
            <ac:picMk id="11" creationId="{FCB4C42D-4F18-4D9E-B82F-83A05F600FC2}"/>
          </ac:picMkLst>
        </pc:picChg>
        <pc:picChg chg="del mod ord">
          <ac:chgData name="Jonathan Loo" userId="d2d72d48b56f45d8" providerId="LiveId" clId="{B816A1F6-97B7-4ACD-A812-B0A1120B03B6}" dt="2020-11-24T11:15:14.152" v="32642" actId="478"/>
          <ac:picMkLst>
            <pc:docMk/>
            <pc:sldMk cId="151366614" sldId="556"/>
            <ac:picMk id="13" creationId="{06BCB742-1C11-439C-A5CB-644B620C29FC}"/>
          </ac:picMkLst>
        </pc:picChg>
        <pc:picChg chg="del mod ord">
          <ac:chgData name="Jonathan Loo" userId="d2d72d48b56f45d8" providerId="LiveId" clId="{B816A1F6-97B7-4ACD-A812-B0A1120B03B6}" dt="2020-11-24T12:56:45.541" v="36448" actId="478"/>
          <ac:picMkLst>
            <pc:docMk/>
            <pc:sldMk cId="151366614" sldId="556"/>
            <ac:picMk id="15" creationId="{75E891A6-3C2E-4609-920B-A46CF5537567}"/>
          </ac:picMkLst>
        </pc:picChg>
        <pc:picChg chg="add del mod">
          <ac:chgData name="Jonathan Loo" userId="d2d72d48b56f45d8" providerId="LiveId" clId="{B816A1F6-97B7-4ACD-A812-B0A1120B03B6}" dt="2020-11-24T11:15:32.594" v="32662" actId="478"/>
          <ac:picMkLst>
            <pc:docMk/>
            <pc:sldMk cId="151366614" sldId="556"/>
            <ac:picMk id="17" creationId="{09C1C080-2398-4E0C-AFF1-A4E62930B0AA}"/>
          </ac:picMkLst>
        </pc:picChg>
        <pc:picChg chg="del mod ord">
          <ac:chgData name="Jonathan Loo" userId="d2d72d48b56f45d8" providerId="LiveId" clId="{B816A1F6-97B7-4ACD-A812-B0A1120B03B6}" dt="2020-11-24T11:15:45.332" v="32680" actId="478"/>
          <ac:picMkLst>
            <pc:docMk/>
            <pc:sldMk cId="151366614" sldId="556"/>
            <ac:picMk id="18" creationId="{D3782DB2-8350-4DBC-B2B3-62417F986167}"/>
          </ac:picMkLst>
        </pc:picChg>
        <pc:picChg chg="del mod ord">
          <ac:chgData name="Jonathan Loo" userId="d2d72d48b56f45d8" providerId="LiveId" clId="{B816A1F6-97B7-4ACD-A812-B0A1120B03B6}" dt="2020-11-24T11:16:27.973" v="32697" actId="478"/>
          <ac:picMkLst>
            <pc:docMk/>
            <pc:sldMk cId="151366614" sldId="556"/>
            <ac:picMk id="20" creationId="{0A50ED7A-D070-41D4-B04F-0667A8EB59E7}"/>
          </ac:picMkLst>
        </pc:picChg>
        <pc:picChg chg="del mod ord">
          <ac:chgData name="Jonathan Loo" userId="d2d72d48b56f45d8" providerId="LiveId" clId="{B816A1F6-97B7-4ACD-A812-B0A1120B03B6}" dt="2020-11-24T11:17:14.866" v="32714" actId="478"/>
          <ac:picMkLst>
            <pc:docMk/>
            <pc:sldMk cId="151366614" sldId="556"/>
            <ac:picMk id="22" creationId="{41F24419-85CE-477F-A326-41D401300029}"/>
          </ac:picMkLst>
        </pc:picChg>
        <pc:picChg chg="del mod ord">
          <ac:chgData name="Jonathan Loo" userId="d2d72d48b56f45d8" providerId="LiveId" clId="{B816A1F6-97B7-4ACD-A812-B0A1120B03B6}" dt="2020-11-24T11:17:34.582" v="32731" actId="478"/>
          <ac:picMkLst>
            <pc:docMk/>
            <pc:sldMk cId="151366614" sldId="556"/>
            <ac:picMk id="24" creationId="{BC647510-75F3-4273-8468-1AE01C0F04B7}"/>
          </ac:picMkLst>
        </pc:picChg>
        <pc:picChg chg="del mod ord">
          <ac:chgData name="Jonathan Loo" userId="d2d72d48b56f45d8" providerId="LiveId" clId="{B816A1F6-97B7-4ACD-A812-B0A1120B03B6}" dt="2020-11-24T11:18:01.467" v="32750" actId="478"/>
          <ac:picMkLst>
            <pc:docMk/>
            <pc:sldMk cId="151366614" sldId="556"/>
            <ac:picMk id="26" creationId="{E55226A2-5FB1-4D26-A0A5-3CA3C5D404B3}"/>
          </ac:picMkLst>
        </pc:picChg>
        <pc:picChg chg="del mod ord">
          <ac:chgData name="Jonathan Loo" userId="d2d72d48b56f45d8" providerId="LiveId" clId="{B816A1F6-97B7-4ACD-A812-B0A1120B03B6}" dt="2020-11-24T11:18:17.645" v="32768" actId="478"/>
          <ac:picMkLst>
            <pc:docMk/>
            <pc:sldMk cId="151366614" sldId="556"/>
            <ac:picMk id="28" creationId="{A56046C7-0EB1-4110-BB04-B5C647C28B86}"/>
          </ac:picMkLst>
        </pc:picChg>
        <pc:picChg chg="del mod ord">
          <ac:chgData name="Jonathan Loo" userId="d2d72d48b56f45d8" providerId="LiveId" clId="{B816A1F6-97B7-4ACD-A812-B0A1120B03B6}" dt="2020-11-24T11:19:17.499" v="32850" actId="478"/>
          <ac:picMkLst>
            <pc:docMk/>
            <pc:sldMk cId="151366614" sldId="556"/>
            <ac:picMk id="30" creationId="{CC81D18E-DBA7-46AF-A20E-10B4EF14A754}"/>
          </ac:picMkLst>
        </pc:picChg>
        <pc:picChg chg="del mod ord">
          <ac:chgData name="Jonathan Loo" userId="d2d72d48b56f45d8" providerId="LiveId" clId="{B816A1F6-97B7-4ACD-A812-B0A1120B03B6}" dt="2020-11-24T12:57:53.980" v="36476" actId="478"/>
          <ac:picMkLst>
            <pc:docMk/>
            <pc:sldMk cId="151366614" sldId="556"/>
            <ac:picMk id="32" creationId="{9F77206E-EC30-444A-860E-8C17E3582368}"/>
          </ac:picMkLst>
        </pc:picChg>
        <pc:picChg chg="del mod">
          <ac:chgData name="Jonathan Loo" userId="d2d72d48b56f45d8" providerId="LiveId" clId="{B816A1F6-97B7-4ACD-A812-B0A1120B03B6}" dt="2020-11-24T12:57:28.695" v="36454" actId="478"/>
          <ac:picMkLst>
            <pc:docMk/>
            <pc:sldMk cId="151366614" sldId="556"/>
            <ac:picMk id="33" creationId="{28FCE99F-9529-46E4-8AED-965A1131823D}"/>
          </ac:picMkLst>
        </pc:picChg>
        <pc:picChg chg="mod">
          <ac:chgData name="Jonathan Loo" userId="d2d72d48b56f45d8" providerId="LiveId" clId="{B816A1F6-97B7-4ACD-A812-B0A1120B03B6}" dt="2020-11-24T13:02:45.743" v="36635" actId="1076"/>
          <ac:picMkLst>
            <pc:docMk/>
            <pc:sldMk cId="151366614" sldId="556"/>
            <ac:picMk id="34" creationId="{254ABF35-4E86-44F3-9A96-C81ECAE9D83B}"/>
          </ac:picMkLst>
        </pc:picChg>
        <pc:picChg chg="del mod ord">
          <ac:chgData name="Jonathan Loo" userId="d2d72d48b56f45d8" providerId="LiveId" clId="{B816A1F6-97B7-4ACD-A812-B0A1120B03B6}" dt="2020-11-24T12:58:07.392" v="36495" actId="478"/>
          <ac:picMkLst>
            <pc:docMk/>
            <pc:sldMk cId="151366614" sldId="556"/>
            <ac:picMk id="36" creationId="{38FA5516-5DD3-4351-9063-AEB60AEDE54B}"/>
          </ac:picMkLst>
        </pc:picChg>
        <pc:picChg chg="del mod ord">
          <ac:chgData name="Jonathan Loo" userId="d2d72d48b56f45d8" providerId="LiveId" clId="{B816A1F6-97B7-4ACD-A812-B0A1120B03B6}" dt="2020-11-24T12:58:27.804" v="36513" actId="478"/>
          <ac:picMkLst>
            <pc:docMk/>
            <pc:sldMk cId="151366614" sldId="556"/>
            <ac:picMk id="38" creationId="{988AB84E-F3A0-4C62-85B5-3667592A543E}"/>
          </ac:picMkLst>
        </pc:picChg>
        <pc:picChg chg="del mod ord">
          <ac:chgData name="Jonathan Loo" userId="d2d72d48b56f45d8" providerId="LiveId" clId="{B816A1F6-97B7-4ACD-A812-B0A1120B03B6}" dt="2020-11-24T13:13:21.028" v="36771" actId="478"/>
          <ac:picMkLst>
            <pc:docMk/>
            <pc:sldMk cId="151366614" sldId="556"/>
            <ac:picMk id="40" creationId="{00D85F1E-8E8C-469A-8362-902E4FC37859}"/>
          </ac:picMkLst>
        </pc:picChg>
        <pc:picChg chg="add del mod">
          <ac:chgData name="Jonathan Loo" userId="d2d72d48b56f45d8" providerId="LiveId" clId="{B816A1F6-97B7-4ACD-A812-B0A1120B03B6}" dt="2020-11-24T12:58:55.309" v="36535" actId="478"/>
          <ac:picMkLst>
            <pc:docMk/>
            <pc:sldMk cId="151366614" sldId="556"/>
            <ac:picMk id="42" creationId="{15B42139-5A84-42A5-A34C-AC88D2DA4405}"/>
          </ac:picMkLst>
        </pc:picChg>
        <pc:picChg chg="del mod ord">
          <ac:chgData name="Jonathan Loo" userId="d2d72d48b56f45d8" providerId="LiveId" clId="{B816A1F6-97B7-4ACD-A812-B0A1120B03B6}" dt="2020-11-24T13:36:06.740" v="37891" actId="478"/>
          <ac:picMkLst>
            <pc:docMk/>
            <pc:sldMk cId="151366614" sldId="556"/>
            <ac:picMk id="43" creationId="{FDFDCF2E-BA88-4792-84A6-4D8F26A45CA2}"/>
          </ac:picMkLst>
        </pc:picChg>
        <pc:picChg chg="add del mod">
          <ac:chgData name="Jonathan Loo" userId="d2d72d48b56f45d8" providerId="LiveId" clId="{B816A1F6-97B7-4ACD-A812-B0A1120B03B6}" dt="2020-11-24T13:05:55.781" v="36705" actId="478"/>
          <ac:picMkLst>
            <pc:docMk/>
            <pc:sldMk cId="151366614" sldId="556"/>
            <ac:picMk id="49" creationId="{9980C1AA-C388-4C94-9322-02339FE8FC4F}"/>
          </ac:picMkLst>
        </pc:picChg>
        <pc:picChg chg="add del mod">
          <ac:chgData name="Jonathan Loo" userId="d2d72d48b56f45d8" providerId="LiveId" clId="{B816A1F6-97B7-4ACD-A812-B0A1120B03B6}" dt="2020-11-24T13:01:34.347" v="36601" actId="478"/>
          <ac:picMkLst>
            <pc:docMk/>
            <pc:sldMk cId="151366614" sldId="556"/>
            <ac:picMk id="50" creationId="{B83C00E9-5E70-4915-98CC-70F87293206A}"/>
          </ac:picMkLst>
        </pc:picChg>
        <pc:picChg chg="del mod ord">
          <ac:chgData name="Jonathan Loo" userId="d2d72d48b56f45d8" providerId="LiveId" clId="{B816A1F6-97B7-4ACD-A812-B0A1120B03B6}" dt="2020-11-24T13:02:35.933" v="36628" actId="478"/>
          <ac:picMkLst>
            <pc:docMk/>
            <pc:sldMk cId="151366614" sldId="556"/>
            <ac:picMk id="51" creationId="{A013679B-7E19-47AF-B376-D6E92F7C7776}"/>
          </ac:picMkLst>
        </pc:picChg>
        <pc:picChg chg="del mod ord">
          <ac:chgData name="Jonathan Loo" userId="d2d72d48b56f45d8" providerId="LiveId" clId="{B816A1F6-97B7-4ACD-A812-B0A1120B03B6}" dt="2020-11-24T13:03:35.944" v="36652" actId="478"/>
          <ac:picMkLst>
            <pc:docMk/>
            <pc:sldMk cId="151366614" sldId="556"/>
            <ac:picMk id="53" creationId="{D5C0F77C-EB06-41FB-8E93-A11FDF9A15E0}"/>
          </ac:picMkLst>
        </pc:picChg>
        <pc:picChg chg="del mod ord">
          <ac:chgData name="Jonathan Loo" userId="d2d72d48b56f45d8" providerId="LiveId" clId="{B816A1F6-97B7-4ACD-A812-B0A1120B03B6}" dt="2020-11-24T13:42:59.156" v="38167" actId="478"/>
          <ac:picMkLst>
            <pc:docMk/>
            <pc:sldMk cId="151366614" sldId="556"/>
            <ac:picMk id="55" creationId="{D780D792-D534-4601-9D4D-2036FEDF2E27}"/>
          </ac:picMkLst>
        </pc:picChg>
        <pc:picChg chg="add del mod">
          <ac:chgData name="Jonathan Loo" userId="d2d72d48b56f45d8" providerId="LiveId" clId="{B816A1F6-97B7-4ACD-A812-B0A1120B03B6}" dt="2020-11-24T13:04:34.440" v="36682" actId="478"/>
          <ac:picMkLst>
            <pc:docMk/>
            <pc:sldMk cId="151366614" sldId="556"/>
            <ac:picMk id="58" creationId="{FB3DA740-59C6-4AE1-9E9F-CAC35A00B08D}"/>
          </ac:picMkLst>
        </pc:picChg>
        <pc:picChg chg="del mod ord">
          <ac:chgData name="Jonathan Loo" userId="d2d72d48b56f45d8" providerId="LiveId" clId="{B816A1F6-97B7-4ACD-A812-B0A1120B03B6}" dt="2020-11-24T13:35:29.198" v="37868" actId="478"/>
          <ac:picMkLst>
            <pc:docMk/>
            <pc:sldMk cId="151366614" sldId="556"/>
            <ac:picMk id="59" creationId="{B77818E8-7468-496D-BE4B-F1C4CB8A4045}"/>
          </ac:picMkLst>
        </pc:picChg>
        <pc:picChg chg="del mod ord">
          <ac:chgData name="Jonathan Loo" userId="d2d72d48b56f45d8" providerId="LiveId" clId="{B816A1F6-97B7-4ACD-A812-B0A1120B03B6}" dt="2020-11-24T13:10:35.866" v="36724" actId="478"/>
          <ac:picMkLst>
            <pc:docMk/>
            <pc:sldMk cId="151366614" sldId="556"/>
            <ac:picMk id="61" creationId="{7F9750F9-7E40-431C-BA8E-4D655B9E0E34}"/>
          </ac:picMkLst>
        </pc:picChg>
        <pc:picChg chg="del mod ord">
          <ac:chgData name="Jonathan Loo" userId="d2d72d48b56f45d8" providerId="LiveId" clId="{B816A1F6-97B7-4ACD-A812-B0A1120B03B6}" dt="2020-11-24T13:13:02.632" v="36745" actId="478"/>
          <ac:picMkLst>
            <pc:docMk/>
            <pc:sldMk cId="151366614" sldId="556"/>
            <ac:picMk id="63" creationId="{85F88F6E-7D61-4463-A553-364F65E18668}"/>
          </ac:picMkLst>
        </pc:picChg>
        <pc:picChg chg="add del mod">
          <ac:chgData name="Jonathan Loo" userId="d2d72d48b56f45d8" providerId="LiveId" clId="{B816A1F6-97B7-4ACD-A812-B0A1120B03B6}" dt="2020-11-24T13:14:54.848" v="36845" actId="478"/>
          <ac:picMkLst>
            <pc:docMk/>
            <pc:sldMk cId="151366614" sldId="556"/>
            <ac:picMk id="69" creationId="{1AECA2BB-5458-455F-B2ED-E388E73DC81E}"/>
          </ac:picMkLst>
        </pc:picChg>
        <pc:picChg chg="add del mod">
          <ac:chgData name="Jonathan Loo" userId="d2d72d48b56f45d8" providerId="LiveId" clId="{B816A1F6-97B7-4ACD-A812-B0A1120B03B6}" dt="2020-11-24T13:16:18.893" v="36901" actId="478"/>
          <ac:picMkLst>
            <pc:docMk/>
            <pc:sldMk cId="151366614" sldId="556"/>
            <ac:picMk id="76" creationId="{9B75BC51-6C13-469B-98EE-53CFCF18B5AD}"/>
          </ac:picMkLst>
        </pc:picChg>
        <pc:picChg chg="del mod ord">
          <ac:chgData name="Jonathan Loo" userId="d2d72d48b56f45d8" providerId="LiveId" clId="{B816A1F6-97B7-4ACD-A812-B0A1120B03B6}" dt="2020-11-24T13:36:52.725" v="37959" actId="478"/>
          <ac:picMkLst>
            <pc:docMk/>
            <pc:sldMk cId="151366614" sldId="556"/>
            <ac:picMk id="1025" creationId="{BEA1CADA-4964-47C8-9793-AE8C0E554FD9}"/>
          </ac:picMkLst>
        </pc:picChg>
        <pc:picChg chg="add del mod">
          <ac:chgData name="Jonathan Loo" userId="d2d72d48b56f45d8" providerId="LiveId" clId="{B816A1F6-97B7-4ACD-A812-B0A1120B03B6}" dt="2020-11-24T13:42:55.771" v="38164" actId="478"/>
          <ac:picMkLst>
            <pc:docMk/>
            <pc:sldMk cId="151366614" sldId="556"/>
            <ac:picMk id="1026" creationId="{4F45196D-A094-4A63-83F2-E7330A3B8240}"/>
          </ac:picMkLst>
        </pc:picChg>
        <pc:picChg chg="del mod ord">
          <ac:chgData name="Jonathan Loo" userId="d2d72d48b56f45d8" providerId="LiveId" clId="{B816A1F6-97B7-4ACD-A812-B0A1120B03B6}" dt="2020-11-24T13:17:05.457" v="36926" actId="478"/>
          <ac:picMkLst>
            <pc:docMk/>
            <pc:sldMk cId="151366614" sldId="556"/>
            <ac:picMk id="1028" creationId="{77AFE471-B2AA-47EC-B67D-B9E7FDD42D1B}"/>
          </ac:picMkLst>
        </pc:picChg>
        <pc:picChg chg="del mod ord">
          <ac:chgData name="Jonathan Loo" userId="d2d72d48b56f45d8" providerId="LiveId" clId="{B816A1F6-97B7-4ACD-A812-B0A1120B03B6}" dt="2020-11-24T13:14:41.232" v="36833"/>
          <ac:picMkLst>
            <pc:docMk/>
            <pc:sldMk cId="151366614" sldId="556"/>
            <ac:picMk id="1030" creationId="{0D18FF4E-3C10-44D2-9B50-35D4D46009F8}"/>
          </ac:picMkLst>
        </pc:picChg>
        <pc:picChg chg="del mod ord">
          <ac:chgData name="Jonathan Loo" userId="d2d72d48b56f45d8" providerId="LiveId" clId="{B816A1F6-97B7-4ACD-A812-B0A1120B03B6}" dt="2020-11-24T13:15:10.436" v="36861" actId="478"/>
          <ac:picMkLst>
            <pc:docMk/>
            <pc:sldMk cId="151366614" sldId="556"/>
            <ac:picMk id="1032" creationId="{6E56B70F-186A-43F7-BFFC-DE8769C8B8AF}"/>
          </ac:picMkLst>
        </pc:picChg>
        <pc:picChg chg="del mod ord">
          <ac:chgData name="Jonathan Loo" userId="d2d72d48b56f45d8" providerId="LiveId" clId="{B816A1F6-97B7-4ACD-A812-B0A1120B03B6}" dt="2020-11-24T13:15:57.651" v="36887" actId="478"/>
          <ac:picMkLst>
            <pc:docMk/>
            <pc:sldMk cId="151366614" sldId="556"/>
            <ac:picMk id="1034" creationId="{BDC3801D-3EC2-422E-AC2B-5AC70B362EA7}"/>
          </ac:picMkLst>
        </pc:picChg>
        <pc:picChg chg="del mod ord">
          <ac:chgData name="Jonathan Loo" userId="d2d72d48b56f45d8" providerId="LiveId" clId="{B816A1F6-97B7-4ACD-A812-B0A1120B03B6}" dt="2020-11-24T13:37:22.493" v="37995" actId="478"/>
          <ac:picMkLst>
            <pc:docMk/>
            <pc:sldMk cId="151366614" sldId="556"/>
            <ac:picMk id="1036" creationId="{F2A03A43-6D43-4CAF-868A-699407218E1F}"/>
          </ac:picMkLst>
        </pc:picChg>
        <pc:picChg chg="del mod ord">
          <ac:chgData name="Jonathan Loo" userId="d2d72d48b56f45d8" providerId="LiveId" clId="{B816A1F6-97B7-4ACD-A812-B0A1120B03B6}" dt="2020-11-24T13:36:36.929" v="37939" actId="478"/>
          <ac:picMkLst>
            <pc:docMk/>
            <pc:sldMk cId="151366614" sldId="556"/>
            <ac:picMk id="1038" creationId="{67E2AC1C-D800-4FA0-9180-0AD320CD5F3E}"/>
          </ac:picMkLst>
        </pc:picChg>
        <pc:picChg chg="del mod ord">
          <ac:chgData name="Jonathan Loo" userId="d2d72d48b56f45d8" providerId="LiveId" clId="{B816A1F6-97B7-4ACD-A812-B0A1120B03B6}" dt="2020-11-24T13:42:59.156" v="38167" actId="478"/>
          <ac:picMkLst>
            <pc:docMk/>
            <pc:sldMk cId="151366614" sldId="556"/>
            <ac:picMk id="1040" creationId="{CA579162-10C2-402A-ADE1-35F2226DC16B}"/>
          </ac:picMkLst>
        </pc:picChg>
        <pc:picChg chg="del mod ord">
          <ac:chgData name="Jonathan Loo" userId="d2d72d48b56f45d8" providerId="LiveId" clId="{B816A1F6-97B7-4ACD-A812-B0A1120B03B6}" dt="2020-11-24T13:36:14.349" v="37914" actId="478"/>
          <ac:picMkLst>
            <pc:docMk/>
            <pc:sldMk cId="151366614" sldId="556"/>
            <ac:picMk id="1042" creationId="{66C5416B-FE12-4C9C-9A59-023C65041887}"/>
          </ac:picMkLst>
        </pc:picChg>
        <pc:picChg chg="del mod ord">
          <ac:chgData name="Jonathan Loo" userId="d2d72d48b56f45d8" providerId="LiveId" clId="{B816A1F6-97B7-4ACD-A812-B0A1120B03B6}" dt="2020-11-24T13:42:59.156" v="38167" actId="478"/>
          <ac:picMkLst>
            <pc:docMk/>
            <pc:sldMk cId="151366614" sldId="556"/>
            <ac:picMk id="1044" creationId="{351A4F58-3FC0-4CF4-AEFC-10523797DB8E}"/>
          </ac:picMkLst>
        </pc:picChg>
        <pc:picChg chg="del mod ord">
          <ac:chgData name="Jonathan Loo" userId="d2d72d48b56f45d8" providerId="LiveId" clId="{B816A1F6-97B7-4ACD-A812-B0A1120B03B6}" dt="2020-11-24T13:42:56.548" v="38166" actId="478"/>
          <ac:picMkLst>
            <pc:docMk/>
            <pc:sldMk cId="151366614" sldId="556"/>
            <ac:picMk id="1046" creationId="{79B2E29B-92E1-49C2-8969-0C9B9D2CB87F}"/>
          </ac:picMkLst>
        </pc:picChg>
        <pc:picChg chg="del mod ord">
          <ac:chgData name="Jonathan Loo" userId="d2d72d48b56f45d8" providerId="LiveId" clId="{B816A1F6-97B7-4ACD-A812-B0A1120B03B6}" dt="2020-11-24T13:37:04.604" v="37979" actId="478"/>
          <ac:picMkLst>
            <pc:docMk/>
            <pc:sldMk cId="151366614" sldId="556"/>
            <ac:picMk id="1048" creationId="{159A9616-D15C-4CC9-A9CC-E0C337A725D6}"/>
          </ac:picMkLst>
        </pc:picChg>
        <pc:picChg chg="del mod ord">
          <ac:chgData name="Jonathan Loo" userId="d2d72d48b56f45d8" providerId="LiveId" clId="{B816A1F6-97B7-4ACD-A812-B0A1120B03B6}" dt="2020-11-24T13:42:59.156" v="38167" actId="478"/>
          <ac:picMkLst>
            <pc:docMk/>
            <pc:sldMk cId="151366614" sldId="556"/>
            <ac:picMk id="1050" creationId="{0CC1E826-71E2-4ED9-9F59-ABB663ADA5CC}"/>
          </ac:picMkLst>
        </pc:picChg>
        <pc:picChg chg="del mod ord">
          <ac:chgData name="Jonathan Loo" userId="d2d72d48b56f45d8" providerId="LiveId" clId="{B816A1F6-97B7-4ACD-A812-B0A1120B03B6}" dt="2020-11-24T13:42:59.156" v="38167" actId="478"/>
          <ac:picMkLst>
            <pc:docMk/>
            <pc:sldMk cId="151366614" sldId="556"/>
            <ac:picMk id="1052" creationId="{050F9AF8-07AD-4803-9D9F-32B9AEDFE832}"/>
          </ac:picMkLst>
        </pc:picChg>
        <pc:cxnChg chg="add del mod">
          <ac:chgData name="Jonathan Loo" userId="d2d72d48b56f45d8" providerId="LiveId" clId="{B816A1F6-97B7-4ACD-A812-B0A1120B03B6}" dt="2020-11-24T13:42:59.156" v="38167" actId="478"/>
          <ac:cxnSpMkLst>
            <pc:docMk/>
            <pc:sldMk cId="151366614" sldId="556"/>
            <ac:cxnSpMk id="45" creationId="{F111501D-B650-4622-A3BD-71558DBE764A}"/>
          </ac:cxnSpMkLst>
        </pc:cxnChg>
        <pc:cxnChg chg="add del mod">
          <ac:chgData name="Jonathan Loo" userId="d2d72d48b56f45d8" providerId="LiveId" clId="{B816A1F6-97B7-4ACD-A812-B0A1120B03B6}" dt="2020-11-24T13:42:59.156" v="38167" actId="478"/>
          <ac:cxnSpMkLst>
            <pc:docMk/>
            <pc:sldMk cId="151366614" sldId="556"/>
            <ac:cxnSpMk id="57" creationId="{170AFA2C-38F2-465C-9D74-08F32C7DA8A2}"/>
          </ac:cxnSpMkLst>
        </pc:cxnChg>
      </pc:sldChg>
      <pc:sldChg chg="addSp delSp modSp add mod ord">
        <pc:chgData name="Jonathan Loo" userId="d2d72d48b56f45d8" providerId="LiveId" clId="{B816A1F6-97B7-4ACD-A812-B0A1120B03B6}" dt="2020-11-27T16:43:49.002" v="58942" actId="20577"/>
        <pc:sldMkLst>
          <pc:docMk/>
          <pc:sldMk cId="2067209560" sldId="557"/>
        </pc:sldMkLst>
        <pc:spChg chg="mod">
          <ac:chgData name="Jonathan Loo" userId="d2d72d48b56f45d8" providerId="LiveId" clId="{B816A1F6-97B7-4ACD-A812-B0A1120B03B6}" dt="2020-11-24T12:26:51.776" v="36079"/>
          <ac:spMkLst>
            <pc:docMk/>
            <pc:sldMk cId="2067209560" sldId="557"/>
            <ac:spMk id="4" creationId="{4F653C1C-F504-4587-8674-DB30D99E38B7}"/>
          </ac:spMkLst>
        </pc:spChg>
        <pc:spChg chg="add mod">
          <ac:chgData name="Jonathan Loo" userId="d2d72d48b56f45d8" providerId="LiveId" clId="{B816A1F6-97B7-4ACD-A812-B0A1120B03B6}" dt="2020-11-24T12:34:56.066" v="36430" actId="1035"/>
          <ac:spMkLst>
            <pc:docMk/>
            <pc:sldMk cId="2067209560" sldId="557"/>
            <ac:spMk id="5" creationId="{E288686A-FA5C-4F98-A75D-51F8FEA123FC}"/>
          </ac:spMkLst>
        </pc:spChg>
        <pc:spChg chg="add mod">
          <ac:chgData name="Jonathan Loo" userId="d2d72d48b56f45d8" providerId="LiveId" clId="{B816A1F6-97B7-4ACD-A812-B0A1120B03B6}" dt="2020-11-24T12:34:56.066" v="36430" actId="1035"/>
          <ac:spMkLst>
            <pc:docMk/>
            <pc:sldMk cId="2067209560" sldId="557"/>
            <ac:spMk id="9" creationId="{2FEE07CF-AF00-44A5-813A-0CE98E10128A}"/>
          </ac:spMkLst>
        </pc:spChg>
        <pc:spChg chg="add mod">
          <ac:chgData name="Jonathan Loo" userId="d2d72d48b56f45d8" providerId="LiveId" clId="{B816A1F6-97B7-4ACD-A812-B0A1120B03B6}" dt="2020-11-24T12:34:56.066" v="36430" actId="1035"/>
          <ac:spMkLst>
            <pc:docMk/>
            <pc:sldMk cId="2067209560" sldId="557"/>
            <ac:spMk id="10" creationId="{B1E0DC38-0C53-489F-B638-FDBFA77179BC}"/>
          </ac:spMkLst>
        </pc:spChg>
        <pc:spChg chg="add mod">
          <ac:chgData name="Jonathan Loo" userId="d2d72d48b56f45d8" providerId="LiveId" clId="{B816A1F6-97B7-4ACD-A812-B0A1120B03B6}" dt="2020-11-24T12:34:56.066" v="36430" actId="1035"/>
          <ac:spMkLst>
            <pc:docMk/>
            <pc:sldMk cId="2067209560" sldId="557"/>
            <ac:spMk id="11" creationId="{405A8674-1BA4-4071-B547-6DDC5FF4D6A1}"/>
          </ac:spMkLst>
        </pc:spChg>
        <pc:spChg chg="add mod">
          <ac:chgData name="Jonathan Loo" userId="d2d72d48b56f45d8" providerId="LiveId" clId="{B816A1F6-97B7-4ACD-A812-B0A1120B03B6}" dt="2020-11-24T12:34:56.066" v="36430" actId="1035"/>
          <ac:spMkLst>
            <pc:docMk/>
            <pc:sldMk cId="2067209560" sldId="557"/>
            <ac:spMk id="52" creationId="{3AE4B919-0DFD-4EA3-8169-7C6110A282BC}"/>
          </ac:spMkLst>
        </pc:spChg>
        <pc:spChg chg="del">
          <ac:chgData name="Jonathan Loo" userId="d2d72d48b56f45d8" providerId="LiveId" clId="{B816A1F6-97B7-4ACD-A812-B0A1120B03B6}" dt="2020-11-24T11:47:43.131" v="34165" actId="478"/>
          <ac:spMkLst>
            <pc:docMk/>
            <pc:sldMk cId="2067209560" sldId="557"/>
            <ac:spMk id="66" creationId="{990A9466-ED24-4A10-AA71-A877D9CA071C}"/>
          </ac:spMkLst>
        </pc:spChg>
        <pc:spChg chg="add mod">
          <ac:chgData name="Jonathan Loo" userId="d2d72d48b56f45d8" providerId="LiveId" clId="{B816A1F6-97B7-4ACD-A812-B0A1120B03B6}" dt="2020-11-24T11:47:51.432" v="34167" actId="1076"/>
          <ac:spMkLst>
            <pc:docMk/>
            <pc:sldMk cId="2067209560" sldId="557"/>
            <ac:spMk id="67" creationId="{8B8ABCA7-AA76-4FD6-A0AC-F07BEE2E4B37}"/>
          </ac:spMkLst>
        </pc:spChg>
        <pc:spChg chg="add mod">
          <ac:chgData name="Jonathan Loo" userId="d2d72d48b56f45d8" providerId="LiveId" clId="{B816A1F6-97B7-4ACD-A812-B0A1120B03B6}" dt="2020-11-24T11:47:51.432" v="34167" actId="1076"/>
          <ac:spMkLst>
            <pc:docMk/>
            <pc:sldMk cId="2067209560" sldId="557"/>
            <ac:spMk id="68" creationId="{CFD8EB1B-E8D6-4946-897E-250094DCAB68}"/>
          </ac:spMkLst>
        </pc:spChg>
        <pc:spChg chg="mod">
          <ac:chgData name="Jonathan Loo" userId="d2d72d48b56f45d8" providerId="LiveId" clId="{B816A1F6-97B7-4ACD-A812-B0A1120B03B6}" dt="2020-11-24T12:24:55.081" v="36056" actId="1037"/>
          <ac:spMkLst>
            <pc:docMk/>
            <pc:sldMk cId="2067209560" sldId="557"/>
            <ac:spMk id="70" creationId="{6B2762A1-4E9F-4D07-8DE2-69FB1B5CF2EC}"/>
          </ac:spMkLst>
        </pc:spChg>
        <pc:spChg chg="add mod">
          <ac:chgData name="Jonathan Loo" userId="d2d72d48b56f45d8" providerId="LiveId" clId="{B816A1F6-97B7-4ACD-A812-B0A1120B03B6}" dt="2020-11-24T11:47:51.432" v="34167" actId="1076"/>
          <ac:spMkLst>
            <pc:docMk/>
            <pc:sldMk cId="2067209560" sldId="557"/>
            <ac:spMk id="71" creationId="{7CFF312A-96E1-4502-9306-604496F10DF0}"/>
          </ac:spMkLst>
        </pc:spChg>
        <pc:spChg chg="add mod">
          <ac:chgData name="Jonathan Loo" userId="d2d72d48b56f45d8" providerId="LiveId" clId="{B816A1F6-97B7-4ACD-A812-B0A1120B03B6}" dt="2020-11-24T11:47:51.432" v="34167" actId="1076"/>
          <ac:spMkLst>
            <pc:docMk/>
            <pc:sldMk cId="2067209560" sldId="557"/>
            <ac:spMk id="73" creationId="{867CEE92-3AFA-435A-813C-0C0545C4B2E3}"/>
          </ac:spMkLst>
        </pc:spChg>
        <pc:spChg chg="add mod">
          <ac:chgData name="Jonathan Loo" userId="d2d72d48b56f45d8" providerId="LiveId" clId="{B816A1F6-97B7-4ACD-A812-B0A1120B03B6}" dt="2020-11-24T11:47:51.432" v="34167" actId="1076"/>
          <ac:spMkLst>
            <pc:docMk/>
            <pc:sldMk cId="2067209560" sldId="557"/>
            <ac:spMk id="74" creationId="{E5A6E86C-6D7C-4494-B87E-DAE496A44D1D}"/>
          </ac:spMkLst>
        </pc:spChg>
        <pc:spChg chg="add del mod">
          <ac:chgData name="Jonathan Loo" userId="d2d72d48b56f45d8" providerId="LiveId" clId="{B816A1F6-97B7-4ACD-A812-B0A1120B03B6}" dt="2020-11-24T12:24:48.033" v="36049" actId="478"/>
          <ac:spMkLst>
            <pc:docMk/>
            <pc:sldMk cId="2067209560" sldId="557"/>
            <ac:spMk id="75" creationId="{DB5ADF00-4D18-4009-9F94-5C5B6001A878}"/>
          </ac:spMkLst>
        </pc:spChg>
        <pc:spChg chg="add mod">
          <ac:chgData name="Jonathan Loo" userId="d2d72d48b56f45d8" providerId="LiveId" clId="{B816A1F6-97B7-4ACD-A812-B0A1120B03B6}" dt="2020-11-24T11:47:51.432" v="34167" actId="1076"/>
          <ac:spMkLst>
            <pc:docMk/>
            <pc:sldMk cId="2067209560" sldId="557"/>
            <ac:spMk id="77" creationId="{80D4C805-124F-4EEA-9166-0BAB30921664}"/>
          </ac:spMkLst>
        </pc:spChg>
        <pc:spChg chg="add mod">
          <ac:chgData name="Jonathan Loo" userId="d2d72d48b56f45d8" providerId="LiveId" clId="{B816A1F6-97B7-4ACD-A812-B0A1120B03B6}" dt="2020-11-24T11:47:51.432" v="34167" actId="1076"/>
          <ac:spMkLst>
            <pc:docMk/>
            <pc:sldMk cId="2067209560" sldId="557"/>
            <ac:spMk id="82" creationId="{8CB3FA25-8EA8-45F7-A69A-296254DC03A3}"/>
          </ac:spMkLst>
        </pc:spChg>
        <pc:spChg chg="add mod">
          <ac:chgData name="Jonathan Loo" userId="d2d72d48b56f45d8" providerId="LiveId" clId="{B816A1F6-97B7-4ACD-A812-B0A1120B03B6}" dt="2020-11-24T11:47:51.432" v="34167" actId="1076"/>
          <ac:spMkLst>
            <pc:docMk/>
            <pc:sldMk cId="2067209560" sldId="557"/>
            <ac:spMk id="94" creationId="{77CDBA2E-9113-40ED-BB51-2E6B77F8633F}"/>
          </ac:spMkLst>
        </pc:spChg>
        <pc:spChg chg="add mod">
          <ac:chgData name="Jonathan Loo" userId="d2d72d48b56f45d8" providerId="LiveId" clId="{B816A1F6-97B7-4ACD-A812-B0A1120B03B6}" dt="2020-11-24T11:47:51.432" v="34167" actId="1076"/>
          <ac:spMkLst>
            <pc:docMk/>
            <pc:sldMk cId="2067209560" sldId="557"/>
            <ac:spMk id="95" creationId="{5B9093B0-48EF-4C0D-8050-E18C71FBF883}"/>
          </ac:spMkLst>
        </pc:spChg>
        <pc:spChg chg="add mod">
          <ac:chgData name="Jonathan Loo" userId="d2d72d48b56f45d8" providerId="LiveId" clId="{B816A1F6-97B7-4ACD-A812-B0A1120B03B6}" dt="2020-11-24T11:47:51.432" v="34167" actId="1076"/>
          <ac:spMkLst>
            <pc:docMk/>
            <pc:sldMk cId="2067209560" sldId="557"/>
            <ac:spMk id="97" creationId="{8AC647E0-8557-43B7-B601-14CDB2BE5267}"/>
          </ac:spMkLst>
        </pc:spChg>
        <pc:spChg chg="add mod">
          <ac:chgData name="Jonathan Loo" userId="d2d72d48b56f45d8" providerId="LiveId" clId="{B816A1F6-97B7-4ACD-A812-B0A1120B03B6}" dt="2020-11-24T11:47:51.432" v="34167" actId="1076"/>
          <ac:spMkLst>
            <pc:docMk/>
            <pc:sldMk cId="2067209560" sldId="557"/>
            <ac:spMk id="99" creationId="{FB2CEDB1-CF51-4939-99D7-5123BB5D8227}"/>
          </ac:spMkLst>
        </pc:spChg>
        <pc:spChg chg="add del mod">
          <ac:chgData name="Jonathan Loo" userId="d2d72d48b56f45d8" providerId="LiveId" clId="{B816A1F6-97B7-4ACD-A812-B0A1120B03B6}" dt="2020-11-24T12:24:48.033" v="36049" actId="478"/>
          <ac:spMkLst>
            <pc:docMk/>
            <pc:sldMk cId="2067209560" sldId="557"/>
            <ac:spMk id="100" creationId="{08D1EDCC-9427-40E2-A241-EF4A00A01EF6}"/>
          </ac:spMkLst>
        </pc:spChg>
        <pc:spChg chg="add mod">
          <ac:chgData name="Jonathan Loo" userId="d2d72d48b56f45d8" providerId="LiveId" clId="{B816A1F6-97B7-4ACD-A812-B0A1120B03B6}" dt="2020-11-24T12:24:48.967" v="36050"/>
          <ac:spMkLst>
            <pc:docMk/>
            <pc:sldMk cId="2067209560" sldId="557"/>
            <ac:spMk id="108" creationId="{CA5F1A23-1491-4E25-97B2-37E7A3384E9C}"/>
          </ac:spMkLst>
        </pc:spChg>
        <pc:spChg chg="add mod">
          <ac:chgData name="Jonathan Loo" userId="d2d72d48b56f45d8" providerId="LiveId" clId="{B816A1F6-97B7-4ACD-A812-B0A1120B03B6}" dt="2020-11-27T16:43:49.002" v="58942" actId="20577"/>
          <ac:spMkLst>
            <pc:docMk/>
            <pc:sldMk cId="2067209560" sldId="557"/>
            <ac:spMk id="109" creationId="{AC0AD080-572E-41FD-B7B2-D49D3C4E26DC}"/>
          </ac:spMkLst>
        </pc:spChg>
        <pc:spChg chg="del">
          <ac:chgData name="Jonathan Loo" userId="d2d72d48b56f45d8" providerId="LiveId" clId="{B816A1F6-97B7-4ACD-A812-B0A1120B03B6}" dt="2020-11-24T10:59:36.707" v="32364" actId="478"/>
          <ac:spMkLst>
            <pc:docMk/>
            <pc:sldMk cId="2067209560" sldId="557"/>
            <ac:spMk id="336" creationId="{D2A252C9-5F67-466A-81BF-8042C4C70CEA}"/>
          </ac:spMkLst>
        </pc:spChg>
        <pc:spChg chg="del">
          <ac:chgData name="Jonathan Loo" userId="d2d72d48b56f45d8" providerId="LiveId" clId="{B816A1F6-97B7-4ACD-A812-B0A1120B03B6}" dt="2020-11-24T10:59:38.739" v="32366" actId="478"/>
          <ac:spMkLst>
            <pc:docMk/>
            <pc:sldMk cId="2067209560" sldId="557"/>
            <ac:spMk id="346" creationId="{445FE766-E44F-4BA3-A2F2-10808E3C6833}"/>
          </ac:spMkLst>
        </pc:spChg>
        <pc:spChg chg="del">
          <ac:chgData name="Jonathan Loo" userId="d2d72d48b56f45d8" providerId="LiveId" clId="{B816A1F6-97B7-4ACD-A812-B0A1120B03B6}" dt="2020-11-24T11:47:43.131" v="34165" actId="478"/>
          <ac:spMkLst>
            <pc:docMk/>
            <pc:sldMk cId="2067209560" sldId="557"/>
            <ac:spMk id="374" creationId="{11BC2926-F2E3-48CF-877C-11F08A54AA11}"/>
          </ac:spMkLst>
        </pc:spChg>
        <pc:spChg chg="del">
          <ac:chgData name="Jonathan Loo" userId="d2d72d48b56f45d8" providerId="LiveId" clId="{B816A1F6-97B7-4ACD-A812-B0A1120B03B6}" dt="2020-11-24T11:47:43.131" v="34165" actId="478"/>
          <ac:spMkLst>
            <pc:docMk/>
            <pc:sldMk cId="2067209560" sldId="557"/>
            <ac:spMk id="375" creationId="{44FE632D-29C5-4EC1-92DB-C931D8875E5E}"/>
          </ac:spMkLst>
        </pc:spChg>
        <pc:spChg chg="del">
          <ac:chgData name="Jonathan Loo" userId="d2d72d48b56f45d8" providerId="LiveId" clId="{B816A1F6-97B7-4ACD-A812-B0A1120B03B6}" dt="2020-11-24T11:47:43.131" v="34165" actId="478"/>
          <ac:spMkLst>
            <pc:docMk/>
            <pc:sldMk cId="2067209560" sldId="557"/>
            <ac:spMk id="377" creationId="{E121F268-25FB-43C2-B363-7E52B23DD8EC}"/>
          </ac:spMkLst>
        </pc:spChg>
        <pc:spChg chg="del">
          <ac:chgData name="Jonathan Loo" userId="d2d72d48b56f45d8" providerId="LiveId" clId="{B816A1F6-97B7-4ACD-A812-B0A1120B03B6}" dt="2020-11-24T11:47:43.131" v="34165" actId="478"/>
          <ac:spMkLst>
            <pc:docMk/>
            <pc:sldMk cId="2067209560" sldId="557"/>
            <ac:spMk id="401" creationId="{645EF712-5980-4B70-8201-DFAC43DEC6F4}"/>
          </ac:spMkLst>
        </pc:spChg>
        <pc:spChg chg="del">
          <ac:chgData name="Jonathan Loo" userId="d2d72d48b56f45d8" providerId="LiveId" clId="{B816A1F6-97B7-4ACD-A812-B0A1120B03B6}" dt="2020-11-24T11:47:43.131" v="34165" actId="478"/>
          <ac:spMkLst>
            <pc:docMk/>
            <pc:sldMk cId="2067209560" sldId="557"/>
            <ac:spMk id="409" creationId="{9BEFECA1-156B-4E30-AEA0-F8078740863C}"/>
          </ac:spMkLst>
        </pc:spChg>
        <pc:spChg chg="del">
          <ac:chgData name="Jonathan Loo" userId="d2d72d48b56f45d8" providerId="LiveId" clId="{B816A1F6-97B7-4ACD-A812-B0A1120B03B6}" dt="2020-11-24T11:47:43.131" v="34165" actId="478"/>
          <ac:spMkLst>
            <pc:docMk/>
            <pc:sldMk cId="2067209560" sldId="557"/>
            <ac:spMk id="565" creationId="{C9E649A2-FC50-4258-9BD6-812D2E450415}"/>
          </ac:spMkLst>
        </pc:spChg>
        <pc:spChg chg="del">
          <ac:chgData name="Jonathan Loo" userId="d2d72d48b56f45d8" providerId="LiveId" clId="{B816A1F6-97B7-4ACD-A812-B0A1120B03B6}" dt="2020-11-24T11:47:43.131" v="34165" actId="478"/>
          <ac:spMkLst>
            <pc:docMk/>
            <pc:sldMk cId="2067209560" sldId="557"/>
            <ac:spMk id="567" creationId="{3F2DB013-6D52-42C4-8B2B-00D15C5A3210}"/>
          </ac:spMkLst>
        </pc:spChg>
        <pc:spChg chg="del">
          <ac:chgData name="Jonathan Loo" userId="d2d72d48b56f45d8" providerId="LiveId" clId="{B816A1F6-97B7-4ACD-A812-B0A1120B03B6}" dt="2020-11-24T10:59:34.557" v="32361" actId="478"/>
          <ac:spMkLst>
            <pc:docMk/>
            <pc:sldMk cId="2067209560" sldId="557"/>
            <ac:spMk id="646" creationId="{7358386D-0D91-4216-8B37-D5B88B933928}"/>
          </ac:spMkLst>
        </pc:spChg>
        <pc:picChg chg="mod ord">
          <ac:chgData name="Jonathan Loo" userId="d2d72d48b56f45d8" providerId="LiveId" clId="{B816A1F6-97B7-4ACD-A812-B0A1120B03B6}" dt="2020-11-24T12:34:56.066" v="36430" actId="1035"/>
          <ac:picMkLst>
            <pc:docMk/>
            <pc:sldMk cId="2067209560" sldId="557"/>
            <ac:picMk id="3" creationId="{898BB00F-E0C8-4C38-86B9-64C0B865EC00}"/>
          </ac:picMkLst>
        </pc:picChg>
        <pc:picChg chg="mod">
          <ac:chgData name="Jonathan Loo" userId="d2d72d48b56f45d8" providerId="LiveId" clId="{B816A1F6-97B7-4ACD-A812-B0A1120B03B6}" dt="2020-11-24T12:34:56.066" v="36430" actId="1035"/>
          <ac:picMkLst>
            <pc:docMk/>
            <pc:sldMk cId="2067209560" sldId="557"/>
            <ac:picMk id="6" creationId="{CEE60E97-A079-4C98-A9A9-9B2BD3FAA24A}"/>
          </ac:picMkLst>
        </pc:picChg>
        <pc:picChg chg="del">
          <ac:chgData name="Jonathan Loo" userId="d2d72d48b56f45d8" providerId="LiveId" clId="{B816A1F6-97B7-4ACD-A812-B0A1120B03B6}" dt="2020-11-24T11:47:43.131" v="34165" actId="478"/>
          <ac:picMkLst>
            <pc:docMk/>
            <pc:sldMk cId="2067209560" sldId="557"/>
            <ac:picMk id="27" creationId="{9E558A12-EF84-4E75-83CE-7B0E1F90EEDF}"/>
          </ac:picMkLst>
        </pc:picChg>
        <pc:picChg chg="del">
          <ac:chgData name="Jonathan Loo" userId="d2d72d48b56f45d8" providerId="LiveId" clId="{B816A1F6-97B7-4ACD-A812-B0A1120B03B6}" dt="2020-11-24T11:47:43.131" v="34165" actId="478"/>
          <ac:picMkLst>
            <pc:docMk/>
            <pc:sldMk cId="2067209560" sldId="557"/>
            <ac:picMk id="56" creationId="{12C61C8E-CD82-4C67-82C7-BB980FF72784}"/>
          </ac:picMkLst>
        </pc:picChg>
        <pc:picChg chg="add mod">
          <ac:chgData name="Jonathan Loo" userId="d2d72d48b56f45d8" providerId="LiveId" clId="{B816A1F6-97B7-4ACD-A812-B0A1120B03B6}" dt="2020-11-24T11:47:51.432" v="34167" actId="1076"/>
          <ac:picMkLst>
            <pc:docMk/>
            <pc:sldMk cId="2067209560" sldId="557"/>
            <ac:picMk id="83" creationId="{70EEDCB2-AA01-4E91-B95F-72DAECB1F977}"/>
          </ac:picMkLst>
        </pc:picChg>
        <pc:picChg chg="add mod">
          <ac:chgData name="Jonathan Loo" userId="d2d72d48b56f45d8" providerId="LiveId" clId="{B816A1F6-97B7-4ACD-A812-B0A1120B03B6}" dt="2020-11-24T11:47:51.432" v="34167" actId="1076"/>
          <ac:picMkLst>
            <pc:docMk/>
            <pc:sldMk cId="2067209560" sldId="557"/>
            <ac:picMk id="84" creationId="{E9C8378B-03F7-45E7-9A5A-D1A958E31EDA}"/>
          </ac:picMkLst>
        </pc:picChg>
        <pc:picChg chg="add mod">
          <ac:chgData name="Jonathan Loo" userId="d2d72d48b56f45d8" providerId="LiveId" clId="{B816A1F6-97B7-4ACD-A812-B0A1120B03B6}" dt="2020-11-24T11:47:51.432" v="34167" actId="1076"/>
          <ac:picMkLst>
            <pc:docMk/>
            <pc:sldMk cId="2067209560" sldId="557"/>
            <ac:picMk id="85" creationId="{936996B6-2746-4207-87B2-B66B89335D97}"/>
          </ac:picMkLst>
        </pc:picChg>
        <pc:picChg chg="add mod">
          <ac:chgData name="Jonathan Loo" userId="d2d72d48b56f45d8" providerId="LiveId" clId="{B816A1F6-97B7-4ACD-A812-B0A1120B03B6}" dt="2020-11-24T11:47:51.432" v="34167" actId="1076"/>
          <ac:picMkLst>
            <pc:docMk/>
            <pc:sldMk cId="2067209560" sldId="557"/>
            <ac:picMk id="86" creationId="{AACDEED1-E67D-4BDC-BD64-13FBF1217771}"/>
          </ac:picMkLst>
        </pc:picChg>
        <pc:picChg chg="add mod">
          <ac:chgData name="Jonathan Loo" userId="d2d72d48b56f45d8" providerId="LiveId" clId="{B816A1F6-97B7-4ACD-A812-B0A1120B03B6}" dt="2020-11-24T11:47:51.432" v="34167" actId="1076"/>
          <ac:picMkLst>
            <pc:docMk/>
            <pc:sldMk cId="2067209560" sldId="557"/>
            <ac:picMk id="87" creationId="{64B0841D-A6E4-406C-B21D-31E848A6975F}"/>
          </ac:picMkLst>
        </pc:picChg>
        <pc:picChg chg="add mod">
          <ac:chgData name="Jonathan Loo" userId="d2d72d48b56f45d8" providerId="LiveId" clId="{B816A1F6-97B7-4ACD-A812-B0A1120B03B6}" dt="2020-11-24T11:47:51.432" v="34167" actId="1076"/>
          <ac:picMkLst>
            <pc:docMk/>
            <pc:sldMk cId="2067209560" sldId="557"/>
            <ac:picMk id="88" creationId="{DA90277C-A288-4440-BF9D-ADE37E697E59}"/>
          </ac:picMkLst>
        </pc:picChg>
        <pc:picChg chg="add mod">
          <ac:chgData name="Jonathan Loo" userId="d2d72d48b56f45d8" providerId="LiveId" clId="{B816A1F6-97B7-4ACD-A812-B0A1120B03B6}" dt="2020-11-24T11:47:51.432" v="34167" actId="1076"/>
          <ac:picMkLst>
            <pc:docMk/>
            <pc:sldMk cId="2067209560" sldId="557"/>
            <ac:picMk id="89" creationId="{E350004A-6D51-4014-82A5-28B82C34E3C3}"/>
          </ac:picMkLst>
        </pc:picChg>
        <pc:picChg chg="add del mod">
          <ac:chgData name="Jonathan Loo" userId="d2d72d48b56f45d8" providerId="LiveId" clId="{B816A1F6-97B7-4ACD-A812-B0A1120B03B6}" dt="2020-11-24T12:00:56.779" v="34889" actId="478"/>
          <ac:picMkLst>
            <pc:docMk/>
            <pc:sldMk cId="2067209560" sldId="557"/>
            <ac:picMk id="96" creationId="{DB49939E-FA44-4CE5-9B3E-2E446643CAB6}"/>
          </ac:picMkLst>
        </pc:picChg>
        <pc:picChg chg="add mod">
          <ac:chgData name="Jonathan Loo" userId="d2d72d48b56f45d8" providerId="LiveId" clId="{B816A1F6-97B7-4ACD-A812-B0A1120B03B6}" dt="2020-11-24T11:47:51.432" v="34167" actId="1076"/>
          <ac:picMkLst>
            <pc:docMk/>
            <pc:sldMk cId="2067209560" sldId="557"/>
            <ac:picMk id="101" creationId="{B17FE919-2D97-4B7E-A805-785C04F5D56C}"/>
          </ac:picMkLst>
        </pc:picChg>
        <pc:picChg chg="add mod">
          <ac:chgData name="Jonathan Loo" userId="d2d72d48b56f45d8" providerId="LiveId" clId="{B816A1F6-97B7-4ACD-A812-B0A1120B03B6}" dt="2020-11-24T11:47:51.432" v="34167" actId="1076"/>
          <ac:picMkLst>
            <pc:docMk/>
            <pc:sldMk cId="2067209560" sldId="557"/>
            <ac:picMk id="102" creationId="{420A2894-318C-4386-9E1C-23419D83C36A}"/>
          </ac:picMkLst>
        </pc:picChg>
        <pc:picChg chg="add mod">
          <ac:chgData name="Jonathan Loo" userId="d2d72d48b56f45d8" providerId="LiveId" clId="{B816A1F6-97B7-4ACD-A812-B0A1120B03B6}" dt="2020-11-24T11:47:51.432" v="34167" actId="1076"/>
          <ac:picMkLst>
            <pc:docMk/>
            <pc:sldMk cId="2067209560" sldId="557"/>
            <ac:picMk id="103" creationId="{BAE435E2-9CA1-4B6F-925A-DC00CA57D896}"/>
          </ac:picMkLst>
        </pc:picChg>
        <pc:picChg chg="add mod">
          <ac:chgData name="Jonathan Loo" userId="d2d72d48b56f45d8" providerId="LiveId" clId="{B816A1F6-97B7-4ACD-A812-B0A1120B03B6}" dt="2020-11-24T11:47:51.432" v="34167" actId="1076"/>
          <ac:picMkLst>
            <pc:docMk/>
            <pc:sldMk cId="2067209560" sldId="557"/>
            <ac:picMk id="104" creationId="{83B625BB-722E-4055-90D4-9BD6CA8863A4}"/>
          </ac:picMkLst>
        </pc:picChg>
        <pc:picChg chg="add del mod">
          <ac:chgData name="Jonathan Loo" userId="d2d72d48b56f45d8" providerId="LiveId" clId="{B816A1F6-97B7-4ACD-A812-B0A1120B03B6}" dt="2020-11-24T12:22:12.624" v="35953" actId="478"/>
          <ac:picMkLst>
            <pc:docMk/>
            <pc:sldMk cId="2067209560" sldId="557"/>
            <ac:picMk id="105" creationId="{55EAB2F3-82A6-47B7-AC46-B361E3180D4C}"/>
          </ac:picMkLst>
        </pc:picChg>
        <pc:picChg chg="add mod">
          <ac:chgData name="Jonathan Loo" userId="d2d72d48b56f45d8" providerId="LiveId" clId="{B816A1F6-97B7-4ACD-A812-B0A1120B03B6}" dt="2020-11-24T12:22:18.270" v="35955" actId="1076"/>
          <ac:picMkLst>
            <pc:docMk/>
            <pc:sldMk cId="2067209560" sldId="557"/>
            <ac:picMk id="106" creationId="{18099DB1-9591-4A37-9D4C-46F96098D0DA}"/>
          </ac:picMkLst>
        </pc:picChg>
        <pc:picChg chg="mod">
          <ac:chgData name="Jonathan Loo" userId="d2d72d48b56f45d8" providerId="LiveId" clId="{B816A1F6-97B7-4ACD-A812-B0A1120B03B6}" dt="2020-11-24T12:34:56.066" v="36430" actId="1035"/>
          <ac:picMkLst>
            <pc:docMk/>
            <pc:sldMk cId="2067209560" sldId="557"/>
            <ac:picMk id="107" creationId="{4AAEA8BA-9ADB-4CDF-A632-9810193BCFB5}"/>
          </ac:picMkLst>
        </pc:picChg>
        <pc:picChg chg="del mod">
          <ac:chgData name="Jonathan Loo" userId="d2d72d48b56f45d8" providerId="LiveId" clId="{B816A1F6-97B7-4ACD-A812-B0A1120B03B6}" dt="2020-11-24T10:59:49.014" v="32384" actId="478"/>
          <ac:picMkLst>
            <pc:docMk/>
            <pc:sldMk cId="2067209560" sldId="557"/>
            <ac:picMk id="123" creationId="{8AB614EF-259C-424C-A112-75864AEE4C00}"/>
          </ac:picMkLst>
        </pc:picChg>
        <pc:picChg chg="del">
          <ac:chgData name="Jonathan Loo" userId="d2d72d48b56f45d8" providerId="LiveId" clId="{B816A1F6-97B7-4ACD-A812-B0A1120B03B6}" dt="2020-11-24T11:47:43.131" v="34165" actId="478"/>
          <ac:picMkLst>
            <pc:docMk/>
            <pc:sldMk cId="2067209560" sldId="557"/>
            <ac:picMk id="425" creationId="{AAA9389B-0C6F-4922-B0D4-E50002BF8757}"/>
          </ac:picMkLst>
        </pc:picChg>
        <pc:picChg chg="del">
          <ac:chgData name="Jonathan Loo" userId="d2d72d48b56f45d8" providerId="LiveId" clId="{B816A1F6-97B7-4ACD-A812-B0A1120B03B6}" dt="2020-11-24T11:47:43.131" v="34165" actId="478"/>
          <ac:picMkLst>
            <pc:docMk/>
            <pc:sldMk cId="2067209560" sldId="557"/>
            <ac:picMk id="429" creationId="{767787F9-F35F-470C-BA20-C6C75CD276B3}"/>
          </ac:picMkLst>
        </pc:picChg>
        <pc:picChg chg="del">
          <ac:chgData name="Jonathan Loo" userId="d2d72d48b56f45d8" providerId="LiveId" clId="{B816A1F6-97B7-4ACD-A812-B0A1120B03B6}" dt="2020-11-24T11:47:43.131" v="34165" actId="478"/>
          <ac:picMkLst>
            <pc:docMk/>
            <pc:sldMk cId="2067209560" sldId="557"/>
            <ac:picMk id="559" creationId="{3951FCBC-98B2-4AA1-A30D-9734074623EF}"/>
          </ac:picMkLst>
        </pc:picChg>
        <pc:picChg chg="del">
          <ac:chgData name="Jonathan Loo" userId="d2d72d48b56f45d8" providerId="LiveId" clId="{B816A1F6-97B7-4ACD-A812-B0A1120B03B6}" dt="2020-11-24T11:47:43.131" v="34165" actId="478"/>
          <ac:picMkLst>
            <pc:docMk/>
            <pc:sldMk cId="2067209560" sldId="557"/>
            <ac:picMk id="594" creationId="{D267A5E9-8664-4273-AF47-E7050477EF5E}"/>
          </ac:picMkLst>
        </pc:picChg>
        <pc:picChg chg="del mod">
          <ac:chgData name="Jonathan Loo" userId="d2d72d48b56f45d8" providerId="LiveId" clId="{B816A1F6-97B7-4ACD-A812-B0A1120B03B6}" dt="2020-11-24T11:47:43.131" v="34165" actId="478"/>
          <ac:picMkLst>
            <pc:docMk/>
            <pc:sldMk cId="2067209560" sldId="557"/>
            <ac:picMk id="597" creationId="{349852AD-D09C-4343-91C5-62DC125EEA25}"/>
          </ac:picMkLst>
        </pc:picChg>
        <pc:picChg chg="del">
          <ac:chgData name="Jonathan Loo" userId="d2d72d48b56f45d8" providerId="LiveId" clId="{B816A1F6-97B7-4ACD-A812-B0A1120B03B6}" dt="2020-11-24T11:47:43.131" v="34165" actId="478"/>
          <ac:picMkLst>
            <pc:docMk/>
            <pc:sldMk cId="2067209560" sldId="557"/>
            <ac:picMk id="599" creationId="{95782898-0FED-480E-847A-098135693C9E}"/>
          </ac:picMkLst>
        </pc:picChg>
        <pc:cxnChg chg="add mod">
          <ac:chgData name="Jonathan Loo" userId="d2d72d48b56f45d8" providerId="LiveId" clId="{B816A1F6-97B7-4ACD-A812-B0A1120B03B6}" dt="2020-11-24T12:34:56.066" v="36430" actId="1035"/>
          <ac:cxnSpMkLst>
            <pc:docMk/>
            <pc:sldMk cId="2067209560" sldId="557"/>
            <ac:cxnSpMk id="8" creationId="{8082A24F-F93C-404B-9565-48DE3C1A876B}"/>
          </ac:cxnSpMkLst>
        </pc:cxnChg>
        <pc:cxnChg chg="add mod">
          <ac:chgData name="Jonathan Loo" userId="d2d72d48b56f45d8" providerId="LiveId" clId="{B816A1F6-97B7-4ACD-A812-B0A1120B03B6}" dt="2020-11-24T12:34:56.066" v="36430" actId="1035"/>
          <ac:cxnSpMkLst>
            <pc:docMk/>
            <pc:sldMk cId="2067209560" sldId="557"/>
            <ac:cxnSpMk id="16" creationId="{B539F17C-9642-4D14-8544-AB80F39C6D48}"/>
          </ac:cxnSpMkLst>
        </pc:cxnChg>
        <pc:cxnChg chg="add mod">
          <ac:chgData name="Jonathan Loo" userId="d2d72d48b56f45d8" providerId="LiveId" clId="{B816A1F6-97B7-4ACD-A812-B0A1120B03B6}" dt="2020-11-24T12:34:56.066" v="36430" actId="1035"/>
          <ac:cxnSpMkLst>
            <pc:docMk/>
            <pc:sldMk cId="2067209560" sldId="557"/>
            <ac:cxnSpMk id="18" creationId="{BA0C97D6-E016-44AC-B1F7-2C5EC55FBF1A}"/>
          </ac:cxnSpMkLst>
        </pc:cxnChg>
        <pc:cxnChg chg="add del mod">
          <ac:chgData name="Jonathan Loo" userId="d2d72d48b56f45d8" providerId="LiveId" clId="{B816A1F6-97B7-4ACD-A812-B0A1120B03B6}" dt="2020-11-24T11:04:30.605" v="32544" actId="478"/>
          <ac:cxnSpMkLst>
            <pc:docMk/>
            <pc:sldMk cId="2067209560" sldId="557"/>
            <ac:cxnSpMk id="20" creationId="{A5FF7F6A-3921-4E74-8C85-5BF077DE078B}"/>
          </ac:cxnSpMkLst>
        </pc:cxnChg>
        <pc:cxnChg chg="add del mod">
          <ac:chgData name="Jonathan Loo" userId="d2d72d48b56f45d8" providerId="LiveId" clId="{B816A1F6-97B7-4ACD-A812-B0A1120B03B6}" dt="2020-11-24T11:48:10.943" v="34172" actId="478"/>
          <ac:cxnSpMkLst>
            <pc:docMk/>
            <pc:sldMk cId="2067209560" sldId="557"/>
            <ac:cxnSpMk id="23" creationId="{D7D8C644-81D3-47EC-97B9-8C3CA469DAE0}"/>
          </ac:cxnSpMkLst>
        </pc:cxnChg>
        <pc:cxnChg chg="add mod">
          <ac:chgData name="Jonathan Loo" userId="d2d72d48b56f45d8" providerId="LiveId" clId="{B816A1F6-97B7-4ACD-A812-B0A1120B03B6}" dt="2020-11-24T12:34:56.066" v="36430" actId="1035"/>
          <ac:cxnSpMkLst>
            <pc:docMk/>
            <pc:sldMk cId="2067209560" sldId="557"/>
            <ac:cxnSpMk id="29" creationId="{71C0BC56-1994-4126-9841-447152B0E181}"/>
          </ac:cxnSpMkLst>
        </pc:cxnChg>
        <pc:cxnChg chg="del mod">
          <ac:chgData name="Jonathan Loo" userId="d2d72d48b56f45d8" providerId="LiveId" clId="{B816A1F6-97B7-4ACD-A812-B0A1120B03B6}" dt="2020-11-24T11:47:43.131" v="34165" actId="478"/>
          <ac:cxnSpMkLst>
            <pc:docMk/>
            <pc:sldMk cId="2067209560" sldId="557"/>
            <ac:cxnSpMk id="69" creationId="{88448A52-28F6-44E9-94AD-E287ED64C28F}"/>
          </ac:cxnSpMkLst>
        </pc:cxnChg>
        <pc:cxnChg chg="del mod">
          <ac:chgData name="Jonathan Loo" userId="d2d72d48b56f45d8" providerId="LiveId" clId="{B816A1F6-97B7-4ACD-A812-B0A1120B03B6}" dt="2020-11-24T11:47:43.131" v="34165" actId="478"/>
          <ac:cxnSpMkLst>
            <pc:docMk/>
            <pc:sldMk cId="2067209560" sldId="557"/>
            <ac:cxnSpMk id="72" creationId="{711AC908-D8E3-462C-9740-176F6AF3D315}"/>
          </ac:cxnSpMkLst>
        </pc:cxnChg>
        <pc:cxnChg chg="del mod">
          <ac:chgData name="Jonathan Loo" userId="d2d72d48b56f45d8" providerId="LiveId" clId="{B816A1F6-97B7-4ACD-A812-B0A1120B03B6}" dt="2020-11-24T11:47:43.131" v="34165" actId="478"/>
          <ac:cxnSpMkLst>
            <pc:docMk/>
            <pc:sldMk cId="2067209560" sldId="557"/>
            <ac:cxnSpMk id="76" creationId="{62745F65-448B-45F1-8E59-8463DA2A41A5}"/>
          </ac:cxnSpMkLst>
        </pc:cxnChg>
        <pc:cxnChg chg="add mod">
          <ac:chgData name="Jonathan Loo" userId="d2d72d48b56f45d8" providerId="LiveId" clId="{B816A1F6-97B7-4ACD-A812-B0A1120B03B6}" dt="2020-11-24T11:47:51.432" v="34167" actId="1076"/>
          <ac:cxnSpMkLst>
            <pc:docMk/>
            <pc:sldMk cId="2067209560" sldId="557"/>
            <ac:cxnSpMk id="78" creationId="{61B41D7B-CFD0-406C-A7E1-D0415BDD49ED}"/>
          </ac:cxnSpMkLst>
        </pc:cxnChg>
        <pc:cxnChg chg="add mod">
          <ac:chgData name="Jonathan Loo" userId="d2d72d48b56f45d8" providerId="LiveId" clId="{B816A1F6-97B7-4ACD-A812-B0A1120B03B6}" dt="2020-11-24T11:47:51.432" v="34167" actId="1076"/>
          <ac:cxnSpMkLst>
            <pc:docMk/>
            <pc:sldMk cId="2067209560" sldId="557"/>
            <ac:cxnSpMk id="79" creationId="{CE1F2CC5-F79C-46D9-A9E3-9E202036D6E8}"/>
          </ac:cxnSpMkLst>
        </pc:cxnChg>
        <pc:cxnChg chg="add mod">
          <ac:chgData name="Jonathan Loo" userId="d2d72d48b56f45d8" providerId="LiveId" clId="{B816A1F6-97B7-4ACD-A812-B0A1120B03B6}" dt="2020-11-24T11:47:51.432" v="34167" actId="1076"/>
          <ac:cxnSpMkLst>
            <pc:docMk/>
            <pc:sldMk cId="2067209560" sldId="557"/>
            <ac:cxnSpMk id="80" creationId="{CF19BB88-23AF-41C4-8301-698DF80326F5}"/>
          </ac:cxnSpMkLst>
        </pc:cxnChg>
        <pc:cxnChg chg="add mod">
          <ac:chgData name="Jonathan Loo" userId="d2d72d48b56f45d8" providerId="LiveId" clId="{B816A1F6-97B7-4ACD-A812-B0A1120B03B6}" dt="2020-11-24T11:47:51.432" v="34167" actId="1076"/>
          <ac:cxnSpMkLst>
            <pc:docMk/>
            <pc:sldMk cId="2067209560" sldId="557"/>
            <ac:cxnSpMk id="81" creationId="{F941DA75-747C-4EDA-BBFD-07E487F3996A}"/>
          </ac:cxnSpMkLst>
        </pc:cxnChg>
        <pc:cxnChg chg="add mod">
          <ac:chgData name="Jonathan Loo" userId="d2d72d48b56f45d8" providerId="LiveId" clId="{B816A1F6-97B7-4ACD-A812-B0A1120B03B6}" dt="2020-11-24T11:47:51.432" v="34167" actId="1076"/>
          <ac:cxnSpMkLst>
            <pc:docMk/>
            <pc:sldMk cId="2067209560" sldId="557"/>
            <ac:cxnSpMk id="90" creationId="{2E93EA75-BE2A-412A-AD45-1A1593FDFE43}"/>
          </ac:cxnSpMkLst>
        </pc:cxnChg>
        <pc:cxnChg chg="add mod">
          <ac:chgData name="Jonathan Loo" userId="d2d72d48b56f45d8" providerId="LiveId" clId="{B816A1F6-97B7-4ACD-A812-B0A1120B03B6}" dt="2020-11-24T11:47:51.432" v="34167" actId="1076"/>
          <ac:cxnSpMkLst>
            <pc:docMk/>
            <pc:sldMk cId="2067209560" sldId="557"/>
            <ac:cxnSpMk id="91" creationId="{1004FE0D-DF9D-4408-98E4-949CEEE59A3D}"/>
          </ac:cxnSpMkLst>
        </pc:cxnChg>
        <pc:cxnChg chg="add mod">
          <ac:chgData name="Jonathan Loo" userId="d2d72d48b56f45d8" providerId="LiveId" clId="{B816A1F6-97B7-4ACD-A812-B0A1120B03B6}" dt="2020-11-24T11:47:51.432" v="34167" actId="1076"/>
          <ac:cxnSpMkLst>
            <pc:docMk/>
            <pc:sldMk cId="2067209560" sldId="557"/>
            <ac:cxnSpMk id="92" creationId="{0B18983C-6895-4D9A-AAD0-FE0D8A6BCD81}"/>
          </ac:cxnSpMkLst>
        </pc:cxnChg>
        <pc:cxnChg chg="del mod">
          <ac:chgData name="Jonathan Loo" userId="d2d72d48b56f45d8" providerId="LiveId" clId="{B816A1F6-97B7-4ACD-A812-B0A1120B03B6}" dt="2020-11-24T11:47:43.131" v="34165" actId="478"/>
          <ac:cxnSpMkLst>
            <pc:docMk/>
            <pc:sldMk cId="2067209560" sldId="557"/>
            <ac:cxnSpMk id="93" creationId="{2C699649-0E02-4ADF-AAC2-64F153C9494E}"/>
          </ac:cxnSpMkLst>
        </pc:cxnChg>
        <pc:cxnChg chg="add mod">
          <ac:chgData name="Jonathan Loo" userId="d2d72d48b56f45d8" providerId="LiveId" clId="{B816A1F6-97B7-4ACD-A812-B0A1120B03B6}" dt="2020-11-24T11:47:51.432" v="34167" actId="1076"/>
          <ac:cxnSpMkLst>
            <pc:docMk/>
            <pc:sldMk cId="2067209560" sldId="557"/>
            <ac:cxnSpMk id="98" creationId="{345A9BDC-04CC-40E3-BE61-B44608A81ED2}"/>
          </ac:cxnSpMkLst>
        </pc:cxnChg>
        <pc:cxnChg chg="mod ord">
          <ac:chgData name="Jonathan Loo" userId="d2d72d48b56f45d8" providerId="LiveId" clId="{B816A1F6-97B7-4ACD-A812-B0A1120B03B6}" dt="2020-11-24T11:47:58.538" v="34169" actId="14100"/>
          <ac:cxnSpMkLst>
            <pc:docMk/>
            <pc:sldMk cId="2067209560" sldId="557"/>
            <ac:cxnSpMk id="161" creationId="{0852D6A3-D2E9-4EBF-A999-593CCD55C89A}"/>
          </ac:cxnSpMkLst>
        </pc:cxnChg>
        <pc:cxnChg chg="del mod">
          <ac:chgData name="Jonathan Loo" userId="d2d72d48b56f45d8" providerId="LiveId" clId="{B816A1F6-97B7-4ACD-A812-B0A1120B03B6}" dt="2020-11-24T10:59:36.116" v="32363" actId="478"/>
          <ac:cxnSpMkLst>
            <pc:docMk/>
            <pc:sldMk cId="2067209560" sldId="557"/>
            <ac:cxnSpMk id="337" creationId="{B3176D48-6099-4AF9-9298-E8692247C562}"/>
          </ac:cxnSpMkLst>
        </pc:cxnChg>
        <pc:cxnChg chg="del mod">
          <ac:chgData name="Jonathan Loo" userId="d2d72d48b56f45d8" providerId="LiveId" clId="{B816A1F6-97B7-4ACD-A812-B0A1120B03B6}" dt="2020-11-24T10:59:37.853" v="32365" actId="478"/>
          <ac:cxnSpMkLst>
            <pc:docMk/>
            <pc:sldMk cId="2067209560" sldId="557"/>
            <ac:cxnSpMk id="347" creationId="{6B39C77A-3D9B-4656-93A0-FB447BBC0A00}"/>
          </ac:cxnSpMkLst>
        </pc:cxnChg>
        <pc:cxnChg chg="del mod">
          <ac:chgData name="Jonathan Loo" userId="d2d72d48b56f45d8" providerId="LiveId" clId="{B816A1F6-97B7-4ACD-A812-B0A1120B03B6}" dt="2020-11-24T10:59:39.412" v="32367" actId="478"/>
          <ac:cxnSpMkLst>
            <pc:docMk/>
            <pc:sldMk cId="2067209560" sldId="557"/>
            <ac:cxnSpMk id="350" creationId="{61725581-7CD2-4C82-9214-4E13DBAD085E}"/>
          </ac:cxnSpMkLst>
        </pc:cxnChg>
        <pc:cxnChg chg="del mod">
          <ac:chgData name="Jonathan Loo" userId="d2d72d48b56f45d8" providerId="LiveId" clId="{B816A1F6-97B7-4ACD-A812-B0A1120B03B6}" dt="2020-11-24T11:47:43.131" v="34165" actId="478"/>
          <ac:cxnSpMkLst>
            <pc:docMk/>
            <pc:sldMk cId="2067209560" sldId="557"/>
            <ac:cxnSpMk id="479" creationId="{13E1AE1B-2336-41DF-AC43-1A39113A8518}"/>
          </ac:cxnSpMkLst>
        </pc:cxnChg>
        <pc:cxnChg chg="del mod">
          <ac:chgData name="Jonathan Loo" userId="d2d72d48b56f45d8" providerId="LiveId" clId="{B816A1F6-97B7-4ACD-A812-B0A1120B03B6}" dt="2020-11-24T10:59:35.300" v="32362" actId="478"/>
          <ac:cxnSpMkLst>
            <pc:docMk/>
            <pc:sldMk cId="2067209560" sldId="557"/>
            <ac:cxnSpMk id="648" creationId="{92D856F1-F2A7-4C0A-BBFF-1697C8F9E6A5}"/>
          </ac:cxnSpMkLst>
        </pc:cxnChg>
      </pc:sldChg>
      <pc:sldChg chg="addSp delSp modSp add mod">
        <pc:chgData name="Jonathan Loo" userId="d2d72d48b56f45d8" providerId="LiveId" clId="{B816A1F6-97B7-4ACD-A812-B0A1120B03B6}" dt="2020-11-24T12:27:57.810" v="36103" actId="6549"/>
        <pc:sldMkLst>
          <pc:docMk/>
          <pc:sldMk cId="2639525624" sldId="558"/>
        </pc:sldMkLst>
        <pc:spChg chg="mod">
          <ac:chgData name="Jonathan Loo" userId="d2d72d48b56f45d8" providerId="LiveId" clId="{B816A1F6-97B7-4ACD-A812-B0A1120B03B6}" dt="2020-11-24T12:27:57.810" v="36103" actId="6549"/>
          <ac:spMkLst>
            <pc:docMk/>
            <pc:sldMk cId="2639525624" sldId="558"/>
            <ac:spMk id="2" creationId="{07B3538D-05C1-4737-B683-AA053178CC14}"/>
          </ac:spMkLst>
        </pc:spChg>
        <pc:spChg chg="add del mod">
          <ac:chgData name="Jonathan Loo" userId="d2d72d48b56f45d8" providerId="LiveId" clId="{B816A1F6-97B7-4ACD-A812-B0A1120B03B6}" dt="2020-11-24T11:25:42.910" v="32950" actId="478"/>
          <ac:spMkLst>
            <pc:docMk/>
            <pc:sldMk cId="2639525624" sldId="558"/>
            <ac:spMk id="51" creationId="{E477799B-5B52-4DDC-8418-CD8052DEB52D}"/>
          </ac:spMkLst>
        </pc:spChg>
        <pc:spChg chg="add mod">
          <ac:chgData name="Jonathan Loo" userId="d2d72d48b56f45d8" providerId="LiveId" clId="{B816A1F6-97B7-4ACD-A812-B0A1120B03B6}" dt="2020-11-24T12:13:57.609" v="35245" actId="1076"/>
          <ac:spMkLst>
            <pc:docMk/>
            <pc:sldMk cId="2639525624" sldId="558"/>
            <ac:spMk id="52" creationId="{DD274D0F-2C52-4A1E-9F72-82DFF3CDE631}"/>
          </ac:spMkLst>
        </pc:spChg>
        <pc:spChg chg="add mod">
          <ac:chgData name="Jonathan Loo" userId="d2d72d48b56f45d8" providerId="LiveId" clId="{B816A1F6-97B7-4ACD-A812-B0A1120B03B6}" dt="2020-11-24T12:13:57.609" v="35245" actId="1076"/>
          <ac:spMkLst>
            <pc:docMk/>
            <pc:sldMk cId="2639525624" sldId="558"/>
            <ac:spMk id="53" creationId="{AF888DDD-A03F-4824-B257-BEAB55B5AA4D}"/>
          </ac:spMkLst>
        </pc:spChg>
        <pc:spChg chg="add mod">
          <ac:chgData name="Jonathan Loo" userId="d2d72d48b56f45d8" providerId="LiveId" clId="{B816A1F6-97B7-4ACD-A812-B0A1120B03B6}" dt="2020-11-24T12:19:12.282" v="35814" actId="1076"/>
          <ac:spMkLst>
            <pc:docMk/>
            <pc:sldMk cId="2639525624" sldId="558"/>
            <ac:spMk id="56" creationId="{7479A1D7-1C6F-43B4-AFDD-0BE3B94FE875}"/>
          </ac:spMkLst>
        </pc:spChg>
        <pc:spChg chg="add mod">
          <ac:chgData name="Jonathan Loo" userId="d2d72d48b56f45d8" providerId="LiveId" clId="{B816A1F6-97B7-4ACD-A812-B0A1120B03B6}" dt="2020-11-24T12:13:57.609" v="35245" actId="1076"/>
          <ac:spMkLst>
            <pc:docMk/>
            <pc:sldMk cId="2639525624" sldId="558"/>
            <ac:spMk id="58" creationId="{A3918D4C-39CA-4E71-AF51-E806ED5045B0}"/>
          </ac:spMkLst>
        </pc:spChg>
        <pc:spChg chg="add del mod">
          <ac:chgData name="Jonathan Loo" userId="d2d72d48b56f45d8" providerId="LiveId" clId="{B816A1F6-97B7-4ACD-A812-B0A1120B03B6}" dt="2020-11-24T11:25:39.301" v="32948" actId="478"/>
          <ac:spMkLst>
            <pc:docMk/>
            <pc:sldMk cId="2639525624" sldId="558"/>
            <ac:spMk id="61" creationId="{8A290A29-AA2F-4325-8610-D017C7FA1DA9}"/>
          </ac:spMkLst>
        </pc:spChg>
        <pc:spChg chg="add del mod">
          <ac:chgData name="Jonathan Loo" userId="d2d72d48b56f45d8" providerId="LiveId" clId="{B816A1F6-97B7-4ACD-A812-B0A1120B03B6}" dt="2020-11-24T11:25:40.456" v="32949" actId="478"/>
          <ac:spMkLst>
            <pc:docMk/>
            <pc:sldMk cId="2639525624" sldId="558"/>
            <ac:spMk id="62" creationId="{D98CC03C-767B-46CF-BC0A-6849AD2E4BF0}"/>
          </ac:spMkLst>
        </pc:spChg>
        <pc:spChg chg="add mod">
          <ac:chgData name="Jonathan Loo" userId="d2d72d48b56f45d8" providerId="LiveId" clId="{B816A1F6-97B7-4ACD-A812-B0A1120B03B6}" dt="2020-11-24T12:13:57.609" v="35245" actId="1076"/>
          <ac:spMkLst>
            <pc:docMk/>
            <pc:sldMk cId="2639525624" sldId="558"/>
            <ac:spMk id="63" creationId="{5FB42268-D073-4FF9-ABE0-D028A3FC696E}"/>
          </ac:spMkLst>
        </pc:spChg>
        <pc:spChg chg="add mod">
          <ac:chgData name="Jonathan Loo" userId="d2d72d48b56f45d8" providerId="LiveId" clId="{B816A1F6-97B7-4ACD-A812-B0A1120B03B6}" dt="2020-11-24T12:13:57.609" v="35245" actId="1076"/>
          <ac:spMkLst>
            <pc:docMk/>
            <pc:sldMk cId="2639525624" sldId="558"/>
            <ac:spMk id="64" creationId="{0453935D-0D41-4CF0-9B9B-DDDED92DCD4F}"/>
          </ac:spMkLst>
        </pc:spChg>
        <pc:spChg chg="add mod">
          <ac:chgData name="Jonathan Loo" userId="d2d72d48b56f45d8" providerId="LiveId" clId="{B816A1F6-97B7-4ACD-A812-B0A1120B03B6}" dt="2020-11-24T12:13:57.609" v="35245" actId="1076"/>
          <ac:spMkLst>
            <pc:docMk/>
            <pc:sldMk cId="2639525624" sldId="558"/>
            <ac:spMk id="65" creationId="{103F0709-10E0-4F5B-81BB-DC55368DA974}"/>
          </ac:spMkLst>
        </pc:spChg>
        <pc:spChg chg="add mod">
          <ac:chgData name="Jonathan Loo" userId="d2d72d48b56f45d8" providerId="LiveId" clId="{B816A1F6-97B7-4ACD-A812-B0A1120B03B6}" dt="2020-11-24T12:13:57.609" v="35245" actId="1076"/>
          <ac:spMkLst>
            <pc:docMk/>
            <pc:sldMk cId="2639525624" sldId="558"/>
            <ac:spMk id="66" creationId="{8B7DA164-F2FB-467A-9F06-FFCA3950400F}"/>
          </ac:spMkLst>
        </pc:spChg>
        <pc:spChg chg="add mod">
          <ac:chgData name="Jonathan Loo" userId="d2d72d48b56f45d8" providerId="LiveId" clId="{B816A1F6-97B7-4ACD-A812-B0A1120B03B6}" dt="2020-11-24T12:13:57.609" v="35245" actId="1076"/>
          <ac:spMkLst>
            <pc:docMk/>
            <pc:sldMk cId="2639525624" sldId="558"/>
            <ac:spMk id="67" creationId="{D43F6F96-CB08-4EDF-8D97-95DFC62A4DB1}"/>
          </ac:spMkLst>
        </pc:spChg>
        <pc:spChg chg="add mod">
          <ac:chgData name="Jonathan Loo" userId="d2d72d48b56f45d8" providerId="LiveId" clId="{B816A1F6-97B7-4ACD-A812-B0A1120B03B6}" dt="2020-11-24T12:13:57.609" v="35245" actId="1076"/>
          <ac:spMkLst>
            <pc:docMk/>
            <pc:sldMk cId="2639525624" sldId="558"/>
            <ac:spMk id="68" creationId="{FFC1EDF0-03C4-40A1-8464-579257FA0746}"/>
          </ac:spMkLst>
        </pc:spChg>
        <pc:spChg chg="add mod">
          <ac:chgData name="Jonathan Loo" userId="d2d72d48b56f45d8" providerId="LiveId" clId="{B816A1F6-97B7-4ACD-A812-B0A1120B03B6}" dt="2020-11-24T12:13:57.609" v="35245" actId="1076"/>
          <ac:spMkLst>
            <pc:docMk/>
            <pc:sldMk cId="2639525624" sldId="558"/>
            <ac:spMk id="69" creationId="{56C3F5F9-67CB-4944-97C1-AD6B260DD747}"/>
          </ac:spMkLst>
        </pc:spChg>
        <pc:spChg chg="del">
          <ac:chgData name="Jonathan Loo" userId="d2d72d48b56f45d8" providerId="LiveId" clId="{B816A1F6-97B7-4ACD-A812-B0A1120B03B6}" dt="2020-11-24T11:25:35.117" v="32946" actId="478"/>
          <ac:spMkLst>
            <pc:docMk/>
            <pc:sldMk cId="2639525624" sldId="558"/>
            <ac:spMk id="70" creationId="{27BA849D-F446-452D-B19A-15CC12C09335}"/>
          </ac:spMkLst>
        </pc:spChg>
        <pc:spChg chg="del">
          <ac:chgData name="Jonathan Loo" userId="d2d72d48b56f45d8" providerId="LiveId" clId="{B816A1F6-97B7-4ACD-A812-B0A1120B03B6}" dt="2020-11-24T11:25:35.117" v="32946" actId="478"/>
          <ac:spMkLst>
            <pc:docMk/>
            <pc:sldMk cId="2639525624" sldId="558"/>
            <ac:spMk id="71" creationId="{43C698D2-B2E5-4CBC-835D-572F69BA9555}"/>
          </ac:spMkLst>
        </pc:spChg>
        <pc:spChg chg="add mod">
          <ac:chgData name="Jonathan Loo" userId="d2d72d48b56f45d8" providerId="LiveId" clId="{B816A1F6-97B7-4ACD-A812-B0A1120B03B6}" dt="2020-11-24T12:13:57.609" v="35245" actId="1076"/>
          <ac:spMkLst>
            <pc:docMk/>
            <pc:sldMk cId="2639525624" sldId="558"/>
            <ac:spMk id="72" creationId="{E48114E9-4E67-4AF9-A602-C9A90472F435}"/>
          </ac:spMkLst>
        </pc:spChg>
        <pc:spChg chg="add del mod">
          <ac:chgData name="Jonathan Loo" userId="d2d72d48b56f45d8" providerId="LiveId" clId="{B816A1F6-97B7-4ACD-A812-B0A1120B03B6}" dt="2020-11-24T12:10:14.665" v="35119" actId="478"/>
          <ac:spMkLst>
            <pc:docMk/>
            <pc:sldMk cId="2639525624" sldId="558"/>
            <ac:spMk id="73" creationId="{A438C812-883C-4E69-87EC-95D3D6674105}"/>
          </ac:spMkLst>
        </pc:spChg>
        <pc:spChg chg="add del mod">
          <ac:chgData name="Jonathan Loo" userId="d2d72d48b56f45d8" providerId="LiveId" clId="{B816A1F6-97B7-4ACD-A812-B0A1120B03B6}" dt="2020-11-24T12:10:12.725" v="35118" actId="478"/>
          <ac:spMkLst>
            <pc:docMk/>
            <pc:sldMk cId="2639525624" sldId="558"/>
            <ac:spMk id="74" creationId="{DEE8A7A8-423E-4662-A2CC-9ED28D1686AA}"/>
          </ac:spMkLst>
        </pc:spChg>
        <pc:spChg chg="add del mod">
          <ac:chgData name="Jonathan Loo" userId="d2d72d48b56f45d8" providerId="LiveId" clId="{B816A1F6-97B7-4ACD-A812-B0A1120B03B6}" dt="2020-11-24T12:10:12.725" v="35118" actId="478"/>
          <ac:spMkLst>
            <pc:docMk/>
            <pc:sldMk cId="2639525624" sldId="558"/>
            <ac:spMk id="75" creationId="{588C8C26-3DDA-45E4-AAF9-90B598B7B0E8}"/>
          </ac:spMkLst>
        </pc:spChg>
        <pc:spChg chg="del">
          <ac:chgData name="Jonathan Loo" userId="d2d72d48b56f45d8" providerId="LiveId" clId="{B816A1F6-97B7-4ACD-A812-B0A1120B03B6}" dt="2020-11-24T11:25:35.117" v="32946" actId="478"/>
          <ac:spMkLst>
            <pc:docMk/>
            <pc:sldMk cId="2639525624" sldId="558"/>
            <ac:spMk id="76" creationId="{A3349D37-6B98-432B-832A-41AF652C1364}"/>
          </ac:spMkLst>
        </pc:spChg>
        <pc:spChg chg="del">
          <ac:chgData name="Jonathan Loo" userId="d2d72d48b56f45d8" providerId="LiveId" clId="{B816A1F6-97B7-4ACD-A812-B0A1120B03B6}" dt="2020-11-24T11:25:35.117" v="32946" actId="478"/>
          <ac:spMkLst>
            <pc:docMk/>
            <pc:sldMk cId="2639525624" sldId="558"/>
            <ac:spMk id="77" creationId="{A50D7566-A7D5-4BA6-9E3C-E218E26EF31C}"/>
          </ac:spMkLst>
        </pc:spChg>
        <pc:spChg chg="del">
          <ac:chgData name="Jonathan Loo" userId="d2d72d48b56f45d8" providerId="LiveId" clId="{B816A1F6-97B7-4ACD-A812-B0A1120B03B6}" dt="2020-11-24T11:25:35.117" v="32946" actId="478"/>
          <ac:spMkLst>
            <pc:docMk/>
            <pc:sldMk cId="2639525624" sldId="558"/>
            <ac:spMk id="78" creationId="{F9D9A54F-6FF8-4B49-B118-9C3F866501C4}"/>
          </ac:spMkLst>
        </pc:spChg>
        <pc:spChg chg="del">
          <ac:chgData name="Jonathan Loo" userId="d2d72d48b56f45d8" providerId="LiveId" clId="{B816A1F6-97B7-4ACD-A812-B0A1120B03B6}" dt="2020-11-24T11:25:35.117" v="32946" actId="478"/>
          <ac:spMkLst>
            <pc:docMk/>
            <pc:sldMk cId="2639525624" sldId="558"/>
            <ac:spMk id="79" creationId="{38986668-0C55-42CB-A12D-CD9270401376}"/>
          </ac:spMkLst>
        </pc:spChg>
        <pc:spChg chg="del">
          <ac:chgData name="Jonathan Loo" userId="d2d72d48b56f45d8" providerId="LiveId" clId="{B816A1F6-97B7-4ACD-A812-B0A1120B03B6}" dt="2020-11-24T11:25:35.117" v="32946" actId="478"/>
          <ac:spMkLst>
            <pc:docMk/>
            <pc:sldMk cId="2639525624" sldId="558"/>
            <ac:spMk id="80" creationId="{31379FB0-A9ED-4672-A01A-049903ED5ADA}"/>
          </ac:spMkLst>
        </pc:spChg>
        <pc:spChg chg="del">
          <ac:chgData name="Jonathan Loo" userId="d2d72d48b56f45d8" providerId="LiveId" clId="{B816A1F6-97B7-4ACD-A812-B0A1120B03B6}" dt="2020-11-24T11:25:35.117" v="32946" actId="478"/>
          <ac:spMkLst>
            <pc:docMk/>
            <pc:sldMk cId="2639525624" sldId="558"/>
            <ac:spMk id="81" creationId="{2AAE8155-982B-4E63-A121-94AFAFF7B8DA}"/>
          </ac:spMkLst>
        </pc:spChg>
        <pc:spChg chg="del">
          <ac:chgData name="Jonathan Loo" userId="d2d72d48b56f45d8" providerId="LiveId" clId="{B816A1F6-97B7-4ACD-A812-B0A1120B03B6}" dt="2020-11-24T11:25:35.117" v="32946" actId="478"/>
          <ac:spMkLst>
            <pc:docMk/>
            <pc:sldMk cId="2639525624" sldId="558"/>
            <ac:spMk id="82" creationId="{4329DF4C-FAF2-4394-922A-3BB1225286CC}"/>
          </ac:spMkLst>
        </pc:spChg>
        <pc:spChg chg="del">
          <ac:chgData name="Jonathan Loo" userId="d2d72d48b56f45d8" providerId="LiveId" clId="{B816A1F6-97B7-4ACD-A812-B0A1120B03B6}" dt="2020-11-24T11:25:35.117" v="32946" actId="478"/>
          <ac:spMkLst>
            <pc:docMk/>
            <pc:sldMk cId="2639525624" sldId="558"/>
            <ac:spMk id="83" creationId="{9132CC55-CF06-4FB0-B74A-ADDCB789A644}"/>
          </ac:spMkLst>
        </pc:spChg>
        <pc:spChg chg="add del mod">
          <ac:chgData name="Jonathan Loo" userId="d2d72d48b56f45d8" providerId="LiveId" clId="{B816A1F6-97B7-4ACD-A812-B0A1120B03B6}" dt="2020-11-24T12:10:12.725" v="35118" actId="478"/>
          <ac:spMkLst>
            <pc:docMk/>
            <pc:sldMk cId="2639525624" sldId="558"/>
            <ac:spMk id="86" creationId="{67A63744-CB09-45C2-9A03-47432B613BF8}"/>
          </ac:spMkLst>
        </pc:spChg>
        <pc:spChg chg="add del mod">
          <ac:chgData name="Jonathan Loo" userId="d2d72d48b56f45d8" providerId="LiveId" clId="{B816A1F6-97B7-4ACD-A812-B0A1120B03B6}" dt="2020-11-24T12:09:48.664" v="35109" actId="478"/>
          <ac:spMkLst>
            <pc:docMk/>
            <pc:sldMk cId="2639525624" sldId="558"/>
            <ac:spMk id="91" creationId="{1D1D4C65-CF6A-4AE3-A581-2B9B00152FCD}"/>
          </ac:spMkLst>
        </pc:spChg>
        <pc:spChg chg="add mod">
          <ac:chgData name="Jonathan Loo" userId="d2d72d48b56f45d8" providerId="LiveId" clId="{B816A1F6-97B7-4ACD-A812-B0A1120B03B6}" dt="2020-11-24T12:13:57.609" v="35245" actId="1076"/>
          <ac:spMkLst>
            <pc:docMk/>
            <pc:sldMk cId="2639525624" sldId="558"/>
            <ac:spMk id="92" creationId="{13B5D0EE-0ADD-427F-AD26-F049C20E9B2A}"/>
          </ac:spMkLst>
        </pc:spChg>
        <pc:spChg chg="del">
          <ac:chgData name="Jonathan Loo" userId="d2d72d48b56f45d8" providerId="LiveId" clId="{B816A1F6-97B7-4ACD-A812-B0A1120B03B6}" dt="2020-11-24T11:25:35.117" v="32946" actId="478"/>
          <ac:spMkLst>
            <pc:docMk/>
            <pc:sldMk cId="2639525624" sldId="558"/>
            <ac:spMk id="98" creationId="{95D64A0D-9D5B-4DB8-AA7A-7E73B163BC3B}"/>
          </ac:spMkLst>
        </pc:spChg>
        <pc:spChg chg="del">
          <ac:chgData name="Jonathan Loo" userId="d2d72d48b56f45d8" providerId="LiveId" clId="{B816A1F6-97B7-4ACD-A812-B0A1120B03B6}" dt="2020-11-24T11:25:35.117" v="32946" actId="478"/>
          <ac:spMkLst>
            <pc:docMk/>
            <pc:sldMk cId="2639525624" sldId="558"/>
            <ac:spMk id="100" creationId="{47CC6E0A-5EB4-4AE6-A717-86294F51ACC6}"/>
          </ac:spMkLst>
        </pc:spChg>
        <pc:spChg chg="del">
          <ac:chgData name="Jonathan Loo" userId="d2d72d48b56f45d8" providerId="LiveId" clId="{B816A1F6-97B7-4ACD-A812-B0A1120B03B6}" dt="2020-11-24T11:25:35.117" v="32946" actId="478"/>
          <ac:spMkLst>
            <pc:docMk/>
            <pc:sldMk cId="2639525624" sldId="558"/>
            <ac:spMk id="101" creationId="{4CC70C07-732D-427C-8423-E6FD612E7794}"/>
          </ac:spMkLst>
        </pc:spChg>
        <pc:picChg chg="del mod ord">
          <ac:chgData name="Jonathan Loo" userId="d2d72d48b56f45d8" providerId="LiveId" clId="{B816A1F6-97B7-4ACD-A812-B0A1120B03B6}" dt="2020-11-24T11:31:18.378" v="33488" actId="478"/>
          <ac:picMkLst>
            <pc:docMk/>
            <pc:sldMk cId="2639525624" sldId="558"/>
            <ac:picMk id="4" creationId="{9A69B690-F79B-4E38-9549-CDA83D4D5BCC}"/>
          </ac:picMkLst>
        </pc:picChg>
        <pc:picChg chg="del mod ord">
          <ac:chgData name="Jonathan Loo" userId="d2d72d48b56f45d8" providerId="LiveId" clId="{B816A1F6-97B7-4ACD-A812-B0A1120B03B6}" dt="2020-11-24T11:31:31.995" v="33508" actId="478"/>
          <ac:picMkLst>
            <pc:docMk/>
            <pc:sldMk cId="2639525624" sldId="558"/>
            <ac:picMk id="6" creationId="{0FE319F7-E460-431F-A3AA-B11F740FD451}"/>
          </ac:picMkLst>
        </pc:picChg>
        <pc:picChg chg="del">
          <ac:chgData name="Jonathan Loo" userId="d2d72d48b56f45d8" providerId="LiveId" clId="{B816A1F6-97B7-4ACD-A812-B0A1120B03B6}" dt="2020-11-24T11:25:35.117" v="32946" actId="478"/>
          <ac:picMkLst>
            <pc:docMk/>
            <pc:sldMk cId="2639525624" sldId="558"/>
            <ac:picMk id="8" creationId="{3F5C9C95-662D-48A5-B7C0-ED19FD039871}"/>
          </ac:picMkLst>
        </pc:picChg>
        <pc:picChg chg="del mod ord">
          <ac:chgData name="Jonathan Loo" userId="d2d72d48b56f45d8" providerId="LiveId" clId="{B816A1F6-97B7-4ACD-A812-B0A1120B03B6}" dt="2020-11-24T11:31:38.603" v="33526" actId="478"/>
          <ac:picMkLst>
            <pc:docMk/>
            <pc:sldMk cId="2639525624" sldId="558"/>
            <ac:picMk id="9" creationId="{23F5BE27-8E6B-42E3-A217-C37A23E9A2EF}"/>
          </ac:picMkLst>
        </pc:picChg>
        <pc:picChg chg="del">
          <ac:chgData name="Jonathan Loo" userId="d2d72d48b56f45d8" providerId="LiveId" clId="{B816A1F6-97B7-4ACD-A812-B0A1120B03B6}" dt="2020-11-24T11:25:35.117" v="32946" actId="478"/>
          <ac:picMkLst>
            <pc:docMk/>
            <pc:sldMk cId="2639525624" sldId="558"/>
            <ac:picMk id="10" creationId="{0495BFBB-0E5A-4A98-817D-82C6E70E40E8}"/>
          </ac:picMkLst>
        </pc:picChg>
        <pc:picChg chg="del">
          <ac:chgData name="Jonathan Loo" userId="d2d72d48b56f45d8" providerId="LiveId" clId="{B816A1F6-97B7-4ACD-A812-B0A1120B03B6}" dt="2020-11-24T11:25:35.117" v="32946" actId="478"/>
          <ac:picMkLst>
            <pc:docMk/>
            <pc:sldMk cId="2639525624" sldId="558"/>
            <ac:picMk id="12" creationId="{0A1A9914-D0F9-49C4-8552-AFAC599A8AC3}"/>
          </ac:picMkLst>
        </pc:picChg>
        <pc:picChg chg="del mod ord">
          <ac:chgData name="Jonathan Loo" userId="d2d72d48b56f45d8" providerId="LiveId" clId="{B816A1F6-97B7-4ACD-A812-B0A1120B03B6}" dt="2020-11-24T11:31:44.830" v="33543" actId="478"/>
          <ac:picMkLst>
            <pc:docMk/>
            <pc:sldMk cId="2639525624" sldId="558"/>
            <ac:picMk id="13" creationId="{CD10523D-C900-4351-8906-83F114E13EEA}"/>
          </ac:picMkLst>
        </pc:picChg>
        <pc:picChg chg="del mod ord">
          <ac:chgData name="Jonathan Loo" userId="d2d72d48b56f45d8" providerId="LiveId" clId="{B816A1F6-97B7-4ACD-A812-B0A1120B03B6}" dt="2020-11-24T11:28:58.667" v="33157" actId="478"/>
          <ac:picMkLst>
            <pc:docMk/>
            <pc:sldMk cId="2639525624" sldId="558"/>
            <ac:picMk id="15" creationId="{03F42B4C-D6A9-41BE-839B-525DA3932EA2}"/>
          </ac:picMkLst>
        </pc:picChg>
        <pc:picChg chg="del mod ord">
          <ac:chgData name="Jonathan Loo" userId="d2d72d48b56f45d8" providerId="LiveId" clId="{B816A1F6-97B7-4ACD-A812-B0A1120B03B6}" dt="2020-11-24T11:29:07.473" v="33209" actId="478"/>
          <ac:picMkLst>
            <pc:docMk/>
            <pc:sldMk cId="2639525624" sldId="558"/>
            <ac:picMk id="17" creationId="{44C1B963-6DEC-4935-A7D4-2477C3D5B844}"/>
          </ac:picMkLst>
        </pc:picChg>
        <pc:picChg chg="del mod ord">
          <ac:chgData name="Jonathan Loo" userId="d2d72d48b56f45d8" providerId="LiveId" clId="{B816A1F6-97B7-4ACD-A812-B0A1120B03B6}" dt="2020-11-24T12:10:12.725" v="35118" actId="478"/>
          <ac:picMkLst>
            <pc:docMk/>
            <pc:sldMk cId="2639525624" sldId="558"/>
            <ac:picMk id="19" creationId="{54DFB785-97D5-46CF-95A3-2C462F7716D4}"/>
          </ac:picMkLst>
        </pc:picChg>
        <pc:picChg chg="del mod ord">
          <ac:chgData name="Jonathan Loo" userId="d2d72d48b56f45d8" providerId="LiveId" clId="{B816A1F6-97B7-4ACD-A812-B0A1120B03B6}" dt="2020-11-24T12:10:12.725" v="35118" actId="478"/>
          <ac:picMkLst>
            <pc:docMk/>
            <pc:sldMk cId="2639525624" sldId="558"/>
            <ac:picMk id="21" creationId="{8D2AB1B0-5E59-41B6-BE5C-6AC56E4A3A00}"/>
          </ac:picMkLst>
        </pc:picChg>
        <pc:picChg chg="del mod ord">
          <ac:chgData name="Jonathan Loo" userId="d2d72d48b56f45d8" providerId="LiveId" clId="{B816A1F6-97B7-4ACD-A812-B0A1120B03B6}" dt="2020-11-24T12:10:12.725" v="35118" actId="478"/>
          <ac:picMkLst>
            <pc:docMk/>
            <pc:sldMk cId="2639525624" sldId="558"/>
            <ac:picMk id="23" creationId="{DB39B263-1BB1-4443-9896-C4465B316D9B}"/>
          </ac:picMkLst>
        </pc:picChg>
        <pc:picChg chg="del mod ord">
          <ac:chgData name="Jonathan Loo" userId="d2d72d48b56f45d8" providerId="LiveId" clId="{B816A1F6-97B7-4ACD-A812-B0A1120B03B6}" dt="2020-11-24T12:10:12.725" v="35118" actId="478"/>
          <ac:picMkLst>
            <pc:docMk/>
            <pc:sldMk cId="2639525624" sldId="558"/>
            <ac:picMk id="25" creationId="{237661F6-4327-4B0B-90C5-0C0D20F865C9}"/>
          </ac:picMkLst>
        </pc:picChg>
        <pc:picChg chg="mod ord">
          <ac:chgData name="Jonathan Loo" userId="d2d72d48b56f45d8" providerId="LiveId" clId="{B816A1F6-97B7-4ACD-A812-B0A1120B03B6}" dt="2020-11-24T12:13:57.609" v="35245" actId="1076"/>
          <ac:picMkLst>
            <pc:docMk/>
            <pc:sldMk cId="2639525624" sldId="558"/>
            <ac:picMk id="27" creationId="{0B53EE48-5FC3-4CB7-ADC9-696283C58D0A}"/>
          </ac:picMkLst>
        </pc:picChg>
        <pc:picChg chg="mod ord">
          <ac:chgData name="Jonathan Loo" userId="d2d72d48b56f45d8" providerId="LiveId" clId="{B816A1F6-97B7-4ACD-A812-B0A1120B03B6}" dt="2020-11-24T12:13:57.609" v="35245" actId="1076"/>
          <ac:picMkLst>
            <pc:docMk/>
            <pc:sldMk cId="2639525624" sldId="558"/>
            <ac:picMk id="29" creationId="{1625E4BA-2074-40C8-A745-5AB80A50029C}"/>
          </ac:picMkLst>
        </pc:picChg>
        <pc:picChg chg="mod ord">
          <ac:chgData name="Jonathan Loo" userId="d2d72d48b56f45d8" providerId="LiveId" clId="{B816A1F6-97B7-4ACD-A812-B0A1120B03B6}" dt="2020-11-24T12:13:57.609" v="35245" actId="1076"/>
          <ac:picMkLst>
            <pc:docMk/>
            <pc:sldMk cId="2639525624" sldId="558"/>
            <ac:picMk id="31" creationId="{F293469F-78FA-46B0-B7A6-BD4481AC9130}"/>
          </ac:picMkLst>
        </pc:picChg>
        <pc:picChg chg="del mod ord">
          <ac:chgData name="Jonathan Loo" userId="d2d72d48b56f45d8" providerId="LiveId" clId="{B816A1F6-97B7-4ACD-A812-B0A1120B03B6}" dt="2020-11-24T12:09:55.966" v="35112" actId="478"/>
          <ac:picMkLst>
            <pc:docMk/>
            <pc:sldMk cId="2639525624" sldId="558"/>
            <ac:picMk id="33" creationId="{3C3A09AB-EC7B-4F3B-B3BC-2AE73F7445E7}"/>
          </ac:picMkLst>
        </pc:picChg>
        <pc:picChg chg="del mod ord">
          <ac:chgData name="Jonathan Loo" userId="d2d72d48b56f45d8" providerId="LiveId" clId="{B816A1F6-97B7-4ACD-A812-B0A1120B03B6}" dt="2020-11-24T12:09:56.596" v="35113" actId="478"/>
          <ac:picMkLst>
            <pc:docMk/>
            <pc:sldMk cId="2639525624" sldId="558"/>
            <ac:picMk id="35" creationId="{17D73527-8C73-4272-8379-BD9C757F8CC5}"/>
          </ac:picMkLst>
        </pc:picChg>
        <pc:picChg chg="del mod ord">
          <ac:chgData name="Jonathan Loo" userId="d2d72d48b56f45d8" providerId="LiveId" clId="{B816A1F6-97B7-4ACD-A812-B0A1120B03B6}" dt="2020-11-24T12:09:57.182" v="35114" actId="478"/>
          <ac:picMkLst>
            <pc:docMk/>
            <pc:sldMk cId="2639525624" sldId="558"/>
            <ac:picMk id="37" creationId="{2D36374E-9367-4516-8031-B254CCEFE263}"/>
          </ac:picMkLst>
        </pc:picChg>
        <pc:picChg chg="del mod ord">
          <ac:chgData name="Jonathan Loo" userId="d2d72d48b56f45d8" providerId="LiveId" clId="{B816A1F6-97B7-4ACD-A812-B0A1120B03B6}" dt="2020-11-24T11:55:03.867" v="34642" actId="478"/>
          <ac:picMkLst>
            <pc:docMk/>
            <pc:sldMk cId="2639525624" sldId="558"/>
            <ac:picMk id="39" creationId="{30AEE8A3-E2E7-4F63-8998-2A39FCBC17C9}"/>
          </ac:picMkLst>
        </pc:picChg>
        <pc:picChg chg="del mod ord">
          <ac:chgData name="Jonathan Loo" userId="d2d72d48b56f45d8" providerId="LiveId" clId="{B816A1F6-97B7-4ACD-A812-B0A1120B03B6}" dt="2020-11-24T12:05:44.549" v="35043" actId="478"/>
          <ac:picMkLst>
            <pc:docMk/>
            <pc:sldMk cId="2639525624" sldId="558"/>
            <ac:picMk id="41" creationId="{0A98D57D-E4D9-4DC0-971E-15B481E4D150}"/>
          </ac:picMkLst>
        </pc:picChg>
        <pc:picChg chg="del mod ord">
          <ac:chgData name="Jonathan Loo" userId="d2d72d48b56f45d8" providerId="LiveId" clId="{B816A1F6-97B7-4ACD-A812-B0A1120B03B6}" dt="2020-11-24T12:09:57.816" v="35115" actId="478"/>
          <ac:picMkLst>
            <pc:docMk/>
            <pc:sldMk cId="2639525624" sldId="558"/>
            <ac:picMk id="43" creationId="{1DCDF3AE-39DA-469E-9C00-4C51A28B7C69}"/>
          </ac:picMkLst>
        </pc:picChg>
        <pc:picChg chg="add del mod">
          <ac:chgData name="Jonathan Loo" userId="d2d72d48b56f45d8" providerId="LiveId" clId="{B816A1F6-97B7-4ACD-A812-B0A1120B03B6}" dt="2020-11-24T11:30:54.119" v="33331" actId="478"/>
          <ac:picMkLst>
            <pc:docMk/>
            <pc:sldMk cId="2639525624" sldId="558"/>
            <ac:picMk id="54" creationId="{0E46426E-E595-40AE-970E-D1555FD2A31C}"/>
          </ac:picMkLst>
        </pc:picChg>
        <pc:picChg chg="add del mod">
          <ac:chgData name="Jonathan Loo" userId="d2d72d48b56f45d8" providerId="LiveId" clId="{B816A1F6-97B7-4ACD-A812-B0A1120B03B6}" dt="2020-11-24T11:31:02.889" v="33400" actId="478"/>
          <ac:picMkLst>
            <pc:docMk/>
            <pc:sldMk cId="2639525624" sldId="558"/>
            <ac:picMk id="55" creationId="{04D05550-6C9B-492D-9B13-9985E8C8F9CF}"/>
          </ac:picMkLst>
        </pc:picChg>
        <pc:picChg chg="add del mod">
          <ac:chgData name="Jonathan Loo" userId="d2d72d48b56f45d8" providerId="LiveId" clId="{B816A1F6-97B7-4ACD-A812-B0A1120B03B6}" dt="2020-11-24T11:26:05.113" v="32978" actId="478"/>
          <ac:picMkLst>
            <pc:docMk/>
            <pc:sldMk cId="2639525624" sldId="558"/>
            <ac:picMk id="57" creationId="{E94F027C-2255-4521-BE61-4AC9A0A063AB}"/>
          </ac:picMkLst>
        </pc:picChg>
        <pc:picChg chg="add del mod">
          <ac:chgData name="Jonathan Loo" userId="d2d72d48b56f45d8" providerId="LiveId" clId="{B816A1F6-97B7-4ACD-A812-B0A1120B03B6}" dt="2020-11-24T11:31:10.053" v="33466" actId="478"/>
          <ac:picMkLst>
            <pc:docMk/>
            <pc:sldMk cId="2639525624" sldId="558"/>
            <ac:picMk id="59" creationId="{C8B96FED-A91F-4EAB-B99C-FC6001017A2B}"/>
          </ac:picMkLst>
        </pc:picChg>
        <pc:picChg chg="del">
          <ac:chgData name="Jonathan Loo" userId="d2d72d48b56f45d8" providerId="LiveId" clId="{B816A1F6-97B7-4ACD-A812-B0A1120B03B6}" dt="2020-11-24T11:25:35.117" v="32946" actId="478"/>
          <ac:picMkLst>
            <pc:docMk/>
            <pc:sldMk cId="2639525624" sldId="558"/>
            <ac:picMk id="84" creationId="{B9123156-C253-4D3B-88C3-478527E9DA76}"/>
          </ac:picMkLst>
        </pc:picChg>
        <pc:picChg chg="del">
          <ac:chgData name="Jonathan Loo" userId="d2d72d48b56f45d8" providerId="LiveId" clId="{B816A1F6-97B7-4ACD-A812-B0A1120B03B6}" dt="2020-11-24T11:25:35.117" v="32946" actId="478"/>
          <ac:picMkLst>
            <pc:docMk/>
            <pc:sldMk cId="2639525624" sldId="558"/>
            <ac:picMk id="85" creationId="{5616BABA-4F02-4934-A4BD-550A42AA13D2}"/>
          </ac:picMkLst>
        </pc:picChg>
        <pc:picChg chg="add del mod">
          <ac:chgData name="Jonathan Loo" userId="d2d72d48b56f45d8" providerId="LiveId" clId="{B816A1F6-97B7-4ACD-A812-B0A1120B03B6}" dt="2020-11-24T11:28:43.298" v="33105" actId="478"/>
          <ac:picMkLst>
            <pc:docMk/>
            <pc:sldMk cId="2639525624" sldId="558"/>
            <ac:picMk id="87" creationId="{E8686085-3209-4F84-AE46-EA33A9CB7D1D}"/>
          </ac:picMkLst>
        </pc:picChg>
        <pc:picChg chg="add del mod">
          <ac:chgData name="Jonathan Loo" userId="d2d72d48b56f45d8" providerId="LiveId" clId="{B816A1F6-97B7-4ACD-A812-B0A1120B03B6}" dt="2020-11-24T11:29:14.054" v="33213" actId="478"/>
          <ac:picMkLst>
            <pc:docMk/>
            <pc:sldMk cId="2639525624" sldId="558"/>
            <ac:picMk id="88" creationId="{CC7D94DE-B76F-4AEE-8C4B-EFDDD9392A4B}"/>
          </ac:picMkLst>
        </pc:picChg>
        <pc:picChg chg="add del mod">
          <ac:chgData name="Jonathan Loo" userId="d2d72d48b56f45d8" providerId="LiveId" clId="{B816A1F6-97B7-4ACD-A812-B0A1120B03B6}" dt="2020-11-24T11:29:15.312" v="33214" actId="478"/>
          <ac:picMkLst>
            <pc:docMk/>
            <pc:sldMk cId="2639525624" sldId="558"/>
            <ac:picMk id="89" creationId="{1DED2507-877D-42D6-A965-CC64DD2CD343}"/>
          </ac:picMkLst>
        </pc:picChg>
        <pc:picChg chg="add del mod">
          <ac:chgData name="Jonathan Loo" userId="d2d72d48b56f45d8" providerId="LiveId" clId="{B816A1F6-97B7-4ACD-A812-B0A1120B03B6}" dt="2020-11-24T11:29:16.058" v="33215" actId="478"/>
          <ac:picMkLst>
            <pc:docMk/>
            <pc:sldMk cId="2639525624" sldId="558"/>
            <ac:picMk id="90" creationId="{46376930-C0C8-47A0-BF3A-D7C9BF5D8B9B}"/>
          </ac:picMkLst>
        </pc:picChg>
        <pc:picChg chg="add del mod">
          <ac:chgData name="Jonathan Loo" userId="d2d72d48b56f45d8" providerId="LiveId" clId="{B816A1F6-97B7-4ACD-A812-B0A1120B03B6}" dt="2020-11-24T11:26:05.762" v="32979" actId="478"/>
          <ac:picMkLst>
            <pc:docMk/>
            <pc:sldMk cId="2639525624" sldId="558"/>
            <ac:picMk id="141" creationId="{F8D9C039-6FC4-4767-B48A-52FF2D224472}"/>
          </ac:picMkLst>
        </pc:picChg>
        <pc:picChg chg="add del mod">
          <ac:chgData name="Jonathan Loo" userId="d2d72d48b56f45d8" providerId="LiveId" clId="{B816A1F6-97B7-4ACD-A812-B0A1120B03B6}" dt="2020-11-24T11:26:06.369" v="32980" actId="478"/>
          <ac:picMkLst>
            <pc:docMk/>
            <pc:sldMk cId="2639525624" sldId="558"/>
            <ac:picMk id="143" creationId="{CDC2CF14-4E04-4590-96F5-ADE081802336}"/>
          </ac:picMkLst>
        </pc:picChg>
        <pc:picChg chg="add del mod">
          <ac:chgData name="Jonathan Loo" userId="d2d72d48b56f45d8" providerId="LiveId" clId="{B816A1F6-97B7-4ACD-A812-B0A1120B03B6}" dt="2020-11-24T11:26:07.051" v="32981" actId="478"/>
          <ac:picMkLst>
            <pc:docMk/>
            <pc:sldMk cId="2639525624" sldId="558"/>
            <ac:picMk id="144" creationId="{8B70A906-533A-4A67-A927-A1C148F07B79}"/>
          </ac:picMkLst>
        </pc:picChg>
        <pc:picChg chg="add del mod">
          <ac:chgData name="Jonathan Loo" userId="d2d72d48b56f45d8" providerId="LiveId" clId="{B816A1F6-97B7-4ACD-A812-B0A1120B03B6}" dt="2020-11-24T11:26:18.174" v="32998" actId="478"/>
          <ac:picMkLst>
            <pc:docMk/>
            <pc:sldMk cId="2639525624" sldId="558"/>
            <ac:picMk id="150" creationId="{B63B5F0D-3F5B-4016-AC91-FB6AF983A637}"/>
          </ac:picMkLst>
        </pc:picChg>
        <pc:picChg chg="add del mod">
          <ac:chgData name="Jonathan Loo" userId="d2d72d48b56f45d8" providerId="LiveId" clId="{B816A1F6-97B7-4ACD-A812-B0A1120B03B6}" dt="2020-11-24T11:26:22.497" v="33002" actId="478"/>
          <ac:picMkLst>
            <pc:docMk/>
            <pc:sldMk cId="2639525624" sldId="558"/>
            <ac:picMk id="151" creationId="{7EEC0398-DB87-4F99-A4D6-3066882881D9}"/>
          </ac:picMkLst>
        </pc:picChg>
        <pc:picChg chg="add del mod">
          <ac:chgData name="Jonathan Loo" userId="d2d72d48b56f45d8" providerId="LiveId" clId="{B816A1F6-97B7-4ACD-A812-B0A1120B03B6}" dt="2020-11-24T11:26:23.232" v="33003" actId="478"/>
          <ac:picMkLst>
            <pc:docMk/>
            <pc:sldMk cId="2639525624" sldId="558"/>
            <ac:picMk id="152" creationId="{1413F447-CEA5-4B38-B9B3-56317A6AE880}"/>
          </ac:picMkLst>
        </pc:picChg>
        <pc:picChg chg="add del mod">
          <ac:chgData name="Jonathan Loo" userId="d2d72d48b56f45d8" providerId="LiveId" clId="{B816A1F6-97B7-4ACD-A812-B0A1120B03B6}" dt="2020-11-24T11:26:23.935" v="33004" actId="478"/>
          <ac:picMkLst>
            <pc:docMk/>
            <pc:sldMk cId="2639525624" sldId="558"/>
            <ac:picMk id="154" creationId="{98FA491C-0B0B-424E-AA0E-E63B2CE47BE5}"/>
          </ac:picMkLst>
        </pc:picChg>
        <pc:picChg chg="add del mod">
          <ac:chgData name="Jonathan Loo" userId="d2d72d48b56f45d8" providerId="LiveId" clId="{B816A1F6-97B7-4ACD-A812-B0A1120B03B6}" dt="2020-11-24T11:26:03.793" v="32976" actId="478"/>
          <ac:picMkLst>
            <pc:docMk/>
            <pc:sldMk cId="2639525624" sldId="558"/>
            <ac:picMk id="157" creationId="{903A82A9-C1BE-47E3-87CD-64BCD3822443}"/>
          </ac:picMkLst>
        </pc:picChg>
        <pc:picChg chg="add del mod">
          <ac:chgData name="Jonathan Loo" userId="d2d72d48b56f45d8" providerId="LiveId" clId="{B816A1F6-97B7-4ACD-A812-B0A1120B03B6}" dt="2020-11-24T11:26:41.875" v="33024" actId="478"/>
          <ac:picMkLst>
            <pc:docMk/>
            <pc:sldMk cId="2639525624" sldId="558"/>
            <ac:picMk id="158" creationId="{4B354D3F-4665-40D7-9ACB-0412E2DD31EE}"/>
          </ac:picMkLst>
        </pc:picChg>
        <pc:picChg chg="add del mod">
          <ac:chgData name="Jonathan Loo" userId="d2d72d48b56f45d8" providerId="LiveId" clId="{B816A1F6-97B7-4ACD-A812-B0A1120B03B6}" dt="2020-11-24T11:26:48.394" v="33039" actId="478"/>
          <ac:picMkLst>
            <pc:docMk/>
            <pc:sldMk cId="2639525624" sldId="558"/>
            <ac:picMk id="159" creationId="{9803EB3D-0F6F-499A-9A2C-04A45AEE8930}"/>
          </ac:picMkLst>
        </pc:picChg>
        <pc:picChg chg="add del mod">
          <ac:chgData name="Jonathan Loo" userId="d2d72d48b56f45d8" providerId="LiveId" clId="{B816A1F6-97B7-4ACD-A812-B0A1120B03B6}" dt="2020-11-24T11:27:04.106" v="33053" actId="478"/>
          <ac:picMkLst>
            <pc:docMk/>
            <pc:sldMk cId="2639525624" sldId="558"/>
            <ac:picMk id="160" creationId="{DEDAA3E2-964D-4F48-981C-971F8B7EA815}"/>
          </ac:picMkLst>
        </pc:picChg>
        <pc:picChg chg="add del mod">
          <ac:chgData name="Jonathan Loo" userId="d2d72d48b56f45d8" providerId="LiveId" clId="{B816A1F6-97B7-4ACD-A812-B0A1120B03B6}" dt="2020-11-24T11:29:26.628" v="33229" actId="478"/>
          <ac:picMkLst>
            <pc:docMk/>
            <pc:sldMk cId="2639525624" sldId="558"/>
            <ac:picMk id="161" creationId="{5D076E73-C97E-4AF3-8E07-09F384FA6669}"/>
          </ac:picMkLst>
        </pc:picChg>
        <pc:picChg chg="add del mod">
          <ac:chgData name="Jonathan Loo" userId="d2d72d48b56f45d8" providerId="LiveId" clId="{B816A1F6-97B7-4ACD-A812-B0A1120B03B6}" dt="2020-11-24T11:29:39.143" v="33245" actId="478"/>
          <ac:picMkLst>
            <pc:docMk/>
            <pc:sldMk cId="2639525624" sldId="558"/>
            <ac:picMk id="162" creationId="{167D433E-263E-4942-8F31-6684423E61C5}"/>
          </ac:picMkLst>
        </pc:picChg>
        <pc:picChg chg="add del mod">
          <ac:chgData name="Jonathan Loo" userId="d2d72d48b56f45d8" providerId="LiveId" clId="{B816A1F6-97B7-4ACD-A812-B0A1120B03B6}" dt="2020-11-24T11:29:49.582" v="33261" actId="478"/>
          <ac:picMkLst>
            <pc:docMk/>
            <pc:sldMk cId="2639525624" sldId="558"/>
            <ac:picMk id="163" creationId="{27A2B114-4C69-4250-ACEB-B24ACBCB1E2E}"/>
          </ac:picMkLst>
        </pc:picChg>
        <pc:picChg chg="add del mod">
          <ac:chgData name="Jonathan Loo" userId="d2d72d48b56f45d8" providerId="LiveId" clId="{B816A1F6-97B7-4ACD-A812-B0A1120B03B6}" dt="2020-11-24T12:09:55.060" v="35111" actId="478"/>
          <ac:picMkLst>
            <pc:docMk/>
            <pc:sldMk cId="2639525624" sldId="558"/>
            <ac:picMk id="164" creationId="{1E038449-7551-4D6F-8673-B3CAC90B1A61}"/>
          </ac:picMkLst>
        </pc:picChg>
        <pc:picChg chg="add del mod">
          <ac:chgData name="Jonathan Loo" userId="d2d72d48b56f45d8" providerId="LiveId" clId="{B816A1F6-97B7-4ACD-A812-B0A1120B03B6}" dt="2020-11-24T12:09:55.060" v="35111" actId="478"/>
          <ac:picMkLst>
            <pc:docMk/>
            <pc:sldMk cId="2639525624" sldId="558"/>
            <ac:picMk id="165" creationId="{8741FBD6-0B44-48E9-8192-BE3F4AA35301}"/>
          </ac:picMkLst>
        </pc:picChg>
        <pc:picChg chg="add del mod">
          <ac:chgData name="Jonathan Loo" userId="d2d72d48b56f45d8" providerId="LiveId" clId="{B816A1F6-97B7-4ACD-A812-B0A1120B03B6}" dt="2020-11-24T12:09:55.060" v="35111" actId="478"/>
          <ac:picMkLst>
            <pc:docMk/>
            <pc:sldMk cId="2639525624" sldId="558"/>
            <ac:picMk id="166" creationId="{DA5FB400-1F10-4C12-925E-596A96CF6290}"/>
          </ac:picMkLst>
        </pc:picChg>
        <pc:picChg chg="del">
          <ac:chgData name="Jonathan Loo" userId="d2d72d48b56f45d8" providerId="LiveId" clId="{B816A1F6-97B7-4ACD-A812-B0A1120B03B6}" dt="2020-11-24T11:25:35.117" v="32946" actId="478"/>
          <ac:picMkLst>
            <pc:docMk/>
            <pc:sldMk cId="2639525624" sldId="558"/>
            <ac:picMk id="167" creationId="{61EB13FD-CF8C-43C9-B33E-E247CE6A9519}"/>
          </ac:picMkLst>
        </pc:picChg>
        <pc:picChg chg="add del mod">
          <ac:chgData name="Jonathan Loo" userId="d2d72d48b56f45d8" providerId="LiveId" clId="{B816A1F6-97B7-4ACD-A812-B0A1120B03B6}" dt="2020-11-24T12:09:55.060" v="35111" actId="478"/>
          <ac:picMkLst>
            <pc:docMk/>
            <pc:sldMk cId="2639525624" sldId="558"/>
            <ac:picMk id="168" creationId="{CE05029D-8D2A-4149-B2B6-939728390908}"/>
          </ac:picMkLst>
        </pc:picChg>
        <pc:picChg chg="del">
          <ac:chgData name="Jonathan Loo" userId="d2d72d48b56f45d8" providerId="LiveId" clId="{B816A1F6-97B7-4ACD-A812-B0A1120B03B6}" dt="2020-11-24T11:25:35.117" v="32946" actId="478"/>
          <ac:picMkLst>
            <pc:docMk/>
            <pc:sldMk cId="2639525624" sldId="558"/>
            <ac:picMk id="169" creationId="{57DFB42F-CD2D-4461-B216-1F7D4E8147D3}"/>
          </ac:picMkLst>
        </pc:picChg>
        <pc:picChg chg="add mod">
          <ac:chgData name="Jonathan Loo" userId="d2d72d48b56f45d8" providerId="LiveId" clId="{B816A1F6-97B7-4ACD-A812-B0A1120B03B6}" dt="2020-11-24T12:13:57.609" v="35245" actId="1076"/>
          <ac:picMkLst>
            <pc:docMk/>
            <pc:sldMk cId="2639525624" sldId="558"/>
            <ac:picMk id="170" creationId="{8A98086C-7BD3-4C67-9F84-6B0AF2F6E1C7}"/>
          </ac:picMkLst>
        </pc:picChg>
        <pc:picChg chg="del">
          <ac:chgData name="Jonathan Loo" userId="d2d72d48b56f45d8" providerId="LiveId" clId="{B816A1F6-97B7-4ACD-A812-B0A1120B03B6}" dt="2020-11-24T11:25:35.117" v="32946" actId="478"/>
          <ac:picMkLst>
            <pc:docMk/>
            <pc:sldMk cId="2639525624" sldId="558"/>
            <ac:picMk id="171" creationId="{4FBAC9F1-8275-4EB0-BB24-0633F9379A3D}"/>
          </ac:picMkLst>
        </pc:picChg>
        <pc:picChg chg="add mod">
          <ac:chgData name="Jonathan Loo" userId="d2d72d48b56f45d8" providerId="LiveId" clId="{B816A1F6-97B7-4ACD-A812-B0A1120B03B6}" dt="2020-11-24T12:13:57.609" v="35245" actId="1076"/>
          <ac:picMkLst>
            <pc:docMk/>
            <pc:sldMk cId="2639525624" sldId="558"/>
            <ac:picMk id="172" creationId="{2E2D167E-E696-4327-8A27-1CA63B678054}"/>
          </ac:picMkLst>
        </pc:picChg>
        <pc:picChg chg="del">
          <ac:chgData name="Jonathan Loo" userId="d2d72d48b56f45d8" providerId="LiveId" clId="{B816A1F6-97B7-4ACD-A812-B0A1120B03B6}" dt="2020-11-24T11:25:35.117" v="32946" actId="478"/>
          <ac:picMkLst>
            <pc:docMk/>
            <pc:sldMk cId="2639525624" sldId="558"/>
            <ac:picMk id="173" creationId="{364AF11C-5AC4-47A2-88F7-A2FAF6C63693}"/>
          </ac:picMkLst>
        </pc:picChg>
        <pc:picChg chg="add mod">
          <ac:chgData name="Jonathan Loo" userId="d2d72d48b56f45d8" providerId="LiveId" clId="{B816A1F6-97B7-4ACD-A812-B0A1120B03B6}" dt="2020-11-24T12:13:57.609" v="35245" actId="1076"/>
          <ac:picMkLst>
            <pc:docMk/>
            <pc:sldMk cId="2639525624" sldId="558"/>
            <ac:picMk id="174" creationId="{0F0CBAFF-1C53-4C71-8EDD-E9DC314F944E}"/>
          </ac:picMkLst>
        </pc:picChg>
        <pc:picChg chg="add mod">
          <ac:chgData name="Jonathan Loo" userId="d2d72d48b56f45d8" providerId="LiveId" clId="{B816A1F6-97B7-4ACD-A812-B0A1120B03B6}" dt="2020-11-24T12:13:57.609" v="35245" actId="1076"/>
          <ac:picMkLst>
            <pc:docMk/>
            <pc:sldMk cId="2639525624" sldId="558"/>
            <ac:picMk id="175" creationId="{82E328BA-944F-442C-8DCD-5D07122B6C7A}"/>
          </ac:picMkLst>
        </pc:picChg>
        <pc:picChg chg="del">
          <ac:chgData name="Jonathan Loo" userId="d2d72d48b56f45d8" providerId="LiveId" clId="{B816A1F6-97B7-4ACD-A812-B0A1120B03B6}" dt="2020-11-24T11:25:35.117" v="32946" actId="478"/>
          <ac:picMkLst>
            <pc:docMk/>
            <pc:sldMk cId="2639525624" sldId="558"/>
            <ac:picMk id="181" creationId="{962784AE-B373-4F4A-AC4D-136BC35D15E2}"/>
          </ac:picMkLst>
        </pc:picChg>
        <pc:picChg chg="del">
          <ac:chgData name="Jonathan Loo" userId="d2d72d48b56f45d8" providerId="LiveId" clId="{B816A1F6-97B7-4ACD-A812-B0A1120B03B6}" dt="2020-11-24T11:25:35.117" v="32946" actId="478"/>
          <ac:picMkLst>
            <pc:docMk/>
            <pc:sldMk cId="2639525624" sldId="558"/>
            <ac:picMk id="183" creationId="{B9AEC0B0-B225-47C8-A888-92537F0DE002}"/>
          </ac:picMkLst>
        </pc:picChg>
        <pc:cxnChg chg="add mod">
          <ac:chgData name="Jonathan Loo" userId="d2d72d48b56f45d8" providerId="LiveId" clId="{B816A1F6-97B7-4ACD-A812-B0A1120B03B6}" dt="2020-11-24T12:13:57.609" v="35245" actId="1076"/>
          <ac:cxnSpMkLst>
            <pc:docMk/>
            <pc:sldMk cId="2639525624" sldId="558"/>
            <ac:cxnSpMk id="60" creationId="{6D1F2659-E9E4-4F85-9585-FB9B9845013D}"/>
          </ac:cxnSpMkLst>
        </pc:cxnChg>
        <pc:cxnChg chg="add del mod">
          <ac:chgData name="Jonathan Loo" userId="d2d72d48b56f45d8" providerId="LiveId" clId="{B816A1F6-97B7-4ACD-A812-B0A1120B03B6}" dt="2020-11-24T12:10:12.725" v="35118" actId="478"/>
          <ac:cxnSpMkLst>
            <pc:docMk/>
            <pc:sldMk cId="2639525624" sldId="558"/>
            <ac:cxnSpMk id="93" creationId="{5AAE77C7-33BC-4D49-BCC6-EEB3832DC5F1}"/>
          </ac:cxnSpMkLst>
        </pc:cxnChg>
        <pc:cxnChg chg="add del mod">
          <ac:chgData name="Jonathan Loo" userId="d2d72d48b56f45d8" providerId="LiveId" clId="{B816A1F6-97B7-4ACD-A812-B0A1120B03B6}" dt="2020-11-24T12:10:12.725" v="35118" actId="478"/>
          <ac:cxnSpMkLst>
            <pc:docMk/>
            <pc:sldMk cId="2639525624" sldId="558"/>
            <ac:cxnSpMk id="94" creationId="{629BD103-2A3F-4075-A75F-B738ECC8DFB9}"/>
          </ac:cxnSpMkLst>
        </pc:cxnChg>
        <pc:cxnChg chg="add del mod">
          <ac:chgData name="Jonathan Loo" userId="d2d72d48b56f45d8" providerId="LiveId" clId="{B816A1F6-97B7-4ACD-A812-B0A1120B03B6}" dt="2020-11-24T12:10:12.725" v="35118" actId="478"/>
          <ac:cxnSpMkLst>
            <pc:docMk/>
            <pc:sldMk cId="2639525624" sldId="558"/>
            <ac:cxnSpMk id="95" creationId="{CE97C5A1-FBC8-4AB9-BFD9-31B1B8E50C3A}"/>
          </ac:cxnSpMkLst>
        </pc:cxnChg>
        <pc:cxnChg chg="add del mod">
          <ac:chgData name="Jonathan Loo" userId="d2d72d48b56f45d8" providerId="LiveId" clId="{B816A1F6-97B7-4ACD-A812-B0A1120B03B6}" dt="2020-11-24T12:10:12.725" v="35118" actId="478"/>
          <ac:cxnSpMkLst>
            <pc:docMk/>
            <pc:sldMk cId="2639525624" sldId="558"/>
            <ac:cxnSpMk id="96" creationId="{4275522A-C2FF-4F92-A720-6A5A075B0A24}"/>
          </ac:cxnSpMkLst>
        </pc:cxnChg>
        <pc:cxnChg chg="add del mod">
          <ac:chgData name="Jonathan Loo" userId="d2d72d48b56f45d8" providerId="LiveId" clId="{B816A1F6-97B7-4ACD-A812-B0A1120B03B6}" dt="2020-11-24T12:10:12.725" v="35118" actId="478"/>
          <ac:cxnSpMkLst>
            <pc:docMk/>
            <pc:sldMk cId="2639525624" sldId="558"/>
            <ac:cxnSpMk id="97" creationId="{FF2E3DFB-336A-4A48-BEF4-590AA37995AD}"/>
          </ac:cxnSpMkLst>
        </pc:cxnChg>
        <pc:cxnChg chg="add del mod">
          <ac:chgData name="Jonathan Loo" userId="d2d72d48b56f45d8" providerId="LiveId" clId="{B816A1F6-97B7-4ACD-A812-B0A1120B03B6}" dt="2020-11-24T12:10:12.725" v="35118" actId="478"/>
          <ac:cxnSpMkLst>
            <pc:docMk/>
            <pc:sldMk cId="2639525624" sldId="558"/>
            <ac:cxnSpMk id="99" creationId="{D0BEEAED-ADDA-4FB1-85EA-1DBDDE014487}"/>
          </ac:cxnSpMkLst>
        </pc:cxnChg>
        <pc:cxnChg chg="add del mod">
          <ac:chgData name="Jonathan Loo" userId="d2d72d48b56f45d8" providerId="LiveId" clId="{B816A1F6-97B7-4ACD-A812-B0A1120B03B6}" dt="2020-11-24T12:10:12.725" v="35118" actId="478"/>
          <ac:cxnSpMkLst>
            <pc:docMk/>
            <pc:sldMk cId="2639525624" sldId="558"/>
            <ac:cxnSpMk id="102" creationId="{562C6C38-0B40-46AB-849F-6924993A935B}"/>
          </ac:cxnSpMkLst>
        </pc:cxnChg>
        <pc:cxnChg chg="add del mod">
          <ac:chgData name="Jonathan Loo" userId="d2d72d48b56f45d8" providerId="LiveId" clId="{B816A1F6-97B7-4ACD-A812-B0A1120B03B6}" dt="2020-11-24T12:10:12.725" v="35118" actId="478"/>
          <ac:cxnSpMkLst>
            <pc:docMk/>
            <pc:sldMk cId="2639525624" sldId="558"/>
            <ac:cxnSpMk id="103" creationId="{5F07876E-5BC0-4CC6-BAE3-2C6E6D827565}"/>
          </ac:cxnSpMkLst>
        </pc:cxnChg>
        <pc:cxnChg chg="add del mod">
          <ac:chgData name="Jonathan Loo" userId="d2d72d48b56f45d8" providerId="LiveId" clId="{B816A1F6-97B7-4ACD-A812-B0A1120B03B6}" dt="2020-11-24T12:10:12.725" v="35118" actId="478"/>
          <ac:cxnSpMkLst>
            <pc:docMk/>
            <pc:sldMk cId="2639525624" sldId="558"/>
            <ac:cxnSpMk id="104" creationId="{0BA3D1B4-88E9-42A2-A0A1-B0B3F7046C04}"/>
          </ac:cxnSpMkLst>
        </pc:cxnChg>
        <pc:cxnChg chg="add del mod">
          <ac:chgData name="Jonathan Loo" userId="d2d72d48b56f45d8" providerId="LiveId" clId="{B816A1F6-97B7-4ACD-A812-B0A1120B03B6}" dt="2020-11-24T12:10:12.725" v="35118" actId="478"/>
          <ac:cxnSpMkLst>
            <pc:docMk/>
            <pc:sldMk cId="2639525624" sldId="558"/>
            <ac:cxnSpMk id="105" creationId="{E7BFF089-5A0A-4CA8-88D3-DB7ABC0A9102}"/>
          </ac:cxnSpMkLst>
        </pc:cxnChg>
        <pc:cxnChg chg="add del mod">
          <ac:chgData name="Jonathan Loo" userId="d2d72d48b56f45d8" providerId="LiveId" clId="{B816A1F6-97B7-4ACD-A812-B0A1120B03B6}" dt="2020-11-24T12:10:12.725" v="35118" actId="478"/>
          <ac:cxnSpMkLst>
            <pc:docMk/>
            <pc:sldMk cId="2639525624" sldId="558"/>
            <ac:cxnSpMk id="106" creationId="{06C3A8EF-93C9-4B16-9F9D-76E4173036A3}"/>
          </ac:cxnSpMkLst>
        </pc:cxnChg>
        <pc:cxnChg chg="add del mod">
          <ac:chgData name="Jonathan Loo" userId="d2d72d48b56f45d8" providerId="LiveId" clId="{B816A1F6-97B7-4ACD-A812-B0A1120B03B6}" dt="2020-11-24T12:10:12.725" v="35118" actId="478"/>
          <ac:cxnSpMkLst>
            <pc:docMk/>
            <pc:sldMk cId="2639525624" sldId="558"/>
            <ac:cxnSpMk id="107" creationId="{87D5AABC-F927-4423-8DF0-AF665ADAD4BA}"/>
          </ac:cxnSpMkLst>
        </pc:cxnChg>
        <pc:cxnChg chg="add del mod">
          <ac:chgData name="Jonathan Loo" userId="d2d72d48b56f45d8" providerId="LiveId" clId="{B816A1F6-97B7-4ACD-A812-B0A1120B03B6}" dt="2020-11-24T12:10:12.725" v="35118" actId="478"/>
          <ac:cxnSpMkLst>
            <pc:docMk/>
            <pc:sldMk cId="2639525624" sldId="558"/>
            <ac:cxnSpMk id="108" creationId="{D63D155D-31F4-4F7B-A150-C4B6015A9C00}"/>
          </ac:cxnSpMkLst>
        </pc:cxnChg>
        <pc:cxnChg chg="add del mod">
          <ac:chgData name="Jonathan Loo" userId="d2d72d48b56f45d8" providerId="LiveId" clId="{B816A1F6-97B7-4ACD-A812-B0A1120B03B6}" dt="2020-11-24T12:10:12.725" v="35118" actId="478"/>
          <ac:cxnSpMkLst>
            <pc:docMk/>
            <pc:sldMk cId="2639525624" sldId="558"/>
            <ac:cxnSpMk id="109" creationId="{4C384AFA-ADF7-4564-875D-6C0BC5480756}"/>
          </ac:cxnSpMkLst>
        </pc:cxnChg>
        <pc:cxnChg chg="del mod">
          <ac:chgData name="Jonathan Loo" userId="d2d72d48b56f45d8" providerId="LiveId" clId="{B816A1F6-97B7-4ACD-A812-B0A1120B03B6}" dt="2020-11-24T11:25:35.117" v="32946" actId="478"/>
          <ac:cxnSpMkLst>
            <pc:docMk/>
            <pc:sldMk cId="2639525624" sldId="558"/>
            <ac:cxnSpMk id="110" creationId="{59E011E7-4F4A-47EE-85FE-A80404967724}"/>
          </ac:cxnSpMkLst>
        </pc:cxnChg>
        <pc:cxnChg chg="del mod">
          <ac:chgData name="Jonathan Loo" userId="d2d72d48b56f45d8" providerId="LiveId" clId="{B816A1F6-97B7-4ACD-A812-B0A1120B03B6}" dt="2020-11-24T11:25:35.117" v="32946" actId="478"/>
          <ac:cxnSpMkLst>
            <pc:docMk/>
            <pc:sldMk cId="2639525624" sldId="558"/>
            <ac:cxnSpMk id="111" creationId="{60458D17-32CF-46CF-91DA-AEF558F82ED6}"/>
          </ac:cxnSpMkLst>
        </pc:cxnChg>
        <pc:cxnChg chg="del mod">
          <ac:chgData name="Jonathan Loo" userId="d2d72d48b56f45d8" providerId="LiveId" clId="{B816A1F6-97B7-4ACD-A812-B0A1120B03B6}" dt="2020-11-24T11:25:35.117" v="32946" actId="478"/>
          <ac:cxnSpMkLst>
            <pc:docMk/>
            <pc:sldMk cId="2639525624" sldId="558"/>
            <ac:cxnSpMk id="112" creationId="{A7AB9D1C-E457-473A-BA24-5D1D0A002E2E}"/>
          </ac:cxnSpMkLst>
        </pc:cxnChg>
        <pc:cxnChg chg="del mod">
          <ac:chgData name="Jonathan Loo" userId="d2d72d48b56f45d8" providerId="LiveId" clId="{B816A1F6-97B7-4ACD-A812-B0A1120B03B6}" dt="2020-11-24T11:25:35.117" v="32946" actId="478"/>
          <ac:cxnSpMkLst>
            <pc:docMk/>
            <pc:sldMk cId="2639525624" sldId="558"/>
            <ac:cxnSpMk id="113" creationId="{21069122-7F89-4822-AB15-6862ABB52910}"/>
          </ac:cxnSpMkLst>
        </pc:cxnChg>
        <pc:cxnChg chg="del mod">
          <ac:chgData name="Jonathan Loo" userId="d2d72d48b56f45d8" providerId="LiveId" clId="{B816A1F6-97B7-4ACD-A812-B0A1120B03B6}" dt="2020-11-24T11:25:35.117" v="32946" actId="478"/>
          <ac:cxnSpMkLst>
            <pc:docMk/>
            <pc:sldMk cId="2639525624" sldId="558"/>
            <ac:cxnSpMk id="114" creationId="{7DF5B85F-EC89-458A-956F-AB81DAC698C8}"/>
          </ac:cxnSpMkLst>
        </pc:cxnChg>
        <pc:cxnChg chg="del mod">
          <ac:chgData name="Jonathan Loo" userId="d2d72d48b56f45d8" providerId="LiveId" clId="{B816A1F6-97B7-4ACD-A812-B0A1120B03B6}" dt="2020-11-24T11:25:35.117" v="32946" actId="478"/>
          <ac:cxnSpMkLst>
            <pc:docMk/>
            <pc:sldMk cId="2639525624" sldId="558"/>
            <ac:cxnSpMk id="115" creationId="{5A0010B2-3051-45AD-B438-328BE6A1FE7A}"/>
          </ac:cxnSpMkLst>
        </pc:cxnChg>
        <pc:cxnChg chg="del mod">
          <ac:chgData name="Jonathan Loo" userId="d2d72d48b56f45d8" providerId="LiveId" clId="{B816A1F6-97B7-4ACD-A812-B0A1120B03B6}" dt="2020-11-24T11:25:35.117" v="32946" actId="478"/>
          <ac:cxnSpMkLst>
            <pc:docMk/>
            <pc:sldMk cId="2639525624" sldId="558"/>
            <ac:cxnSpMk id="116" creationId="{81649645-312C-49A6-9708-5465562AE299}"/>
          </ac:cxnSpMkLst>
        </pc:cxnChg>
        <pc:cxnChg chg="del mod">
          <ac:chgData name="Jonathan Loo" userId="d2d72d48b56f45d8" providerId="LiveId" clId="{B816A1F6-97B7-4ACD-A812-B0A1120B03B6}" dt="2020-11-24T11:25:35.117" v="32946" actId="478"/>
          <ac:cxnSpMkLst>
            <pc:docMk/>
            <pc:sldMk cId="2639525624" sldId="558"/>
            <ac:cxnSpMk id="117" creationId="{36107673-34FD-4809-A83C-891D5F8C673B}"/>
          </ac:cxnSpMkLst>
        </pc:cxnChg>
        <pc:cxnChg chg="del mod">
          <ac:chgData name="Jonathan Loo" userId="d2d72d48b56f45d8" providerId="LiveId" clId="{B816A1F6-97B7-4ACD-A812-B0A1120B03B6}" dt="2020-11-24T11:25:35.117" v="32946" actId="478"/>
          <ac:cxnSpMkLst>
            <pc:docMk/>
            <pc:sldMk cId="2639525624" sldId="558"/>
            <ac:cxnSpMk id="118" creationId="{06709A38-AC82-4781-8986-177F5FBF4644}"/>
          </ac:cxnSpMkLst>
        </pc:cxnChg>
        <pc:cxnChg chg="del mod">
          <ac:chgData name="Jonathan Loo" userId="d2d72d48b56f45d8" providerId="LiveId" clId="{B816A1F6-97B7-4ACD-A812-B0A1120B03B6}" dt="2020-11-24T11:25:35.117" v="32946" actId="478"/>
          <ac:cxnSpMkLst>
            <pc:docMk/>
            <pc:sldMk cId="2639525624" sldId="558"/>
            <ac:cxnSpMk id="119" creationId="{20DAB2B2-DBF7-4518-899B-A7DCDF49A2BE}"/>
          </ac:cxnSpMkLst>
        </pc:cxnChg>
        <pc:cxnChg chg="del mod">
          <ac:chgData name="Jonathan Loo" userId="d2d72d48b56f45d8" providerId="LiveId" clId="{B816A1F6-97B7-4ACD-A812-B0A1120B03B6}" dt="2020-11-24T11:25:35.117" v="32946" actId="478"/>
          <ac:cxnSpMkLst>
            <pc:docMk/>
            <pc:sldMk cId="2639525624" sldId="558"/>
            <ac:cxnSpMk id="120" creationId="{BF4873F9-696E-45AE-9146-1E21716149A6}"/>
          </ac:cxnSpMkLst>
        </pc:cxnChg>
        <pc:cxnChg chg="del mod">
          <ac:chgData name="Jonathan Loo" userId="d2d72d48b56f45d8" providerId="LiveId" clId="{B816A1F6-97B7-4ACD-A812-B0A1120B03B6}" dt="2020-11-24T11:25:35.117" v="32946" actId="478"/>
          <ac:cxnSpMkLst>
            <pc:docMk/>
            <pc:sldMk cId="2639525624" sldId="558"/>
            <ac:cxnSpMk id="121" creationId="{CA5EECA5-B426-4F9D-B613-DDAB2358607A}"/>
          </ac:cxnSpMkLst>
        </pc:cxnChg>
        <pc:cxnChg chg="del mod">
          <ac:chgData name="Jonathan Loo" userId="d2d72d48b56f45d8" providerId="LiveId" clId="{B816A1F6-97B7-4ACD-A812-B0A1120B03B6}" dt="2020-11-24T11:25:35.117" v="32946" actId="478"/>
          <ac:cxnSpMkLst>
            <pc:docMk/>
            <pc:sldMk cId="2639525624" sldId="558"/>
            <ac:cxnSpMk id="122" creationId="{0B9D9950-B3EB-4765-A9FF-FA001F529EA1}"/>
          </ac:cxnSpMkLst>
        </pc:cxnChg>
        <pc:cxnChg chg="del mod">
          <ac:chgData name="Jonathan Loo" userId="d2d72d48b56f45d8" providerId="LiveId" clId="{B816A1F6-97B7-4ACD-A812-B0A1120B03B6}" dt="2020-11-24T11:25:35.117" v="32946" actId="478"/>
          <ac:cxnSpMkLst>
            <pc:docMk/>
            <pc:sldMk cId="2639525624" sldId="558"/>
            <ac:cxnSpMk id="123" creationId="{D6478EC8-7131-4690-B556-323D58B317F4}"/>
          </ac:cxnSpMkLst>
        </pc:cxnChg>
        <pc:cxnChg chg="del mod">
          <ac:chgData name="Jonathan Loo" userId="d2d72d48b56f45d8" providerId="LiveId" clId="{B816A1F6-97B7-4ACD-A812-B0A1120B03B6}" dt="2020-11-24T11:25:35.117" v="32946" actId="478"/>
          <ac:cxnSpMkLst>
            <pc:docMk/>
            <pc:sldMk cId="2639525624" sldId="558"/>
            <ac:cxnSpMk id="124" creationId="{E91A8C49-2AA0-438C-8FB2-2729B69C9897}"/>
          </ac:cxnSpMkLst>
        </pc:cxnChg>
        <pc:cxnChg chg="add mod">
          <ac:chgData name="Jonathan Loo" userId="d2d72d48b56f45d8" providerId="LiveId" clId="{B816A1F6-97B7-4ACD-A812-B0A1120B03B6}" dt="2020-11-24T12:13:57.609" v="35245" actId="1076"/>
          <ac:cxnSpMkLst>
            <pc:docMk/>
            <pc:sldMk cId="2639525624" sldId="558"/>
            <ac:cxnSpMk id="125" creationId="{72EB90E8-389D-431E-BC7E-506427D60ABA}"/>
          </ac:cxnSpMkLst>
        </pc:cxnChg>
        <pc:cxnChg chg="add mod">
          <ac:chgData name="Jonathan Loo" userId="d2d72d48b56f45d8" providerId="LiveId" clId="{B816A1F6-97B7-4ACD-A812-B0A1120B03B6}" dt="2020-11-24T12:13:57.609" v="35245" actId="1076"/>
          <ac:cxnSpMkLst>
            <pc:docMk/>
            <pc:sldMk cId="2639525624" sldId="558"/>
            <ac:cxnSpMk id="126" creationId="{F0AD9B61-D412-416C-9908-1B8E2B27B502}"/>
          </ac:cxnSpMkLst>
        </pc:cxnChg>
        <pc:cxnChg chg="del mod">
          <ac:chgData name="Jonathan Loo" userId="d2d72d48b56f45d8" providerId="LiveId" clId="{B816A1F6-97B7-4ACD-A812-B0A1120B03B6}" dt="2020-11-24T11:25:35.117" v="32946" actId="478"/>
          <ac:cxnSpMkLst>
            <pc:docMk/>
            <pc:sldMk cId="2639525624" sldId="558"/>
            <ac:cxnSpMk id="127" creationId="{BF09442B-3CAA-4E8E-9925-9A04BC798ECD}"/>
          </ac:cxnSpMkLst>
        </pc:cxnChg>
        <pc:cxnChg chg="add mod">
          <ac:chgData name="Jonathan Loo" userId="d2d72d48b56f45d8" providerId="LiveId" clId="{B816A1F6-97B7-4ACD-A812-B0A1120B03B6}" dt="2020-11-24T12:13:57.609" v="35245" actId="1076"/>
          <ac:cxnSpMkLst>
            <pc:docMk/>
            <pc:sldMk cId="2639525624" sldId="558"/>
            <ac:cxnSpMk id="128" creationId="{3D4FCEA2-4ABF-4087-89C0-BFA0305EEF59}"/>
          </ac:cxnSpMkLst>
        </pc:cxnChg>
        <pc:cxnChg chg="add mod">
          <ac:chgData name="Jonathan Loo" userId="d2d72d48b56f45d8" providerId="LiveId" clId="{B816A1F6-97B7-4ACD-A812-B0A1120B03B6}" dt="2020-11-24T12:13:57.609" v="35245" actId="1076"/>
          <ac:cxnSpMkLst>
            <pc:docMk/>
            <pc:sldMk cId="2639525624" sldId="558"/>
            <ac:cxnSpMk id="129" creationId="{3A889870-9AE6-41C5-8B8E-3F672FE4C2FE}"/>
          </ac:cxnSpMkLst>
        </pc:cxnChg>
        <pc:cxnChg chg="del mod">
          <ac:chgData name="Jonathan Loo" userId="d2d72d48b56f45d8" providerId="LiveId" clId="{B816A1F6-97B7-4ACD-A812-B0A1120B03B6}" dt="2020-11-24T11:25:35.117" v="32946" actId="478"/>
          <ac:cxnSpMkLst>
            <pc:docMk/>
            <pc:sldMk cId="2639525624" sldId="558"/>
            <ac:cxnSpMk id="130" creationId="{F586CB16-60EE-4C04-B791-82C5C4969165}"/>
          </ac:cxnSpMkLst>
        </pc:cxnChg>
        <pc:cxnChg chg="add mod">
          <ac:chgData name="Jonathan Loo" userId="d2d72d48b56f45d8" providerId="LiveId" clId="{B816A1F6-97B7-4ACD-A812-B0A1120B03B6}" dt="2020-11-24T12:13:57.609" v="35245" actId="1076"/>
          <ac:cxnSpMkLst>
            <pc:docMk/>
            <pc:sldMk cId="2639525624" sldId="558"/>
            <ac:cxnSpMk id="131" creationId="{3FB335ED-04F6-4D7B-9B74-2922B6597346}"/>
          </ac:cxnSpMkLst>
        </pc:cxnChg>
        <pc:cxnChg chg="add mod">
          <ac:chgData name="Jonathan Loo" userId="d2d72d48b56f45d8" providerId="LiveId" clId="{B816A1F6-97B7-4ACD-A812-B0A1120B03B6}" dt="2020-11-24T12:13:57.609" v="35245" actId="1076"/>
          <ac:cxnSpMkLst>
            <pc:docMk/>
            <pc:sldMk cId="2639525624" sldId="558"/>
            <ac:cxnSpMk id="132" creationId="{4F70BBA6-739A-41FD-BBD8-98307FE5EF46}"/>
          </ac:cxnSpMkLst>
        </pc:cxnChg>
        <pc:cxnChg chg="del mod">
          <ac:chgData name="Jonathan Loo" userId="d2d72d48b56f45d8" providerId="LiveId" clId="{B816A1F6-97B7-4ACD-A812-B0A1120B03B6}" dt="2020-11-24T11:25:35.117" v="32946" actId="478"/>
          <ac:cxnSpMkLst>
            <pc:docMk/>
            <pc:sldMk cId="2639525624" sldId="558"/>
            <ac:cxnSpMk id="133" creationId="{A6A939E2-1E94-4ADB-8ACB-F31A6D91931D}"/>
          </ac:cxnSpMkLst>
        </pc:cxnChg>
        <pc:cxnChg chg="add mod">
          <ac:chgData name="Jonathan Loo" userId="d2d72d48b56f45d8" providerId="LiveId" clId="{B816A1F6-97B7-4ACD-A812-B0A1120B03B6}" dt="2020-11-24T12:13:57.609" v="35245" actId="1076"/>
          <ac:cxnSpMkLst>
            <pc:docMk/>
            <pc:sldMk cId="2639525624" sldId="558"/>
            <ac:cxnSpMk id="134" creationId="{A608D2BD-6E7E-4F33-9140-A0EA97FABA94}"/>
          </ac:cxnSpMkLst>
        </pc:cxnChg>
        <pc:cxnChg chg="del mod">
          <ac:chgData name="Jonathan Loo" userId="d2d72d48b56f45d8" providerId="LiveId" clId="{B816A1F6-97B7-4ACD-A812-B0A1120B03B6}" dt="2020-11-24T11:25:35.117" v="32946" actId="478"/>
          <ac:cxnSpMkLst>
            <pc:docMk/>
            <pc:sldMk cId="2639525624" sldId="558"/>
            <ac:cxnSpMk id="135" creationId="{B3AA9B1C-0B6D-48CD-9F9F-73D81F1F3F35}"/>
          </ac:cxnSpMkLst>
        </pc:cxnChg>
        <pc:cxnChg chg="add mod">
          <ac:chgData name="Jonathan Loo" userId="d2d72d48b56f45d8" providerId="LiveId" clId="{B816A1F6-97B7-4ACD-A812-B0A1120B03B6}" dt="2020-11-24T12:13:57.609" v="35245" actId="1076"/>
          <ac:cxnSpMkLst>
            <pc:docMk/>
            <pc:sldMk cId="2639525624" sldId="558"/>
            <ac:cxnSpMk id="136" creationId="{A1F023D1-08E7-4C36-9504-006A006158DC}"/>
          </ac:cxnSpMkLst>
        </pc:cxnChg>
        <pc:cxnChg chg="del mod">
          <ac:chgData name="Jonathan Loo" userId="d2d72d48b56f45d8" providerId="LiveId" clId="{B816A1F6-97B7-4ACD-A812-B0A1120B03B6}" dt="2020-11-24T11:25:35.117" v="32946" actId="478"/>
          <ac:cxnSpMkLst>
            <pc:docMk/>
            <pc:sldMk cId="2639525624" sldId="558"/>
            <ac:cxnSpMk id="137" creationId="{B2211F53-FBC0-4993-84F7-9F476E626608}"/>
          </ac:cxnSpMkLst>
        </pc:cxnChg>
        <pc:cxnChg chg="add mod">
          <ac:chgData name="Jonathan Loo" userId="d2d72d48b56f45d8" providerId="LiveId" clId="{B816A1F6-97B7-4ACD-A812-B0A1120B03B6}" dt="2020-11-24T12:13:57.609" v="35245" actId="1076"/>
          <ac:cxnSpMkLst>
            <pc:docMk/>
            <pc:sldMk cId="2639525624" sldId="558"/>
            <ac:cxnSpMk id="138" creationId="{1ABC24E1-6CB1-4F5C-BFEC-8F07A54C640F}"/>
          </ac:cxnSpMkLst>
        </pc:cxnChg>
        <pc:cxnChg chg="add mod">
          <ac:chgData name="Jonathan Loo" userId="d2d72d48b56f45d8" providerId="LiveId" clId="{B816A1F6-97B7-4ACD-A812-B0A1120B03B6}" dt="2020-11-24T12:13:57.609" v="35245" actId="1076"/>
          <ac:cxnSpMkLst>
            <pc:docMk/>
            <pc:sldMk cId="2639525624" sldId="558"/>
            <ac:cxnSpMk id="139" creationId="{5B6C67ED-E0FC-4CF7-88DA-EBDC9CB1765F}"/>
          </ac:cxnSpMkLst>
        </pc:cxnChg>
        <pc:cxnChg chg="add mod">
          <ac:chgData name="Jonathan Loo" userId="d2d72d48b56f45d8" providerId="LiveId" clId="{B816A1F6-97B7-4ACD-A812-B0A1120B03B6}" dt="2020-11-24T12:13:57.609" v="35245" actId="1076"/>
          <ac:cxnSpMkLst>
            <pc:docMk/>
            <pc:sldMk cId="2639525624" sldId="558"/>
            <ac:cxnSpMk id="140" creationId="{DFE51B7E-E112-499D-8B4A-37B99DC30444}"/>
          </ac:cxnSpMkLst>
        </pc:cxnChg>
        <pc:cxnChg chg="del mod">
          <ac:chgData name="Jonathan Loo" userId="d2d72d48b56f45d8" providerId="LiveId" clId="{B816A1F6-97B7-4ACD-A812-B0A1120B03B6}" dt="2020-11-24T11:25:35.117" v="32946" actId="478"/>
          <ac:cxnSpMkLst>
            <pc:docMk/>
            <pc:sldMk cId="2639525624" sldId="558"/>
            <ac:cxnSpMk id="142" creationId="{A3B89778-32AF-44E1-8DB4-3F96F57BA7C1}"/>
          </ac:cxnSpMkLst>
        </pc:cxnChg>
        <pc:cxnChg chg="del mod">
          <ac:chgData name="Jonathan Loo" userId="d2d72d48b56f45d8" providerId="LiveId" clId="{B816A1F6-97B7-4ACD-A812-B0A1120B03B6}" dt="2020-11-24T11:25:35.117" v="32946" actId="478"/>
          <ac:cxnSpMkLst>
            <pc:docMk/>
            <pc:sldMk cId="2639525624" sldId="558"/>
            <ac:cxnSpMk id="145" creationId="{8A3FC2DC-3CC8-4B1B-90DB-8559D04D9422}"/>
          </ac:cxnSpMkLst>
        </pc:cxnChg>
        <pc:cxnChg chg="add del mod">
          <ac:chgData name="Jonathan Loo" userId="d2d72d48b56f45d8" providerId="LiveId" clId="{B816A1F6-97B7-4ACD-A812-B0A1120B03B6}" dt="2020-11-24T11:26:04.361" v="32977" actId="478"/>
          <ac:cxnSpMkLst>
            <pc:docMk/>
            <pc:sldMk cId="2639525624" sldId="558"/>
            <ac:cxnSpMk id="146" creationId="{3A5C5ACC-E3BE-40F4-ABE8-245A1F7C1C2B}"/>
          </ac:cxnSpMkLst>
        </pc:cxnChg>
        <pc:cxnChg chg="add mod">
          <ac:chgData name="Jonathan Loo" userId="d2d72d48b56f45d8" providerId="LiveId" clId="{B816A1F6-97B7-4ACD-A812-B0A1120B03B6}" dt="2020-11-24T12:13:57.609" v="35245" actId="1076"/>
          <ac:cxnSpMkLst>
            <pc:docMk/>
            <pc:sldMk cId="2639525624" sldId="558"/>
            <ac:cxnSpMk id="147" creationId="{330536F8-A3FB-4C6B-AACD-C066EB949E12}"/>
          </ac:cxnSpMkLst>
        </pc:cxnChg>
        <pc:cxnChg chg="del mod">
          <ac:chgData name="Jonathan Loo" userId="d2d72d48b56f45d8" providerId="LiveId" clId="{B816A1F6-97B7-4ACD-A812-B0A1120B03B6}" dt="2020-11-24T11:25:35.117" v="32946" actId="478"/>
          <ac:cxnSpMkLst>
            <pc:docMk/>
            <pc:sldMk cId="2639525624" sldId="558"/>
            <ac:cxnSpMk id="148" creationId="{0EE7EB96-4951-4A9B-B11C-76E0EEDEC39A}"/>
          </ac:cxnSpMkLst>
        </pc:cxnChg>
        <pc:cxnChg chg="add del mod">
          <ac:chgData name="Jonathan Loo" userId="d2d72d48b56f45d8" providerId="LiveId" clId="{B816A1F6-97B7-4ACD-A812-B0A1120B03B6}" dt="2020-11-24T12:10:12.725" v="35118" actId="478"/>
          <ac:cxnSpMkLst>
            <pc:docMk/>
            <pc:sldMk cId="2639525624" sldId="558"/>
            <ac:cxnSpMk id="149" creationId="{201D31C4-4F36-4EAB-B580-42B01AC5DF0C}"/>
          </ac:cxnSpMkLst>
        </pc:cxnChg>
        <pc:cxnChg chg="del mod">
          <ac:chgData name="Jonathan Loo" userId="d2d72d48b56f45d8" providerId="LiveId" clId="{B816A1F6-97B7-4ACD-A812-B0A1120B03B6}" dt="2020-11-24T11:25:35.117" v="32946" actId="478"/>
          <ac:cxnSpMkLst>
            <pc:docMk/>
            <pc:sldMk cId="2639525624" sldId="558"/>
            <ac:cxnSpMk id="153" creationId="{B7DE5B04-C596-4C2E-BF13-E4195727170A}"/>
          </ac:cxnSpMkLst>
        </pc:cxnChg>
        <pc:cxnChg chg="add del mod">
          <ac:chgData name="Jonathan Loo" userId="d2d72d48b56f45d8" providerId="LiveId" clId="{B816A1F6-97B7-4ACD-A812-B0A1120B03B6}" dt="2020-11-24T12:10:12.725" v="35118" actId="478"/>
          <ac:cxnSpMkLst>
            <pc:docMk/>
            <pc:sldMk cId="2639525624" sldId="558"/>
            <ac:cxnSpMk id="155" creationId="{F7D48612-061B-430F-80E8-75F794FB2139}"/>
          </ac:cxnSpMkLst>
        </pc:cxnChg>
        <pc:cxnChg chg="add del mod">
          <ac:chgData name="Jonathan Loo" userId="d2d72d48b56f45d8" providerId="LiveId" clId="{B816A1F6-97B7-4ACD-A812-B0A1120B03B6}" dt="2020-11-24T12:10:12.725" v="35118" actId="478"/>
          <ac:cxnSpMkLst>
            <pc:docMk/>
            <pc:sldMk cId="2639525624" sldId="558"/>
            <ac:cxnSpMk id="156" creationId="{F381ED11-9813-4095-9E30-C6A783D0A622}"/>
          </ac:cxnSpMkLst>
        </pc:cxnChg>
        <pc:cxnChg chg="add mod">
          <ac:chgData name="Jonathan Loo" userId="d2d72d48b56f45d8" providerId="LiveId" clId="{B816A1F6-97B7-4ACD-A812-B0A1120B03B6}" dt="2020-11-24T12:13:57.609" v="35245" actId="1076"/>
          <ac:cxnSpMkLst>
            <pc:docMk/>
            <pc:sldMk cId="2639525624" sldId="558"/>
            <ac:cxnSpMk id="176" creationId="{3F02C7EE-B282-40D6-AB9E-8805CF5C7683}"/>
          </ac:cxnSpMkLst>
        </pc:cxnChg>
        <pc:cxnChg chg="add mod">
          <ac:chgData name="Jonathan Loo" userId="d2d72d48b56f45d8" providerId="LiveId" clId="{B816A1F6-97B7-4ACD-A812-B0A1120B03B6}" dt="2020-11-24T12:13:57.609" v="35245" actId="1076"/>
          <ac:cxnSpMkLst>
            <pc:docMk/>
            <pc:sldMk cId="2639525624" sldId="558"/>
            <ac:cxnSpMk id="177" creationId="{CB1D5A6B-25CF-4A80-8253-F6870FAB4795}"/>
          </ac:cxnSpMkLst>
        </pc:cxnChg>
        <pc:cxnChg chg="add mod">
          <ac:chgData name="Jonathan Loo" userId="d2d72d48b56f45d8" providerId="LiveId" clId="{B816A1F6-97B7-4ACD-A812-B0A1120B03B6}" dt="2020-11-24T12:13:57.609" v="35245" actId="1076"/>
          <ac:cxnSpMkLst>
            <pc:docMk/>
            <pc:sldMk cId="2639525624" sldId="558"/>
            <ac:cxnSpMk id="178" creationId="{1B4536A6-F840-4245-9175-91B94848142A}"/>
          </ac:cxnSpMkLst>
        </pc:cxnChg>
        <pc:cxnChg chg="add del mod">
          <ac:chgData name="Jonathan Loo" userId="d2d72d48b56f45d8" providerId="LiveId" clId="{B816A1F6-97B7-4ACD-A812-B0A1120B03B6}" dt="2020-11-24T12:12:33.335" v="35182" actId="478"/>
          <ac:cxnSpMkLst>
            <pc:docMk/>
            <pc:sldMk cId="2639525624" sldId="558"/>
            <ac:cxnSpMk id="179" creationId="{3CF565BE-24FB-4929-A5CD-800C15DC5C1D}"/>
          </ac:cxnSpMkLst>
        </pc:cxnChg>
        <pc:cxnChg chg="add del mod">
          <ac:chgData name="Jonathan Loo" userId="d2d72d48b56f45d8" providerId="LiveId" clId="{B816A1F6-97B7-4ACD-A812-B0A1120B03B6}" dt="2020-11-24T12:12:14.582" v="35174" actId="478"/>
          <ac:cxnSpMkLst>
            <pc:docMk/>
            <pc:sldMk cId="2639525624" sldId="558"/>
            <ac:cxnSpMk id="180" creationId="{F6FB0408-F690-4F80-BADC-AD5D9DBE0B9F}"/>
          </ac:cxnSpMkLst>
        </pc:cxnChg>
        <pc:cxnChg chg="add del mod">
          <ac:chgData name="Jonathan Loo" userId="d2d72d48b56f45d8" providerId="LiveId" clId="{B816A1F6-97B7-4ACD-A812-B0A1120B03B6}" dt="2020-11-24T12:12:15.310" v="35175" actId="478"/>
          <ac:cxnSpMkLst>
            <pc:docMk/>
            <pc:sldMk cId="2639525624" sldId="558"/>
            <ac:cxnSpMk id="182" creationId="{CA20AC6E-2B47-4E88-A688-DF0F716148F1}"/>
          </ac:cxnSpMkLst>
        </pc:cxnChg>
        <pc:cxnChg chg="add del mod">
          <ac:chgData name="Jonathan Loo" userId="d2d72d48b56f45d8" providerId="LiveId" clId="{B816A1F6-97B7-4ACD-A812-B0A1120B03B6}" dt="2020-11-24T12:12:33.335" v="35182" actId="478"/>
          <ac:cxnSpMkLst>
            <pc:docMk/>
            <pc:sldMk cId="2639525624" sldId="558"/>
            <ac:cxnSpMk id="184" creationId="{7EDB4520-AF79-4433-B63D-238AE2F58826}"/>
          </ac:cxnSpMkLst>
        </pc:cxnChg>
        <pc:cxnChg chg="add del mod">
          <ac:chgData name="Jonathan Loo" userId="d2d72d48b56f45d8" providerId="LiveId" clId="{B816A1F6-97B7-4ACD-A812-B0A1120B03B6}" dt="2020-11-24T12:12:33.335" v="35182" actId="478"/>
          <ac:cxnSpMkLst>
            <pc:docMk/>
            <pc:sldMk cId="2639525624" sldId="558"/>
            <ac:cxnSpMk id="185" creationId="{84893B95-0BF4-4A51-AD69-954A7871FF0A}"/>
          </ac:cxnSpMkLst>
        </pc:cxnChg>
        <pc:cxnChg chg="add del mod">
          <ac:chgData name="Jonathan Loo" userId="d2d72d48b56f45d8" providerId="LiveId" clId="{B816A1F6-97B7-4ACD-A812-B0A1120B03B6}" dt="2020-11-24T12:12:33.335" v="35182" actId="478"/>
          <ac:cxnSpMkLst>
            <pc:docMk/>
            <pc:sldMk cId="2639525624" sldId="558"/>
            <ac:cxnSpMk id="186" creationId="{FC9A1E9E-C998-49EB-9DED-F358AA65D8D3}"/>
          </ac:cxnSpMkLst>
        </pc:cxnChg>
        <pc:cxnChg chg="add mod">
          <ac:chgData name="Jonathan Loo" userId="d2d72d48b56f45d8" providerId="LiveId" clId="{B816A1F6-97B7-4ACD-A812-B0A1120B03B6}" dt="2020-11-24T12:13:57.609" v="35245" actId="1076"/>
          <ac:cxnSpMkLst>
            <pc:docMk/>
            <pc:sldMk cId="2639525624" sldId="558"/>
            <ac:cxnSpMk id="187" creationId="{33978BAA-0D2F-4F8B-902E-65CADB3DCBBD}"/>
          </ac:cxnSpMkLst>
        </pc:cxnChg>
        <pc:cxnChg chg="add mod">
          <ac:chgData name="Jonathan Loo" userId="d2d72d48b56f45d8" providerId="LiveId" clId="{B816A1F6-97B7-4ACD-A812-B0A1120B03B6}" dt="2020-11-24T12:13:57.609" v="35245" actId="1076"/>
          <ac:cxnSpMkLst>
            <pc:docMk/>
            <pc:sldMk cId="2639525624" sldId="558"/>
            <ac:cxnSpMk id="188" creationId="{EACE53FB-F9B3-4314-BF58-62ABFB5B939A}"/>
          </ac:cxnSpMkLst>
        </pc:cxnChg>
        <pc:cxnChg chg="add mod">
          <ac:chgData name="Jonathan Loo" userId="d2d72d48b56f45d8" providerId="LiveId" clId="{B816A1F6-97B7-4ACD-A812-B0A1120B03B6}" dt="2020-11-24T12:13:57.609" v="35245" actId="1076"/>
          <ac:cxnSpMkLst>
            <pc:docMk/>
            <pc:sldMk cId="2639525624" sldId="558"/>
            <ac:cxnSpMk id="189" creationId="{AE9F87AD-A5A1-4360-9FF0-43C2F390DE3E}"/>
          </ac:cxnSpMkLst>
        </pc:cxnChg>
        <pc:cxnChg chg="add mod">
          <ac:chgData name="Jonathan Loo" userId="d2d72d48b56f45d8" providerId="LiveId" clId="{B816A1F6-97B7-4ACD-A812-B0A1120B03B6}" dt="2020-11-24T12:13:57.609" v="35245" actId="1076"/>
          <ac:cxnSpMkLst>
            <pc:docMk/>
            <pc:sldMk cId="2639525624" sldId="558"/>
            <ac:cxnSpMk id="190" creationId="{62ED686C-55DC-4BD0-9964-D1169D7040DE}"/>
          </ac:cxnSpMkLst>
        </pc:cxnChg>
      </pc:sldChg>
      <pc:sldChg chg="addSp delSp modSp new mod modClrScheme chgLayout">
        <pc:chgData name="Jonathan Loo" userId="d2d72d48b56f45d8" providerId="LiveId" clId="{B816A1F6-97B7-4ACD-A812-B0A1120B03B6}" dt="2020-11-27T16:43:34.619" v="58934" actId="20577"/>
        <pc:sldMkLst>
          <pc:docMk/>
          <pc:sldMk cId="1224856480" sldId="559"/>
        </pc:sldMkLst>
        <pc:spChg chg="del mod ord">
          <ac:chgData name="Jonathan Loo" userId="d2d72d48b56f45d8" providerId="LiveId" clId="{B816A1F6-97B7-4ACD-A812-B0A1120B03B6}" dt="2020-11-24T11:32:31.571" v="33556" actId="700"/>
          <ac:spMkLst>
            <pc:docMk/>
            <pc:sldMk cId="1224856480" sldId="559"/>
            <ac:spMk id="2" creationId="{850B5D4B-1AFB-4C8B-937B-EFB1C2B002D9}"/>
          </ac:spMkLst>
        </pc:spChg>
        <pc:spChg chg="del mod ord">
          <ac:chgData name="Jonathan Loo" userId="d2d72d48b56f45d8" providerId="LiveId" clId="{B816A1F6-97B7-4ACD-A812-B0A1120B03B6}" dt="2020-11-24T11:32:31.571" v="33556" actId="700"/>
          <ac:spMkLst>
            <pc:docMk/>
            <pc:sldMk cId="1224856480" sldId="559"/>
            <ac:spMk id="3" creationId="{C0CD89D2-B125-4EC4-9314-AAABF9400D7F}"/>
          </ac:spMkLst>
        </pc:spChg>
        <pc:spChg chg="add mod ord">
          <ac:chgData name="Jonathan Loo" userId="d2d72d48b56f45d8" providerId="LiveId" clId="{B816A1F6-97B7-4ACD-A812-B0A1120B03B6}" dt="2020-11-24T12:26:28.185" v="36077" actId="6549"/>
          <ac:spMkLst>
            <pc:docMk/>
            <pc:sldMk cId="1224856480" sldId="559"/>
            <ac:spMk id="4" creationId="{EB8B1DAC-8D80-4730-8545-B5D95A9431DB}"/>
          </ac:spMkLst>
        </pc:spChg>
        <pc:spChg chg="add del mod ord">
          <ac:chgData name="Jonathan Loo" userId="d2d72d48b56f45d8" providerId="LiveId" clId="{B816A1F6-97B7-4ACD-A812-B0A1120B03B6}" dt="2020-11-24T11:32:52.320" v="33597" actId="478"/>
          <ac:spMkLst>
            <pc:docMk/>
            <pc:sldMk cId="1224856480" sldId="559"/>
            <ac:spMk id="5" creationId="{13AD0EA6-20DF-4026-A621-30675B5D7584}"/>
          </ac:spMkLst>
        </pc:spChg>
        <pc:spChg chg="add del mod">
          <ac:chgData name="Jonathan Loo" userId="d2d72d48b56f45d8" providerId="LiveId" clId="{B816A1F6-97B7-4ACD-A812-B0A1120B03B6}" dt="2020-11-24T11:33:01.329" v="33603" actId="478"/>
          <ac:spMkLst>
            <pc:docMk/>
            <pc:sldMk cId="1224856480" sldId="559"/>
            <ac:spMk id="6" creationId="{CB7D2236-B75E-4A82-BA6B-FBACA8FF468F}"/>
          </ac:spMkLst>
        </pc:spChg>
        <pc:spChg chg="add del mod">
          <ac:chgData name="Jonathan Loo" userId="d2d72d48b56f45d8" providerId="LiveId" clId="{B816A1F6-97B7-4ACD-A812-B0A1120B03B6}" dt="2020-11-24T11:32:55.715" v="33599" actId="478"/>
          <ac:spMkLst>
            <pc:docMk/>
            <pc:sldMk cId="1224856480" sldId="559"/>
            <ac:spMk id="7" creationId="{E7AAEDA4-48FE-454F-961D-DA7CC61B86C1}"/>
          </ac:spMkLst>
        </pc:spChg>
        <pc:spChg chg="add mod">
          <ac:chgData name="Jonathan Loo" userId="d2d72d48b56f45d8" providerId="LiveId" clId="{B816A1F6-97B7-4ACD-A812-B0A1120B03B6}" dt="2020-11-24T11:36:17.496" v="33738" actId="1076"/>
          <ac:spMkLst>
            <pc:docMk/>
            <pc:sldMk cId="1224856480" sldId="559"/>
            <ac:spMk id="8" creationId="{A0D28AF3-470C-409C-BFB0-4331EB3B9206}"/>
          </ac:spMkLst>
        </pc:spChg>
        <pc:spChg chg="add mod">
          <ac:chgData name="Jonathan Loo" userId="d2d72d48b56f45d8" providerId="LiveId" clId="{B816A1F6-97B7-4ACD-A812-B0A1120B03B6}" dt="2020-11-24T11:36:17.496" v="33738" actId="1076"/>
          <ac:spMkLst>
            <pc:docMk/>
            <pc:sldMk cId="1224856480" sldId="559"/>
            <ac:spMk id="9" creationId="{061814AA-7107-4255-A91C-4CB3094BFE6B}"/>
          </ac:spMkLst>
        </pc:spChg>
        <pc:spChg chg="add mod">
          <ac:chgData name="Jonathan Loo" userId="d2d72d48b56f45d8" providerId="LiveId" clId="{B816A1F6-97B7-4ACD-A812-B0A1120B03B6}" dt="2020-11-24T11:36:17.496" v="33738" actId="1076"/>
          <ac:spMkLst>
            <pc:docMk/>
            <pc:sldMk cId="1224856480" sldId="559"/>
            <ac:spMk id="10" creationId="{2EED4D6D-AD95-4C43-AD12-D3736BB7653B}"/>
          </ac:spMkLst>
        </pc:spChg>
        <pc:spChg chg="add mod">
          <ac:chgData name="Jonathan Loo" userId="d2d72d48b56f45d8" providerId="LiveId" clId="{B816A1F6-97B7-4ACD-A812-B0A1120B03B6}" dt="2020-11-24T11:36:17.496" v="33738" actId="1076"/>
          <ac:spMkLst>
            <pc:docMk/>
            <pc:sldMk cId="1224856480" sldId="559"/>
            <ac:spMk id="13" creationId="{7530FB92-B20A-4274-96DD-A877B0617459}"/>
          </ac:spMkLst>
        </pc:spChg>
        <pc:spChg chg="add mod">
          <ac:chgData name="Jonathan Loo" userId="d2d72d48b56f45d8" providerId="LiveId" clId="{B816A1F6-97B7-4ACD-A812-B0A1120B03B6}" dt="2020-11-24T11:36:17.496" v="33738" actId="1076"/>
          <ac:spMkLst>
            <pc:docMk/>
            <pc:sldMk cId="1224856480" sldId="559"/>
            <ac:spMk id="16" creationId="{E44D5346-D954-4C54-886D-89D2A8585914}"/>
          </ac:spMkLst>
        </pc:spChg>
        <pc:spChg chg="add mod">
          <ac:chgData name="Jonathan Loo" userId="d2d72d48b56f45d8" providerId="LiveId" clId="{B816A1F6-97B7-4ACD-A812-B0A1120B03B6}" dt="2020-11-27T16:43:29.793" v="58930" actId="20577"/>
          <ac:spMkLst>
            <pc:docMk/>
            <pc:sldMk cId="1224856480" sldId="559"/>
            <ac:spMk id="24" creationId="{B7DD5AE5-8EBB-4730-B692-84BAE42C13C3}"/>
          </ac:spMkLst>
        </pc:spChg>
        <pc:spChg chg="add del mod">
          <ac:chgData name="Jonathan Loo" userId="d2d72d48b56f45d8" providerId="LiveId" clId="{B816A1F6-97B7-4ACD-A812-B0A1120B03B6}" dt="2020-11-24T11:34:04.548" v="33706"/>
          <ac:spMkLst>
            <pc:docMk/>
            <pc:sldMk cId="1224856480" sldId="559"/>
            <ac:spMk id="35" creationId="{87726983-E3ED-4DB4-A387-F72D872D8CCD}"/>
          </ac:spMkLst>
        </pc:spChg>
        <pc:spChg chg="add del mod">
          <ac:chgData name="Jonathan Loo" userId="d2d72d48b56f45d8" providerId="LiveId" clId="{B816A1F6-97B7-4ACD-A812-B0A1120B03B6}" dt="2020-11-24T11:36:41.509" v="33741" actId="478"/>
          <ac:spMkLst>
            <pc:docMk/>
            <pc:sldMk cId="1224856480" sldId="559"/>
            <ac:spMk id="53" creationId="{D8510280-3346-49E0-B9CD-211E2D8D4831}"/>
          </ac:spMkLst>
        </pc:spChg>
        <pc:spChg chg="add del mod">
          <ac:chgData name="Jonathan Loo" userId="d2d72d48b56f45d8" providerId="LiveId" clId="{B816A1F6-97B7-4ACD-A812-B0A1120B03B6}" dt="2020-11-24T11:36:48.207" v="33745" actId="478"/>
          <ac:spMkLst>
            <pc:docMk/>
            <pc:sldMk cId="1224856480" sldId="559"/>
            <ac:spMk id="54" creationId="{9D437EE3-B5C1-4CBD-86F2-CAD5677A9D8B}"/>
          </ac:spMkLst>
        </pc:spChg>
        <pc:spChg chg="add del mod">
          <ac:chgData name="Jonathan Loo" userId="d2d72d48b56f45d8" providerId="LiveId" clId="{B816A1F6-97B7-4ACD-A812-B0A1120B03B6}" dt="2020-11-24T11:37:00.859" v="33748" actId="478"/>
          <ac:spMkLst>
            <pc:docMk/>
            <pc:sldMk cId="1224856480" sldId="559"/>
            <ac:spMk id="55" creationId="{2329DF80-1C8D-4279-A804-82BDEA9BDB04}"/>
          </ac:spMkLst>
        </pc:spChg>
        <pc:spChg chg="add del mod">
          <ac:chgData name="Jonathan Loo" userId="d2d72d48b56f45d8" providerId="LiveId" clId="{B816A1F6-97B7-4ACD-A812-B0A1120B03B6}" dt="2020-11-24T11:37:00.859" v="33748" actId="478"/>
          <ac:spMkLst>
            <pc:docMk/>
            <pc:sldMk cId="1224856480" sldId="559"/>
            <ac:spMk id="56" creationId="{AE62A523-EC71-4EAE-AE40-79BD2698C7F0}"/>
          </ac:spMkLst>
        </pc:spChg>
        <pc:spChg chg="add del mod">
          <ac:chgData name="Jonathan Loo" userId="d2d72d48b56f45d8" providerId="LiveId" clId="{B816A1F6-97B7-4ACD-A812-B0A1120B03B6}" dt="2020-11-24T11:37:00.859" v="33748" actId="478"/>
          <ac:spMkLst>
            <pc:docMk/>
            <pc:sldMk cId="1224856480" sldId="559"/>
            <ac:spMk id="57" creationId="{10B03BA8-E30C-42F1-A33E-FF4AE74D6ADE}"/>
          </ac:spMkLst>
        </pc:spChg>
        <pc:spChg chg="add del mod">
          <ac:chgData name="Jonathan Loo" userId="d2d72d48b56f45d8" providerId="LiveId" clId="{B816A1F6-97B7-4ACD-A812-B0A1120B03B6}" dt="2020-11-24T11:37:00.859" v="33748" actId="478"/>
          <ac:spMkLst>
            <pc:docMk/>
            <pc:sldMk cId="1224856480" sldId="559"/>
            <ac:spMk id="58" creationId="{6A8330CA-1B47-453A-AE09-F58453812B34}"/>
          </ac:spMkLst>
        </pc:spChg>
        <pc:spChg chg="add del mod">
          <ac:chgData name="Jonathan Loo" userId="d2d72d48b56f45d8" providerId="LiveId" clId="{B816A1F6-97B7-4ACD-A812-B0A1120B03B6}" dt="2020-11-24T11:37:00.859" v="33748" actId="478"/>
          <ac:spMkLst>
            <pc:docMk/>
            <pc:sldMk cId="1224856480" sldId="559"/>
            <ac:spMk id="59" creationId="{3179D129-DB5D-4DF9-9DF1-FBB0C1FE37B5}"/>
          </ac:spMkLst>
        </pc:spChg>
        <pc:spChg chg="add del mod">
          <ac:chgData name="Jonathan Loo" userId="d2d72d48b56f45d8" providerId="LiveId" clId="{B816A1F6-97B7-4ACD-A812-B0A1120B03B6}" dt="2020-11-24T11:37:00.859" v="33748" actId="478"/>
          <ac:spMkLst>
            <pc:docMk/>
            <pc:sldMk cId="1224856480" sldId="559"/>
            <ac:spMk id="60" creationId="{5F0266E8-CD41-4076-BA00-05044D62C937}"/>
          </ac:spMkLst>
        </pc:spChg>
        <pc:spChg chg="add del mod">
          <ac:chgData name="Jonathan Loo" userId="d2d72d48b56f45d8" providerId="LiveId" clId="{B816A1F6-97B7-4ACD-A812-B0A1120B03B6}" dt="2020-11-24T11:36:41.509" v="33741" actId="478"/>
          <ac:spMkLst>
            <pc:docMk/>
            <pc:sldMk cId="1224856480" sldId="559"/>
            <ac:spMk id="61" creationId="{6AECCC63-4C71-4790-A20A-4A885564C5DB}"/>
          </ac:spMkLst>
        </pc:spChg>
        <pc:spChg chg="add del mod">
          <ac:chgData name="Jonathan Loo" userId="d2d72d48b56f45d8" providerId="LiveId" clId="{B816A1F6-97B7-4ACD-A812-B0A1120B03B6}" dt="2020-11-24T11:36:41.509" v="33741" actId="478"/>
          <ac:spMkLst>
            <pc:docMk/>
            <pc:sldMk cId="1224856480" sldId="559"/>
            <ac:spMk id="62" creationId="{C2BE0B47-3F4A-4DDB-8E6F-957DC9E2002F}"/>
          </ac:spMkLst>
        </pc:spChg>
        <pc:spChg chg="add del mod">
          <ac:chgData name="Jonathan Loo" userId="d2d72d48b56f45d8" providerId="LiveId" clId="{B816A1F6-97B7-4ACD-A812-B0A1120B03B6}" dt="2020-11-24T11:37:00.859" v="33748" actId="478"/>
          <ac:spMkLst>
            <pc:docMk/>
            <pc:sldMk cId="1224856480" sldId="559"/>
            <ac:spMk id="63" creationId="{7F3889AB-9606-4B3A-8E21-A45585F4AF1F}"/>
          </ac:spMkLst>
        </pc:spChg>
        <pc:spChg chg="add del mod">
          <ac:chgData name="Jonathan Loo" userId="d2d72d48b56f45d8" providerId="LiveId" clId="{B816A1F6-97B7-4ACD-A812-B0A1120B03B6}" dt="2020-11-24T11:37:00.859" v="33748" actId="478"/>
          <ac:spMkLst>
            <pc:docMk/>
            <pc:sldMk cId="1224856480" sldId="559"/>
            <ac:spMk id="64" creationId="{7FBD45C6-9A98-4CB2-96FB-64E36C16CCC3}"/>
          </ac:spMkLst>
        </pc:spChg>
        <pc:spChg chg="add del mod">
          <ac:chgData name="Jonathan Loo" userId="d2d72d48b56f45d8" providerId="LiveId" clId="{B816A1F6-97B7-4ACD-A812-B0A1120B03B6}" dt="2020-11-24T11:36:48.207" v="33745" actId="478"/>
          <ac:spMkLst>
            <pc:docMk/>
            <pc:sldMk cId="1224856480" sldId="559"/>
            <ac:spMk id="65" creationId="{CA93E61C-355E-4607-AD56-A11ADD7F7B65}"/>
          </ac:spMkLst>
        </pc:spChg>
        <pc:spChg chg="add del mod">
          <ac:chgData name="Jonathan Loo" userId="d2d72d48b56f45d8" providerId="LiveId" clId="{B816A1F6-97B7-4ACD-A812-B0A1120B03B6}" dt="2020-11-24T11:36:41.509" v="33741" actId="478"/>
          <ac:spMkLst>
            <pc:docMk/>
            <pc:sldMk cId="1224856480" sldId="559"/>
            <ac:spMk id="71" creationId="{5B2DC3BF-9212-4C6A-AF1E-3EFCD76FB2CB}"/>
          </ac:spMkLst>
        </pc:spChg>
        <pc:spChg chg="add del mod">
          <ac:chgData name="Jonathan Loo" userId="d2d72d48b56f45d8" providerId="LiveId" clId="{B816A1F6-97B7-4ACD-A812-B0A1120B03B6}" dt="2020-11-24T11:37:00.859" v="33748" actId="478"/>
          <ac:spMkLst>
            <pc:docMk/>
            <pc:sldMk cId="1224856480" sldId="559"/>
            <ac:spMk id="72" creationId="{DC256D60-045B-4C84-B44D-39474188AF7B}"/>
          </ac:spMkLst>
        </pc:spChg>
        <pc:spChg chg="add del mod">
          <ac:chgData name="Jonathan Loo" userId="d2d72d48b56f45d8" providerId="LiveId" clId="{B816A1F6-97B7-4ACD-A812-B0A1120B03B6}" dt="2020-11-24T11:37:00.859" v="33748" actId="478"/>
          <ac:spMkLst>
            <pc:docMk/>
            <pc:sldMk cId="1224856480" sldId="559"/>
            <ac:spMk id="73" creationId="{82B66383-9083-49E9-BFDE-B98E3FD5814A}"/>
          </ac:spMkLst>
        </pc:spChg>
        <pc:spChg chg="add del mod">
          <ac:chgData name="Jonathan Loo" userId="d2d72d48b56f45d8" providerId="LiveId" clId="{B816A1F6-97B7-4ACD-A812-B0A1120B03B6}" dt="2020-11-24T11:36:48.207" v="33745" actId="478"/>
          <ac:spMkLst>
            <pc:docMk/>
            <pc:sldMk cId="1224856480" sldId="559"/>
            <ac:spMk id="74" creationId="{4C4307A9-5122-47CC-B9D0-3D2084973B98}"/>
          </ac:spMkLst>
        </pc:spChg>
        <pc:spChg chg="add del mod">
          <ac:chgData name="Jonathan Loo" userId="d2d72d48b56f45d8" providerId="LiveId" clId="{B816A1F6-97B7-4ACD-A812-B0A1120B03B6}" dt="2020-11-24T11:36:43.904" v="33744" actId="478"/>
          <ac:spMkLst>
            <pc:docMk/>
            <pc:sldMk cId="1224856480" sldId="559"/>
            <ac:spMk id="77" creationId="{C0B4D1A4-3B7C-416C-B25A-13BC238A5660}"/>
          </ac:spMkLst>
        </pc:spChg>
        <pc:spChg chg="add del mod">
          <ac:chgData name="Jonathan Loo" userId="d2d72d48b56f45d8" providerId="LiveId" clId="{B816A1F6-97B7-4ACD-A812-B0A1120B03B6}" dt="2020-11-24T11:36:43.190" v="33743" actId="478"/>
          <ac:spMkLst>
            <pc:docMk/>
            <pc:sldMk cId="1224856480" sldId="559"/>
            <ac:spMk id="78" creationId="{D2BBED5E-7A23-451C-A67D-C48019B2067A}"/>
          </ac:spMkLst>
        </pc:spChg>
        <pc:spChg chg="add del mod">
          <ac:chgData name="Jonathan Loo" userId="d2d72d48b56f45d8" providerId="LiveId" clId="{B816A1F6-97B7-4ACD-A812-B0A1120B03B6}" dt="2020-11-24T11:37:00.859" v="33748" actId="478"/>
          <ac:spMkLst>
            <pc:docMk/>
            <pc:sldMk cId="1224856480" sldId="559"/>
            <ac:spMk id="79" creationId="{31824A2C-6903-4B32-A3BA-137AD7755CD1}"/>
          </ac:spMkLst>
        </pc:spChg>
        <pc:spChg chg="add del mod">
          <ac:chgData name="Jonathan Loo" userId="d2d72d48b56f45d8" providerId="LiveId" clId="{B816A1F6-97B7-4ACD-A812-B0A1120B03B6}" dt="2020-11-24T11:37:00.859" v="33748" actId="478"/>
          <ac:spMkLst>
            <pc:docMk/>
            <pc:sldMk cId="1224856480" sldId="559"/>
            <ac:spMk id="80" creationId="{681F1C2F-3F2D-4468-8979-728D872D951E}"/>
          </ac:spMkLst>
        </pc:spChg>
        <pc:spChg chg="add del mod">
          <ac:chgData name="Jonathan Loo" userId="d2d72d48b56f45d8" providerId="LiveId" clId="{B816A1F6-97B7-4ACD-A812-B0A1120B03B6}" dt="2020-11-24T11:37:00.859" v="33748" actId="478"/>
          <ac:spMkLst>
            <pc:docMk/>
            <pc:sldMk cId="1224856480" sldId="559"/>
            <ac:spMk id="81" creationId="{381DBDD8-FC55-4673-81B6-3D68D76792C0}"/>
          </ac:spMkLst>
        </pc:spChg>
        <pc:spChg chg="add del mod">
          <ac:chgData name="Jonathan Loo" userId="d2d72d48b56f45d8" providerId="LiveId" clId="{B816A1F6-97B7-4ACD-A812-B0A1120B03B6}" dt="2020-11-24T11:37:00.859" v="33748" actId="478"/>
          <ac:spMkLst>
            <pc:docMk/>
            <pc:sldMk cId="1224856480" sldId="559"/>
            <ac:spMk id="84" creationId="{65035BE6-5677-46E6-A575-793497AEDB14}"/>
          </ac:spMkLst>
        </pc:spChg>
        <pc:spChg chg="add del mod">
          <ac:chgData name="Jonathan Loo" userId="d2d72d48b56f45d8" providerId="LiveId" clId="{B816A1F6-97B7-4ACD-A812-B0A1120B03B6}" dt="2020-11-24T11:37:00.859" v="33748" actId="478"/>
          <ac:spMkLst>
            <pc:docMk/>
            <pc:sldMk cId="1224856480" sldId="559"/>
            <ac:spMk id="86" creationId="{EA6355D5-C6FC-4721-8412-89243F31CE2A}"/>
          </ac:spMkLst>
        </pc:spChg>
        <pc:spChg chg="add mod">
          <ac:chgData name="Jonathan Loo" userId="d2d72d48b56f45d8" providerId="LiveId" clId="{B816A1F6-97B7-4ACD-A812-B0A1120B03B6}" dt="2020-11-24T12:13:33.801" v="35243" actId="1037"/>
          <ac:spMkLst>
            <pc:docMk/>
            <pc:sldMk cId="1224856480" sldId="559"/>
            <ac:spMk id="91" creationId="{6406D4C5-EBEF-4334-ADB6-84F80CF39CB3}"/>
          </ac:spMkLst>
        </pc:spChg>
        <pc:spChg chg="add mod">
          <ac:chgData name="Jonathan Loo" userId="d2d72d48b56f45d8" providerId="LiveId" clId="{B816A1F6-97B7-4ACD-A812-B0A1120B03B6}" dt="2020-11-24T11:37:07.727" v="33750" actId="1076"/>
          <ac:spMkLst>
            <pc:docMk/>
            <pc:sldMk cId="1224856480" sldId="559"/>
            <ac:spMk id="92" creationId="{B27EB7E6-7ACF-4264-B09E-FA98FB7073B6}"/>
          </ac:spMkLst>
        </pc:spChg>
        <pc:spChg chg="add mod">
          <ac:chgData name="Jonathan Loo" userId="d2d72d48b56f45d8" providerId="LiveId" clId="{B816A1F6-97B7-4ACD-A812-B0A1120B03B6}" dt="2020-11-24T11:37:07.727" v="33750" actId="1076"/>
          <ac:spMkLst>
            <pc:docMk/>
            <pc:sldMk cId="1224856480" sldId="559"/>
            <ac:spMk id="93" creationId="{73B33BE1-BC36-451F-B1D8-C0128B13C259}"/>
          </ac:spMkLst>
        </pc:spChg>
        <pc:spChg chg="add mod">
          <ac:chgData name="Jonathan Loo" userId="d2d72d48b56f45d8" providerId="LiveId" clId="{B816A1F6-97B7-4ACD-A812-B0A1120B03B6}" dt="2020-11-24T11:37:07.727" v="33750" actId="1076"/>
          <ac:spMkLst>
            <pc:docMk/>
            <pc:sldMk cId="1224856480" sldId="559"/>
            <ac:spMk id="94" creationId="{6163D837-E885-4C30-90A2-38141467976F}"/>
          </ac:spMkLst>
        </pc:spChg>
        <pc:spChg chg="add mod">
          <ac:chgData name="Jonathan Loo" userId="d2d72d48b56f45d8" providerId="LiveId" clId="{B816A1F6-97B7-4ACD-A812-B0A1120B03B6}" dt="2020-11-24T11:37:07.727" v="33750" actId="1076"/>
          <ac:spMkLst>
            <pc:docMk/>
            <pc:sldMk cId="1224856480" sldId="559"/>
            <ac:spMk id="95" creationId="{1E063221-3844-42A6-A893-32B64CBA5C24}"/>
          </ac:spMkLst>
        </pc:spChg>
        <pc:spChg chg="add mod">
          <ac:chgData name="Jonathan Loo" userId="d2d72d48b56f45d8" providerId="LiveId" clId="{B816A1F6-97B7-4ACD-A812-B0A1120B03B6}" dt="2020-11-24T11:37:07.727" v="33750" actId="1076"/>
          <ac:spMkLst>
            <pc:docMk/>
            <pc:sldMk cId="1224856480" sldId="559"/>
            <ac:spMk id="98" creationId="{32544C4E-4C8F-410E-BF41-AE775F5E4609}"/>
          </ac:spMkLst>
        </pc:spChg>
        <pc:spChg chg="add del mod">
          <ac:chgData name="Jonathan Loo" userId="d2d72d48b56f45d8" providerId="LiveId" clId="{B816A1F6-97B7-4ACD-A812-B0A1120B03B6}" dt="2020-11-24T11:37:26.228" v="33758" actId="478"/>
          <ac:spMkLst>
            <pc:docMk/>
            <pc:sldMk cId="1224856480" sldId="559"/>
            <ac:spMk id="101" creationId="{B4A757C2-B39E-4E3C-B066-5C183B03A4FF}"/>
          </ac:spMkLst>
        </pc:spChg>
        <pc:spChg chg="add mod">
          <ac:chgData name="Jonathan Loo" userId="d2d72d48b56f45d8" providerId="LiveId" clId="{B816A1F6-97B7-4ACD-A812-B0A1120B03B6}" dt="2020-11-24T11:39:01.655" v="33841" actId="1076"/>
          <ac:spMkLst>
            <pc:docMk/>
            <pc:sldMk cId="1224856480" sldId="559"/>
            <ac:spMk id="109" creationId="{9A9F356A-0FCC-49CD-A296-0629D346DCAD}"/>
          </ac:spMkLst>
        </pc:spChg>
        <pc:spChg chg="add mod">
          <ac:chgData name="Jonathan Loo" userId="d2d72d48b56f45d8" providerId="LiveId" clId="{B816A1F6-97B7-4ACD-A812-B0A1120B03B6}" dt="2020-11-24T11:39:31.703" v="33843" actId="1076"/>
          <ac:spMkLst>
            <pc:docMk/>
            <pc:sldMk cId="1224856480" sldId="559"/>
            <ac:spMk id="129" creationId="{77B0ED1E-FE44-4FFF-8271-1877165CB450}"/>
          </ac:spMkLst>
        </pc:spChg>
        <pc:spChg chg="add mod">
          <ac:chgData name="Jonathan Loo" userId="d2d72d48b56f45d8" providerId="LiveId" clId="{B816A1F6-97B7-4ACD-A812-B0A1120B03B6}" dt="2020-11-24T11:39:31.703" v="33843" actId="1076"/>
          <ac:spMkLst>
            <pc:docMk/>
            <pc:sldMk cId="1224856480" sldId="559"/>
            <ac:spMk id="130" creationId="{41364E85-093F-45F8-A77D-A17862ED1DB4}"/>
          </ac:spMkLst>
        </pc:spChg>
        <pc:spChg chg="add mod">
          <ac:chgData name="Jonathan Loo" userId="d2d72d48b56f45d8" providerId="LiveId" clId="{B816A1F6-97B7-4ACD-A812-B0A1120B03B6}" dt="2020-11-24T11:39:31.703" v="33843" actId="1076"/>
          <ac:spMkLst>
            <pc:docMk/>
            <pc:sldMk cId="1224856480" sldId="559"/>
            <ac:spMk id="132" creationId="{1ED281C1-7685-464D-A758-7D883A1FAAC0}"/>
          </ac:spMkLst>
        </pc:spChg>
        <pc:spChg chg="add mod">
          <ac:chgData name="Jonathan Loo" userId="d2d72d48b56f45d8" providerId="LiveId" clId="{B816A1F6-97B7-4ACD-A812-B0A1120B03B6}" dt="2020-11-24T11:41:58.355" v="33906" actId="1076"/>
          <ac:spMkLst>
            <pc:docMk/>
            <pc:sldMk cId="1224856480" sldId="559"/>
            <ac:spMk id="142" creationId="{6529BB05-1AFC-4B6B-8FC8-87877AE6F7E4}"/>
          </ac:spMkLst>
        </pc:spChg>
        <pc:spChg chg="add mod">
          <ac:chgData name="Jonathan Loo" userId="d2d72d48b56f45d8" providerId="LiveId" clId="{B816A1F6-97B7-4ACD-A812-B0A1120B03B6}" dt="2020-11-27T16:43:34.619" v="58934" actId="20577"/>
          <ac:spMkLst>
            <pc:docMk/>
            <pc:sldMk cId="1224856480" sldId="559"/>
            <ac:spMk id="143" creationId="{CFD79C81-DC56-4AEC-9B0A-9FDC26AAD0A9}"/>
          </ac:spMkLst>
        </pc:spChg>
        <pc:picChg chg="add del mod">
          <ac:chgData name="Jonathan Loo" userId="d2d72d48b56f45d8" providerId="LiveId" clId="{B816A1F6-97B7-4ACD-A812-B0A1120B03B6}" dt="2020-11-24T11:33:08.239" v="33627" actId="478"/>
          <ac:picMkLst>
            <pc:docMk/>
            <pc:sldMk cId="1224856480" sldId="559"/>
            <ac:picMk id="11" creationId="{921E0160-6DC8-4735-9CA4-CBC6938E0847}"/>
          </ac:picMkLst>
        </pc:picChg>
        <pc:picChg chg="add del mod">
          <ac:chgData name="Jonathan Loo" userId="d2d72d48b56f45d8" providerId="LiveId" clId="{B816A1F6-97B7-4ACD-A812-B0A1120B03B6}" dt="2020-11-24T11:33:20.220" v="33652" actId="478"/>
          <ac:picMkLst>
            <pc:docMk/>
            <pc:sldMk cId="1224856480" sldId="559"/>
            <ac:picMk id="12" creationId="{5640DB20-3746-43E3-AB88-35FF8C6422D8}"/>
          </ac:picMkLst>
        </pc:picChg>
        <pc:picChg chg="add del mod">
          <ac:chgData name="Jonathan Loo" userId="d2d72d48b56f45d8" providerId="LiveId" clId="{B816A1F6-97B7-4ACD-A812-B0A1120B03B6}" dt="2020-11-24T11:32:57.944" v="33602" actId="478"/>
          <ac:picMkLst>
            <pc:docMk/>
            <pc:sldMk cId="1224856480" sldId="559"/>
            <ac:picMk id="14" creationId="{80E92708-DE7F-42C0-9613-439E480F097B}"/>
          </ac:picMkLst>
        </pc:picChg>
        <pc:picChg chg="add del mod">
          <ac:chgData name="Jonathan Loo" userId="d2d72d48b56f45d8" providerId="LiveId" clId="{B816A1F6-97B7-4ACD-A812-B0A1120B03B6}" dt="2020-11-24T11:32:56.725" v="33600" actId="478"/>
          <ac:picMkLst>
            <pc:docMk/>
            <pc:sldMk cId="1224856480" sldId="559"/>
            <ac:picMk id="15" creationId="{1F3C0F5B-BAAF-4FA2-BB8F-E3A73FA38EC2}"/>
          </ac:picMkLst>
        </pc:picChg>
        <pc:picChg chg="add del mod">
          <ac:chgData name="Jonathan Loo" userId="d2d72d48b56f45d8" providerId="LiveId" clId="{B816A1F6-97B7-4ACD-A812-B0A1120B03B6}" dt="2020-11-24T11:33:26.649" v="33671" actId="478"/>
          <ac:picMkLst>
            <pc:docMk/>
            <pc:sldMk cId="1224856480" sldId="559"/>
            <ac:picMk id="20" creationId="{541CB9F0-4D8E-4032-93D4-1FAA49332BDB}"/>
          </ac:picMkLst>
        </pc:picChg>
        <pc:picChg chg="add del mod">
          <ac:chgData name="Jonathan Loo" userId="d2d72d48b56f45d8" providerId="LiveId" clId="{B816A1F6-97B7-4ACD-A812-B0A1120B03B6}" dt="2020-11-24T11:33:53.949" v="33703" actId="478"/>
          <ac:picMkLst>
            <pc:docMk/>
            <pc:sldMk cId="1224856480" sldId="559"/>
            <ac:picMk id="23" creationId="{5A7AC23E-F8AB-4E56-A16D-46F698FD27AD}"/>
          </ac:picMkLst>
        </pc:picChg>
        <pc:picChg chg="add del mod">
          <ac:chgData name="Jonathan Loo" userId="d2d72d48b56f45d8" providerId="LiveId" clId="{B816A1F6-97B7-4ACD-A812-B0A1120B03B6}" dt="2020-11-24T11:33:35.759" v="33685" actId="478"/>
          <ac:picMkLst>
            <pc:docMk/>
            <pc:sldMk cId="1224856480" sldId="559"/>
            <ac:picMk id="25" creationId="{ABE33E13-7051-4BC2-B124-A299D75995ED}"/>
          </ac:picMkLst>
        </pc:picChg>
        <pc:picChg chg="add del mod">
          <ac:chgData name="Jonathan Loo" userId="d2d72d48b56f45d8" providerId="LiveId" clId="{B816A1F6-97B7-4ACD-A812-B0A1120B03B6}" dt="2020-11-24T11:32:57.188" v="33601" actId="478"/>
          <ac:picMkLst>
            <pc:docMk/>
            <pc:sldMk cId="1224856480" sldId="559"/>
            <ac:picMk id="26" creationId="{ED5C4263-C9B9-4A0E-8BF0-7AB2DD201647}"/>
          </ac:picMkLst>
        </pc:picChg>
        <pc:picChg chg="mod ord">
          <ac:chgData name="Jonathan Loo" userId="d2d72d48b56f45d8" providerId="LiveId" clId="{B816A1F6-97B7-4ACD-A812-B0A1120B03B6}" dt="2020-11-24T11:36:17.496" v="33738" actId="1076"/>
          <ac:picMkLst>
            <pc:docMk/>
            <pc:sldMk cId="1224856480" sldId="559"/>
            <ac:picMk id="28" creationId="{55F4540B-0195-4EB4-A10C-42D8EADB2756}"/>
          </ac:picMkLst>
        </pc:picChg>
        <pc:picChg chg="mod ord">
          <ac:chgData name="Jonathan Loo" userId="d2d72d48b56f45d8" providerId="LiveId" clId="{B816A1F6-97B7-4ACD-A812-B0A1120B03B6}" dt="2020-11-24T11:36:17.496" v="33738" actId="1076"/>
          <ac:picMkLst>
            <pc:docMk/>
            <pc:sldMk cId="1224856480" sldId="559"/>
            <ac:picMk id="30" creationId="{0F4A612B-DF63-46F4-82AE-984F4A61D101}"/>
          </ac:picMkLst>
        </pc:picChg>
        <pc:picChg chg="mod ord">
          <ac:chgData name="Jonathan Loo" userId="d2d72d48b56f45d8" providerId="LiveId" clId="{B816A1F6-97B7-4ACD-A812-B0A1120B03B6}" dt="2020-11-24T11:36:17.496" v="33738" actId="1076"/>
          <ac:picMkLst>
            <pc:docMk/>
            <pc:sldMk cId="1224856480" sldId="559"/>
            <ac:picMk id="32" creationId="{068CDDA0-B2E9-448E-8749-FE57DA7806A1}"/>
          </ac:picMkLst>
        </pc:picChg>
        <pc:picChg chg="mod ord">
          <ac:chgData name="Jonathan Loo" userId="d2d72d48b56f45d8" providerId="LiveId" clId="{B816A1F6-97B7-4ACD-A812-B0A1120B03B6}" dt="2020-11-24T11:36:17.496" v="33738" actId="1076"/>
          <ac:picMkLst>
            <pc:docMk/>
            <pc:sldMk cId="1224856480" sldId="559"/>
            <ac:picMk id="34" creationId="{CE9FA5AC-EFD8-413B-AE3D-547F71BC9949}"/>
          </ac:picMkLst>
        </pc:picChg>
        <pc:picChg chg="add del mod">
          <ac:chgData name="Jonathan Loo" userId="d2d72d48b56f45d8" providerId="LiveId" clId="{B816A1F6-97B7-4ACD-A812-B0A1120B03B6}" dt="2020-11-24T11:34:04.548" v="33706"/>
          <ac:picMkLst>
            <pc:docMk/>
            <pc:sldMk cId="1224856480" sldId="559"/>
            <ac:picMk id="36" creationId="{9DCF9FE4-4F7E-4A87-8A18-76274891DC70}"/>
          </ac:picMkLst>
        </pc:picChg>
        <pc:picChg chg="add del mod">
          <ac:chgData name="Jonathan Loo" userId="d2d72d48b56f45d8" providerId="LiveId" clId="{B816A1F6-97B7-4ACD-A812-B0A1120B03B6}" dt="2020-11-24T11:34:04.548" v="33706"/>
          <ac:picMkLst>
            <pc:docMk/>
            <pc:sldMk cId="1224856480" sldId="559"/>
            <ac:picMk id="37" creationId="{B5A6F3DC-B9A1-4A94-86B2-0E9C289A9EE3}"/>
          </ac:picMkLst>
        </pc:picChg>
        <pc:picChg chg="add del mod">
          <ac:chgData name="Jonathan Loo" userId="d2d72d48b56f45d8" providerId="LiveId" clId="{B816A1F6-97B7-4ACD-A812-B0A1120B03B6}" dt="2020-11-24T11:35:21.400" v="33736" actId="478"/>
          <ac:picMkLst>
            <pc:docMk/>
            <pc:sldMk cId="1224856480" sldId="559"/>
            <ac:picMk id="38" creationId="{8F6FE5A9-D83A-450A-8730-F49A49A30BF6}"/>
          </ac:picMkLst>
        </pc:picChg>
        <pc:picChg chg="add del mod">
          <ac:chgData name="Jonathan Loo" userId="d2d72d48b56f45d8" providerId="LiveId" clId="{B816A1F6-97B7-4ACD-A812-B0A1120B03B6}" dt="2020-11-24T11:35:21.400" v="33736" actId="478"/>
          <ac:picMkLst>
            <pc:docMk/>
            <pc:sldMk cId="1224856480" sldId="559"/>
            <ac:picMk id="39" creationId="{368D4537-7DEF-4D19-A365-028326D404BD}"/>
          </ac:picMkLst>
        </pc:picChg>
        <pc:picChg chg="add del mod">
          <ac:chgData name="Jonathan Loo" userId="d2d72d48b56f45d8" providerId="LiveId" clId="{B816A1F6-97B7-4ACD-A812-B0A1120B03B6}" dt="2020-11-24T11:35:21.400" v="33736" actId="478"/>
          <ac:picMkLst>
            <pc:docMk/>
            <pc:sldMk cId="1224856480" sldId="559"/>
            <ac:picMk id="40" creationId="{9E9341B9-D08A-498F-B213-FBE3B07A57C9}"/>
          </ac:picMkLst>
        </pc:picChg>
        <pc:picChg chg="add del mod">
          <ac:chgData name="Jonathan Loo" userId="d2d72d48b56f45d8" providerId="LiveId" clId="{B816A1F6-97B7-4ACD-A812-B0A1120B03B6}" dt="2020-11-24T11:34:59.822" v="33733" actId="478"/>
          <ac:picMkLst>
            <pc:docMk/>
            <pc:sldMk cId="1224856480" sldId="559"/>
            <ac:picMk id="49" creationId="{66146205-9290-4882-A536-3AF2F131F56E}"/>
          </ac:picMkLst>
        </pc:picChg>
        <pc:picChg chg="add del mod">
          <ac:chgData name="Jonathan Loo" userId="d2d72d48b56f45d8" providerId="LiveId" clId="{B816A1F6-97B7-4ACD-A812-B0A1120B03B6}" dt="2020-11-24T11:34:58.209" v="33731" actId="478"/>
          <ac:picMkLst>
            <pc:docMk/>
            <pc:sldMk cId="1224856480" sldId="559"/>
            <ac:picMk id="50" creationId="{9382A097-50A7-4518-9A7D-C8BFC192C896}"/>
          </ac:picMkLst>
        </pc:picChg>
        <pc:picChg chg="add del mod">
          <ac:chgData name="Jonathan Loo" userId="d2d72d48b56f45d8" providerId="LiveId" clId="{B816A1F6-97B7-4ACD-A812-B0A1120B03B6}" dt="2020-11-24T11:34:58.751" v="33732" actId="478"/>
          <ac:picMkLst>
            <pc:docMk/>
            <pc:sldMk cId="1224856480" sldId="559"/>
            <ac:picMk id="51" creationId="{B70E5DB9-99B3-4ABB-8F18-D9B8A891277C}"/>
          </ac:picMkLst>
        </pc:picChg>
        <pc:picChg chg="add del mod">
          <ac:chgData name="Jonathan Loo" userId="d2d72d48b56f45d8" providerId="LiveId" clId="{B816A1F6-97B7-4ACD-A812-B0A1120B03B6}" dt="2020-11-24T11:36:41.509" v="33741" actId="478"/>
          <ac:picMkLst>
            <pc:docMk/>
            <pc:sldMk cId="1224856480" sldId="559"/>
            <ac:picMk id="66" creationId="{CD291A2A-4961-47C4-8350-3D44689AC75A}"/>
          </ac:picMkLst>
        </pc:picChg>
        <pc:picChg chg="add del mod">
          <ac:chgData name="Jonathan Loo" userId="d2d72d48b56f45d8" providerId="LiveId" clId="{B816A1F6-97B7-4ACD-A812-B0A1120B03B6}" dt="2020-11-24T11:36:41.509" v="33741" actId="478"/>
          <ac:picMkLst>
            <pc:docMk/>
            <pc:sldMk cId="1224856480" sldId="559"/>
            <ac:picMk id="67" creationId="{E6440779-BE4B-4572-B6FE-48D2192B3C2B}"/>
          </ac:picMkLst>
        </pc:picChg>
        <pc:picChg chg="add del mod">
          <ac:chgData name="Jonathan Loo" userId="d2d72d48b56f45d8" providerId="LiveId" clId="{B816A1F6-97B7-4ACD-A812-B0A1120B03B6}" dt="2020-11-24T11:37:00.859" v="33748" actId="478"/>
          <ac:picMkLst>
            <pc:docMk/>
            <pc:sldMk cId="1224856480" sldId="559"/>
            <ac:picMk id="68" creationId="{21EB24A3-408F-4CF3-81E3-529369E247F7}"/>
          </ac:picMkLst>
        </pc:picChg>
        <pc:picChg chg="add del mod">
          <ac:chgData name="Jonathan Loo" userId="d2d72d48b56f45d8" providerId="LiveId" clId="{B816A1F6-97B7-4ACD-A812-B0A1120B03B6}" dt="2020-11-24T11:37:00.859" v="33748" actId="478"/>
          <ac:picMkLst>
            <pc:docMk/>
            <pc:sldMk cId="1224856480" sldId="559"/>
            <ac:picMk id="69" creationId="{020D4CA3-9B28-4B6F-843F-208C24D01FE5}"/>
          </ac:picMkLst>
        </pc:picChg>
        <pc:picChg chg="add del mod">
          <ac:chgData name="Jonathan Loo" userId="d2d72d48b56f45d8" providerId="LiveId" clId="{B816A1F6-97B7-4ACD-A812-B0A1120B03B6}" dt="2020-11-24T11:36:48.207" v="33745" actId="478"/>
          <ac:picMkLst>
            <pc:docMk/>
            <pc:sldMk cId="1224856480" sldId="559"/>
            <ac:picMk id="70" creationId="{05F3D83E-E5AA-4502-B060-5E732B04B262}"/>
          </ac:picMkLst>
        </pc:picChg>
        <pc:picChg chg="add del mod">
          <ac:chgData name="Jonathan Loo" userId="d2d72d48b56f45d8" providerId="LiveId" clId="{B816A1F6-97B7-4ACD-A812-B0A1120B03B6}" dt="2020-11-24T11:36:41.509" v="33741" actId="478"/>
          <ac:picMkLst>
            <pc:docMk/>
            <pc:sldMk cId="1224856480" sldId="559"/>
            <ac:picMk id="75" creationId="{980DD366-0E40-48CB-A0A4-69899A51CF46}"/>
          </ac:picMkLst>
        </pc:picChg>
        <pc:picChg chg="add del mod">
          <ac:chgData name="Jonathan Loo" userId="d2d72d48b56f45d8" providerId="LiveId" clId="{B816A1F6-97B7-4ACD-A812-B0A1120B03B6}" dt="2020-11-24T11:36:41.509" v="33741" actId="478"/>
          <ac:picMkLst>
            <pc:docMk/>
            <pc:sldMk cId="1224856480" sldId="559"/>
            <ac:picMk id="76" creationId="{1FC55394-B0B1-4FA8-AA5F-80C7ED125EF3}"/>
          </ac:picMkLst>
        </pc:picChg>
        <pc:picChg chg="add del mod">
          <ac:chgData name="Jonathan Loo" userId="d2d72d48b56f45d8" providerId="LiveId" clId="{B816A1F6-97B7-4ACD-A812-B0A1120B03B6}" dt="2020-11-24T11:37:00.859" v="33748" actId="478"/>
          <ac:picMkLst>
            <pc:docMk/>
            <pc:sldMk cId="1224856480" sldId="559"/>
            <ac:picMk id="82" creationId="{B8BC0141-1BAB-439D-9B07-7C44054E62FA}"/>
          </ac:picMkLst>
        </pc:picChg>
        <pc:picChg chg="add del mod">
          <ac:chgData name="Jonathan Loo" userId="d2d72d48b56f45d8" providerId="LiveId" clId="{B816A1F6-97B7-4ACD-A812-B0A1120B03B6}" dt="2020-11-24T11:37:00.859" v="33748" actId="478"/>
          <ac:picMkLst>
            <pc:docMk/>
            <pc:sldMk cId="1224856480" sldId="559"/>
            <ac:picMk id="83" creationId="{A520CE10-DB7B-46B2-BD72-AA1420365D2B}"/>
          </ac:picMkLst>
        </pc:picChg>
        <pc:picChg chg="add del mod">
          <ac:chgData name="Jonathan Loo" userId="d2d72d48b56f45d8" providerId="LiveId" clId="{B816A1F6-97B7-4ACD-A812-B0A1120B03B6}" dt="2020-11-24T11:37:00.859" v="33748" actId="478"/>
          <ac:picMkLst>
            <pc:docMk/>
            <pc:sldMk cId="1224856480" sldId="559"/>
            <ac:picMk id="85" creationId="{71F2A401-EEEC-463F-8D27-9828269261F8}"/>
          </ac:picMkLst>
        </pc:picChg>
        <pc:picChg chg="add del mod">
          <ac:chgData name="Jonathan Loo" userId="d2d72d48b56f45d8" providerId="LiveId" clId="{B816A1F6-97B7-4ACD-A812-B0A1120B03B6}" dt="2020-11-24T11:37:00.859" v="33748" actId="478"/>
          <ac:picMkLst>
            <pc:docMk/>
            <pc:sldMk cId="1224856480" sldId="559"/>
            <ac:picMk id="87" creationId="{9A43559B-1509-420F-8956-767F31DB170F}"/>
          </ac:picMkLst>
        </pc:picChg>
        <pc:picChg chg="add del mod">
          <ac:chgData name="Jonathan Loo" userId="d2d72d48b56f45d8" providerId="LiveId" clId="{B816A1F6-97B7-4ACD-A812-B0A1120B03B6}" dt="2020-11-24T11:37:00.859" v="33748" actId="478"/>
          <ac:picMkLst>
            <pc:docMk/>
            <pc:sldMk cId="1224856480" sldId="559"/>
            <ac:picMk id="90" creationId="{8FE6ED3F-5F2B-4942-9878-CBBF23F2AED0}"/>
          </ac:picMkLst>
        </pc:picChg>
        <pc:picChg chg="add del mod">
          <ac:chgData name="Jonathan Loo" userId="d2d72d48b56f45d8" providerId="LiveId" clId="{B816A1F6-97B7-4ACD-A812-B0A1120B03B6}" dt="2020-11-24T11:37:29.787" v="33761" actId="478"/>
          <ac:picMkLst>
            <pc:docMk/>
            <pc:sldMk cId="1224856480" sldId="559"/>
            <ac:picMk id="96" creationId="{A08FCCE2-5292-4635-BD59-2FFAB7F5D659}"/>
          </ac:picMkLst>
        </pc:picChg>
        <pc:picChg chg="add del mod">
          <ac:chgData name="Jonathan Loo" userId="d2d72d48b56f45d8" providerId="LiveId" clId="{B816A1F6-97B7-4ACD-A812-B0A1120B03B6}" dt="2020-11-24T11:37:28.868" v="33760" actId="478"/>
          <ac:picMkLst>
            <pc:docMk/>
            <pc:sldMk cId="1224856480" sldId="559"/>
            <ac:picMk id="97" creationId="{97D56338-8970-45ED-98D4-9F364612F36D}"/>
          </ac:picMkLst>
        </pc:picChg>
        <pc:picChg chg="add del mod">
          <ac:chgData name="Jonathan Loo" userId="d2d72d48b56f45d8" providerId="LiveId" clId="{B816A1F6-97B7-4ACD-A812-B0A1120B03B6}" dt="2020-11-24T11:41:05.941" v="33885" actId="478"/>
          <ac:picMkLst>
            <pc:docMk/>
            <pc:sldMk cId="1224856480" sldId="559"/>
            <ac:picMk id="99" creationId="{F6F3DAC5-9E18-47F9-A1C6-4E6FA2639C33}"/>
          </ac:picMkLst>
        </pc:picChg>
        <pc:picChg chg="add del mod">
          <ac:chgData name="Jonathan Loo" userId="d2d72d48b56f45d8" providerId="LiveId" clId="{B816A1F6-97B7-4ACD-A812-B0A1120B03B6}" dt="2020-11-24T11:41:05.150" v="33884" actId="478"/>
          <ac:picMkLst>
            <pc:docMk/>
            <pc:sldMk cId="1224856480" sldId="559"/>
            <ac:picMk id="100" creationId="{8C1CCE90-5178-4A1A-93EF-16F99126D81F}"/>
          </ac:picMkLst>
        </pc:picChg>
        <pc:picChg chg="add del mod">
          <ac:chgData name="Jonathan Loo" userId="d2d72d48b56f45d8" providerId="LiveId" clId="{B816A1F6-97B7-4ACD-A812-B0A1120B03B6}" dt="2020-11-24T11:37:27.905" v="33759" actId="478"/>
          <ac:picMkLst>
            <pc:docMk/>
            <pc:sldMk cId="1224856480" sldId="559"/>
            <ac:picMk id="105" creationId="{D02C0620-3723-4B35-A5DE-666531DA488D}"/>
          </ac:picMkLst>
        </pc:picChg>
        <pc:picChg chg="add del mod">
          <ac:chgData name="Jonathan Loo" userId="d2d72d48b56f45d8" providerId="LiveId" clId="{B816A1F6-97B7-4ACD-A812-B0A1120B03B6}" dt="2020-11-24T11:37:10.087" v="33751" actId="478"/>
          <ac:picMkLst>
            <pc:docMk/>
            <pc:sldMk cId="1224856480" sldId="559"/>
            <ac:picMk id="108" creationId="{9E8FB98B-C6AB-4005-8138-8EBCFE27F03D}"/>
          </ac:picMkLst>
        </pc:picChg>
        <pc:picChg chg="add del mod">
          <ac:chgData name="Jonathan Loo" userId="d2d72d48b56f45d8" providerId="LiveId" clId="{B816A1F6-97B7-4ACD-A812-B0A1120B03B6}" dt="2020-11-24T11:38:43.296" v="33826" actId="478"/>
          <ac:picMkLst>
            <pc:docMk/>
            <pc:sldMk cId="1224856480" sldId="559"/>
            <ac:picMk id="110" creationId="{735320A0-929A-4509-AD03-726AC9AC7589}"/>
          </ac:picMkLst>
        </pc:picChg>
        <pc:picChg chg="add del mod">
          <ac:chgData name="Jonathan Loo" userId="d2d72d48b56f45d8" providerId="LiveId" clId="{B816A1F6-97B7-4ACD-A812-B0A1120B03B6}" dt="2020-11-24T11:41:04.377" v="33883" actId="478"/>
          <ac:picMkLst>
            <pc:docMk/>
            <pc:sldMk cId="1224856480" sldId="559"/>
            <ac:picMk id="111" creationId="{1F1672D8-EBEE-4DBE-8486-ED40440E6EF8}"/>
          </ac:picMkLst>
        </pc:picChg>
        <pc:picChg chg="add mod">
          <ac:chgData name="Jonathan Loo" userId="d2d72d48b56f45d8" providerId="LiveId" clId="{B816A1F6-97B7-4ACD-A812-B0A1120B03B6}" dt="2020-11-24T11:38:14.412" v="33784" actId="1036"/>
          <ac:picMkLst>
            <pc:docMk/>
            <pc:sldMk cId="1224856480" sldId="559"/>
            <ac:picMk id="112" creationId="{9B873662-7615-4F2F-99F8-1F7DE0FC729C}"/>
          </ac:picMkLst>
        </pc:picChg>
        <pc:picChg chg="add mod">
          <ac:chgData name="Jonathan Loo" userId="d2d72d48b56f45d8" providerId="LiveId" clId="{B816A1F6-97B7-4ACD-A812-B0A1120B03B6}" dt="2020-11-24T11:38:17.044" v="33789" actId="1035"/>
          <ac:picMkLst>
            <pc:docMk/>
            <pc:sldMk cId="1224856480" sldId="559"/>
            <ac:picMk id="113" creationId="{515E8048-4187-448D-B13C-E077257AE6C2}"/>
          </ac:picMkLst>
        </pc:picChg>
        <pc:picChg chg="add mod">
          <ac:chgData name="Jonathan Loo" userId="d2d72d48b56f45d8" providerId="LiveId" clId="{B816A1F6-97B7-4ACD-A812-B0A1120B03B6}" dt="2020-11-24T11:38:23.948" v="33804" actId="1035"/>
          <ac:picMkLst>
            <pc:docMk/>
            <pc:sldMk cId="1224856480" sldId="559"/>
            <ac:picMk id="114" creationId="{88D5988C-3486-42DC-84DA-9AB699B1DCC2}"/>
          </ac:picMkLst>
        </pc:picChg>
        <pc:picChg chg="add mod">
          <ac:chgData name="Jonathan Loo" userId="d2d72d48b56f45d8" providerId="LiveId" clId="{B816A1F6-97B7-4ACD-A812-B0A1120B03B6}" dt="2020-11-24T11:37:42.005" v="33763" actId="1076"/>
          <ac:picMkLst>
            <pc:docMk/>
            <pc:sldMk cId="1224856480" sldId="559"/>
            <ac:picMk id="115" creationId="{765E0C2B-A381-4B02-8ED9-9DA7BE79B5DA}"/>
          </ac:picMkLst>
        </pc:picChg>
        <pc:picChg chg="add mod">
          <ac:chgData name="Jonathan Loo" userId="d2d72d48b56f45d8" providerId="LiveId" clId="{B816A1F6-97B7-4ACD-A812-B0A1120B03B6}" dt="2020-11-24T11:37:42.005" v="33763" actId="1076"/>
          <ac:picMkLst>
            <pc:docMk/>
            <pc:sldMk cId="1224856480" sldId="559"/>
            <ac:picMk id="116" creationId="{65AF97AD-8F42-4895-BD4F-1B5B2BC20905}"/>
          </ac:picMkLst>
        </pc:picChg>
        <pc:picChg chg="add mod">
          <ac:chgData name="Jonathan Loo" userId="d2d72d48b56f45d8" providerId="LiveId" clId="{B816A1F6-97B7-4ACD-A812-B0A1120B03B6}" dt="2020-11-24T11:37:42.005" v="33763" actId="1076"/>
          <ac:picMkLst>
            <pc:docMk/>
            <pc:sldMk cId="1224856480" sldId="559"/>
            <ac:picMk id="117" creationId="{9791CB36-47A5-42C4-97CD-B1B6FA09C475}"/>
          </ac:picMkLst>
        </pc:picChg>
        <pc:picChg chg="mod ord">
          <ac:chgData name="Jonathan Loo" userId="d2d72d48b56f45d8" providerId="LiveId" clId="{B816A1F6-97B7-4ACD-A812-B0A1120B03B6}" dt="2020-11-24T11:38:54.344" v="33840" actId="1076"/>
          <ac:picMkLst>
            <pc:docMk/>
            <pc:sldMk cId="1224856480" sldId="559"/>
            <ac:picMk id="128" creationId="{B6A848A6-8487-4A67-811D-E1F79450C33D}"/>
          </ac:picMkLst>
        </pc:picChg>
        <pc:picChg chg="add del mod">
          <ac:chgData name="Jonathan Loo" userId="d2d72d48b56f45d8" providerId="LiveId" clId="{B816A1F6-97B7-4ACD-A812-B0A1120B03B6}" dt="2020-11-24T11:39:43.192" v="33856" actId="478"/>
          <ac:picMkLst>
            <pc:docMk/>
            <pc:sldMk cId="1224856480" sldId="559"/>
            <ac:picMk id="131" creationId="{93305032-169B-4E69-AF86-FDA6E608B83F}"/>
          </ac:picMkLst>
        </pc:picChg>
        <pc:picChg chg="del mod ord">
          <ac:chgData name="Jonathan Loo" userId="d2d72d48b56f45d8" providerId="LiveId" clId="{B816A1F6-97B7-4ACD-A812-B0A1120B03B6}" dt="2020-11-24T11:40:17.595" v="33876" actId="478"/>
          <ac:picMkLst>
            <pc:docMk/>
            <pc:sldMk cId="1224856480" sldId="559"/>
            <ac:picMk id="134" creationId="{D901C191-CDAA-4600-A924-07E96D025D7A}"/>
          </ac:picMkLst>
        </pc:picChg>
        <pc:picChg chg="del mod ord">
          <ac:chgData name="Jonathan Loo" userId="d2d72d48b56f45d8" providerId="LiveId" clId="{B816A1F6-97B7-4ACD-A812-B0A1120B03B6}" dt="2020-11-24T12:00:32.455" v="34885" actId="478"/>
          <ac:picMkLst>
            <pc:docMk/>
            <pc:sldMk cId="1224856480" sldId="559"/>
            <ac:picMk id="139" creationId="{2CB5ABF6-D936-4F51-BE4E-539C50E0520D}"/>
          </ac:picMkLst>
        </pc:picChg>
        <pc:picChg chg="add del mod">
          <ac:chgData name="Jonathan Loo" userId="d2d72d48b56f45d8" providerId="LiveId" clId="{B816A1F6-97B7-4ACD-A812-B0A1120B03B6}" dt="2020-11-24T11:40:42.927" v="33881" actId="478"/>
          <ac:picMkLst>
            <pc:docMk/>
            <pc:sldMk cId="1224856480" sldId="559"/>
            <ac:picMk id="140" creationId="{6CBD249A-6E1E-48C4-B179-B53C5E68E4D2}"/>
          </ac:picMkLst>
        </pc:picChg>
        <pc:picChg chg="add del mod">
          <ac:chgData name="Jonathan Loo" userId="d2d72d48b56f45d8" providerId="LiveId" clId="{B816A1F6-97B7-4ACD-A812-B0A1120B03B6}" dt="2020-11-24T11:41:42.765" v="33902" actId="478"/>
          <ac:picMkLst>
            <pc:docMk/>
            <pc:sldMk cId="1224856480" sldId="559"/>
            <ac:picMk id="144" creationId="{A123599E-2160-4BBB-8419-8353C283E0DB}"/>
          </ac:picMkLst>
        </pc:picChg>
        <pc:picChg chg="mod ord">
          <ac:chgData name="Jonathan Loo" userId="d2d72d48b56f45d8" providerId="LiveId" clId="{B816A1F6-97B7-4ACD-A812-B0A1120B03B6}" dt="2020-11-24T11:41:42.767" v="33904" actId="962"/>
          <ac:picMkLst>
            <pc:docMk/>
            <pc:sldMk cId="1224856480" sldId="559"/>
            <ac:picMk id="146" creationId="{39E92E4E-8940-4CD0-89B0-E38F9CFD860C}"/>
          </ac:picMkLst>
        </pc:picChg>
        <pc:picChg chg="add del mod">
          <ac:chgData name="Jonathan Loo" userId="d2d72d48b56f45d8" providerId="LiveId" clId="{B816A1F6-97B7-4ACD-A812-B0A1120B03B6}" dt="2020-11-24T12:21:54.822" v="35944" actId="478"/>
          <ac:picMkLst>
            <pc:docMk/>
            <pc:sldMk cId="1224856480" sldId="559"/>
            <ac:picMk id="147" creationId="{6EE5FE9E-5213-4787-A138-FB5F63029CA5}"/>
          </ac:picMkLst>
        </pc:picChg>
        <pc:picChg chg="mod ord">
          <ac:chgData name="Jonathan Loo" userId="d2d72d48b56f45d8" providerId="LiveId" clId="{B816A1F6-97B7-4ACD-A812-B0A1120B03B6}" dt="2020-11-24T12:21:57.864" v="35947" actId="1076"/>
          <ac:picMkLst>
            <pc:docMk/>
            <pc:sldMk cId="1224856480" sldId="559"/>
            <ac:picMk id="155" creationId="{54B44127-0730-4C93-B310-427631F47EBD}"/>
          </ac:picMkLst>
        </pc:picChg>
        <pc:cxnChg chg="add mod">
          <ac:chgData name="Jonathan Loo" userId="d2d72d48b56f45d8" providerId="LiveId" clId="{B816A1F6-97B7-4ACD-A812-B0A1120B03B6}" dt="2020-11-24T11:36:17.496" v="33738" actId="1076"/>
          <ac:cxnSpMkLst>
            <pc:docMk/>
            <pc:sldMk cId="1224856480" sldId="559"/>
            <ac:cxnSpMk id="17" creationId="{87411796-031B-4C53-9B5E-552321567605}"/>
          </ac:cxnSpMkLst>
        </pc:cxnChg>
        <pc:cxnChg chg="add mod">
          <ac:chgData name="Jonathan Loo" userId="d2d72d48b56f45d8" providerId="LiveId" clId="{B816A1F6-97B7-4ACD-A812-B0A1120B03B6}" dt="2020-11-24T11:36:17.496" v="33738" actId="1076"/>
          <ac:cxnSpMkLst>
            <pc:docMk/>
            <pc:sldMk cId="1224856480" sldId="559"/>
            <ac:cxnSpMk id="18" creationId="{9819880F-3BD3-410E-ABA8-CF18B2015AF7}"/>
          </ac:cxnSpMkLst>
        </pc:cxnChg>
        <pc:cxnChg chg="add mod">
          <ac:chgData name="Jonathan Loo" userId="d2d72d48b56f45d8" providerId="LiveId" clId="{B816A1F6-97B7-4ACD-A812-B0A1120B03B6}" dt="2020-11-24T11:36:17.496" v="33738" actId="1076"/>
          <ac:cxnSpMkLst>
            <pc:docMk/>
            <pc:sldMk cId="1224856480" sldId="559"/>
            <ac:cxnSpMk id="19" creationId="{AB16CDA8-BA52-4F70-BDE3-4EBC1630B2AE}"/>
          </ac:cxnSpMkLst>
        </pc:cxnChg>
        <pc:cxnChg chg="add mod">
          <ac:chgData name="Jonathan Loo" userId="d2d72d48b56f45d8" providerId="LiveId" clId="{B816A1F6-97B7-4ACD-A812-B0A1120B03B6}" dt="2020-11-24T11:36:17.496" v="33738" actId="1076"/>
          <ac:cxnSpMkLst>
            <pc:docMk/>
            <pc:sldMk cId="1224856480" sldId="559"/>
            <ac:cxnSpMk id="21" creationId="{D467C192-2EF0-48C0-9A15-6204A07D81E5}"/>
          </ac:cxnSpMkLst>
        </pc:cxnChg>
        <pc:cxnChg chg="add del mod">
          <ac:chgData name="Jonathan Loo" userId="d2d72d48b56f45d8" providerId="LiveId" clId="{B816A1F6-97B7-4ACD-A812-B0A1120B03B6}" dt="2020-11-24T11:33:54.423" v="33704" actId="478"/>
          <ac:cxnSpMkLst>
            <pc:docMk/>
            <pc:sldMk cId="1224856480" sldId="559"/>
            <ac:cxnSpMk id="22" creationId="{150BE8B0-AFFC-43CD-8319-FB02C7B1B9AB}"/>
          </ac:cxnSpMkLst>
        </pc:cxnChg>
        <pc:cxnChg chg="add del mod">
          <ac:chgData name="Jonathan Loo" userId="d2d72d48b56f45d8" providerId="LiveId" clId="{B816A1F6-97B7-4ACD-A812-B0A1120B03B6}" dt="2020-11-24T11:35:21.400" v="33736" actId="478"/>
          <ac:cxnSpMkLst>
            <pc:docMk/>
            <pc:sldMk cId="1224856480" sldId="559"/>
            <ac:cxnSpMk id="42" creationId="{0F07ECEA-ABBA-4859-80BD-BAD3FF0207CF}"/>
          </ac:cxnSpMkLst>
        </pc:cxnChg>
        <pc:cxnChg chg="add del mod">
          <ac:chgData name="Jonathan Loo" userId="d2d72d48b56f45d8" providerId="LiveId" clId="{B816A1F6-97B7-4ACD-A812-B0A1120B03B6}" dt="2020-11-24T11:35:21.400" v="33736" actId="478"/>
          <ac:cxnSpMkLst>
            <pc:docMk/>
            <pc:sldMk cId="1224856480" sldId="559"/>
            <ac:cxnSpMk id="43" creationId="{BCEB32F6-50C6-4F3B-A6D1-0464B2326D96}"/>
          </ac:cxnSpMkLst>
        </pc:cxnChg>
        <pc:cxnChg chg="add del mod">
          <ac:chgData name="Jonathan Loo" userId="d2d72d48b56f45d8" providerId="LiveId" clId="{B816A1F6-97B7-4ACD-A812-B0A1120B03B6}" dt="2020-11-24T11:35:21.400" v="33736" actId="478"/>
          <ac:cxnSpMkLst>
            <pc:docMk/>
            <pc:sldMk cId="1224856480" sldId="559"/>
            <ac:cxnSpMk id="46" creationId="{10FFA8ED-BCB4-458B-B146-008D53AB53B6}"/>
          </ac:cxnSpMkLst>
        </pc:cxnChg>
        <pc:cxnChg chg="add mod">
          <ac:chgData name="Jonathan Loo" userId="d2d72d48b56f45d8" providerId="LiveId" clId="{B816A1F6-97B7-4ACD-A812-B0A1120B03B6}" dt="2020-11-24T11:36:17.496" v="33738" actId="1076"/>
          <ac:cxnSpMkLst>
            <pc:docMk/>
            <pc:sldMk cId="1224856480" sldId="559"/>
            <ac:cxnSpMk id="52" creationId="{5904EFA4-74A0-4E35-B93C-18ED9B6C231C}"/>
          </ac:cxnSpMkLst>
        </pc:cxnChg>
        <pc:cxnChg chg="add del mod">
          <ac:chgData name="Jonathan Loo" userId="d2d72d48b56f45d8" providerId="LiveId" clId="{B816A1F6-97B7-4ACD-A812-B0A1120B03B6}" dt="2020-11-24T11:37:00.859" v="33748" actId="478"/>
          <ac:cxnSpMkLst>
            <pc:docMk/>
            <pc:sldMk cId="1224856480" sldId="559"/>
            <ac:cxnSpMk id="88" creationId="{B44B5004-B921-4D0B-A48B-374EE377B721}"/>
          </ac:cxnSpMkLst>
        </pc:cxnChg>
        <pc:cxnChg chg="add del mod">
          <ac:chgData name="Jonathan Loo" userId="d2d72d48b56f45d8" providerId="LiveId" clId="{B816A1F6-97B7-4ACD-A812-B0A1120B03B6}" dt="2020-11-24T11:37:00.859" v="33748" actId="478"/>
          <ac:cxnSpMkLst>
            <pc:docMk/>
            <pc:sldMk cId="1224856480" sldId="559"/>
            <ac:cxnSpMk id="89" creationId="{91779658-C304-4428-8267-70935F0FD033}"/>
          </ac:cxnSpMkLst>
        </pc:cxnChg>
        <pc:cxnChg chg="add mod">
          <ac:chgData name="Jonathan Loo" userId="d2d72d48b56f45d8" providerId="LiveId" clId="{B816A1F6-97B7-4ACD-A812-B0A1120B03B6}" dt="2020-11-24T11:37:07.727" v="33750" actId="1076"/>
          <ac:cxnSpMkLst>
            <pc:docMk/>
            <pc:sldMk cId="1224856480" sldId="559"/>
            <ac:cxnSpMk id="102" creationId="{8628EF49-55EE-4F4D-A90C-96216C958D24}"/>
          </ac:cxnSpMkLst>
        </pc:cxnChg>
        <pc:cxnChg chg="add mod">
          <ac:chgData name="Jonathan Loo" userId="d2d72d48b56f45d8" providerId="LiveId" clId="{B816A1F6-97B7-4ACD-A812-B0A1120B03B6}" dt="2020-11-24T11:37:07.727" v="33750" actId="1076"/>
          <ac:cxnSpMkLst>
            <pc:docMk/>
            <pc:sldMk cId="1224856480" sldId="559"/>
            <ac:cxnSpMk id="103" creationId="{5E70DD16-0908-4DFF-A574-3D87ACF31981}"/>
          </ac:cxnSpMkLst>
        </pc:cxnChg>
        <pc:cxnChg chg="add mod">
          <ac:chgData name="Jonathan Loo" userId="d2d72d48b56f45d8" providerId="LiveId" clId="{B816A1F6-97B7-4ACD-A812-B0A1120B03B6}" dt="2020-11-24T11:37:26.228" v="33758" actId="478"/>
          <ac:cxnSpMkLst>
            <pc:docMk/>
            <pc:sldMk cId="1224856480" sldId="559"/>
            <ac:cxnSpMk id="104" creationId="{83B2EF62-82C1-4AFC-AECF-DA77C4A85BB6}"/>
          </ac:cxnSpMkLst>
        </pc:cxnChg>
        <pc:cxnChg chg="add mod">
          <ac:chgData name="Jonathan Loo" userId="d2d72d48b56f45d8" providerId="LiveId" clId="{B816A1F6-97B7-4ACD-A812-B0A1120B03B6}" dt="2020-11-24T11:37:26.228" v="33758" actId="478"/>
          <ac:cxnSpMkLst>
            <pc:docMk/>
            <pc:sldMk cId="1224856480" sldId="559"/>
            <ac:cxnSpMk id="106" creationId="{2259B9AD-F97A-434F-9D85-5ECF6B77903A}"/>
          </ac:cxnSpMkLst>
        </pc:cxnChg>
        <pc:cxnChg chg="add del mod">
          <ac:chgData name="Jonathan Loo" userId="d2d72d48b56f45d8" providerId="LiveId" clId="{B816A1F6-97B7-4ACD-A812-B0A1120B03B6}" dt="2020-11-24T11:37:11.607" v="33752" actId="478"/>
          <ac:cxnSpMkLst>
            <pc:docMk/>
            <pc:sldMk cId="1224856480" sldId="559"/>
            <ac:cxnSpMk id="107" creationId="{9DA679A7-457D-48AC-8EFF-23D170EBE183}"/>
          </ac:cxnSpMkLst>
        </pc:cxnChg>
        <pc:cxnChg chg="add mod">
          <ac:chgData name="Jonathan Loo" userId="d2d72d48b56f45d8" providerId="LiveId" clId="{B816A1F6-97B7-4ACD-A812-B0A1120B03B6}" dt="2020-11-24T11:38:14.412" v="33784" actId="1036"/>
          <ac:cxnSpMkLst>
            <pc:docMk/>
            <pc:sldMk cId="1224856480" sldId="559"/>
            <ac:cxnSpMk id="118" creationId="{20F29834-F5B4-4D37-9133-E982D4FF2B94}"/>
          </ac:cxnSpMkLst>
        </pc:cxnChg>
        <pc:cxnChg chg="add mod">
          <ac:chgData name="Jonathan Loo" userId="d2d72d48b56f45d8" providerId="LiveId" clId="{B816A1F6-97B7-4ACD-A812-B0A1120B03B6}" dt="2020-11-24T11:38:17.044" v="33789" actId="1035"/>
          <ac:cxnSpMkLst>
            <pc:docMk/>
            <pc:sldMk cId="1224856480" sldId="559"/>
            <ac:cxnSpMk id="121" creationId="{B89CC142-1BF0-40C2-92C5-849A0F023699}"/>
          </ac:cxnSpMkLst>
        </pc:cxnChg>
        <pc:cxnChg chg="add mod">
          <ac:chgData name="Jonathan Loo" userId="d2d72d48b56f45d8" providerId="LiveId" clId="{B816A1F6-97B7-4ACD-A812-B0A1120B03B6}" dt="2020-11-24T11:38:23.948" v="33804" actId="1035"/>
          <ac:cxnSpMkLst>
            <pc:docMk/>
            <pc:sldMk cId="1224856480" sldId="559"/>
            <ac:cxnSpMk id="124" creationId="{E4D7767F-6F26-41DF-A25E-1C566392989F}"/>
          </ac:cxnSpMkLst>
        </pc:cxnChg>
        <pc:cxnChg chg="add mod">
          <ac:chgData name="Jonathan Loo" userId="d2d72d48b56f45d8" providerId="LiveId" clId="{B816A1F6-97B7-4ACD-A812-B0A1120B03B6}" dt="2020-11-24T11:40:10.602" v="33862" actId="14100"/>
          <ac:cxnSpMkLst>
            <pc:docMk/>
            <pc:sldMk cId="1224856480" sldId="559"/>
            <ac:cxnSpMk id="135" creationId="{BF1D7B86-093E-4AC9-899A-D7CEDAFBBB8B}"/>
          </ac:cxnSpMkLst>
        </pc:cxnChg>
        <pc:cxnChg chg="add mod">
          <ac:chgData name="Jonathan Loo" userId="d2d72d48b56f45d8" providerId="LiveId" clId="{B816A1F6-97B7-4ACD-A812-B0A1120B03B6}" dt="2020-11-24T11:40:46.663" v="33882" actId="1076"/>
          <ac:cxnSpMkLst>
            <pc:docMk/>
            <pc:sldMk cId="1224856480" sldId="559"/>
            <ac:cxnSpMk id="141" creationId="{913DF40C-4CBF-4548-BA9B-EC358332CE25}"/>
          </ac:cxnSpMkLst>
        </pc:cxnChg>
        <pc:cxnChg chg="add del mod">
          <ac:chgData name="Jonathan Loo" userId="d2d72d48b56f45d8" providerId="LiveId" clId="{B816A1F6-97B7-4ACD-A812-B0A1120B03B6}" dt="2020-11-24T12:11:10.108" v="35157" actId="478"/>
          <ac:cxnSpMkLst>
            <pc:docMk/>
            <pc:sldMk cId="1224856480" sldId="559"/>
            <ac:cxnSpMk id="148" creationId="{DFC0DAB5-F31E-437E-84CB-B21ECDB3D555}"/>
          </ac:cxnSpMkLst>
        </pc:cxnChg>
        <pc:cxnChg chg="add del mod">
          <ac:chgData name="Jonathan Loo" userId="d2d72d48b56f45d8" providerId="LiveId" clId="{B816A1F6-97B7-4ACD-A812-B0A1120B03B6}" dt="2020-11-24T12:11:10.575" v="35158" actId="478"/>
          <ac:cxnSpMkLst>
            <pc:docMk/>
            <pc:sldMk cId="1224856480" sldId="559"/>
            <ac:cxnSpMk id="150" creationId="{E2936F0E-56AC-497E-92CB-A4A2B95CE3F2}"/>
          </ac:cxnSpMkLst>
        </pc:cxnChg>
        <pc:cxnChg chg="add mod">
          <ac:chgData name="Jonathan Loo" userId="d2d72d48b56f45d8" providerId="LiveId" clId="{B816A1F6-97B7-4ACD-A812-B0A1120B03B6}" dt="2020-11-24T12:11:21.638" v="35160" actId="1076"/>
          <ac:cxnSpMkLst>
            <pc:docMk/>
            <pc:sldMk cId="1224856480" sldId="559"/>
            <ac:cxnSpMk id="151" creationId="{E56B7F55-6CE5-4BFD-BAF0-2F94D7E31C92}"/>
          </ac:cxnSpMkLst>
        </pc:cxnChg>
        <pc:cxnChg chg="add mod">
          <ac:chgData name="Jonathan Loo" userId="d2d72d48b56f45d8" providerId="LiveId" clId="{B816A1F6-97B7-4ACD-A812-B0A1120B03B6}" dt="2020-11-24T12:11:21.638" v="35160" actId="1076"/>
          <ac:cxnSpMkLst>
            <pc:docMk/>
            <pc:sldMk cId="1224856480" sldId="559"/>
            <ac:cxnSpMk id="152" creationId="{766BF1BA-13E4-4EC5-9732-554C1380BE2C}"/>
          </ac:cxnSpMkLst>
        </pc:cxnChg>
        <pc:cxnChg chg="add mod">
          <ac:chgData name="Jonathan Loo" userId="d2d72d48b56f45d8" providerId="LiveId" clId="{B816A1F6-97B7-4ACD-A812-B0A1120B03B6}" dt="2020-11-24T12:11:21.638" v="35160" actId="1076"/>
          <ac:cxnSpMkLst>
            <pc:docMk/>
            <pc:sldMk cId="1224856480" sldId="559"/>
            <ac:cxnSpMk id="153" creationId="{4E791D2B-D2A2-4DF4-960A-81A1A3CAF9B9}"/>
          </ac:cxnSpMkLst>
        </pc:cxnChg>
      </pc:sldChg>
      <pc:sldChg chg="add del">
        <pc:chgData name="Jonathan Loo" userId="d2d72d48b56f45d8" providerId="LiveId" clId="{B816A1F6-97B7-4ACD-A812-B0A1120B03B6}" dt="2020-11-24T11:43:24.706" v="33908" actId="47"/>
        <pc:sldMkLst>
          <pc:docMk/>
          <pc:sldMk cId="263026288" sldId="560"/>
        </pc:sldMkLst>
      </pc:sldChg>
      <pc:sldChg chg="addSp delSp modSp add mod">
        <pc:chgData name="Jonathan Loo" userId="d2d72d48b56f45d8" providerId="LiveId" clId="{B816A1F6-97B7-4ACD-A812-B0A1120B03B6}" dt="2020-11-27T16:43:39.882" v="58938" actId="20577"/>
        <pc:sldMkLst>
          <pc:docMk/>
          <pc:sldMk cId="1058359963" sldId="560"/>
        </pc:sldMkLst>
        <pc:spChg chg="mod">
          <ac:chgData name="Jonathan Loo" userId="d2d72d48b56f45d8" providerId="LiveId" clId="{B816A1F6-97B7-4ACD-A812-B0A1120B03B6}" dt="2020-11-24T12:26:42.973" v="36078" actId="6549"/>
          <ac:spMkLst>
            <pc:docMk/>
            <pc:sldMk cId="1058359963" sldId="560"/>
            <ac:spMk id="4" creationId="{4F653C1C-F504-4587-8674-DB30D99E38B7}"/>
          </ac:spMkLst>
        </pc:spChg>
        <pc:spChg chg="add del mod">
          <ac:chgData name="Jonathan Loo" userId="d2d72d48b56f45d8" providerId="LiveId" clId="{B816A1F6-97B7-4ACD-A812-B0A1120B03B6}" dt="2020-11-24T11:43:37.199" v="33914"/>
          <ac:spMkLst>
            <pc:docMk/>
            <pc:sldMk cId="1058359963" sldId="560"/>
            <ac:spMk id="30" creationId="{E981F0E6-5F56-466A-9BED-41DAB3BA543C}"/>
          </ac:spMkLst>
        </pc:spChg>
        <pc:spChg chg="add del mod">
          <ac:chgData name="Jonathan Loo" userId="d2d72d48b56f45d8" providerId="LiveId" clId="{B816A1F6-97B7-4ACD-A812-B0A1120B03B6}" dt="2020-11-24T11:43:37.199" v="33914"/>
          <ac:spMkLst>
            <pc:docMk/>
            <pc:sldMk cId="1058359963" sldId="560"/>
            <ac:spMk id="31" creationId="{B36C3D65-6FDF-4A1D-8014-52CFE5B5EF5A}"/>
          </ac:spMkLst>
        </pc:spChg>
        <pc:spChg chg="add del mod">
          <ac:chgData name="Jonathan Loo" userId="d2d72d48b56f45d8" providerId="LiveId" clId="{B816A1F6-97B7-4ACD-A812-B0A1120B03B6}" dt="2020-11-24T11:43:37.199" v="33914"/>
          <ac:spMkLst>
            <pc:docMk/>
            <pc:sldMk cId="1058359963" sldId="560"/>
            <ac:spMk id="32" creationId="{2094803C-9D67-41B8-8F90-122A2B9E9BA4}"/>
          </ac:spMkLst>
        </pc:spChg>
        <pc:spChg chg="add del mod">
          <ac:chgData name="Jonathan Loo" userId="d2d72d48b56f45d8" providerId="LiveId" clId="{B816A1F6-97B7-4ACD-A812-B0A1120B03B6}" dt="2020-11-24T11:43:37.199" v="33914"/>
          <ac:spMkLst>
            <pc:docMk/>
            <pc:sldMk cId="1058359963" sldId="560"/>
            <ac:spMk id="33" creationId="{A1EA700D-8FA0-4CEE-A406-66FE58F49AC7}"/>
          </ac:spMkLst>
        </pc:spChg>
        <pc:spChg chg="add del mod">
          <ac:chgData name="Jonathan Loo" userId="d2d72d48b56f45d8" providerId="LiveId" clId="{B816A1F6-97B7-4ACD-A812-B0A1120B03B6}" dt="2020-11-24T11:43:37.199" v="33914"/>
          <ac:spMkLst>
            <pc:docMk/>
            <pc:sldMk cId="1058359963" sldId="560"/>
            <ac:spMk id="34" creationId="{83E250E3-0944-4E6F-8ECD-0EF2831859F6}"/>
          </ac:spMkLst>
        </pc:spChg>
        <pc:spChg chg="add del mod">
          <ac:chgData name="Jonathan Loo" userId="d2d72d48b56f45d8" providerId="LiveId" clId="{B816A1F6-97B7-4ACD-A812-B0A1120B03B6}" dt="2020-11-24T11:43:37.199" v="33914"/>
          <ac:spMkLst>
            <pc:docMk/>
            <pc:sldMk cId="1058359963" sldId="560"/>
            <ac:spMk id="35" creationId="{C321049B-03FC-4972-A227-8204E19FE12E}"/>
          </ac:spMkLst>
        </pc:spChg>
        <pc:spChg chg="add del mod">
          <ac:chgData name="Jonathan Loo" userId="d2d72d48b56f45d8" providerId="LiveId" clId="{B816A1F6-97B7-4ACD-A812-B0A1120B03B6}" dt="2020-11-24T11:43:37.199" v="33914"/>
          <ac:spMkLst>
            <pc:docMk/>
            <pc:sldMk cId="1058359963" sldId="560"/>
            <ac:spMk id="36" creationId="{19404426-1F14-4C2C-BEA5-43536E818658}"/>
          </ac:spMkLst>
        </pc:spChg>
        <pc:spChg chg="add del mod">
          <ac:chgData name="Jonathan Loo" userId="d2d72d48b56f45d8" providerId="LiveId" clId="{B816A1F6-97B7-4ACD-A812-B0A1120B03B6}" dt="2020-11-24T11:43:37.199" v="33914"/>
          <ac:spMkLst>
            <pc:docMk/>
            <pc:sldMk cId="1058359963" sldId="560"/>
            <ac:spMk id="41" creationId="{DA2061C2-49F5-476C-A7E2-CD0ADB5A1381}"/>
          </ac:spMkLst>
        </pc:spChg>
        <pc:spChg chg="add del mod">
          <ac:chgData name="Jonathan Loo" userId="d2d72d48b56f45d8" providerId="LiveId" clId="{B816A1F6-97B7-4ACD-A812-B0A1120B03B6}" dt="2020-11-24T11:43:37.199" v="33914"/>
          <ac:spMkLst>
            <pc:docMk/>
            <pc:sldMk cId="1058359963" sldId="560"/>
            <ac:spMk id="52" creationId="{2FB58E08-59D9-4008-962B-7B2FD3C0A919}"/>
          </ac:spMkLst>
        </pc:spChg>
        <pc:spChg chg="add del mod">
          <ac:chgData name="Jonathan Loo" userId="d2d72d48b56f45d8" providerId="LiveId" clId="{B816A1F6-97B7-4ACD-A812-B0A1120B03B6}" dt="2020-11-24T11:43:37.199" v="33914"/>
          <ac:spMkLst>
            <pc:docMk/>
            <pc:sldMk cId="1058359963" sldId="560"/>
            <ac:spMk id="53" creationId="{664748C2-6A2C-4D2A-A1D2-4789D1B352C1}"/>
          </ac:spMkLst>
        </pc:spChg>
        <pc:spChg chg="add del mod">
          <ac:chgData name="Jonathan Loo" userId="d2d72d48b56f45d8" providerId="LiveId" clId="{B816A1F6-97B7-4ACD-A812-B0A1120B03B6}" dt="2020-11-24T11:43:37.199" v="33914"/>
          <ac:spMkLst>
            <pc:docMk/>
            <pc:sldMk cId="1058359963" sldId="560"/>
            <ac:spMk id="55" creationId="{CE9CA217-130F-45D8-A2DF-1E1FA577AFE0}"/>
          </ac:spMkLst>
        </pc:spChg>
        <pc:spChg chg="add del mod">
          <ac:chgData name="Jonathan Loo" userId="d2d72d48b56f45d8" providerId="LiveId" clId="{B816A1F6-97B7-4ACD-A812-B0A1120B03B6}" dt="2020-11-24T11:43:37.199" v="33914"/>
          <ac:spMkLst>
            <pc:docMk/>
            <pc:sldMk cId="1058359963" sldId="560"/>
            <ac:spMk id="58" creationId="{85635159-CF1D-4803-AFCE-36853F3326BA}"/>
          </ac:spMkLst>
        </pc:spChg>
        <pc:spChg chg="add del mod">
          <ac:chgData name="Jonathan Loo" userId="d2d72d48b56f45d8" providerId="LiveId" clId="{B816A1F6-97B7-4ACD-A812-B0A1120B03B6}" dt="2020-11-24T11:43:37.199" v="33914"/>
          <ac:spMkLst>
            <pc:docMk/>
            <pc:sldMk cId="1058359963" sldId="560"/>
            <ac:spMk id="59" creationId="{2036E653-D8F7-4225-AC63-26F24AD0FCE5}"/>
          </ac:spMkLst>
        </pc:spChg>
        <pc:spChg chg="add mod">
          <ac:chgData name="Jonathan Loo" userId="d2d72d48b56f45d8" providerId="LiveId" clId="{B816A1F6-97B7-4ACD-A812-B0A1120B03B6}" dt="2020-11-24T12:24:25.351" v="36046" actId="1037"/>
          <ac:spMkLst>
            <pc:docMk/>
            <pc:sldMk cId="1058359963" sldId="560"/>
            <ac:spMk id="61" creationId="{18B38DED-734A-46F5-AC50-0839CE2D8331}"/>
          </ac:spMkLst>
        </pc:spChg>
        <pc:spChg chg="add mod">
          <ac:chgData name="Jonathan Loo" userId="d2d72d48b56f45d8" providerId="LiveId" clId="{B816A1F6-97B7-4ACD-A812-B0A1120B03B6}" dt="2020-11-24T12:24:25.351" v="36046" actId="1037"/>
          <ac:spMkLst>
            <pc:docMk/>
            <pc:sldMk cId="1058359963" sldId="560"/>
            <ac:spMk id="62" creationId="{7AB0FB0D-99CD-4DC6-86DB-3FC7C0F3EE92}"/>
          </ac:spMkLst>
        </pc:spChg>
        <pc:spChg chg="add mod">
          <ac:chgData name="Jonathan Loo" userId="d2d72d48b56f45d8" providerId="LiveId" clId="{B816A1F6-97B7-4ACD-A812-B0A1120B03B6}" dt="2020-11-24T12:24:25.351" v="36046" actId="1037"/>
          <ac:spMkLst>
            <pc:docMk/>
            <pc:sldMk cId="1058359963" sldId="560"/>
            <ac:spMk id="63" creationId="{1ADA8DAB-C314-43BD-B8AB-A8A5AB52A4F0}"/>
          </ac:spMkLst>
        </pc:spChg>
        <pc:spChg chg="add mod">
          <ac:chgData name="Jonathan Loo" userId="d2d72d48b56f45d8" providerId="LiveId" clId="{B816A1F6-97B7-4ACD-A812-B0A1120B03B6}" dt="2020-11-24T12:24:25.351" v="36046" actId="1037"/>
          <ac:spMkLst>
            <pc:docMk/>
            <pc:sldMk cId="1058359963" sldId="560"/>
            <ac:spMk id="64" creationId="{FB29AB74-E4FF-495D-B8C7-51C9481767EB}"/>
          </ac:spMkLst>
        </pc:spChg>
        <pc:spChg chg="add mod">
          <ac:chgData name="Jonathan Loo" userId="d2d72d48b56f45d8" providerId="LiveId" clId="{B816A1F6-97B7-4ACD-A812-B0A1120B03B6}" dt="2020-11-24T12:24:25.351" v="36046" actId="1037"/>
          <ac:spMkLst>
            <pc:docMk/>
            <pc:sldMk cId="1058359963" sldId="560"/>
            <ac:spMk id="65" creationId="{50E3F35E-35F0-44F4-AB3F-F6A2B2071829}"/>
          </ac:spMkLst>
        </pc:spChg>
        <pc:spChg chg="del">
          <ac:chgData name="Jonathan Loo" userId="d2d72d48b56f45d8" providerId="LiveId" clId="{B816A1F6-97B7-4ACD-A812-B0A1120B03B6}" dt="2020-11-24T11:43:41.388" v="33918" actId="478"/>
          <ac:spMkLst>
            <pc:docMk/>
            <pc:sldMk cId="1058359963" sldId="560"/>
            <ac:spMk id="66" creationId="{990A9466-ED24-4A10-AA71-A877D9CA071C}"/>
          </ac:spMkLst>
        </pc:spChg>
        <pc:spChg chg="add mod">
          <ac:chgData name="Jonathan Loo" userId="d2d72d48b56f45d8" providerId="LiveId" clId="{B816A1F6-97B7-4ACD-A812-B0A1120B03B6}" dt="2020-11-24T12:24:41.374" v="36048" actId="1076"/>
          <ac:spMkLst>
            <pc:docMk/>
            <pc:sldMk cId="1058359963" sldId="560"/>
            <ac:spMk id="67" creationId="{0A9B6D49-F851-485A-BDEE-F171C55EA088}"/>
          </ac:spMkLst>
        </pc:spChg>
        <pc:spChg chg="add mod">
          <ac:chgData name="Jonathan Loo" userId="d2d72d48b56f45d8" providerId="LiveId" clId="{B816A1F6-97B7-4ACD-A812-B0A1120B03B6}" dt="2020-11-24T12:24:25.351" v="36046" actId="1037"/>
          <ac:spMkLst>
            <pc:docMk/>
            <pc:sldMk cId="1058359963" sldId="560"/>
            <ac:spMk id="68" creationId="{0A5F65F7-B025-4ED2-B1E8-CBF60AFEDC94}"/>
          </ac:spMkLst>
        </pc:spChg>
        <pc:spChg chg="add mod">
          <ac:chgData name="Jonathan Loo" userId="d2d72d48b56f45d8" providerId="LiveId" clId="{B816A1F6-97B7-4ACD-A812-B0A1120B03B6}" dt="2020-11-24T12:24:25.351" v="36046" actId="1037"/>
          <ac:spMkLst>
            <pc:docMk/>
            <pc:sldMk cId="1058359963" sldId="560"/>
            <ac:spMk id="75" creationId="{5143C4D1-88C1-44E2-8EA0-2C2CE06E682B}"/>
          </ac:spMkLst>
        </pc:spChg>
        <pc:spChg chg="add mod">
          <ac:chgData name="Jonathan Loo" userId="d2d72d48b56f45d8" providerId="LiveId" clId="{B816A1F6-97B7-4ACD-A812-B0A1120B03B6}" dt="2020-11-24T12:24:25.351" v="36046" actId="1037"/>
          <ac:spMkLst>
            <pc:docMk/>
            <pc:sldMk cId="1058359963" sldId="560"/>
            <ac:spMk id="87" creationId="{7A3D57A0-5C89-42B2-A3FE-3EE6287B3790}"/>
          </ac:spMkLst>
        </pc:spChg>
        <pc:spChg chg="add mod">
          <ac:chgData name="Jonathan Loo" userId="d2d72d48b56f45d8" providerId="LiveId" clId="{B816A1F6-97B7-4ACD-A812-B0A1120B03B6}" dt="2020-11-24T12:24:25.351" v="36046" actId="1037"/>
          <ac:spMkLst>
            <pc:docMk/>
            <pc:sldMk cId="1058359963" sldId="560"/>
            <ac:spMk id="88" creationId="{E0FCEEE0-112E-4559-84EF-79FB94CAEE4A}"/>
          </ac:spMkLst>
        </pc:spChg>
        <pc:spChg chg="add mod">
          <ac:chgData name="Jonathan Loo" userId="d2d72d48b56f45d8" providerId="LiveId" clId="{B816A1F6-97B7-4ACD-A812-B0A1120B03B6}" dt="2020-11-24T12:24:25.351" v="36046" actId="1037"/>
          <ac:spMkLst>
            <pc:docMk/>
            <pc:sldMk cId="1058359963" sldId="560"/>
            <ac:spMk id="90" creationId="{EC16BD67-AA19-4C60-9E8A-7B4B1F3C3626}"/>
          </ac:spMkLst>
        </pc:spChg>
        <pc:spChg chg="add mod">
          <ac:chgData name="Jonathan Loo" userId="d2d72d48b56f45d8" providerId="LiveId" clId="{B816A1F6-97B7-4ACD-A812-B0A1120B03B6}" dt="2020-11-24T12:24:25.351" v="36046" actId="1037"/>
          <ac:spMkLst>
            <pc:docMk/>
            <pc:sldMk cId="1058359963" sldId="560"/>
            <ac:spMk id="94" creationId="{BE919D9E-07F5-433E-A65A-E2367288B623}"/>
          </ac:spMkLst>
        </pc:spChg>
        <pc:spChg chg="add mod">
          <ac:chgData name="Jonathan Loo" userId="d2d72d48b56f45d8" providerId="LiveId" clId="{B816A1F6-97B7-4ACD-A812-B0A1120B03B6}" dt="2020-11-27T16:43:39.882" v="58938" actId="20577"/>
          <ac:spMkLst>
            <pc:docMk/>
            <pc:sldMk cId="1058359963" sldId="560"/>
            <ac:spMk id="95" creationId="{CF51CD26-3BA4-48A5-9174-4D25ECCC7571}"/>
          </ac:spMkLst>
        </pc:spChg>
        <pc:spChg chg="mod">
          <ac:chgData name="Jonathan Loo" userId="d2d72d48b56f45d8" providerId="LiveId" clId="{B816A1F6-97B7-4ACD-A812-B0A1120B03B6}" dt="2020-11-24T12:24:13.568" v="36045" actId="1076"/>
          <ac:spMkLst>
            <pc:docMk/>
            <pc:sldMk cId="1058359963" sldId="560"/>
            <ac:spMk id="354" creationId="{6391D96B-D84D-4A68-A225-ED7103C258F9}"/>
          </ac:spMkLst>
        </pc:spChg>
        <pc:spChg chg="add del">
          <ac:chgData name="Jonathan Loo" userId="d2d72d48b56f45d8" providerId="LiveId" clId="{B816A1F6-97B7-4ACD-A812-B0A1120B03B6}" dt="2020-11-24T11:43:41.388" v="33918" actId="478"/>
          <ac:spMkLst>
            <pc:docMk/>
            <pc:sldMk cId="1058359963" sldId="560"/>
            <ac:spMk id="365" creationId="{B61E8FA6-7D82-43CF-A552-6FB973CA8B51}"/>
          </ac:spMkLst>
        </pc:spChg>
        <pc:spChg chg="mod">
          <ac:chgData name="Jonathan Loo" userId="d2d72d48b56f45d8" providerId="LiveId" clId="{B816A1F6-97B7-4ACD-A812-B0A1120B03B6}" dt="2020-11-24T12:25:05.001" v="36068" actId="1036"/>
          <ac:spMkLst>
            <pc:docMk/>
            <pc:sldMk cId="1058359963" sldId="560"/>
            <ac:spMk id="368" creationId="{A788FA5E-F5FF-4E5B-BD54-25EA57469737}"/>
          </ac:spMkLst>
        </pc:spChg>
        <pc:spChg chg="del">
          <ac:chgData name="Jonathan Loo" userId="d2d72d48b56f45d8" providerId="LiveId" clId="{B816A1F6-97B7-4ACD-A812-B0A1120B03B6}" dt="2020-11-24T11:43:41.388" v="33918" actId="478"/>
          <ac:spMkLst>
            <pc:docMk/>
            <pc:sldMk cId="1058359963" sldId="560"/>
            <ac:spMk id="374" creationId="{11BC2926-F2E3-48CF-877C-11F08A54AA11}"/>
          </ac:spMkLst>
        </pc:spChg>
        <pc:spChg chg="del">
          <ac:chgData name="Jonathan Loo" userId="d2d72d48b56f45d8" providerId="LiveId" clId="{B816A1F6-97B7-4ACD-A812-B0A1120B03B6}" dt="2020-11-24T11:43:41.388" v="33918" actId="478"/>
          <ac:spMkLst>
            <pc:docMk/>
            <pc:sldMk cId="1058359963" sldId="560"/>
            <ac:spMk id="375" creationId="{44FE632D-29C5-4EC1-92DB-C931D8875E5E}"/>
          </ac:spMkLst>
        </pc:spChg>
        <pc:spChg chg="add del">
          <ac:chgData name="Jonathan Loo" userId="d2d72d48b56f45d8" providerId="LiveId" clId="{B816A1F6-97B7-4ACD-A812-B0A1120B03B6}" dt="2020-11-24T11:43:41.388" v="33918" actId="478"/>
          <ac:spMkLst>
            <pc:docMk/>
            <pc:sldMk cId="1058359963" sldId="560"/>
            <ac:spMk id="377" creationId="{E121F268-25FB-43C2-B363-7E52B23DD8EC}"/>
          </ac:spMkLst>
        </pc:spChg>
        <pc:spChg chg="mod">
          <ac:chgData name="Jonathan Loo" userId="d2d72d48b56f45d8" providerId="LiveId" clId="{B816A1F6-97B7-4ACD-A812-B0A1120B03B6}" dt="2020-11-24T12:24:13.568" v="36045" actId="1076"/>
          <ac:spMkLst>
            <pc:docMk/>
            <pc:sldMk cId="1058359963" sldId="560"/>
            <ac:spMk id="393" creationId="{260C6FDC-0A75-4212-A9A5-9730907B9021}"/>
          </ac:spMkLst>
        </pc:spChg>
        <pc:spChg chg="add del">
          <ac:chgData name="Jonathan Loo" userId="d2d72d48b56f45d8" providerId="LiveId" clId="{B816A1F6-97B7-4ACD-A812-B0A1120B03B6}" dt="2020-11-24T11:43:41.388" v="33918" actId="478"/>
          <ac:spMkLst>
            <pc:docMk/>
            <pc:sldMk cId="1058359963" sldId="560"/>
            <ac:spMk id="401" creationId="{645EF712-5980-4B70-8201-DFAC43DEC6F4}"/>
          </ac:spMkLst>
        </pc:spChg>
        <pc:spChg chg="del">
          <ac:chgData name="Jonathan Loo" userId="d2d72d48b56f45d8" providerId="LiveId" clId="{B816A1F6-97B7-4ACD-A812-B0A1120B03B6}" dt="2020-11-24T11:43:41.388" v="33918" actId="478"/>
          <ac:spMkLst>
            <pc:docMk/>
            <pc:sldMk cId="1058359963" sldId="560"/>
            <ac:spMk id="409" creationId="{9BEFECA1-156B-4E30-AEA0-F8078740863C}"/>
          </ac:spMkLst>
        </pc:spChg>
        <pc:spChg chg="del">
          <ac:chgData name="Jonathan Loo" userId="d2d72d48b56f45d8" providerId="LiveId" clId="{B816A1F6-97B7-4ACD-A812-B0A1120B03B6}" dt="2020-11-24T11:43:41.388" v="33918" actId="478"/>
          <ac:spMkLst>
            <pc:docMk/>
            <pc:sldMk cId="1058359963" sldId="560"/>
            <ac:spMk id="565" creationId="{C9E649A2-FC50-4258-9BD6-812D2E450415}"/>
          </ac:spMkLst>
        </pc:spChg>
        <pc:picChg chg="del mod ord">
          <ac:chgData name="Jonathan Loo" userId="d2d72d48b56f45d8" providerId="LiveId" clId="{B816A1F6-97B7-4ACD-A812-B0A1120B03B6}" dt="2020-11-24T11:46:52.216" v="34146" actId="478"/>
          <ac:picMkLst>
            <pc:docMk/>
            <pc:sldMk cId="1058359963" sldId="560"/>
            <ac:picMk id="7" creationId="{CDD0E73A-761B-4666-8936-B664A8FD95A5}"/>
          </ac:picMkLst>
        </pc:picChg>
        <pc:picChg chg="mod ord">
          <ac:chgData name="Jonathan Loo" userId="d2d72d48b56f45d8" providerId="LiveId" clId="{B816A1F6-97B7-4ACD-A812-B0A1120B03B6}" dt="2020-11-24T12:24:25.351" v="36046" actId="1037"/>
          <ac:picMkLst>
            <pc:docMk/>
            <pc:sldMk cId="1058359963" sldId="560"/>
            <ac:picMk id="11" creationId="{F553CC18-711A-4AE1-B7B5-C07B68797665}"/>
          </ac:picMkLst>
        </pc:picChg>
        <pc:picChg chg="mod ord">
          <ac:chgData name="Jonathan Loo" userId="d2d72d48b56f45d8" providerId="LiveId" clId="{B816A1F6-97B7-4ACD-A812-B0A1120B03B6}" dt="2020-11-24T12:24:25.351" v="36046" actId="1037"/>
          <ac:picMkLst>
            <pc:docMk/>
            <pc:sldMk cId="1058359963" sldId="560"/>
            <ac:picMk id="13" creationId="{A7C135A5-199A-4EBD-9398-9886877F311E}"/>
          </ac:picMkLst>
        </pc:picChg>
        <pc:picChg chg="mod ord">
          <ac:chgData name="Jonathan Loo" userId="d2d72d48b56f45d8" providerId="LiveId" clId="{B816A1F6-97B7-4ACD-A812-B0A1120B03B6}" dt="2020-11-24T12:24:13.568" v="36045" actId="1076"/>
          <ac:picMkLst>
            <pc:docMk/>
            <pc:sldMk cId="1058359963" sldId="560"/>
            <ac:picMk id="15" creationId="{C455D172-F32E-4E39-AB94-1219CA8195E1}"/>
          </ac:picMkLst>
        </pc:picChg>
        <pc:picChg chg="del mod ord">
          <ac:chgData name="Jonathan Loo" userId="d2d72d48b56f45d8" providerId="LiveId" clId="{B816A1F6-97B7-4ACD-A812-B0A1120B03B6}" dt="2020-11-24T12:00:09.413" v="34864" actId="478"/>
          <ac:picMkLst>
            <pc:docMk/>
            <pc:sldMk cId="1058359963" sldId="560"/>
            <ac:picMk id="18" creationId="{EB98183C-6495-41D7-831D-4F3D0334D694}"/>
          </ac:picMkLst>
        </pc:picChg>
        <pc:picChg chg="del mod ord">
          <ac:chgData name="Jonathan Loo" userId="d2d72d48b56f45d8" providerId="LiveId" clId="{B816A1F6-97B7-4ACD-A812-B0A1120B03B6}" dt="2020-11-24T12:22:00.678" v="35948" actId="478"/>
          <ac:picMkLst>
            <pc:docMk/>
            <pc:sldMk cId="1058359963" sldId="560"/>
            <ac:picMk id="20" creationId="{5A531CB5-B6B3-437E-A0D2-83A470CE178E}"/>
          </ac:picMkLst>
        </pc:picChg>
        <pc:picChg chg="del mod ord">
          <ac:chgData name="Jonathan Loo" userId="d2d72d48b56f45d8" providerId="LiveId" clId="{B816A1F6-97B7-4ACD-A812-B0A1120B03B6}" dt="2020-11-24T14:19:38.578" v="38387"/>
          <ac:picMkLst>
            <pc:docMk/>
            <pc:sldMk cId="1058359963" sldId="560"/>
            <ac:picMk id="22" creationId="{41FAB318-7A0B-4F4B-95B8-5A5A7BF1DB96}"/>
          </ac:picMkLst>
        </pc:picChg>
        <pc:picChg chg="del mod ord">
          <ac:chgData name="Jonathan Loo" userId="d2d72d48b56f45d8" providerId="LiveId" clId="{B816A1F6-97B7-4ACD-A812-B0A1120B03B6}" dt="2020-11-24T14:21:38.745" v="38447" actId="478"/>
          <ac:picMkLst>
            <pc:docMk/>
            <pc:sldMk cId="1058359963" sldId="560"/>
            <ac:picMk id="24" creationId="{829302B7-E884-48DB-BC2D-B08AA38EBE82}"/>
          </ac:picMkLst>
        </pc:picChg>
        <pc:picChg chg="del mod ord">
          <ac:chgData name="Jonathan Loo" userId="d2d72d48b56f45d8" providerId="LiveId" clId="{B816A1F6-97B7-4ACD-A812-B0A1120B03B6}" dt="2020-11-24T14:21:19.111" v="38432" actId="478"/>
          <ac:picMkLst>
            <pc:docMk/>
            <pc:sldMk cId="1058359963" sldId="560"/>
            <ac:picMk id="26" creationId="{6A9C0740-8E24-4EEE-A64C-D5F370D7AFF0}"/>
          </ac:picMkLst>
        </pc:picChg>
        <pc:picChg chg="del">
          <ac:chgData name="Jonathan Loo" userId="d2d72d48b56f45d8" providerId="LiveId" clId="{B816A1F6-97B7-4ACD-A812-B0A1120B03B6}" dt="2020-11-24T11:43:41.388" v="33918" actId="478"/>
          <ac:picMkLst>
            <pc:docMk/>
            <pc:sldMk cId="1058359963" sldId="560"/>
            <ac:picMk id="27" creationId="{9E558A12-EF84-4E75-83CE-7B0E1F90EEDF}"/>
          </ac:picMkLst>
        </pc:picChg>
        <pc:picChg chg="del mod ord">
          <ac:chgData name="Jonathan Loo" userId="d2d72d48b56f45d8" providerId="LiveId" clId="{B816A1F6-97B7-4ACD-A812-B0A1120B03B6}" dt="2020-11-24T14:22:31.549" v="38495" actId="478"/>
          <ac:picMkLst>
            <pc:docMk/>
            <pc:sldMk cId="1058359963" sldId="560"/>
            <ac:picMk id="29" creationId="{5FF984BD-7CA5-4EE8-87E2-FC922038A1B8}"/>
          </ac:picMkLst>
        </pc:picChg>
        <pc:picChg chg="add del mod">
          <ac:chgData name="Jonathan Loo" userId="d2d72d48b56f45d8" providerId="LiveId" clId="{B816A1F6-97B7-4ACD-A812-B0A1120B03B6}" dt="2020-11-24T11:43:37.199" v="33914"/>
          <ac:picMkLst>
            <pc:docMk/>
            <pc:sldMk cId="1058359963" sldId="560"/>
            <ac:picMk id="42" creationId="{D6502D81-5918-4B48-9403-D05C56C7CE43}"/>
          </ac:picMkLst>
        </pc:picChg>
        <pc:picChg chg="add del mod">
          <ac:chgData name="Jonathan Loo" userId="d2d72d48b56f45d8" providerId="LiveId" clId="{B816A1F6-97B7-4ACD-A812-B0A1120B03B6}" dt="2020-11-24T11:43:37.199" v="33914"/>
          <ac:picMkLst>
            <pc:docMk/>
            <pc:sldMk cId="1058359963" sldId="560"/>
            <ac:picMk id="43" creationId="{88BC28A0-AF6E-4486-B037-68C2219DB288}"/>
          </ac:picMkLst>
        </pc:picChg>
        <pc:picChg chg="add del mod">
          <ac:chgData name="Jonathan Loo" userId="d2d72d48b56f45d8" providerId="LiveId" clId="{B816A1F6-97B7-4ACD-A812-B0A1120B03B6}" dt="2020-11-24T11:43:37.199" v="33914"/>
          <ac:picMkLst>
            <pc:docMk/>
            <pc:sldMk cId="1058359963" sldId="560"/>
            <ac:picMk id="44" creationId="{4CD504EB-AA1F-4E60-BCC2-8FD670395760}"/>
          </ac:picMkLst>
        </pc:picChg>
        <pc:picChg chg="add del mod">
          <ac:chgData name="Jonathan Loo" userId="d2d72d48b56f45d8" providerId="LiveId" clId="{B816A1F6-97B7-4ACD-A812-B0A1120B03B6}" dt="2020-11-24T11:43:37.199" v="33914"/>
          <ac:picMkLst>
            <pc:docMk/>
            <pc:sldMk cId="1058359963" sldId="560"/>
            <ac:picMk id="45" creationId="{611367AC-A4F7-4EF5-B1A7-0998DA6AACB1}"/>
          </ac:picMkLst>
        </pc:picChg>
        <pc:picChg chg="add del mod">
          <ac:chgData name="Jonathan Loo" userId="d2d72d48b56f45d8" providerId="LiveId" clId="{B816A1F6-97B7-4ACD-A812-B0A1120B03B6}" dt="2020-11-24T11:43:37.199" v="33914"/>
          <ac:picMkLst>
            <pc:docMk/>
            <pc:sldMk cId="1058359963" sldId="560"/>
            <ac:picMk id="46" creationId="{6F4460EC-6D0E-47AC-9F74-A635D9011342}"/>
          </ac:picMkLst>
        </pc:picChg>
        <pc:picChg chg="add del mod">
          <ac:chgData name="Jonathan Loo" userId="d2d72d48b56f45d8" providerId="LiveId" clId="{B816A1F6-97B7-4ACD-A812-B0A1120B03B6}" dt="2020-11-24T11:43:37.199" v="33914"/>
          <ac:picMkLst>
            <pc:docMk/>
            <pc:sldMk cId="1058359963" sldId="560"/>
            <ac:picMk id="47" creationId="{082E0D55-6BEC-4CF3-972D-F02D87714BC8}"/>
          </ac:picMkLst>
        </pc:picChg>
        <pc:picChg chg="add del mod">
          <ac:chgData name="Jonathan Loo" userId="d2d72d48b56f45d8" providerId="LiveId" clId="{B816A1F6-97B7-4ACD-A812-B0A1120B03B6}" dt="2020-11-24T11:43:37.199" v="33914"/>
          <ac:picMkLst>
            <pc:docMk/>
            <pc:sldMk cId="1058359963" sldId="560"/>
            <ac:picMk id="48" creationId="{F0C35EA7-3CB9-4C7F-9A1C-3A84BBDB5CD7}"/>
          </ac:picMkLst>
        </pc:picChg>
        <pc:picChg chg="add del mod">
          <ac:chgData name="Jonathan Loo" userId="d2d72d48b56f45d8" providerId="LiveId" clId="{B816A1F6-97B7-4ACD-A812-B0A1120B03B6}" dt="2020-11-24T11:43:37.199" v="33914"/>
          <ac:picMkLst>
            <pc:docMk/>
            <pc:sldMk cId="1058359963" sldId="560"/>
            <ac:picMk id="54" creationId="{47141831-70B6-423C-BC5B-5862FA61FE43}"/>
          </ac:picMkLst>
        </pc:picChg>
        <pc:picChg chg="add del mod">
          <ac:chgData name="Jonathan Loo" userId="d2d72d48b56f45d8" providerId="LiveId" clId="{B816A1F6-97B7-4ACD-A812-B0A1120B03B6}" dt="2020-11-24T11:43:37.199" v="33914"/>
          <ac:picMkLst>
            <pc:docMk/>
            <pc:sldMk cId="1058359963" sldId="560"/>
            <ac:picMk id="60" creationId="{9D52795F-4372-4723-AA2A-BE7424F82345}"/>
          </ac:picMkLst>
        </pc:picChg>
        <pc:picChg chg="add mod">
          <ac:chgData name="Jonathan Loo" userId="d2d72d48b56f45d8" providerId="LiveId" clId="{B816A1F6-97B7-4ACD-A812-B0A1120B03B6}" dt="2020-11-24T12:24:25.351" v="36046" actId="1037"/>
          <ac:picMkLst>
            <pc:docMk/>
            <pc:sldMk cId="1058359963" sldId="560"/>
            <ac:picMk id="77" creationId="{85F885BE-7C04-4724-873F-31BA770F5877}"/>
          </ac:picMkLst>
        </pc:picChg>
        <pc:picChg chg="add mod">
          <ac:chgData name="Jonathan Loo" userId="d2d72d48b56f45d8" providerId="LiveId" clId="{B816A1F6-97B7-4ACD-A812-B0A1120B03B6}" dt="2020-11-24T12:24:25.351" v="36046" actId="1037"/>
          <ac:picMkLst>
            <pc:docMk/>
            <pc:sldMk cId="1058359963" sldId="560"/>
            <ac:picMk id="78" creationId="{07BA2B6B-62CD-455C-ACBF-85B034F92056}"/>
          </ac:picMkLst>
        </pc:picChg>
        <pc:picChg chg="add mod">
          <ac:chgData name="Jonathan Loo" userId="d2d72d48b56f45d8" providerId="LiveId" clId="{B816A1F6-97B7-4ACD-A812-B0A1120B03B6}" dt="2020-11-24T12:24:25.351" v="36046" actId="1037"/>
          <ac:picMkLst>
            <pc:docMk/>
            <pc:sldMk cId="1058359963" sldId="560"/>
            <ac:picMk id="79" creationId="{23320884-C21D-4AE8-B921-3773414E6B4B}"/>
          </ac:picMkLst>
        </pc:picChg>
        <pc:picChg chg="add mod">
          <ac:chgData name="Jonathan Loo" userId="d2d72d48b56f45d8" providerId="LiveId" clId="{B816A1F6-97B7-4ACD-A812-B0A1120B03B6}" dt="2020-11-24T12:24:25.351" v="36046" actId="1037"/>
          <ac:picMkLst>
            <pc:docMk/>
            <pc:sldMk cId="1058359963" sldId="560"/>
            <ac:picMk id="80" creationId="{726D80A4-DC2F-4799-9CE0-89A8E754194C}"/>
          </ac:picMkLst>
        </pc:picChg>
        <pc:picChg chg="add mod">
          <ac:chgData name="Jonathan Loo" userId="d2d72d48b56f45d8" providerId="LiveId" clId="{B816A1F6-97B7-4ACD-A812-B0A1120B03B6}" dt="2020-11-24T12:24:25.351" v="36046" actId="1037"/>
          <ac:picMkLst>
            <pc:docMk/>
            <pc:sldMk cId="1058359963" sldId="560"/>
            <ac:picMk id="81" creationId="{D8D63352-4A78-4C87-94A4-68CA66BA1BE6}"/>
          </ac:picMkLst>
        </pc:picChg>
        <pc:picChg chg="add mod">
          <ac:chgData name="Jonathan Loo" userId="d2d72d48b56f45d8" providerId="LiveId" clId="{B816A1F6-97B7-4ACD-A812-B0A1120B03B6}" dt="2020-11-24T12:24:25.351" v="36046" actId="1037"/>
          <ac:picMkLst>
            <pc:docMk/>
            <pc:sldMk cId="1058359963" sldId="560"/>
            <ac:picMk id="82" creationId="{8D3C78CA-4185-45BC-BA53-1A388E9ED24B}"/>
          </ac:picMkLst>
        </pc:picChg>
        <pc:picChg chg="add mod">
          <ac:chgData name="Jonathan Loo" userId="d2d72d48b56f45d8" providerId="LiveId" clId="{B816A1F6-97B7-4ACD-A812-B0A1120B03B6}" dt="2020-11-24T12:24:25.351" v="36046" actId="1037"/>
          <ac:picMkLst>
            <pc:docMk/>
            <pc:sldMk cId="1058359963" sldId="560"/>
            <ac:picMk id="83" creationId="{7B3C4BBF-65BC-4DC0-95AF-B808DDF3BAAE}"/>
          </ac:picMkLst>
        </pc:picChg>
        <pc:picChg chg="add del mod">
          <ac:chgData name="Jonathan Loo" userId="d2d72d48b56f45d8" providerId="LiveId" clId="{B816A1F6-97B7-4ACD-A812-B0A1120B03B6}" dt="2020-11-24T11:59:28.532" v="34844" actId="478"/>
          <ac:picMkLst>
            <pc:docMk/>
            <pc:sldMk cId="1058359963" sldId="560"/>
            <ac:picMk id="89" creationId="{94EAE3DB-F56D-465E-977D-C8C8EE3C9520}"/>
          </ac:picMkLst>
        </pc:picChg>
        <pc:picChg chg="add del mod">
          <ac:chgData name="Jonathan Loo" userId="d2d72d48b56f45d8" providerId="LiveId" clId="{B816A1F6-97B7-4ACD-A812-B0A1120B03B6}" dt="2020-11-24T12:00:15.434" v="34881" actId="478"/>
          <ac:picMkLst>
            <pc:docMk/>
            <pc:sldMk cId="1058359963" sldId="560"/>
            <ac:picMk id="96" creationId="{7126A972-2250-4075-A216-8B86D142E731}"/>
          </ac:picMkLst>
        </pc:picChg>
        <pc:picChg chg="add mod">
          <ac:chgData name="Jonathan Loo" userId="d2d72d48b56f45d8" providerId="LiveId" clId="{B816A1F6-97B7-4ACD-A812-B0A1120B03B6}" dt="2020-11-24T12:24:25.351" v="36046" actId="1037"/>
          <ac:picMkLst>
            <pc:docMk/>
            <pc:sldMk cId="1058359963" sldId="560"/>
            <ac:picMk id="99" creationId="{A0A9C18D-B550-496C-AFF5-C120186BD40E}"/>
          </ac:picMkLst>
        </pc:picChg>
        <pc:picChg chg="add del mod">
          <ac:chgData name="Jonathan Loo" userId="d2d72d48b56f45d8" providerId="LiveId" clId="{B816A1F6-97B7-4ACD-A812-B0A1120B03B6}" dt="2020-11-24T11:46:32.548" v="34094" actId="478"/>
          <ac:picMkLst>
            <pc:docMk/>
            <pc:sldMk cId="1058359963" sldId="560"/>
            <ac:picMk id="100" creationId="{D1B8050E-2C1A-428F-8A8F-444295282CA2}"/>
          </ac:picMkLst>
        </pc:picChg>
        <pc:picChg chg="add mod">
          <ac:chgData name="Jonathan Loo" userId="d2d72d48b56f45d8" providerId="LiveId" clId="{B816A1F6-97B7-4ACD-A812-B0A1120B03B6}" dt="2020-11-24T12:24:25.351" v="36046" actId="1037"/>
          <ac:picMkLst>
            <pc:docMk/>
            <pc:sldMk cId="1058359963" sldId="560"/>
            <ac:picMk id="101" creationId="{0FF50E84-86D2-4DD7-847A-EB3439F5ECC7}"/>
          </ac:picMkLst>
        </pc:picChg>
        <pc:picChg chg="add del mod">
          <ac:chgData name="Jonathan Loo" userId="d2d72d48b56f45d8" providerId="LiveId" clId="{B816A1F6-97B7-4ACD-A812-B0A1120B03B6}" dt="2020-11-24T11:46:24.940" v="34078" actId="478"/>
          <ac:picMkLst>
            <pc:docMk/>
            <pc:sldMk cId="1058359963" sldId="560"/>
            <ac:picMk id="102" creationId="{48F07E00-C85A-4407-AAD3-4E1AD05A688B}"/>
          </ac:picMkLst>
        </pc:picChg>
        <pc:picChg chg="add mod">
          <ac:chgData name="Jonathan Loo" userId="d2d72d48b56f45d8" providerId="LiveId" clId="{B816A1F6-97B7-4ACD-A812-B0A1120B03B6}" dt="2020-11-24T12:24:25.351" v="36046" actId="1037"/>
          <ac:picMkLst>
            <pc:docMk/>
            <pc:sldMk cId="1058359963" sldId="560"/>
            <ac:picMk id="114" creationId="{B5969661-C6AB-4FEF-BA43-0F461EB5548C}"/>
          </ac:picMkLst>
        </pc:picChg>
        <pc:picChg chg="add del mod">
          <ac:chgData name="Jonathan Loo" userId="d2d72d48b56f45d8" providerId="LiveId" clId="{B816A1F6-97B7-4ACD-A812-B0A1120B03B6}" dt="2020-11-24T12:22:10.137" v="35952" actId="478"/>
          <ac:picMkLst>
            <pc:docMk/>
            <pc:sldMk cId="1058359963" sldId="560"/>
            <ac:picMk id="115" creationId="{0A55B391-8E90-48BF-8827-6A4E41B63108}"/>
          </ac:picMkLst>
        </pc:picChg>
        <pc:picChg chg="add del mod">
          <ac:chgData name="Jonathan Loo" userId="d2d72d48b56f45d8" providerId="LiveId" clId="{B816A1F6-97B7-4ACD-A812-B0A1120B03B6}" dt="2020-11-24T14:20:02.485" v="38400" actId="478"/>
          <ac:picMkLst>
            <pc:docMk/>
            <pc:sldMk cId="1058359963" sldId="560"/>
            <ac:picMk id="118" creationId="{8B293AD4-E85E-43D5-B52F-ADC6306D4F94}"/>
          </ac:picMkLst>
        </pc:picChg>
        <pc:picChg chg="add del mod">
          <ac:chgData name="Jonathan Loo" userId="d2d72d48b56f45d8" providerId="LiveId" clId="{B816A1F6-97B7-4ACD-A812-B0A1120B03B6}" dt="2020-11-24T14:20:38.241" v="38417" actId="478"/>
          <ac:picMkLst>
            <pc:docMk/>
            <pc:sldMk cId="1058359963" sldId="560"/>
            <ac:picMk id="123" creationId="{A2EC1F30-9F10-4FE2-A537-636A55591203}"/>
          </ac:picMkLst>
        </pc:picChg>
        <pc:picChg chg="del mod">
          <ac:chgData name="Jonathan Loo" userId="d2d72d48b56f45d8" providerId="LiveId" clId="{B816A1F6-97B7-4ACD-A812-B0A1120B03B6}" dt="2020-11-24T11:44:36.443" v="33994" actId="478"/>
          <ac:picMkLst>
            <pc:docMk/>
            <pc:sldMk cId="1058359963" sldId="560"/>
            <ac:picMk id="140" creationId="{81A0C314-B958-414B-A52C-BB929E30FCAD}"/>
          </ac:picMkLst>
        </pc:picChg>
        <pc:picChg chg="add mod">
          <ac:chgData name="Jonathan Loo" userId="d2d72d48b56f45d8" providerId="LiveId" clId="{B816A1F6-97B7-4ACD-A812-B0A1120B03B6}" dt="2020-11-24T14:25:52.682" v="38582" actId="1076"/>
          <ac:picMkLst>
            <pc:docMk/>
            <pc:sldMk cId="1058359963" sldId="560"/>
            <ac:picMk id="141" creationId="{CD21B083-4940-4578-BC5D-8F606553770D}"/>
          </ac:picMkLst>
        </pc:picChg>
        <pc:picChg chg="mod">
          <ac:chgData name="Jonathan Loo" userId="d2d72d48b56f45d8" providerId="LiveId" clId="{B816A1F6-97B7-4ACD-A812-B0A1120B03B6}" dt="2020-11-24T12:24:13.568" v="36045" actId="1076"/>
          <ac:picMkLst>
            <pc:docMk/>
            <pc:sldMk cId="1058359963" sldId="560"/>
            <ac:picMk id="355" creationId="{175D8474-9FB9-4091-947F-41AF30847870}"/>
          </ac:picMkLst>
        </pc:picChg>
        <pc:picChg chg="add del">
          <ac:chgData name="Jonathan Loo" userId="d2d72d48b56f45d8" providerId="LiveId" clId="{B816A1F6-97B7-4ACD-A812-B0A1120B03B6}" dt="2020-11-24T11:43:41.388" v="33918" actId="478"/>
          <ac:picMkLst>
            <pc:docMk/>
            <pc:sldMk cId="1058359963" sldId="560"/>
            <ac:picMk id="373" creationId="{DC8A228B-38F8-4D7E-8D48-CF93DFFBC6B4}"/>
          </ac:picMkLst>
        </pc:picChg>
        <pc:picChg chg="del">
          <ac:chgData name="Jonathan Loo" userId="d2d72d48b56f45d8" providerId="LiveId" clId="{B816A1F6-97B7-4ACD-A812-B0A1120B03B6}" dt="2020-11-24T11:43:41.388" v="33918" actId="478"/>
          <ac:picMkLst>
            <pc:docMk/>
            <pc:sldMk cId="1058359963" sldId="560"/>
            <ac:picMk id="394" creationId="{3DA167A9-82DE-49D1-A9FA-ABF87948B744}"/>
          </ac:picMkLst>
        </pc:picChg>
        <pc:picChg chg="del">
          <ac:chgData name="Jonathan Loo" userId="d2d72d48b56f45d8" providerId="LiveId" clId="{B816A1F6-97B7-4ACD-A812-B0A1120B03B6}" dt="2020-11-24T11:43:41.388" v="33918" actId="478"/>
          <ac:picMkLst>
            <pc:docMk/>
            <pc:sldMk cId="1058359963" sldId="560"/>
            <ac:picMk id="425" creationId="{AAA9389B-0C6F-4922-B0D4-E50002BF8757}"/>
          </ac:picMkLst>
        </pc:picChg>
        <pc:picChg chg="del">
          <ac:chgData name="Jonathan Loo" userId="d2d72d48b56f45d8" providerId="LiveId" clId="{B816A1F6-97B7-4ACD-A812-B0A1120B03B6}" dt="2020-11-24T11:43:41.388" v="33918" actId="478"/>
          <ac:picMkLst>
            <pc:docMk/>
            <pc:sldMk cId="1058359963" sldId="560"/>
            <ac:picMk id="429" creationId="{767787F9-F35F-470C-BA20-C6C75CD276B3}"/>
          </ac:picMkLst>
        </pc:picChg>
        <pc:picChg chg="del mod ord">
          <ac:chgData name="Jonathan Loo" userId="d2d72d48b56f45d8" providerId="LiveId" clId="{B816A1F6-97B7-4ACD-A812-B0A1120B03B6}" dt="2020-11-24T14:21:52.435" v="38462" actId="478"/>
          <ac:picMkLst>
            <pc:docMk/>
            <pc:sldMk cId="1058359963" sldId="560"/>
            <ac:picMk id="449" creationId="{D8C44759-7402-44B6-ADF4-159ABF3020E5}"/>
          </ac:picMkLst>
        </pc:picChg>
        <pc:picChg chg="del mod ord">
          <ac:chgData name="Jonathan Loo" userId="d2d72d48b56f45d8" providerId="LiveId" clId="{B816A1F6-97B7-4ACD-A812-B0A1120B03B6}" dt="2020-11-24T14:22:01.828" v="38477" actId="478"/>
          <ac:picMkLst>
            <pc:docMk/>
            <pc:sldMk cId="1058359963" sldId="560"/>
            <ac:picMk id="451" creationId="{AC6BE06A-35FD-4BCA-9A52-701D75EAAC6E}"/>
          </ac:picMkLst>
        </pc:picChg>
        <pc:picChg chg="del mod ord">
          <ac:chgData name="Jonathan Loo" userId="d2d72d48b56f45d8" providerId="LiveId" clId="{B816A1F6-97B7-4ACD-A812-B0A1120B03B6}" dt="2020-11-24T14:22:49.738" v="38508" actId="478"/>
          <ac:picMkLst>
            <pc:docMk/>
            <pc:sldMk cId="1058359963" sldId="560"/>
            <ac:picMk id="453" creationId="{548D8A8B-9C25-495C-A43B-A891CAB63119}"/>
          </ac:picMkLst>
        </pc:picChg>
        <pc:picChg chg="del mod ord">
          <ac:chgData name="Jonathan Loo" userId="d2d72d48b56f45d8" providerId="LiveId" clId="{B816A1F6-97B7-4ACD-A812-B0A1120B03B6}" dt="2020-11-24T14:22:56.506" v="38520" actId="478"/>
          <ac:picMkLst>
            <pc:docMk/>
            <pc:sldMk cId="1058359963" sldId="560"/>
            <ac:picMk id="455" creationId="{8BB8BF9E-EBBB-4DDC-8029-F12D07F72FBC}"/>
          </ac:picMkLst>
        </pc:picChg>
        <pc:picChg chg="del mod ord">
          <ac:chgData name="Jonathan Loo" userId="d2d72d48b56f45d8" providerId="LiveId" clId="{B816A1F6-97B7-4ACD-A812-B0A1120B03B6}" dt="2020-11-24T14:25:50.924" v="38581" actId="478"/>
          <ac:picMkLst>
            <pc:docMk/>
            <pc:sldMk cId="1058359963" sldId="560"/>
            <ac:picMk id="457" creationId="{087A36D5-134A-421B-A0E3-0325D5549B65}"/>
          </ac:picMkLst>
        </pc:picChg>
        <pc:picChg chg="mod ord">
          <ac:chgData name="Jonathan Loo" userId="d2d72d48b56f45d8" providerId="LiveId" clId="{B816A1F6-97B7-4ACD-A812-B0A1120B03B6}" dt="2020-11-24T14:25:42.925" v="38580" actId="1076"/>
          <ac:picMkLst>
            <pc:docMk/>
            <pc:sldMk cId="1058359963" sldId="560"/>
            <ac:picMk id="459" creationId="{8C9DA22A-5AFE-4CC9-9C25-D7815A766629}"/>
          </ac:picMkLst>
        </pc:picChg>
        <pc:picChg chg="add del">
          <ac:chgData name="Jonathan Loo" userId="d2d72d48b56f45d8" providerId="LiveId" clId="{B816A1F6-97B7-4ACD-A812-B0A1120B03B6}" dt="2020-11-24T11:43:41.388" v="33918" actId="478"/>
          <ac:picMkLst>
            <pc:docMk/>
            <pc:sldMk cId="1058359963" sldId="560"/>
            <ac:picMk id="594" creationId="{D267A5E9-8664-4273-AF47-E7050477EF5E}"/>
          </ac:picMkLst>
        </pc:picChg>
        <pc:picChg chg="del">
          <ac:chgData name="Jonathan Loo" userId="d2d72d48b56f45d8" providerId="LiveId" clId="{B816A1F6-97B7-4ACD-A812-B0A1120B03B6}" dt="2020-11-24T11:43:41.388" v="33918" actId="478"/>
          <ac:picMkLst>
            <pc:docMk/>
            <pc:sldMk cId="1058359963" sldId="560"/>
            <ac:picMk id="597" creationId="{349852AD-D09C-4343-91C5-62DC125EEA25}"/>
          </ac:picMkLst>
        </pc:picChg>
        <pc:picChg chg="del">
          <ac:chgData name="Jonathan Loo" userId="d2d72d48b56f45d8" providerId="LiveId" clId="{B816A1F6-97B7-4ACD-A812-B0A1120B03B6}" dt="2020-11-24T11:43:41.388" v="33918" actId="478"/>
          <ac:picMkLst>
            <pc:docMk/>
            <pc:sldMk cId="1058359963" sldId="560"/>
            <ac:picMk id="599" creationId="{95782898-0FED-480E-847A-098135693C9E}"/>
          </ac:picMkLst>
        </pc:picChg>
        <pc:cxnChg chg="add del mod">
          <ac:chgData name="Jonathan Loo" userId="d2d72d48b56f45d8" providerId="LiveId" clId="{B816A1F6-97B7-4ACD-A812-B0A1120B03B6}" dt="2020-11-24T11:43:37.199" v="33914"/>
          <ac:cxnSpMkLst>
            <pc:docMk/>
            <pc:sldMk cId="1058359963" sldId="560"/>
            <ac:cxnSpMk id="37" creationId="{D41CD971-B565-42E9-B731-0E50ED0B49F2}"/>
          </ac:cxnSpMkLst>
        </pc:cxnChg>
        <pc:cxnChg chg="add del mod">
          <ac:chgData name="Jonathan Loo" userId="d2d72d48b56f45d8" providerId="LiveId" clId="{B816A1F6-97B7-4ACD-A812-B0A1120B03B6}" dt="2020-11-24T11:43:37.199" v="33914"/>
          <ac:cxnSpMkLst>
            <pc:docMk/>
            <pc:sldMk cId="1058359963" sldId="560"/>
            <ac:cxnSpMk id="38" creationId="{4D42832D-4D38-4E99-8538-70C9DE061AC4}"/>
          </ac:cxnSpMkLst>
        </pc:cxnChg>
        <pc:cxnChg chg="add del mod">
          <ac:chgData name="Jonathan Loo" userId="d2d72d48b56f45d8" providerId="LiveId" clId="{B816A1F6-97B7-4ACD-A812-B0A1120B03B6}" dt="2020-11-24T11:43:37.199" v="33914"/>
          <ac:cxnSpMkLst>
            <pc:docMk/>
            <pc:sldMk cId="1058359963" sldId="560"/>
            <ac:cxnSpMk id="39" creationId="{953CC0B2-AAD4-4730-91B2-9E70F97F7DFF}"/>
          </ac:cxnSpMkLst>
        </pc:cxnChg>
        <pc:cxnChg chg="add del mod">
          <ac:chgData name="Jonathan Loo" userId="d2d72d48b56f45d8" providerId="LiveId" clId="{B816A1F6-97B7-4ACD-A812-B0A1120B03B6}" dt="2020-11-24T11:43:37.199" v="33914"/>
          <ac:cxnSpMkLst>
            <pc:docMk/>
            <pc:sldMk cId="1058359963" sldId="560"/>
            <ac:cxnSpMk id="40" creationId="{335050A1-6CC5-4E7C-B074-ECC575115FC9}"/>
          </ac:cxnSpMkLst>
        </pc:cxnChg>
        <pc:cxnChg chg="add del mod">
          <ac:chgData name="Jonathan Loo" userId="d2d72d48b56f45d8" providerId="LiveId" clId="{B816A1F6-97B7-4ACD-A812-B0A1120B03B6}" dt="2020-11-24T11:43:37.199" v="33914"/>
          <ac:cxnSpMkLst>
            <pc:docMk/>
            <pc:sldMk cId="1058359963" sldId="560"/>
            <ac:cxnSpMk id="49" creationId="{3A65546B-BE2E-412F-BE4F-48F59BB0D406}"/>
          </ac:cxnSpMkLst>
        </pc:cxnChg>
        <pc:cxnChg chg="add del mod">
          <ac:chgData name="Jonathan Loo" userId="d2d72d48b56f45d8" providerId="LiveId" clId="{B816A1F6-97B7-4ACD-A812-B0A1120B03B6}" dt="2020-11-24T11:43:37.199" v="33914"/>
          <ac:cxnSpMkLst>
            <pc:docMk/>
            <pc:sldMk cId="1058359963" sldId="560"/>
            <ac:cxnSpMk id="50" creationId="{138E8BFB-8FD7-4574-BB50-8B2DA7FC56EF}"/>
          </ac:cxnSpMkLst>
        </pc:cxnChg>
        <pc:cxnChg chg="add del mod">
          <ac:chgData name="Jonathan Loo" userId="d2d72d48b56f45d8" providerId="LiveId" clId="{B816A1F6-97B7-4ACD-A812-B0A1120B03B6}" dt="2020-11-24T11:43:37.199" v="33914"/>
          <ac:cxnSpMkLst>
            <pc:docMk/>
            <pc:sldMk cId="1058359963" sldId="560"/>
            <ac:cxnSpMk id="51" creationId="{26EF033E-2CC1-4E16-A09B-48C17F854200}"/>
          </ac:cxnSpMkLst>
        </pc:cxnChg>
        <pc:cxnChg chg="add del mod">
          <ac:chgData name="Jonathan Loo" userId="d2d72d48b56f45d8" providerId="LiveId" clId="{B816A1F6-97B7-4ACD-A812-B0A1120B03B6}" dt="2020-11-24T11:43:37.199" v="33914"/>
          <ac:cxnSpMkLst>
            <pc:docMk/>
            <pc:sldMk cId="1058359963" sldId="560"/>
            <ac:cxnSpMk id="56" creationId="{B7B911E8-2BCB-4166-859C-79CB507D481D}"/>
          </ac:cxnSpMkLst>
        </pc:cxnChg>
        <pc:cxnChg chg="add del mod">
          <ac:chgData name="Jonathan Loo" userId="d2d72d48b56f45d8" providerId="LiveId" clId="{B816A1F6-97B7-4ACD-A812-B0A1120B03B6}" dt="2020-11-24T11:43:37.199" v="33914"/>
          <ac:cxnSpMkLst>
            <pc:docMk/>
            <pc:sldMk cId="1058359963" sldId="560"/>
            <ac:cxnSpMk id="57" creationId="{32BC6758-0FF3-4333-8A8D-A4806828B13D}"/>
          </ac:cxnSpMkLst>
        </pc:cxnChg>
        <pc:cxnChg chg="del mod">
          <ac:chgData name="Jonathan Loo" userId="d2d72d48b56f45d8" providerId="LiveId" clId="{B816A1F6-97B7-4ACD-A812-B0A1120B03B6}" dt="2020-11-24T11:43:41.388" v="33918" actId="478"/>
          <ac:cxnSpMkLst>
            <pc:docMk/>
            <pc:sldMk cId="1058359963" sldId="560"/>
            <ac:cxnSpMk id="69" creationId="{88448A52-28F6-44E9-94AD-E287ED64C28F}"/>
          </ac:cxnSpMkLst>
        </pc:cxnChg>
        <pc:cxnChg chg="add mod">
          <ac:chgData name="Jonathan Loo" userId="d2d72d48b56f45d8" providerId="LiveId" clId="{B816A1F6-97B7-4ACD-A812-B0A1120B03B6}" dt="2020-11-24T12:24:25.351" v="36046" actId="1037"/>
          <ac:cxnSpMkLst>
            <pc:docMk/>
            <pc:sldMk cId="1058359963" sldId="560"/>
            <ac:cxnSpMk id="70" creationId="{E5627898-742E-4D51-8C6E-FA5C2CB82745}"/>
          </ac:cxnSpMkLst>
        </pc:cxnChg>
        <pc:cxnChg chg="add mod">
          <ac:chgData name="Jonathan Loo" userId="d2d72d48b56f45d8" providerId="LiveId" clId="{B816A1F6-97B7-4ACD-A812-B0A1120B03B6}" dt="2020-11-24T12:24:25.351" v="36046" actId="1037"/>
          <ac:cxnSpMkLst>
            <pc:docMk/>
            <pc:sldMk cId="1058359963" sldId="560"/>
            <ac:cxnSpMk id="71" creationId="{0759CB33-024D-44E1-9900-E02887AB85EF}"/>
          </ac:cxnSpMkLst>
        </pc:cxnChg>
        <pc:cxnChg chg="del mod">
          <ac:chgData name="Jonathan Loo" userId="d2d72d48b56f45d8" providerId="LiveId" clId="{B816A1F6-97B7-4ACD-A812-B0A1120B03B6}" dt="2020-11-24T11:43:41.388" v="33918" actId="478"/>
          <ac:cxnSpMkLst>
            <pc:docMk/>
            <pc:sldMk cId="1058359963" sldId="560"/>
            <ac:cxnSpMk id="72" creationId="{711AC908-D8E3-462C-9740-176F6AF3D315}"/>
          </ac:cxnSpMkLst>
        </pc:cxnChg>
        <pc:cxnChg chg="add mod">
          <ac:chgData name="Jonathan Loo" userId="d2d72d48b56f45d8" providerId="LiveId" clId="{B816A1F6-97B7-4ACD-A812-B0A1120B03B6}" dt="2020-11-24T12:24:25.351" v="36046" actId="1037"/>
          <ac:cxnSpMkLst>
            <pc:docMk/>
            <pc:sldMk cId="1058359963" sldId="560"/>
            <ac:cxnSpMk id="73" creationId="{EA36E6BB-763C-4558-A9BD-487EB13C9A10}"/>
          </ac:cxnSpMkLst>
        </pc:cxnChg>
        <pc:cxnChg chg="add mod">
          <ac:chgData name="Jonathan Loo" userId="d2d72d48b56f45d8" providerId="LiveId" clId="{B816A1F6-97B7-4ACD-A812-B0A1120B03B6}" dt="2020-11-24T12:24:25.351" v="36046" actId="1037"/>
          <ac:cxnSpMkLst>
            <pc:docMk/>
            <pc:sldMk cId="1058359963" sldId="560"/>
            <ac:cxnSpMk id="74" creationId="{C8801A83-7858-48AA-84AF-F58013539C67}"/>
          </ac:cxnSpMkLst>
        </pc:cxnChg>
        <pc:cxnChg chg="del mod">
          <ac:chgData name="Jonathan Loo" userId="d2d72d48b56f45d8" providerId="LiveId" clId="{B816A1F6-97B7-4ACD-A812-B0A1120B03B6}" dt="2020-11-24T11:43:41.388" v="33918" actId="478"/>
          <ac:cxnSpMkLst>
            <pc:docMk/>
            <pc:sldMk cId="1058359963" sldId="560"/>
            <ac:cxnSpMk id="76" creationId="{62745F65-448B-45F1-8E59-8463DA2A41A5}"/>
          </ac:cxnSpMkLst>
        </pc:cxnChg>
        <pc:cxnChg chg="add mod">
          <ac:chgData name="Jonathan Loo" userId="d2d72d48b56f45d8" providerId="LiveId" clId="{B816A1F6-97B7-4ACD-A812-B0A1120B03B6}" dt="2020-11-24T12:24:25.351" v="36046" actId="1037"/>
          <ac:cxnSpMkLst>
            <pc:docMk/>
            <pc:sldMk cId="1058359963" sldId="560"/>
            <ac:cxnSpMk id="84" creationId="{C3D41CE1-DC2F-463C-9A7C-33DA56CB115A}"/>
          </ac:cxnSpMkLst>
        </pc:cxnChg>
        <pc:cxnChg chg="add mod">
          <ac:chgData name="Jonathan Loo" userId="d2d72d48b56f45d8" providerId="LiveId" clId="{B816A1F6-97B7-4ACD-A812-B0A1120B03B6}" dt="2020-11-24T12:24:25.351" v="36046" actId="1037"/>
          <ac:cxnSpMkLst>
            <pc:docMk/>
            <pc:sldMk cId="1058359963" sldId="560"/>
            <ac:cxnSpMk id="85" creationId="{5EF39B68-76BA-406B-9FF4-DB5EF3D77E4A}"/>
          </ac:cxnSpMkLst>
        </pc:cxnChg>
        <pc:cxnChg chg="add mod">
          <ac:chgData name="Jonathan Loo" userId="d2d72d48b56f45d8" providerId="LiveId" clId="{B816A1F6-97B7-4ACD-A812-B0A1120B03B6}" dt="2020-11-24T12:24:25.351" v="36046" actId="1037"/>
          <ac:cxnSpMkLst>
            <pc:docMk/>
            <pc:sldMk cId="1058359963" sldId="560"/>
            <ac:cxnSpMk id="86" creationId="{E5639612-8398-4C75-A5EB-FAB59BD00DEE}"/>
          </ac:cxnSpMkLst>
        </pc:cxnChg>
        <pc:cxnChg chg="add mod">
          <ac:chgData name="Jonathan Loo" userId="d2d72d48b56f45d8" providerId="LiveId" clId="{B816A1F6-97B7-4ACD-A812-B0A1120B03B6}" dt="2020-11-24T12:24:25.351" v="36046" actId="1037"/>
          <ac:cxnSpMkLst>
            <pc:docMk/>
            <pc:sldMk cId="1058359963" sldId="560"/>
            <ac:cxnSpMk id="91" creationId="{F75ECADF-771A-4442-9B73-48BDE19F22E1}"/>
          </ac:cxnSpMkLst>
        </pc:cxnChg>
        <pc:cxnChg chg="add del mod">
          <ac:chgData name="Jonathan Loo" userId="d2d72d48b56f45d8" providerId="LiveId" clId="{B816A1F6-97B7-4ACD-A812-B0A1120B03B6}" dt="2020-11-24T11:43:49.177" v="33921" actId="478"/>
          <ac:cxnSpMkLst>
            <pc:docMk/>
            <pc:sldMk cId="1058359963" sldId="560"/>
            <ac:cxnSpMk id="92" creationId="{CF7627CA-57E1-4CCD-81D4-D02D7E5DBF2D}"/>
          </ac:cxnSpMkLst>
        </pc:cxnChg>
        <pc:cxnChg chg="del mod">
          <ac:chgData name="Jonathan Loo" userId="d2d72d48b56f45d8" providerId="LiveId" clId="{B816A1F6-97B7-4ACD-A812-B0A1120B03B6}" dt="2020-11-24T11:43:41.388" v="33918" actId="478"/>
          <ac:cxnSpMkLst>
            <pc:docMk/>
            <pc:sldMk cId="1058359963" sldId="560"/>
            <ac:cxnSpMk id="93" creationId="{2C699649-0E02-4ADF-AAC2-64F153C9494E}"/>
          </ac:cxnSpMkLst>
        </pc:cxnChg>
        <pc:cxnChg chg="add del mod ord">
          <ac:chgData name="Jonathan Loo" userId="d2d72d48b56f45d8" providerId="LiveId" clId="{B816A1F6-97B7-4ACD-A812-B0A1120B03B6}" dt="2020-11-24T12:23:24.739" v="36026" actId="478"/>
          <ac:cxnSpMkLst>
            <pc:docMk/>
            <pc:sldMk cId="1058359963" sldId="560"/>
            <ac:cxnSpMk id="116" creationId="{718FAFD3-F34A-4294-8CC5-280F2DB30895}"/>
          </ac:cxnSpMkLst>
        </pc:cxnChg>
        <pc:cxnChg chg="add mod">
          <ac:chgData name="Jonathan Loo" userId="d2d72d48b56f45d8" providerId="LiveId" clId="{B816A1F6-97B7-4ACD-A812-B0A1120B03B6}" dt="2020-11-24T12:23:33.137" v="36029" actId="1076"/>
          <ac:cxnSpMkLst>
            <pc:docMk/>
            <pc:sldMk cId="1058359963" sldId="560"/>
            <ac:cxnSpMk id="117" creationId="{E60C8B00-378D-4E20-A6EE-DD38D9FB7507}"/>
          </ac:cxnSpMkLst>
        </pc:cxnChg>
        <pc:cxnChg chg="add del mod ord">
          <ac:chgData name="Jonathan Loo" userId="d2d72d48b56f45d8" providerId="LiveId" clId="{B816A1F6-97B7-4ACD-A812-B0A1120B03B6}" dt="2020-11-24T12:22:34.820" v="35957" actId="478"/>
          <ac:cxnSpMkLst>
            <pc:docMk/>
            <pc:sldMk cId="1058359963" sldId="560"/>
            <ac:cxnSpMk id="370" creationId="{3F2BE0FB-15B7-4298-B45B-8C6AF9A6B42B}"/>
          </ac:cxnSpMkLst>
        </pc:cxnChg>
        <pc:cxnChg chg="del mod">
          <ac:chgData name="Jonathan Loo" userId="d2d72d48b56f45d8" providerId="LiveId" clId="{B816A1F6-97B7-4ACD-A812-B0A1120B03B6}" dt="2020-11-24T11:43:41.388" v="33918" actId="478"/>
          <ac:cxnSpMkLst>
            <pc:docMk/>
            <pc:sldMk cId="1058359963" sldId="560"/>
            <ac:cxnSpMk id="479" creationId="{13E1AE1B-2336-41DF-AC43-1A39113A8518}"/>
          </ac:cxnSpMkLst>
        </pc:cxnChg>
      </pc:sldChg>
      <pc:sldChg chg="modSp add del mod">
        <pc:chgData name="Jonathan Loo" userId="d2d72d48b56f45d8" providerId="LiveId" clId="{B816A1F6-97B7-4ACD-A812-B0A1120B03B6}" dt="2020-11-24T12:25:26.388" v="36071" actId="2696"/>
        <pc:sldMkLst>
          <pc:docMk/>
          <pc:sldMk cId="851443616" sldId="561"/>
        </pc:sldMkLst>
        <pc:spChg chg="mod">
          <ac:chgData name="Jonathan Loo" userId="d2d72d48b56f45d8" providerId="LiveId" clId="{B816A1F6-97B7-4ACD-A812-B0A1120B03B6}" dt="2020-11-24T12:19:04.740" v="35810" actId="1038"/>
          <ac:spMkLst>
            <pc:docMk/>
            <pc:sldMk cId="851443616" sldId="561"/>
            <ac:spMk id="70" creationId="{6B2762A1-4E9F-4D07-8DE2-69FB1B5CF2EC}"/>
          </ac:spMkLst>
        </pc:spChg>
        <pc:spChg chg="mod">
          <ac:chgData name="Jonathan Loo" userId="d2d72d48b56f45d8" providerId="LiveId" clId="{B816A1F6-97B7-4ACD-A812-B0A1120B03B6}" dt="2020-11-24T12:19:07.485" v="35813" actId="1036"/>
          <ac:spMkLst>
            <pc:docMk/>
            <pc:sldMk cId="851443616" sldId="561"/>
            <ac:spMk id="565" creationId="{C9E649A2-FC50-4258-9BD6-812D2E450415}"/>
          </ac:spMkLst>
        </pc:spChg>
        <pc:spChg chg="mod">
          <ac:chgData name="Jonathan Loo" userId="d2d72d48b56f45d8" providerId="LiveId" clId="{B816A1F6-97B7-4ACD-A812-B0A1120B03B6}" dt="2020-11-24T12:18:59.805" v="35800" actId="1038"/>
          <ac:spMkLst>
            <pc:docMk/>
            <pc:sldMk cId="851443616" sldId="561"/>
            <ac:spMk id="567" creationId="{3F2DB013-6D52-42C4-8B2B-00D15C5A3210}"/>
          </ac:spMkLst>
        </pc:spChg>
      </pc:sldChg>
      <pc:sldChg chg="add del">
        <pc:chgData name="Jonathan Loo" userId="d2d72d48b56f45d8" providerId="LiveId" clId="{B816A1F6-97B7-4ACD-A812-B0A1120B03B6}" dt="2020-11-26T10:44:57.383" v="57095" actId="47"/>
        <pc:sldMkLst>
          <pc:docMk/>
          <pc:sldMk cId="1783594843" sldId="561"/>
        </pc:sldMkLst>
      </pc:sldChg>
      <pc:sldChg chg="add del">
        <pc:chgData name="Jonathan Loo" userId="d2d72d48b56f45d8" providerId="LiveId" clId="{B816A1F6-97B7-4ACD-A812-B0A1120B03B6}" dt="2020-11-24T12:28:56.933" v="36111" actId="47"/>
        <pc:sldMkLst>
          <pc:docMk/>
          <pc:sldMk cId="1939698222" sldId="562"/>
        </pc:sldMkLst>
      </pc:sldChg>
      <pc:sldChg chg="addSp delSp modSp add del mod">
        <pc:chgData name="Jonathan Loo" userId="d2d72d48b56f45d8" providerId="LiveId" clId="{B816A1F6-97B7-4ACD-A812-B0A1120B03B6}" dt="2020-11-25T10:23:03.614" v="43506" actId="47"/>
        <pc:sldMkLst>
          <pc:docMk/>
          <pc:sldMk cId="3891637425" sldId="562"/>
        </pc:sldMkLst>
        <pc:spChg chg="del">
          <ac:chgData name="Jonathan Loo" userId="d2d72d48b56f45d8" providerId="LiveId" clId="{B816A1F6-97B7-4ACD-A812-B0A1120B03B6}" dt="2020-11-24T13:26:03.409" v="37188" actId="478"/>
          <ac:spMkLst>
            <pc:docMk/>
            <pc:sldMk cId="3891637425" sldId="562"/>
            <ac:spMk id="46" creationId="{2FCC83AA-D8DE-4B38-B23E-F42610787531}"/>
          </ac:spMkLst>
        </pc:spChg>
        <pc:picChg chg="del mod ord">
          <ac:chgData name="Jonathan Loo" userId="d2d72d48b56f45d8" providerId="LiveId" clId="{B816A1F6-97B7-4ACD-A812-B0A1120B03B6}" dt="2020-11-24T13:20:20.709" v="36967" actId="478"/>
          <ac:picMkLst>
            <pc:docMk/>
            <pc:sldMk cId="3891637425" sldId="562"/>
            <ac:picMk id="4" creationId="{CF6ECEED-B104-453D-B42D-080E6DE21D01}"/>
          </ac:picMkLst>
        </pc:picChg>
        <pc:picChg chg="del mod ord">
          <ac:chgData name="Jonathan Loo" userId="d2d72d48b56f45d8" providerId="LiveId" clId="{B816A1F6-97B7-4ACD-A812-B0A1120B03B6}" dt="2020-11-24T13:20:53.183" v="36983" actId="478"/>
          <ac:picMkLst>
            <pc:docMk/>
            <pc:sldMk cId="3891637425" sldId="562"/>
            <ac:picMk id="6" creationId="{8F5E383B-054F-4321-867E-D911866CD3B8}"/>
          </ac:picMkLst>
        </pc:picChg>
        <pc:picChg chg="del mod ord">
          <ac:chgData name="Jonathan Loo" userId="d2d72d48b56f45d8" providerId="LiveId" clId="{B816A1F6-97B7-4ACD-A812-B0A1120B03B6}" dt="2020-11-24T13:21:59.287" v="37002" actId="478"/>
          <ac:picMkLst>
            <pc:docMk/>
            <pc:sldMk cId="3891637425" sldId="562"/>
            <ac:picMk id="8" creationId="{44CDE43C-CBB3-43A9-AF1C-C68BCCAD2CFA}"/>
          </ac:picMkLst>
        </pc:picChg>
        <pc:picChg chg="add del mod ord">
          <ac:chgData name="Jonathan Loo" userId="d2d72d48b56f45d8" providerId="LiveId" clId="{B816A1F6-97B7-4ACD-A812-B0A1120B03B6}" dt="2020-11-24T13:38:09.558" v="38030" actId="478"/>
          <ac:picMkLst>
            <pc:docMk/>
            <pc:sldMk cId="3891637425" sldId="562"/>
            <ac:picMk id="10" creationId="{C9BFB431-210D-4AD4-96CF-5ADD89F3F329}"/>
          </ac:picMkLst>
        </pc:picChg>
        <pc:picChg chg="add del mod ord">
          <ac:chgData name="Jonathan Loo" userId="d2d72d48b56f45d8" providerId="LiveId" clId="{B816A1F6-97B7-4ACD-A812-B0A1120B03B6}" dt="2020-11-24T13:22:48.340" v="37130"/>
          <ac:picMkLst>
            <pc:docMk/>
            <pc:sldMk cId="3891637425" sldId="562"/>
            <ac:picMk id="12" creationId="{64AD41BD-C569-466C-B23B-047FF95C25B3}"/>
          </ac:picMkLst>
        </pc:picChg>
        <pc:picChg chg="del mod ord">
          <ac:chgData name="Jonathan Loo" userId="d2d72d48b56f45d8" providerId="LiveId" clId="{B816A1F6-97B7-4ACD-A812-B0A1120B03B6}" dt="2020-11-24T13:22:40.674" v="37090"/>
          <ac:picMkLst>
            <pc:docMk/>
            <pc:sldMk cId="3891637425" sldId="562"/>
            <ac:picMk id="14" creationId="{D370687C-5F64-4FBA-BA79-5BB86EA5FBD6}"/>
          </ac:picMkLst>
        </pc:picChg>
        <pc:picChg chg="add del mod">
          <ac:chgData name="Jonathan Loo" userId="d2d72d48b56f45d8" providerId="LiveId" clId="{B816A1F6-97B7-4ACD-A812-B0A1120B03B6}" dt="2020-11-24T13:20:01.560" v="36951" actId="478"/>
          <ac:picMkLst>
            <pc:docMk/>
            <pc:sldMk cId="3891637425" sldId="562"/>
            <ac:picMk id="15" creationId="{4D850E28-D058-43A1-8399-BD24977A5839}"/>
          </ac:picMkLst>
        </pc:picChg>
        <pc:picChg chg="del mod ord">
          <ac:chgData name="Jonathan Loo" userId="d2d72d48b56f45d8" providerId="LiveId" clId="{B816A1F6-97B7-4ACD-A812-B0A1120B03B6}" dt="2020-11-24T13:25:34.264" v="37164" actId="478"/>
          <ac:picMkLst>
            <pc:docMk/>
            <pc:sldMk cId="3891637425" sldId="562"/>
            <ac:picMk id="17" creationId="{31564A4E-5776-4663-89EC-DAA72EC59219}"/>
          </ac:picMkLst>
        </pc:picChg>
        <pc:picChg chg="del mod ord">
          <ac:chgData name="Jonathan Loo" userId="d2d72d48b56f45d8" providerId="LiveId" clId="{B816A1F6-97B7-4ACD-A812-B0A1120B03B6}" dt="2020-11-24T13:25:46.337" v="37180" actId="478"/>
          <ac:picMkLst>
            <pc:docMk/>
            <pc:sldMk cId="3891637425" sldId="562"/>
            <ac:picMk id="19" creationId="{4A9B6BA0-27B9-4B4D-9215-E824D8F59C86}"/>
          </ac:picMkLst>
        </pc:picChg>
        <pc:picChg chg="del mod ord">
          <ac:chgData name="Jonathan Loo" userId="d2d72d48b56f45d8" providerId="LiveId" clId="{B816A1F6-97B7-4ACD-A812-B0A1120B03B6}" dt="2020-11-24T13:38:29.531" v="38047" actId="478"/>
          <ac:picMkLst>
            <pc:docMk/>
            <pc:sldMk cId="3891637425" sldId="562"/>
            <ac:picMk id="21" creationId="{7D028571-640A-443C-BC53-0939F8539E24}"/>
          </ac:picMkLst>
        </pc:picChg>
        <pc:picChg chg="mod ord">
          <ac:chgData name="Jonathan Loo" userId="d2d72d48b56f45d8" providerId="LiveId" clId="{B816A1F6-97B7-4ACD-A812-B0A1120B03B6}" dt="2020-11-24T13:37:54.996" v="38016" actId="962"/>
          <ac:picMkLst>
            <pc:docMk/>
            <pc:sldMk cId="3891637425" sldId="562"/>
            <ac:picMk id="23" creationId="{D3A4A6B0-D8A1-4C03-BFBA-18FCACC3A592}"/>
          </ac:picMkLst>
        </pc:picChg>
        <pc:picChg chg="del mod ord">
          <ac:chgData name="Jonathan Loo" userId="d2d72d48b56f45d8" providerId="LiveId" clId="{B816A1F6-97B7-4ACD-A812-B0A1120B03B6}" dt="2020-11-24T13:39:31.907" v="38063" actId="478"/>
          <ac:picMkLst>
            <pc:docMk/>
            <pc:sldMk cId="3891637425" sldId="562"/>
            <ac:picMk id="25" creationId="{D200E0AB-EA21-483F-90C7-89A8BC240EF8}"/>
          </ac:picMkLst>
        </pc:picChg>
        <pc:picChg chg="del mod ord">
          <ac:chgData name="Jonathan Loo" userId="d2d72d48b56f45d8" providerId="LiveId" clId="{B816A1F6-97B7-4ACD-A812-B0A1120B03B6}" dt="2020-11-24T13:40:00.189" v="38079" actId="478"/>
          <ac:picMkLst>
            <pc:docMk/>
            <pc:sldMk cId="3891637425" sldId="562"/>
            <ac:picMk id="27" creationId="{089E1D9F-A00A-4D77-A109-36FB02A97D68}"/>
          </ac:picMkLst>
        </pc:picChg>
        <pc:picChg chg="add del mod">
          <ac:chgData name="Jonathan Loo" userId="d2d72d48b56f45d8" providerId="LiveId" clId="{B816A1F6-97B7-4ACD-A812-B0A1120B03B6}" dt="2020-11-24T13:25:17.635" v="37148" actId="478"/>
          <ac:picMkLst>
            <pc:docMk/>
            <pc:sldMk cId="3891637425" sldId="562"/>
            <ac:picMk id="28" creationId="{F2BE6141-0D73-4EF0-B173-DD8977CF6186}"/>
          </ac:picMkLst>
        </pc:picChg>
        <pc:picChg chg="del mod ord">
          <ac:chgData name="Jonathan Loo" userId="d2d72d48b56f45d8" providerId="LiveId" clId="{B816A1F6-97B7-4ACD-A812-B0A1120B03B6}" dt="2020-11-24T13:41:47.774" v="38155" actId="478"/>
          <ac:picMkLst>
            <pc:docMk/>
            <pc:sldMk cId="3891637425" sldId="562"/>
            <ac:picMk id="33" creationId="{8085A09C-1660-411A-95A7-04C135388675}"/>
          </ac:picMkLst>
        </pc:picChg>
        <pc:picChg chg="add del mod">
          <ac:chgData name="Jonathan Loo" userId="d2d72d48b56f45d8" providerId="LiveId" clId="{B816A1F6-97B7-4ACD-A812-B0A1120B03B6}" dt="2020-11-24T13:37:54.865" v="38012" actId="478"/>
          <ac:picMkLst>
            <pc:docMk/>
            <pc:sldMk cId="3891637425" sldId="562"/>
            <ac:picMk id="35" creationId="{0164A507-A71A-484D-A180-A58BAE50D152}"/>
          </ac:picMkLst>
        </pc:picChg>
        <pc:picChg chg="del mod ord">
          <ac:chgData name="Jonathan Loo" userId="d2d72d48b56f45d8" providerId="LiveId" clId="{B816A1F6-97B7-4ACD-A812-B0A1120B03B6}" dt="2020-11-24T13:41:13.242" v="38115" actId="478"/>
          <ac:picMkLst>
            <pc:docMk/>
            <pc:sldMk cId="3891637425" sldId="562"/>
            <ac:picMk id="37" creationId="{43DCE36E-FD43-49C4-9BA0-AEA5ED856839}"/>
          </ac:picMkLst>
        </pc:picChg>
        <pc:picChg chg="mod ord">
          <ac:chgData name="Jonathan Loo" userId="d2d72d48b56f45d8" providerId="LiveId" clId="{B816A1F6-97B7-4ACD-A812-B0A1120B03B6}" dt="2020-11-24T13:41:18.124" v="38120" actId="1076"/>
          <ac:picMkLst>
            <pc:docMk/>
            <pc:sldMk cId="3891637425" sldId="562"/>
            <ac:picMk id="39" creationId="{600D5831-DC64-48B5-AA13-3EF867493F79}"/>
          </ac:picMkLst>
        </pc:picChg>
        <pc:picChg chg="mod ord">
          <ac:chgData name="Jonathan Loo" userId="d2d72d48b56f45d8" providerId="LiveId" clId="{B816A1F6-97B7-4ACD-A812-B0A1120B03B6}" dt="2020-11-24T13:41:36.978" v="38139" actId="962"/>
          <ac:picMkLst>
            <pc:docMk/>
            <pc:sldMk cId="3891637425" sldId="562"/>
            <ac:picMk id="42" creationId="{0678EFDF-B1F7-47BC-A3C2-942B92449E2D}"/>
          </ac:picMkLst>
        </pc:picChg>
        <pc:picChg chg="del">
          <ac:chgData name="Jonathan Loo" userId="d2d72d48b56f45d8" providerId="LiveId" clId="{B816A1F6-97B7-4ACD-A812-B0A1120B03B6}" dt="2020-11-24T13:26:03.409" v="37188" actId="478"/>
          <ac:picMkLst>
            <pc:docMk/>
            <pc:sldMk cId="3891637425" sldId="562"/>
            <ac:picMk id="43" creationId="{FDFDCF2E-BA88-4792-84A6-4D8F26A45CA2}"/>
          </ac:picMkLst>
        </pc:picChg>
        <pc:picChg chg="add del mod">
          <ac:chgData name="Jonathan Loo" userId="d2d72d48b56f45d8" providerId="LiveId" clId="{B816A1F6-97B7-4ACD-A812-B0A1120B03B6}" dt="2020-11-24T13:41:36.897" v="38135" actId="478"/>
          <ac:picMkLst>
            <pc:docMk/>
            <pc:sldMk cId="3891637425" sldId="562"/>
            <ac:picMk id="47" creationId="{77926219-5B19-4612-B849-562FE677C24E}"/>
          </ac:picMkLst>
        </pc:picChg>
        <pc:picChg chg="add del mod">
          <ac:chgData name="Jonathan Loo" userId="d2d72d48b56f45d8" providerId="LiveId" clId="{B816A1F6-97B7-4ACD-A812-B0A1120B03B6}" dt="2020-11-24T13:40:52.642" v="38097" actId="478"/>
          <ac:picMkLst>
            <pc:docMk/>
            <pc:sldMk cId="3891637425" sldId="562"/>
            <ac:picMk id="48" creationId="{2B72F621-7F1C-49DD-9131-08D6C06CDBF0}"/>
          </ac:picMkLst>
        </pc:picChg>
        <pc:picChg chg="mod ord">
          <ac:chgData name="Jonathan Loo" userId="d2d72d48b56f45d8" providerId="LiveId" clId="{B816A1F6-97B7-4ACD-A812-B0A1120B03B6}" dt="2020-11-24T13:41:47.852" v="38159" actId="962"/>
          <ac:picMkLst>
            <pc:docMk/>
            <pc:sldMk cId="3891637425" sldId="562"/>
            <ac:picMk id="49" creationId="{07858AFF-C56E-4DFE-998D-E9284C7DF09F}"/>
          </ac:picMkLst>
        </pc:picChg>
        <pc:picChg chg="del">
          <ac:chgData name="Jonathan Loo" userId="d2d72d48b56f45d8" providerId="LiveId" clId="{B816A1F6-97B7-4ACD-A812-B0A1120B03B6}" dt="2020-11-24T13:26:03.409" v="37188" actId="478"/>
          <ac:picMkLst>
            <pc:docMk/>
            <pc:sldMk cId="3891637425" sldId="562"/>
            <ac:picMk id="55" creationId="{D780D792-D534-4601-9D4D-2036FEDF2E27}"/>
          </ac:picMkLst>
        </pc:picChg>
        <pc:picChg chg="del">
          <ac:chgData name="Jonathan Loo" userId="d2d72d48b56f45d8" providerId="LiveId" clId="{B816A1F6-97B7-4ACD-A812-B0A1120B03B6}" dt="2020-11-24T13:26:03.409" v="37188" actId="478"/>
          <ac:picMkLst>
            <pc:docMk/>
            <pc:sldMk cId="3891637425" sldId="562"/>
            <ac:picMk id="59" creationId="{B77818E8-7468-496D-BE4B-F1C4CB8A4045}"/>
          </ac:picMkLst>
        </pc:picChg>
        <pc:picChg chg="add del mod">
          <ac:chgData name="Jonathan Loo" userId="d2d72d48b56f45d8" providerId="LiveId" clId="{B816A1F6-97B7-4ACD-A812-B0A1120B03B6}" dt="2020-11-24T14:05:31.174" v="38214" actId="21"/>
          <ac:picMkLst>
            <pc:docMk/>
            <pc:sldMk cId="3891637425" sldId="562"/>
            <ac:picMk id="60" creationId="{121C672B-EF60-4416-8FFF-769C8C1B3E5D}"/>
          </ac:picMkLst>
        </pc:picChg>
        <pc:picChg chg="del">
          <ac:chgData name="Jonathan Loo" userId="d2d72d48b56f45d8" providerId="LiveId" clId="{B816A1F6-97B7-4ACD-A812-B0A1120B03B6}" dt="2020-11-24T13:26:01.089" v="37186" actId="478"/>
          <ac:picMkLst>
            <pc:docMk/>
            <pc:sldMk cId="3891637425" sldId="562"/>
            <ac:picMk id="1025" creationId="{BEA1CADA-4964-47C8-9793-AE8C0E554FD9}"/>
          </ac:picMkLst>
        </pc:picChg>
        <pc:picChg chg="del">
          <ac:chgData name="Jonathan Loo" userId="d2d72d48b56f45d8" providerId="LiveId" clId="{B816A1F6-97B7-4ACD-A812-B0A1120B03B6}" dt="2020-11-24T13:18:23.431" v="36932" actId="478"/>
          <ac:picMkLst>
            <pc:docMk/>
            <pc:sldMk cId="3891637425" sldId="562"/>
            <ac:picMk id="1026" creationId="{4F45196D-A094-4A63-83F2-E7330A3B8240}"/>
          </ac:picMkLst>
        </pc:picChg>
        <pc:picChg chg="del">
          <ac:chgData name="Jonathan Loo" userId="d2d72d48b56f45d8" providerId="LiveId" clId="{B816A1F6-97B7-4ACD-A812-B0A1120B03B6}" dt="2020-11-24T13:26:01.089" v="37186" actId="478"/>
          <ac:picMkLst>
            <pc:docMk/>
            <pc:sldMk cId="3891637425" sldId="562"/>
            <ac:picMk id="1036" creationId="{F2A03A43-6D43-4CAF-868A-699407218E1F}"/>
          </ac:picMkLst>
        </pc:picChg>
        <pc:picChg chg="del">
          <ac:chgData name="Jonathan Loo" userId="d2d72d48b56f45d8" providerId="LiveId" clId="{B816A1F6-97B7-4ACD-A812-B0A1120B03B6}" dt="2020-11-24T13:26:02.073" v="37187" actId="478"/>
          <ac:picMkLst>
            <pc:docMk/>
            <pc:sldMk cId="3891637425" sldId="562"/>
            <ac:picMk id="1038" creationId="{67E2AC1C-D800-4FA0-9180-0AD320CD5F3E}"/>
          </ac:picMkLst>
        </pc:picChg>
        <pc:picChg chg="add mod">
          <ac:chgData name="Jonathan Loo" userId="d2d72d48b56f45d8" providerId="LiveId" clId="{B816A1F6-97B7-4ACD-A812-B0A1120B03B6}" dt="2020-11-24T13:18:32.730" v="36937" actId="1076"/>
          <ac:picMkLst>
            <pc:docMk/>
            <pc:sldMk cId="3891637425" sldId="562"/>
            <ac:picMk id="2050" creationId="{2564011F-0121-40E0-B106-A49523CD5AE0}"/>
          </ac:picMkLst>
        </pc:picChg>
        <pc:picChg chg="add del mod">
          <ac:chgData name="Jonathan Loo" userId="d2d72d48b56f45d8" providerId="LiveId" clId="{B816A1F6-97B7-4ACD-A812-B0A1120B03B6}" dt="2020-11-24T14:05:29.357" v="38213" actId="478"/>
          <ac:picMkLst>
            <pc:docMk/>
            <pc:sldMk cId="3891637425" sldId="562"/>
            <ac:picMk id="2052" creationId="{CEA098DB-9C5D-4D45-9E2C-320696063D71}"/>
          </ac:picMkLst>
        </pc:picChg>
        <pc:cxnChg chg="add mod">
          <ac:chgData name="Jonathan Loo" userId="d2d72d48b56f45d8" providerId="LiveId" clId="{B816A1F6-97B7-4ACD-A812-B0A1120B03B6}" dt="2020-11-24T13:41:22.169" v="38122" actId="14100"/>
          <ac:cxnSpMkLst>
            <pc:docMk/>
            <pc:sldMk cId="3891637425" sldId="562"/>
            <ac:cxnSpMk id="30" creationId="{3FAA2D88-FE5F-4513-B7E0-FF3E45697FD1}"/>
          </ac:cxnSpMkLst>
        </pc:cxnChg>
        <pc:cxnChg chg="del">
          <ac:chgData name="Jonathan Loo" userId="d2d72d48b56f45d8" providerId="LiveId" clId="{B816A1F6-97B7-4ACD-A812-B0A1120B03B6}" dt="2020-11-24T13:26:03.409" v="37188" actId="478"/>
          <ac:cxnSpMkLst>
            <pc:docMk/>
            <pc:sldMk cId="3891637425" sldId="562"/>
            <ac:cxnSpMk id="45" creationId="{F111501D-B650-4622-A3BD-71558DBE764A}"/>
          </ac:cxnSpMkLst>
        </pc:cxnChg>
        <pc:cxnChg chg="del">
          <ac:chgData name="Jonathan Loo" userId="d2d72d48b56f45d8" providerId="LiveId" clId="{B816A1F6-97B7-4ACD-A812-B0A1120B03B6}" dt="2020-11-24T13:26:03.409" v="37188" actId="478"/>
          <ac:cxnSpMkLst>
            <pc:docMk/>
            <pc:sldMk cId="3891637425" sldId="562"/>
            <ac:cxnSpMk id="57" creationId="{170AFA2C-38F2-465C-9D74-08F32C7DA8A2}"/>
          </ac:cxnSpMkLst>
        </pc:cxnChg>
      </pc:sldChg>
      <pc:sldChg chg="addSp delSp modSp add del mod">
        <pc:chgData name="Jonathan Loo" userId="d2d72d48b56f45d8" providerId="LiveId" clId="{B816A1F6-97B7-4ACD-A812-B0A1120B03B6}" dt="2020-11-25T10:08:09.440" v="42834" actId="47"/>
        <pc:sldMkLst>
          <pc:docMk/>
          <pc:sldMk cId="732526166" sldId="563"/>
        </pc:sldMkLst>
        <pc:spChg chg="del">
          <ac:chgData name="Jonathan Loo" userId="d2d72d48b56f45d8" providerId="LiveId" clId="{B816A1F6-97B7-4ACD-A812-B0A1120B03B6}" dt="2020-11-24T14:05:01.543" v="38200" actId="478"/>
          <ac:spMkLst>
            <pc:docMk/>
            <pc:sldMk cId="732526166" sldId="563"/>
            <ac:spMk id="46" creationId="{2FCC83AA-D8DE-4B38-B23E-F42610787531}"/>
          </ac:spMkLst>
        </pc:spChg>
        <pc:spChg chg="add del mod">
          <ac:chgData name="Jonathan Loo" userId="d2d72d48b56f45d8" providerId="LiveId" clId="{B816A1F6-97B7-4ACD-A812-B0A1120B03B6}" dt="2020-11-24T18:02:56.490" v="42217" actId="478"/>
          <ac:spMkLst>
            <pc:docMk/>
            <pc:sldMk cId="732526166" sldId="563"/>
            <ac:spMk id="282" creationId="{16D94040-4FA9-44FC-AAD0-AF56ADEC41A1}"/>
          </ac:spMkLst>
        </pc:spChg>
        <pc:spChg chg="add del mod">
          <ac:chgData name="Jonathan Loo" userId="d2d72d48b56f45d8" providerId="LiveId" clId="{B816A1F6-97B7-4ACD-A812-B0A1120B03B6}" dt="2020-11-24T15:54:43.328" v="39977" actId="478"/>
          <ac:spMkLst>
            <pc:docMk/>
            <pc:sldMk cId="732526166" sldId="563"/>
            <ac:spMk id="1076" creationId="{CEED2C37-8496-411B-BB85-97F7D62585A6}"/>
          </ac:spMkLst>
        </pc:spChg>
        <pc:grpChg chg="add mod">
          <ac:chgData name="Jonathan Loo" userId="d2d72d48b56f45d8" providerId="LiveId" clId="{B816A1F6-97B7-4ACD-A812-B0A1120B03B6}" dt="2020-11-24T18:09:58.305" v="42453" actId="1076"/>
          <ac:grpSpMkLst>
            <pc:docMk/>
            <pc:sldMk cId="732526166" sldId="563"/>
            <ac:grpSpMk id="262" creationId="{800A9E32-F0FC-4E8E-B507-61D19AEEF9EA}"/>
          </ac:grpSpMkLst>
        </pc:grpChg>
        <pc:picChg chg="del mod ord">
          <ac:chgData name="Jonathan Loo" userId="d2d72d48b56f45d8" providerId="LiveId" clId="{B816A1F6-97B7-4ACD-A812-B0A1120B03B6}" dt="2020-11-24T14:39:41.273" v="39076" actId="478"/>
          <ac:picMkLst>
            <pc:docMk/>
            <pc:sldMk cId="732526166" sldId="563"/>
            <ac:picMk id="4" creationId="{078F2BCB-5150-4297-B8A1-E7BBCA0B5154}"/>
          </ac:picMkLst>
        </pc:picChg>
        <pc:picChg chg="del mod ord">
          <ac:chgData name="Jonathan Loo" userId="d2d72d48b56f45d8" providerId="LiveId" clId="{B816A1F6-97B7-4ACD-A812-B0A1120B03B6}" dt="2020-11-24T14:39:49.914" v="39094" actId="478"/>
          <ac:picMkLst>
            <pc:docMk/>
            <pc:sldMk cId="732526166" sldId="563"/>
            <ac:picMk id="6" creationId="{50BC696D-7D23-4869-ABEA-A208C62BBF5A}"/>
          </ac:picMkLst>
        </pc:picChg>
        <pc:picChg chg="del mod ord">
          <ac:chgData name="Jonathan Loo" userId="d2d72d48b56f45d8" providerId="LiveId" clId="{B816A1F6-97B7-4ACD-A812-B0A1120B03B6}" dt="2020-11-24T15:08:47.969" v="39509" actId="478"/>
          <ac:picMkLst>
            <pc:docMk/>
            <pc:sldMk cId="732526166" sldId="563"/>
            <ac:picMk id="8" creationId="{EF20F3F7-2988-436F-B822-70CBC80BB4B2}"/>
          </ac:picMkLst>
        </pc:picChg>
        <pc:picChg chg="del mod">
          <ac:chgData name="Jonathan Loo" userId="d2d72d48b56f45d8" providerId="LiveId" clId="{B816A1F6-97B7-4ACD-A812-B0A1120B03B6}" dt="2020-11-24T14:55:44.801" v="39196" actId="478"/>
          <ac:picMkLst>
            <pc:docMk/>
            <pc:sldMk cId="732526166" sldId="563"/>
            <ac:picMk id="10" creationId="{2FFE649E-B337-4CAA-9BD8-6A2E480D179E}"/>
          </ac:picMkLst>
        </pc:picChg>
        <pc:picChg chg="del mod ord">
          <ac:chgData name="Jonathan Loo" userId="d2d72d48b56f45d8" providerId="LiveId" clId="{B816A1F6-97B7-4ACD-A812-B0A1120B03B6}" dt="2020-11-24T14:56:26.441" v="39218" actId="478"/>
          <ac:picMkLst>
            <pc:docMk/>
            <pc:sldMk cId="732526166" sldId="563"/>
            <ac:picMk id="12" creationId="{57FAEAF3-E119-41CE-BB9D-3160FA2032CB}"/>
          </ac:picMkLst>
        </pc:picChg>
        <pc:picChg chg="add del mod">
          <ac:chgData name="Jonathan Loo" userId="d2d72d48b56f45d8" providerId="LiveId" clId="{B816A1F6-97B7-4ACD-A812-B0A1120B03B6}" dt="2020-11-24T13:51:21.092" v="38195" actId="21"/>
          <ac:picMkLst>
            <pc:docMk/>
            <pc:sldMk cId="732526166" sldId="563"/>
            <ac:picMk id="14" creationId="{F5B474BD-2107-49E2-A0AF-787779823C31}"/>
          </ac:picMkLst>
        </pc:picChg>
        <pc:picChg chg="add del mod">
          <ac:chgData name="Jonathan Loo" userId="d2d72d48b56f45d8" providerId="LiveId" clId="{B816A1F6-97B7-4ACD-A812-B0A1120B03B6}" dt="2020-11-24T15:06:56.115" v="39492" actId="478"/>
          <ac:picMkLst>
            <pc:docMk/>
            <pc:sldMk cId="732526166" sldId="563"/>
            <ac:picMk id="15" creationId="{2C231DCE-B707-4CC2-BFBE-B84088B72FE5}"/>
          </ac:picMkLst>
        </pc:picChg>
        <pc:picChg chg="add del mod">
          <ac:chgData name="Jonathan Loo" userId="d2d72d48b56f45d8" providerId="LiveId" clId="{B816A1F6-97B7-4ACD-A812-B0A1120B03B6}" dt="2020-11-24T15:29:33.031" v="39821" actId="478"/>
          <ac:picMkLst>
            <pc:docMk/>
            <pc:sldMk cId="732526166" sldId="563"/>
            <ac:picMk id="16" creationId="{622388EE-2966-4355-A51E-FDC165ECD386}"/>
          </ac:picMkLst>
        </pc:picChg>
        <pc:picChg chg="add del mod">
          <ac:chgData name="Jonathan Loo" userId="d2d72d48b56f45d8" providerId="LiveId" clId="{B816A1F6-97B7-4ACD-A812-B0A1120B03B6}" dt="2020-11-24T14:05:40.128" v="38228" actId="478"/>
          <ac:picMkLst>
            <pc:docMk/>
            <pc:sldMk cId="732526166" sldId="563"/>
            <ac:picMk id="17" creationId="{38222C2E-CADB-41B1-861A-ECCDAAEE3B2A}"/>
          </ac:picMkLst>
        </pc:picChg>
        <pc:picChg chg="del mod ord">
          <ac:chgData name="Jonathan Loo" userId="d2d72d48b56f45d8" providerId="LiveId" clId="{B816A1F6-97B7-4ACD-A812-B0A1120B03B6}" dt="2020-11-24T14:57:04.686" v="39236" actId="478"/>
          <ac:picMkLst>
            <pc:docMk/>
            <pc:sldMk cId="732526166" sldId="563"/>
            <ac:picMk id="18" creationId="{0749B992-5BFF-4E84-9A2D-B10A81CFAE38}"/>
          </ac:picMkLst>
        </pc:picChg>
        <pc:picChg chg="del mod ord">
          <ac:chgData name="Jonathan Loo" userId="d2d72d48b56f45d8" providerId="LiveId" clId="{B816A1F6-97B7-4ACD-A812-B0A1120B03B6}" dt="2020-11-24T14:57:24.634" v="39251" actId="478"/>
          <ac:picMkLst>
            <pc:docMk/>
            <pc:sldMk cId="732526166" sldId="563"/>
            <ac:picMk id="20" creationId="{B95993CE-2B4B-4CE1-AFD5-8940C1A6AEA4}"/>
          </ac:picMkLst>
        </pc:picChg>
        <pc:picChg chg="del mod ord">
          <ac:chgData name="Jonathan Loo" userId="d2d72d48b56f45d8" providerId="LiveId" clId="{B816A1F6-97B7-4ACD-A812-B0A1120B03B6}" dt="2020-11-24T14:57:32.784" v="39265" actId="478"/>
          <ac:picMkLst>
            <pc:docMk/>
            <pc:sldMk cId="732526166" sldId="563"/>
            <ac:picMk id="22" creationId="{23A3DFAA-8175-4FDC-B1BA-91B6CD6A9C1E}"/>
          </ac:picMkLst>
        </pc:picChg>
        <pc:picChg chg="add mod">
          <ac:chgData name="Jonathan Loo" userId="d2d72d48b56f45d8" providerId="LiveId" clId="{B816A1F6-97B7-4ACD-A812-B0A1120B03B6}" dt="2020-11-24T18:10:14.714" v="42458" actId="1076"/>
          <ac:picMkLst>
            <pc:docMk/>
            <pc:sldMk cId="732526166" sldId="563"/>
            <ac:picMk id="23" creationId="{041E8C91-9D83-47DF-9155-3BBAF1AAD525}"/>
          </ac:picMkLst>
        </pc:picChg>
        <pc:picChg chg="del mod ord">
          <ac:chgData name="Jonathan Loo" userId="d2d72d48b56f45d8" providerId="LiveId" clId="{B816A1F6-97B7-4ACD-A812-B0A1120B03B6}" dt="2020-11-24T15:00:38.749" v="39337" actId="478"/>
          <ac:picMkLst>
            <pc:docMk/>
            <pc:sldMk cId="732526166" sldId="563"/>
            <ac:picMk id="25" creationId="{A6AC77FF-0303-4527-9DD5-412345B3892F}"/>
          </ac:picMkLst>
        </pc:picChg>
        <pc:picChg chg="del mod ord">
          <ac:chgData name="Jonathan Loo" userId="d2d72d48b56f45d8" providerId="LiveId" clId="{B816A1F6-97B7-4ACD-A812-B0A1120B03B6}" dt="2020-11-24T14:58:24.772" v="39318" actId="478"/>
          <ac:picMkLst>
            <pc:docMk/>
            <pc:sldMk cId="732526166" sldId="563"/>
            <ac:picMk id="27" creationId="{F9D94519-9F21-455C-9FEE-6CA165009BBB}"/>
          </ac:picMkLst>
        </pc:picChg>
        <pc:picChg chg="add del mod">
          <ac:chgData name="Jonathan Loo" userId="d2d72d48b56f45d8" providerId="LiveId" clId="{B816A1F6-97B7-4ACD-A812-B0A1120B03B6}" dt="2020-11-24T14:58:18.806" v="39295" actId="478"/>
          <ac:picMkLst>
            <pc:docMk/>
            <pc:sldMk cId="732526166" sldId="563"/>
            <ac:picMk id="28" creationId="{D926FB87-8FCD-4B83-B546-EBA1FAC2180F}"/>
          </ac:picMkLst>
        </pc:picChg>
        <pc:picChg chg="add del mod">
          <ac:chgData name="Jonathan Loo" userId="d2d72d48b56f45d8" providerId="LiveId" clId="{B816A1F6-97B7-4ACD-A812-B0A1120B03B6}" dt="2020-11-24T14:58:27.420" v="39323" actId="478"/>
          <ac:picMkLst>
            <pc:docMk/>
            <pc:sldMk cId="732526166" sldId="563"/>
            <ac:picMk id="29" creationId="{D340DEAB-A910-4CEF-9A21-90BE1AD6E3C2}"/>
          </ac:picMkLst>
        </pc:picChg>
        <pc:picChg chg="add del mod">
          <ac:chgData name="Jonathan Loo" userId="d2d72d48b56f45d8" providerId="LiveId" clId="{B816A1F6-97B7-4ACD-A812-B0A1120B03B6}" dt="2020-11-24T15:08:45.584" v="39505" actId="478"/>
          <ac:picMkLst>
            <pc:docMk/>
            <pc:sldMk cId="732526166" sldId="563"/>
            <ac:picMk id="30" creationId="{67E5A231-81EC-4596-AB13-C1568F924468}"/>
          </ac:picMkLst>
        </pc:picChg>
        <pc:picChg chg="add del mod">
          <ac:chgData name="Jonathan Loo" userId="d2d72d48b56f45d8" providerId="LiveId" clId="{B816A1F6-97B7-4ACD-A812-B0A1120B03B6}" dt="2020-11-24T15:08:46.047" v="39506" actId="478"/>
          <ac:picMkLst>
            <pc:docMk/>
            <pc:sldMk cId="732526166" sldId="563"/>
            <ac:picMk id="31" creationId="{4ADEBC99-CCCF-48E4-BD4E-CE17A739E3ED}"/>
          </ac:picMkLst>
        </pc:picChg>
        <pc:picChg chg="add del mod">
          <ac:chgData name="Jonathan Loo" userId="d2d72d48b56f45d8" providerId="LiveId" clId="{B816A1F6-97B7-4ACD-A812-B0A1120B03B6}" dt="2020-11-24T15:08:45.032" v="39504" actId="478"/>
          <ac:picMkLst>
            <pc:docMk/>
            <pc:sldMk cId="732526166" sldId="563"/>
            <ac:picMk id="32" creationId="{D6FEF586-2BCF-478C-AC4B-6339A6520089}"/>
          </ac:picMkLst>
        </pc:picChg>
        <pc:picChg chg="add del mod">
          <ac:chgData name="Jonathan Loo" userId="d2d72d48b56f45d8" providerId="LiveId" clId="{B816A1F6-97B7-4ACD-A812-B0A1120B03B6}" dt="2020-11-24T15:08:43.904" v="39502" actId="478"/>
          <ac:picMkLst>
            <pc:docMk/>
            <pc:sldMk cId="732526166" sldId="563"/>
            <ac:picMk id="33" creationId="{037EDE16-0C63-4C99-8DAF-6243527AB101}"/>
          </ac:picMkLst>
        </pc:picChg>
        <pc:picChg chg="del">
          <ac:chgData name="Jonathan Loo" userId="d2d72d48b56f45d8" providerId="LiveId" clId="{B816A1F6-97B7-4ACD-A812-B0A1120B03B6}" dt="2020-11-24T14:36:45.898" v="39051" actId="478"/>
          <ac:picMkLst>
            <pc:docMk/>
            <pc:sldMk cId="732526166" sldId="563"/>
            <ac:picMk id="34" creationId="{254ABF35-4E86-44F3-9A96-C81ECAE9D83B}"/>
          </ac:picMkLst>
        </pc:picChg>
        <pc:picChg chg="add del mod">
          <ac:chgData name="Jonathan Loo" userId="d2d72d48b56f45d8" providerId="LiveId" clId="{B816A1F6-97B7-4ACD-A812-B0A1120B03B6}" dt="2020-11-24T15:08:43.059" v="39500" actId="478"/>
          <ac:picMkLst>
            <pc:docMk/>
            <pc:sldMk cId="732526166" sldId="563"/>
            <ac:picMk id="35" creationId="{839C19E0-F2D9-49A9-AD46-91C2152C9B5C}"/>
          </ac:picMkLst>
        </pc:picChg>
        <pc:picChg chg="add del mod">
          <ac:chgData name="Jonathan Loo" userId="d2d72d48b56f45d8" providerId="LiveId" clId="{B816A1F6-97B7-4ACD-A812-B0A1120B03B6}" dt="2020-11-24T15:08:46.539" v="39507" actId="478"/>
          <ac:picMkLst>
            <pc:docMk/>
            <pc:sldMk cId="732526166" sldId="563"/>
            <ac:picMk id="36" creationId="{5688BA8B-22EA-4813-90EE-FD95E395E9C1}"/>
          </ac:picMkLst>
        </pc:picChg>
        <pc:picChg chg="add del mod">
          <ac:chgData name="Jonathan Loo" userId="d2d72d48b56f45d8" providerId="LiveId" clId="{B816A1F6-97B7-4ACD-A812-B0A1120B03B6}" dt="2020-11-24T15:08:44.522" v="39503" actId="478"/>
          <ac:picMkLst>
            <pc:docMk/>
            <pc:sldMk cId="732526166" sldId="563"/>
            <ac:picMk id="37" creationId="{9BDA54E5-5362-43A8-B279-68BEAA0E930E}"/>
          </ac:picMkLst>
        </pc:picChg>
        <pc:picChg chg="del mod ord">
          <ac:chgData name="Jonathan Loo" userId="d2d72d48b56f45d8" providerId="LiveId" clId="{B816A1F6-97B7-4ACD-A812-B0A1120B03B6}" dt="2020-11-24T15:03:34.084" v="39401" actId="478"/>
          <ac:picMkLst>
            <pc:docMk/>
            <pc:sldMk cId="732526166" sldId="563"/>
            <ac:picMk id="39" creationId="{746EAEA8-1686-4810-8E11-5ED74EDC968A}"/>
          </ac:picMkLst>
        </pc:picChg>
        <pc:picChg chg="del mod ord">
          <ac:chgData name="Jonathan Loo" userId="d2d72d48b56f45d8" providerId="LiveId" clId="{B816A1F6-97B7-4ACD-A812-B0A1120B03B6}" dt="2020-11-24T15:01:52.659" v="39351" actId="478"/>
          <ac:picMkLst>
            <pc:docMk/>
            <pc:sldMk cId="732526166" sldId="563"/>
            <ac:picMk id="41" creationId="{79CC55C1-DC21-400D-8CBC-B544CC7B93E7}"/>
          </ac:picMkLst>
        </pc:picChg>
        <pc:picChg chg="del mod ord">
          <ac:chgData name="Jonathan Loo" userId="d2d72d48b56f45d8" providerId="LiveId" clId="{B816A1F6-97B7-4ACD-A812-B0A1120B03B6}" dt="2020-11-24T15:02:00.963" v="39365" actId="478"/>
          <ac:picMkLst>
            <pc:docMk/>
            <pc:sldMk cId="732526166" sldId="563"/>
            <ac:picMk id="43" creationId="{6A6F9118-9BF5-4E79-BBE4-59EC5926F998}"/>
          </ac:picMkLst>
        </pc:picChg>
        <pc:picChg chg="del mod ord">
          <ac:chgData name="Jonathan Loo" userId="d2d72d48b56f45d8" providerId="LiveId" clId="{B816A1F6-97B7-4ACD-A812-B0A1120B03B6}" dt="2020-11-24T15:02:16.289" v="39380" actId="478"/>
          <ac:picMkLst>
            <pc:docMk/>
            <pc:sldMk cId="732526166" sldId="563"/>
            <ac:picMk id="47" creationId="{84A9C052-F11D-4E2F-83FA-7D133B2CDA76}"/>
          </ac:picMkLst>
        </pc:picChg>
        <pc:picChg chg="del mod ord">
          <ac:chgData name="Jonathan Loo" userId="d2d72d48b56f45d8" providerId="LiveId" clId="{B816A1F6-97B7-4ACD-A812-B0A1120B03B6}" dt="2020-11-24T15:03:30.588" v="39396" actId="478"/>
          <ac:picMkLst>
            <pc:docMk/>
            <pc:sldMk cId="732526166" sldId="563"/>
            <ac:picMk id="49" creationId="{FD78D168-3D20-47F6-AABE-DACCA841EDA7}"/>
          </ac:picMkLst>
        </pc:picChg>
        <pc:picChg chg="del mod ord">
          <ac:chgData name="Jonathan Loo" userId="d2d72d48b56f45d8" providerId="LiveId" clId="{B816A1F6-97B7-4ACD-A812-B0A1120B03B6}" dt="2020-11-24T15:04:00.908" v="39414" actId="478"/>
          <ac:picMkLst>
            <pc:docMk/>
            <pc:sldMk cId="732526166" sldId="563"/>
            <ac:picMk id="51" creationId="{96A67BF7-5A7B-4B8D-BA87-A51F411C6C69}"/>
          </ac:picMkLst>
        </pc:picChg>
        <pc:picChg chg="del mod ord">
          <ac:chgData name="Jonathan Loo" userId="d2d72d48b56f45d8" providerId="LiveId" clId="{B816A1F6-97B7-4ACD-A812-B0A1120B03B6}" dt="2020-11-24T15:04:29.488" v="39428" actId="478"/>
          <ac:picMkLst>
            <pc:docMk/>
            <pc:sldMk cId="732526166" sldId="563"/>
            <ac:picMk id="53" creationId="{3F69B40A-9AC4-4299-B242-936DD9F74B13}"/>
          </ac:picMkLst>
        </pc:picChg>
        <pc:picChg chg="del">
          <ac:chgData name="Jonathan Loo" userId="d2d72d48b56f45d8" providerId="LiveId" clId="{B816A1F6-97B7-4ACD-A812-B0A1120B03B6}" dt="2020-11-24T14:05:01.543" v="38200" actId="478"/>
          <ac:picMkLst>
            <pc:docMk/>
            <pc:sldMk cId="732526166" sldId="563"/>
            <ac:picMk id="55" creationId="{D780D792-D534-4601-9D4D-2036FEDF2E27}"/>
          </ac:picMkLst>
        </pc:picChg>
        <pc:picChg chg="del mod ord">
          <ac:chgData name="Jonathan Loo" userId="d2d72d48b56f45d8" providerId="LiveId" clId="{B816A1F6-97B7-4ACD-A812-B0A1120B03B6}" dt="2020-11-24T15:04:39.326" v="39443" actId="478"/>
          <ac:picMkLst>
            <pc:docMk/>
            <pc:sldMk cId="732526166" sldId="563"/>
            <ac:picMk id="56" creationId="{4FCEAE41-2B15-447D-88E8-5AEAF6BB4EE2}"/>
          </ac:picMkLst>
        </pc:picChg>
        <pc:picChg chg="del mod ord">
          <ac:chgData name="Jonathan Loo" userId="d2d72d48b56f45d8" providerId="LiveId" clId="{B816A1F6-97B7-4ACD-A812-B0A1120B03B6}" dt="2020-11-24T15:05:34.716" v="39457" actId="478"/>
          <ac:picMkLst>
            <pc:docMk/>
            <pc:sldMk cId="732526166" sldId="563"/>
            <ac:picMk id="59" creationId="{7E1F3688-5F3D-4639-8ECA-EFC96AA1D4B1}"/>
          </ac:picMkLst>
        </pc:picChg>
        <pc:picChg chg="del mod ord">
          <ac:chgData name="Jonathan Loo" userId="d2d72d48b56f45d8" providerId="LiveId" clId="{B816A1F6-97B7-4ACD-A812-B0A1120B03B6}" dt="2020-11-24T15:05:58.487" v="39471" actId="478"/>
          <ac:picMkLst>
            <pc:docMk/>
            <pc:sldMk cId="732526166" sldId="563"/>
            <ac:picMk id="61" creationId="{F98217A7-3F63-4FB5-9F46-7DEF5A477E54}"/>
          </ac:picMkLst>
        </pc:picChg>
        <pc:picChg chg="del mod ord">
          <ac:chgData name="Jonathan Loo" userId="d2d72d48b56f45d8" providerId="LiveId" clId="{B816A1F6-97B7-4ACD-A812-B0A1120B03B6}" dt="2020-11-24T15:06:06.287" v="39485" actId="478"/>
          <ac:picMkLst>
            <pc:docMk/>
            <pc:sldMk cId="732526166" sldId="563"/>
            <ac:picMk id="63" creationId="{2B91F4EE-A4DC-4E4B-B1B8-96DB8489A984}"/>
          </ac:picMkLst>
        </pc:picChg>
        <pc:picChg chg="del mod ord">
          <ac:chgData name="Jonathan Loo" userId="d2d72d48b56f45d8" providerId="LiveId" clId="{B816A1F6-97B7-4ACD-A812-B0A1120B03B6}" dt="2020-11-24T15:58:09.553" v="40036" actId="478"/>
          <ac:picMkLst>
            <pc:docMk/>
            <pc:sldMk cId="732526166" sldId="563"/>
            <ac:picMk id="64" creationId="{88073A31-0246-48A2-B92A-C72DBEFAEA59}"/>
          </ac:picMkLst>
        </pc:picChg>
        <pc:picChg chg="del mod ord">
          <ac:chgData name="Jonathan Loo" userId="d2d72d48b56f45d8" providerId="LiveId" clId="{B816A1F6-97B7-4ACD-A812-B0A1120B03B6}" dt="2020-11-24T16:10:52.249" v="40052" actId="478"/>
          <ac:picMkLst>
            <pc:docMk/>
            <pc:sldMk cId="732526166" sldId="563"/>
            <ac:picMk id="66" creationId="{58341CEB-55C7-4E3E-9F46-1260B1636DF5}"/>
          </ac:picMkLst>
        </pc:picChg>
        <pc:picChg chg="del mod ord">
          <ac:chgData name="Jonathan Loo" userId="d2d72d48b56f45d8" providerId="LiveId" clId="{B816A1F6-97B7-4ACD-A812-B0A1120B03B6}" dt="2020-11-24T16:12:28.908" v="40066" actId="478"/>
          <ac:picMkLst>
            <pc:docMk/>
            <pc:sldMk cId="732526166" sldId="563"/>
            <ac:picMk id="68" creationId="{9B145A84-EFF3-462B-A1D5-0ECE4AE669A6}"/>
          </ac:picMkLst>
        </pc:picChg>
        <pc:picChg chg="del mod ord">
          <ac:chgData name="Jonathan Loo" userId="d2d72d48b56f45d8" providerId="LiveId" clId="{B816A1F6-97B7-4ACD-A812-B0A1120B03B6}" dt="2020-11-24T16:12:44.406" v="40080" actId="478"/>
          <ac:picMkLst>
            <pc:docMk/>
            <pc:sldMk cId="732526166" sldId="563"/>
            <ac:picMk id="70" creationId="{7BF0973C-6380-4C4D-BAB0-0185CFD70D49}"/>
          </ac:picMkLst>
        </pc:picChg>
        <pc:picChg chg="del mod ord">
          <ac:chgData name="Jonathan Loo" userId="d2d72d48b56f45d8" providerId="LiveId" clId="{B816A1F6-97B7-4ACD-A812-B0A1120B03B6}" dt="2020-11-24T16:18:50.785" v="40094" actId="478"/>
          <ac:picMkLst>
            <pc:docMk/>
            <pc:sldMk cId="732526166" sldId="563"/>
            <ac:picMk id="72" creationId="{1CE0F681-F3A9-420D-A7D5-0AFC275DF6A9}"/>
          </ac:picMkLst>
        </pc:picChg>
        <pc:picChg chg="del mod ord">
          <ac:chgData name="Jonathan Loo" userId="d2d72d48b56f45d8" providerId="LiveId" clId="{B816A1F6-97B7-4ACD-A812-B0A1120B03B6}" dt="2020-11-24T16:26:37.913" v="40108" actId="478"/>
          <ac:picMkLst>
            <pc:docMk/>
            <pc:sldMk cId="732526166" sldId="563"/>
            <ac:picMk id="74" creationId="{F2B8AE5B-F63F-4877-8F04-5206CD275FA4}"/>
          </ac:picMkLst>
        </pc:picChg>
        <pc:picChg chg="add del mod">
          <ac:chgData name="Jonathan Loo" userId="d2d72d48b56f45d8" providerId="LiveId" clId="{B816A1F6-97B7-4ACD-A812-B0A1120B03B6}" dt="2020-11-24T15:09:32.351" v="39533" actId="478"/>
          <ac:picMkLst>
            <pc:docMk/>
            <pc:sldMk cId="732526166" sldId="563"/>
            <ac:picMk id="75" creationId="{27C08BF4-8D23-4204-9689-C164A3D33B89}"/>
          </ac:picMkLst>
        </pc:picChg>
        <pc:picChg chg="del mod ord">
          <ac:chgData name="Jonathan Loo" userId="d2d72d48b56f45d8" providerId="LiveId" clId="{B816A1F6-97B7-4ACD-A812-B0A1120B03B6}" dt="2020-11-24T16:27:16.450" v="40122" actId="478"/>
          <ac:picMkLst>
            <pc:docMk/>
            <pc:sldMk cId="732526166" sldId="563"/>
            <ac:picMk id="77" creationId="{58326DEE-840E-4BC6-AC85-A0DB94A8BB53}"/>
          </ac:picMkLst>
        </pc:picChg>
        <pc:picChg chg="add del mod">
          <ac:chgData name="Jonathan Loo" userId="d2d72d48b56f45d8" providerId="LiveId" clId="{B816A1F6-97B7-4ACD-A812-B0A1120B03B6}" dt="2020-11-24T15:13:17.152" v="39545" actId="478"/>
          <ac:picMkLst>
            <pc:docMk/>
            <pc:sldMk cId="732526166" sldId="563"/>
            <ac:picMk id="78" creationId="{24BFF32A-A167-41B8-8B34-5C2D8BBC4533}"/>
          </ac:picMkLst>
        </pc:picChg>
        <pc:picChg chg="del mod ord">
          <ac:chgData name="Jonathan Loo" userId="d2d72d48b56f45d8" providerId="LiveId" clId="{B816A1F6-97B7-4ACD-A812-B0A1120B03B6}" dt="2020-11-24T16:30:01.141" v="40137" actId="478"/>
          <ac:picMkLst>
            <pc:docMk/>
            <pc:sldMk cId="732526166" sldId="563"/>
            <ac:picMk id="80" creationId="{45F675EB-A7B9-41ED-AD34-6C422D34340D}"/>
          </ac:picMkLst>
        </pc:picChg>
        <pc:picChg chg="del mod ord">
          <ac:chgData name="Jonathan Loo" userId="d2d72d48b56f45d8" providerId="LiveId" clId="{B816A1F6-97B7-4ACD-A812-B0A1120B03B6}" dt="2020-11-24T16:31:12.878" v="40151" actId="478"/>
          <ac:picMkLst>
            <pc:docMk/>
            <pc:sldMk cId="732526166" sldId="563"/>
            <ac:picMk id="82" creationId="{3E31DCFF-1976-4470-AE5A-F5E0D9003F8D}"/>
          </ac:picMkLst>
        </pc:picChg>
        <pc:picChg chg="del mod ord">
          <ac:chgData name="Jonathan Loo" userId="d2d72d48b56f45d8" providerId="LiveId" clId="{B816A1F6-97B7-4ACD-A812-B0A1120B03B6}" dt="2020-11-24T16:31:50.357" v="40165" actId="478"/>
          <ac:picMkLst>
            <pc:docMk/>
            <pc:sldMk cId="732526166" sldId="563"/>
            <ac:picMk id="84" creationId="{18CF6190-F3F0-45A3-A33E-3683E60A30F3}"/>
          </ac:picMkLst>
        </pc:picChg>
        <pc:picChg chg="del mod ord">
          <ac:chgData name="Jonathan Loo" userId="d2d72d48b56f45d8" providerId="LiveId" clId="{B816A1F6-97B7-4ACD-A812-B0A1120B03B6}" dt="2020-11-24T16:32:50.826" v="40179" actId="478"/>
          <ac:picMkLst>
            <pc:docMk/>
            <pc:sldMk cId="732526166" sldId="563"/>
            <ac:picMk id="86" creationId="{75EB7C8E-5CD8-4F9D-8691-A4C5FE030E0E}"/>
          </ac:picMkLst>
        </pc:picChg>
        <pc:picChg chg="del mod ord">
          <ac:chgData name="Jonathan Loo" userId="d2d72d48b56f45d8" providerId="LiveId" clId="{B816A1F6-97B7-4ACD-A812-B0A1120B03B6}" dt="2020-11-24T16:33:58.656" v="40193" actId="478"/>
          <ac:picMkLst>
            <pc:docMk/>
            <pc:sldMk cId="732526166" sldId="563"/>
            <ac:picMk id="88" creationId="{BED3D472-B608-4795-8BA9-3849B6DA0B21}"/>
          </ac:picMkLst>
        </pc:picChg>
        <pc:picChg chg="del mod ord">
          <ac:chgData name="Jonathan Loo" userId="d2d72d48b56f45d8" providerId="LiveId" clId="{B816A1F6-97B7-4ACD-A812-B0A1120B03B6}" dt="2020-11-24T16:34:32.755" v="40207" actId="478"/>
          <ac:picMkLst>
            <pc:docMk/>
            <pc:sldMk cId="732526166" sldId="563"/>
            <ac:picMk id="90" creationId="{F5E5AD86-3639-4992-AC10-678BCBA8F214}"/>
          </ac:picMkLst>
        </pc:picChg>
        <pc:picChg chg="del mod ord">
          <ac:chgData name="Jonathan Loo" userId="d2d72d48b56f45d8" providerId="LiveId" clId="{B816A1F6-97B7-4ACD-A812-B0A1120B03B6}" dt="2020-11-24T16:34:51.812" v="40221" actId="478"/>
          <ac:picMkLst>
            <pc:docMk/>
            <pc:sldMk cId="732526166" sldId="563"/>
            <ac:picMk id="92" creationId="{D26980E3-35DE-492A-ADEB-5AF527F161F5}"/>
          </ac:picMkLst>
        </pc:picChg>
        <pc:picChg chg="del mod ord">
          <ac:chgData name="Jonathan Loo" userId="d2d72d48b56f45d8" providerId="LiveId" clId="{B816A1F6-97B7-4ACD-A812-B0A1120B03B6}" dt="2020-11-24T16:35:40.999" v="40237" actId="478"/>
          <ac:picMkLst>
            <pc:docMk/>
            <pc:sldMk cId="732526166" sldId="563"/>
            <ac:picMk id="94" creationId="{81084CFE-C6C6-41B8-944F-C97F52DE48DA}"/>
          </ac:picMkLst>
        </pc:picChg>
        <pc:picChg chg="del mod ord">
          <ac:chgData name="Jonathan Loo" userId="d2d72d48b56f45d8" providerId="LiveId" clId="{B816A1F6-97B7-4ACD-A812-B0A1120B03B6}" dt="2020-11-24T16:36:07.524" v="40251" actId="478"/>
          <ac:picMkLst>
            <pc:docMk/>
            <pc:sldMk cId="732526166" sldId="563"/>
            <ac:picMk id="96" creationId="{B3383FF8-5D4A-43C2-94A6-6E0403FDD187}"/>
          </ac:picMkLst>
        </pc:picChg>
        <pc:picChg chg="del mod ord">
          <ac:chgData name="Jonathan Loo" userId="d2d72d48b56f45d8" providerId="LiveId" clId="{B816A1F6-97B7-4ACD-A812-B0A1120B03B6}" dt="2020-11-24T16:39:18.357" v="40266" actId="478"/>
          <ac:picMkLst>
            <pc:docMk/>
            <pc:sldMk cId="732526166" sldId="563"/>
            <ac:picMk id="98" creationId="{457AA0F7-4FB7-4CAE-8A44-CB5BAD0CA7E5}"/>
          </ac:picMkLst>
        </pc:picChg>
        <pc:picChg chg="del mod ord">
          <ac:chgData name="Jonathan Loo" userId="d2d72d48b56f45d8" providerId="LiveId" clId="{B816A1F6-97B7-4ACD-A812-B0A1120B03B6}" dt="2020-11-24T16:40:24.684" v="40280" actId="478"/>
          <ac:picMkLst>
            <pc:docMk/>
            <pc:sldMk cId="732526166" sldId="563"/>
            <ac:picMk id="100" creationId="{F8DD22CB-B031-42B1-8556-6A507E6A3A04}"/>
          </ac:picMkLst>
        </pc:picChg>
        <pc:picChg chg="del mod ord">
          <ac:chgData name="Jonathan Loo" userId="d2d72d48b56f45d8" providerId="LiveId" clId="{B816A1F6-97B7-4ACD-A812-B0A1120B03B6}" dt="2020-11-24T16:40:44.309" v="40294" actId="478"/>
          <ac:picMkLst>
            <pc:docMk/>
            <pc:sldMk cId="732526166" sldId="563"/>
            <ac:picMk id="102" creationId="{021E608A-6F20-4C2E-B4B6-6A27BEE14B47}"/>
          </ac:picMkLst>
        </pc:picChg>
        <pc:picChg chg="add del mod">
          <ac:chgData name="Jonathan Loo" userId="d2d72d48b56f45d8" providerId="LiveId" clId="{B816A1F6-97B7-4ACD-A812-B0A1120B03B6}" dt="2020-11-24T15:19:34.392" v="39790" actId="478"/>
          <ac:picMkLst>
            <pc:docMk/>
            <pc:sldMk cId="732526166" sldId="563"/>
            <ac:picMk id="103" creationId="{99A5064A-4520-43A7-8E4A-7F1E79A9CD12}"/>
          </ac:picMkLst>
        </pc:picChg>
        <pc:picChg chg="del mod ord">
          <ac:chgData name="Jonathan Loo" userId="d2d72d48b56f45d8" providerId="LiveId" clId="{B816A1F6-97B7-4ACD-A812-B0A1120B03B6}" dt="2020-11-24T16:42:20.474" v="40308" actId="478"/>
          <ac:picMkLst>
            <pc:docMk/>
            <pc:sldMk cId="732526166" sldId="563"/>
            <ac:picMk id="105" creationId="{5A49D4BD-F5C3-4A49-B5D8-A9B4E2D657FC}"/>
          </ac:picMkLst>
        </pc:picChg>
        <pc:picChg chg="del mod ord">
          <ac:chgData name="Jonathan Loo" userId="d2d72d48b56f45d8" providerId="LiveId" clId="{B816A1F6-97B7-4ACD-A812-B0A1120B03B6}" dt="2020-11-24T16:43:52.655" v="40322" actId="478"/>
          <ac:picMkLst>
            <pc:docMk/>
            <pc:sldMk cId="732526166" sldId="563"/>
            <ac:picMk id="107" creationId="{90E658FA-4B4C-4B60-94C1-07504F014F96}"/>
          </ac:picMkLst>
        </pc:picChg>
        <pc:picChg chg="del mod ord">
          <ac:chgData name="Jonathan Loo" userId="d2d72d48b56f45d8" providerId="LiveId" clId="{B816A1F6-97B7-4ACD-A812-B0A1120B03B6}" dt="2020-11-24T16:44:13.563" v="40336" actId="478"/>
          <ac:picMkLst>
            <pc:docMk/>
            <pc:sldMk cId="732526166" sldId="563"/>
            <ac:picMk id="109" creationId="{5CBB4766-9829-405F-A48F-751566D64FB0}"/>
          </ac:picMkLst>
        </pc:picChg>
        <pc:picChg chg="add del mod ord">
          <ac:chgData name="Jonathan Loo" userId="d2d72d48b56f45d8" providerId="LiveId" clId="{B816A1F6-97B7-4ACD-A812-B0A1120B03B6}" dt="2020-11-24T16:45:34.185" v="40379" actId="478"/>
          <ac:picMkLst>
            <pc:docMk/>
            <pc:sldMk cId="732526166" sldId="563"/>
            <ac:picMk id="111" creationId="{ADD0B669-FEE6-451E-8172-6DCB44ECA81B}"/>
          </ac:picMkLst>
        </pc:picChg>
        <pc:picChg chg="del mod ord">
          <ac:chgData name="Jonathan Loo" userId="d2d72d48b56f45d8" providerId="LiveId" clId="{B816A1F6-97B7-4ACD-A812-B0A1120B03B6}" dt="2020-11-24T16:45:02.262" v="40367"/>
          <ac:picMkLst>
            <pc:docMk/>
            <pc:sldMk cId="732526166" sldId="563"/>
            <ac:picMk id="113" creationId="{3219B844-4A5F-4672-8D79-F28D863AD882}"/>
          </ac:picMkLst>
        </pc:picChg>
        <pc:picChg chg="del mod ord">
          <ac:chgData name="Jonathan Loo" userId="d2d72d48b56f45d8" providerId="LiveId" clId="{B816A1F6-97B7-4ACD-A812-B0A1120B03B6}" dt="2020-11-24T16:46:27.715" v="40393" actId="478"/>
          <ac:picMkLst>
            <pc:docMk/>
            <pc:sldMk cId="732526166" sldId="563"/>
            <ac:picMk id="115" creationId="{7B27938C-0098-49BB-B6B6-ACE497775D55}"/>
          </ac:picMkLst>
        </pc:picChg>
        <pc:picChg chg="add del mod ord">
          <ac:chgData name="Jonathan Loo" userId="d2d72d48b56f45d8" providerId="LiveId" clId="{B816A1F6-97B7-4ACD-A812-B0A1120B03B6}" dt="2020-11-24T16:47:43.478" v="40436" actId="478"/>
          <ac:picMkLst>
            <pc:docMk/>
            <pc:sldMk cId="732526166" sldId="563"/>
            <ac:picMk id="117" creationId="{0C2CAB43-06C0-49BB-880C-1D7C2D9FE574}"/>
          </ac:picMkLst>
        </pc:picChg>
        <pc:picChg chg="del mod ord">
          <ac:chgData name="Jonathan Loo" userId="d2d72d48b56f45d8" providerId="LiveId" clId="{B816A1F6-97B7-4ACD-A812-B0A1120B03B6}" dt="2020-11-24T16:47:16.625" v="40424"/>
          <ac:picMkLst>
            <pc:docMk/>
            <pc:sldMk cId="732526166" sldId="563"/>
            <ac:picMk id="119" creationId="{14A24A76-885F-42D9-8D1A-AE7010929D97}"/>
          </ac:picMkLst>
        </pc:picChg>
        <pc:picChg chg="del mod ord">
          <ac:chgData name="Jonathan Loo" userId="d2d72d48b56f45d8" providerId="LiveId" clId="{B816A1F6-97B7-4ACD-A812-B0A1120B03B6}" dt="2020-11-24T16:48:44.051" v="40450" actId="478"/>
          <ac:picMkLst>
            <pc:docMk/>
            <pc:sldMk cId="732526166" sldId="563"/>
            <ac:picMk id="121" creationId="{6B2F4C66-4CAB-47DE-A229-6C49A3974A05}"/>
          </ac:picMkLst>
        </pc:picChg>
        <pc:picChg chg="del mod ord">
          <ac:chgData name="Jonathan Loo" userId="d2d72d48b56f45d8" providerId="LiveId" clId="{B816A1F6-97B7-4ACD-A812-B0A1120B03B6}" dt="2020-11-24T16:49:17.246" v="40464" actId="478"/>
          <ac:picMkLst>
            <pc:docMk/>
            <pc:sldMk cId="732526166" sldId="563"/>
            <ac:picMk id="123" creationId="{FFF67B4A-5CC0-4726-9DC2-51A60AE768F5}"/>
          </ac:picMkLst>
        </pc:picChg>
        <pc:picChg chg="del mod ord">
          <ac:chgData name="Jonathan Loo" userId="d2d72d48b56f45d8" providerId="LiveId" clId="{B816A1F6-97B7-4ACD-A812-B0A1120B03B6}" dt="2020-11-24T16:49:59.557" v="40478" actId="478"/>
          <ac:picMkLst>
            <pc:docMk/>
            <pc:sldMk cId="732526166" sldId="563"/>
            <ac:picMk id="125" creationId="{275059DA-2EE4-45F1-8B13-7E9B28E02078}"/>
          </ac:picMkLst>
        </pc:picChg>
        <pc:picChg chg="del mod ord">
          <ac:chgData name="Jonathan Loo" userId="d2d72d48b56f45d8" providerId="LiveId" clId="{B816A1F6-97B7-4ACD-A812-B0A1120B03B6}" dt="2020-11-24T16:50:17.392" v="40491" actId="478"/>
          <ac:picMkLst>
            <pc:docMk/>
            <pc:sldMk cId="732526166" sldId="563"/>
            <ac:picMk id="127" creationId="{9D924A77-DCFB-41CE-8F6B-7A3C12BC218F}"/>
          </ac:picMkLst>
        </pc:picChg>
        <pc:picChg chg="del mod ord">
          <ac:chgData name="Jonathan Loo" userId="d2d72d48b56f45d8" providerId="LiveId" clId="{B816A1F6-97B7-4ACD-A812-B0A1120B03B6}" dt="2020-11-24T17:29:25.597" v="40955" actId="478"/>
          <ac:picMkLst>
            <pc:docMk/>
            <pc:sldMk cId="732526166" sldId="563"/>
            <ac:picMk id="192" creationId="{8C4729B6-CF31-4C31-9E9D-B9870DAFA7AD}"/>
          </ac:picMkLst>
        </pc:picChg>
        <pc:picChg chg="del mod ord">
          <ac:chgData name="Jonathan Loo" userId="d2d72d48b56f45d8" providerId="LiveId" clId="{B816A1F6-97B7-4ACD-A812-B0A1120B03B6}" dt="2020-11-24T17:59:27.349" v="42093" actId="478"/>
          <ac:picMkLst>
            <pc:docMk/>
            <pc:sldMk cId="732526166" sldId="563"/>
            <ac:picMk id="194" creationId="{2EF7289F-4A43-40E4-9827-C84EEECEB7E5}"/>
          </ac:picMkLst>
        </pc:picChg>
        <pc:picChg chg="del mod ord">
          <ac:chgData name="Jonathan Loo" userId="d2d72d48b56f45d8" providerId="LiveId" clId="{B816A1F6-97B7-4ACD-A812-B0A1120B03B6}" dt="2020-11-24T17:31:52.366" v="40987" actId="478"/>
          <ac:picMkLst>
            <pc:docMk/>
            <pc:sldMk cId="732526166" sldId="563"/>
            <ac:picMk id="196" creationId="{11950FDE-3301-491F-AA13-8FDD0F213BE2}"/>
          </ac:picMkLst>
        </pc:picChg>
        <pc:picChg chg="add del mod ord">
          <ac:chgData name="Jonathan Loo" userId="d2d72d48b56f45d8" providerId="LiveId" clId="{B816A1F6-97B7-4ACD-A812-B0A1120B03B6}" dt="2020-11-24T17:33:20.893" v="41119" actId="478"/>
          <ac:picMkLst>
            <pc:docMk/>
            <pc:sldMk cId="732526166" sldId="563"/>
            <ac:picMk id="198" creationId="{81F51FDE-C88C-4D3A-B178-6E4E2457DA67}"/>
          </ac:picMkLst>
        </pc:picChg>
        <pc:picChg chg="add del mod ord">
          <ac:chgData name="Jonathan Loo" userId="d2d72d48b56f45d8" providerId="LiveId" clId="{B816A1F6-97B7-4ACD-A812-B0A1120B03B6}" dt="2020-11-24T17:32:18.891" v="41047"/>
          <ac:picMkLst>
            <pc:docMk/>
            <pc:sldMk cId="732526166" sldId="563"/>
            <ac:picMk id="200" creationId="{7EC3EE46-1D97-441C-821A-4DFAB0A3426E}"/>
          </ac:picMkLst>
        </pc:picChg>
        <pc:picChg chg="del mod ord">
          <ac:chgData name="Jonathan Loo" userId="d2d72d48b56f45d8" providerId="LiveId" clId="{B816A1F6-97B7-4ACD-A812-B0A1120B03B6}" dt="2020-11-24T17:32:18.316" v="41032"/>
          <ac:picMkLst>
            <pc:docMk/>
            <pc:sldMk cId="732526166" sldId="563"/>
            <ac:picMk id="202" creationId="{A68382EB-E514-47C9-B307-151A17D9A6DB}"/>
          </ac:picMkLst>
        </pc:picChg>
        <pc:picChg chg="add del mod ord">
          <ac:chgData name="Jonathan Loo" userId="d2d72d48b56f45d8" providerId="LiveId" clId="{B816A1F6-97B7-4ACD-A812-B0A1120B03B6}" dt="2020-11-24T17:32:48.352" v="41105"/>
          <ac:picMkLst>
            <pc:docMk/>
            <pc:sldMk cId="732526166" sldId="563"/>
            <ac:picMk id="204" creationId="{1284C47E-E156-4308-8E4C-8FD278CFE0F3}"/>
          </ac:picMkLst>
        </pc:picChg>
        <pc:picChg chg="del mod ord">
          <ac:chgData name="Jonathan Loo" userId="d2d72d48b56f45d8" providerId="LiveId" clId="{B816A1F6-97B7-4ACD-A812-B0A1120B03B6}" dt="2020-11-24T17:32:47.872" v="41090"/>
          <ac:picMkLst>
            <pc:docMk/>
            <pc:sldMk cId="732526166" sldId="563"/>
            <ac:picMk id="206" creationId="{B7CA2424-741C-4988-86BF-9510DCF94075}"/>
          </ac:picMkLst>
        </pc:picChg>
        <pc:picChg chg="add del mod ord">
          <ac:chgData name="Jonathan Loo" userId="d2d72d48b56f45d8" providerId="LiveId" clId="{B816A1F6-97B7-4ACD-A812-B0A1120B03B6}" dt="2020-11-24T17:59:19.673" v="42078" actId="478"/>
          <ac:picMkLst>
            <pc:docMk/>
            <pc:sldMk cId="732526166" sldId="563"/>
            <ac:picMk id="208" creationId="{7341E21D-367A-4EF8-9057-FC179F864A3A}"/>
          </ac:picMkLst>
        </pc:picChg>
        <pc:picChg chg="add del mod ord">
          <ac:chgData name="Jonathan Loo" userId="d2d72d48b56f45d8" providerId="LiveId" clId="{B816A1F6-97B7-4ACD-A812-B0A1120B03B6}" dt="2020-11-24T17:33:49.173" v="41180"/>
          <ac:picMkLst>
            <pc:docMk/>
            <pc:sldMk cId="732526166" sldId="563"/>
            <ac:picMk id="210" creationId="{36AB1677-5C39-4333-93AB-67C5742BEAA3}"/>
          </ac:picMkLst>
        </pc:picChg>
        <pc:picChg chg="del mod ord">
          <ac:chgData name="Jonathan Loo" userId="d2d72d48b56f45d8" providerId="LiveId" clId="{B816A1F6-97B7-4ACD-A812-B0A1120B03B6}" dt="2020-11-24T17:33:48.607" v="41165"/>
          <ac:picMkLst>
            <pc:docMk/>
            <pc:sldMk cId="732526166" sldId="563"/>
            <ac:picMk id="212" creationId="{2919FA05-9FF5-4A23-89E4-BD85AE9E7482}"/>
          </ac:picMkLst>
        </pc:picChg>
        <pc:picChg chg="add del mod">
          <ac:chgData name="Jonathan Loo" userId="d2d72d48b56f45d8" providerId="LiveId" clId="{B816A1F6-97B7-4ACD-A812-B0A1120B03B6}" dt="2020-11-24T17:10:05.131" v="40640" actId="478"/>
          <ac:picMkLst>
            <pc:docMk/>
            <pc:sldMk cId="732526166" sldId="563"/>
            <ac:picMk id="213" creationId="{7D94B161-E1DE-4846-8EA7-C9E96944FE26}"/>
          </ac:picMkLst>
        </pc:picChg>
        <pc:picChg chg="del mod ord">
          <ac:chgData name="Jonathan Loo" userId="d2d72d48b56f45d8" providerId="LiveId" clId="{B816A1F6-97B7-4ACD-A812-B0A1120B03B6}" dt="2020-11-24T18:04:27.314" v="42272" actId="478"/>
          <ac:picMkLst>
            <pc:docMk/>
            <pc:sldMk cId="732526166" sldId="563"/>
            <ac:picMk id="215" creationId="{A356A328-9A63-45B7-8D8C-F3ED7F1B127D}"/>
          </ac:picMkLst>
        </pc:picChg>
        <pc:picChg chg="mod ord">
          <ac:chgData name="Jonathan Loo" userId="d2d72d48b56f45d8" providerId="LiveId" clId="{B816A1F6-97B7-4ACD-A812-B0A1120B03B6}" dt="2020-11-24T18:10:09.698" v="42457" actId="208"/>
          <ac:picMkLst>
            <pc:docMk/>
            <pc:sldMk cId="732526166" sldId="563"/>
            <ac:picMk id="218" creationId="{0FD565BF-2E74-4296-8B3D-E5B3B51861DC}"/>
          </ac:picMkLst>
        </pc:picChg>
        <pc:picChg chg="mod ord">
          <ac:chgData name="Jonathan Loo" userId="d2d72d48b56f45d8" providerId="LiveId" clId="{B816A1F6-97B7-4ACD-A812-B0A1120B03B6}" dt="2020-11-24T18:10:09.698" v="42457" actId="208"/>
          <ac:picMkLst>
            <pc:docMk/>
            <pc:sldMk cId="732526166" sldId="563"/>
            <ac:picMk id="220" creationId="{A0F5C0D3-6AE7-4B8D-A2D6-151D2ADD22C8}"/>
          </ac:picMkLst>
        </pc:picChg>
        <pc:picChg chg="del mod">
          <ac:chgData name="Jonathan Loo" userId="d2d72d48b56f45d8" providerId="LiveId" clId="{B816A1F6-97B7-4ACD-A812-B0A1120B03B6}" dt="2020-11-24T18:00:53.736" v="42136" actId="478"/>
          <ac:picMkLst>
            <pc:docMk/>
            <pc:sldMk cId="732526166" sldId="563"/>
            <ac:picMk id="222" creationId="{46F7797E-FADB-41C0-8E18-B32A1453AFC2}"/>
          </ac:picMkLst>
        </pc:picChg>
        <pc:picChg chg="del mod ord">
          <ac:chgData name="Jonathan Loo" userId="d2d72d48b56f45d8" providerId="LiveId" clId="{B816A1F6-97B7-4ACD-A812-B0A1120B03B6}" dt="2020-11-24T18:00:59.294" v="42148" actId="478"/>
          <ac:picMkLst>
            <pc:docMk/>
            <pc:sldMk cId="732526166" sldId="563"/>
            <ac:picMk id="224" creationId="{07116D97-6EC5-4B46-8378-DA0A93B73E25}"/>
          </ac:picMkLst>
        </pc:picChg>
        <pc:picChg chg="del mod ord">
          <ac:chgData name="Jonathan Loo" userId="d2d72d48b56f45d8" providerId="LiveId" clId="{B816A1F6-97B7-4ACD-A812-B0A1120B03B6}" dt="2020-11-24T18:01:47.609" v="42163" actId="478"/>
          <ac:picMkLst>
            <pc:docMk/>
            <pc:sldMk cId="732526166" sldId="563"/>
            <ac:picMk id="226" creationId="{F4CEE446-F318-480D-A09B-2F92AE78FBE8}"/>
          </ac:picMkLst>
        </pc:picChg>
        <pc:picChg chg="del mod ord">
          <ac:chgData name="Jonathan Loo" userId="d2d72d48b56f45d8" providerId="LiveId" clId="{B816A1F6-97B7-4ACD-A812-B0A1120B03B6}" dt="2020-11-24T18:02:08.789" v="42179" actId="478"/>
          <ac:picMkLst>
            <pc:docMk/>
            <pc:sldMk cId="732526166" sldId="563"/>
            <ac:picMk id="228" creationId="{900FCB01-3149-4443-8BD8-DD530AE80212}"/>
          </ac:picMkLst>
        </pc:picChg>
        <pc:picChg chg="del mod ord">
          <ac:chgData name="Jonathan Loo" userId="d2d72d48b56f45d8" providerId="LiveId" clId="{B816A1F6-97B7-4ACD-A812-B0A1120B03B6}" dt="2020-11-24T18:02:23.378" v="42193" actId="478"/>
          <ac:picMkLst>
            <pc:docMk/>
            <pc:sldMk cId="732526166" sldId="563"/>
            <ac:picMk id="230" creationId="{4408FABB-D61A-4C94-AA28-E60558BB1DD6}"/>
          </ac:picMkLst>
        </pc:picChg>
        <pc:picChg chg="del mod ord">
          <ac:chgData name="Jonathan Loo" userId="d2d72d48b56f45d8" providerId="LiveId" clId="{B816A1F6-97B7-4ACD-A812-B0A1120B03B6}" dt="2020-11-24T18:02:57.181" v="42218" actId="478"/>
          <ac:picMkLst>
            <pc:docMk/>
            <pc:sldMk cId="732526166" sldId="563"/>
            <ac:picMk id="232" creationId="{90792B48-69BF-4992-8A04-FEB25B3A2C37}"/>
          </ac:picMkLst>
        </pc:picChg>
        <pc:picChg chg="del mod">
          <ac:chgData name="Jonathan Loo" userId="d2d72d48b56f45d8" providerId="LiveId" clId="{B816A1F6-97B7-4ACD-A812-B0A1120B03B6}" dt="2020-11-24T18:02:54.175" v="42214" actId="478"/>
          <ac:picMkLst>
            <pc:docMk/>
            <pc:sldMk cId="732526166" sldId="563"/>
            <ac:picMk id="234" creationId="{677A12A8-C067-4986-B27A-CE58DF0718E5}"/>
          </ac:picMkLst>
        </pc:picChg>
        <pc:picChg chg="del mod ord">
          <ac:chgData name="Jonathan Loo" userId="d2d72d48b56f45d8" providerId="LiveId" clId="{B816A1F6-97B7-4ACD-A812-B0A1120B03B6}" dt="2020-11-24T18:03:08.832" v="42230" actId="478"/>
          <ac:picMkLst>
            <pc:docMk/>
            <pc:sldMk cId="732526166" sldId="563"/>
            <ac:picMk id="236" creationId="{DA5559A8-7316-4956-988C-2B1EB13E4F0F}"/>
          </ac:picMkLst>
        </pc:picChg>
        <pc:picChg chg="del mod ord">
          <ac:chgData name="Jonathan Loo" userId="d2d72d48b56f45d8" providerId="LiveId" clId="{B816A1F6-97B7-4ACD-A812-B0A1120B03B6}" dt="2020-11-24T18:03:58.693" v="42255" actId="478"/>
          <ac:picMkLst>
            <pc:docMk/>
            <pc:sldMk cId="732526166" sldId="563"/>
            <ac:picMk id="238" creationId="{5003FE40-8BAF-4BE4-B28D-EC2E80165D22}"/>
          </ac:picMkLst>
        </pc:picChg>
        <pc:picChg chg="mod ord">
          <ac:chgData name="Jonathan Loo" userId="d2d72d48b56f45d8" providerId="LiveId" clId="{B816A1F6-97B7-4ACD-A812-B0A1120B03B6}" dt="2020-11-24T18:10:09.698" v="42457" actId="208"/>
          <ac:picMkLst>
            <pc:docMk/>
            <pc:sldMk cId="732526166" sldId="563"/>
            <ac:picMk id="240" creationId="{377BF3F7-004D-430B-BD5F-AD663B9E0583}"/>
          </ac:picMkLst>
        </pc:picChg>
        <pc:picChg chg="del mod ord">
          <ac:chgData name="Jonathan Loo" userId="d2d72d48b56f45d8" providerId="LiveId" clId="{B816A1F6-97B7-4ACD-A812-B0A1120B03B6}" dt="2020-11-24T18:04:44.182" v="42289" actId="478"/>
          <ac:picMkLst>
            <pc:docMk/>
            <pc:sldMk cId="732526166" sldId="563"/>
            <ac:picMk id="242" creationId="{12D27017-3DD9-4A5C-8FD5-74CB728CD56F}"/>
          </ac:picMkLst>
        </pc:picChg>
        <pc:picChg chg="del mod ord">
          <ac:chgData name="Jonathan Loo" userId="d2d72d48b56f45d8" providerId="LiveId" clId="{B816A1F6-97B7-4ACD-A812-B0A1120B03B6}" dt="2020-11-24T18:06:22.464" v="42306" actId="478"/>
          <ac:picMkLst>
            <pc:docMk/>
            <pc:sldMk cId="732526166" sldId="563"/>
            <ac:picMk id="244" creationId="{56B9A9AC-640B-46C7-8BE7-91E667467D27}"/>
          </ac:picMkLst>
        </pc:picChg>
        <pc:picChg chg="del mod ord">
          <ac:chgData name="Jonathan Loo" userId="d2d72d48b56f45d8" providerId="LiveId" clId="{B816A1F6-97B7-4ACD-A812-B0A1120B03B6}" dt="2020-11-24T18:06:39.923" v="42323" actId="478"/>
          <ac:picMkLst>
            <pc:docMk/>
            <pc:sldMk cId="732526166" sldId="563"/>
            <ac:picMk id="246" creationId="{45BCB234-819A-4F00-8D08-7FAE720717B7}"/>
          </ac:picMkLst>
        </pc:picChg>
        <pc:picChg chg="del mod ord">
          <ac:chgData name="Jonathan Loo" userId="d2d72d48b56f45d8" providerId="LiveId" clId="{B816A1F6-97B7-4ACD-A812-B0A1120B03B6}" dt="2020-11-24T18:06:48.212" v="42340" actId="478"/>
          <ac:picMkLst>
            <pc:docMk/>
            <pc:sldMk cId="732526166" sldId="563"/>
            <ac:picMk id="248" creationId="{8E062616-C9AD-485C-953A-A7B394968E2D}"/>
          </ac:picMkLst>
        </pc:picChg>
        <pc:picChg chg="del mod ord">
          <ac:chgData name="Jonathan Loo" userId="d2d72d48b56f45d8" providerId="LiveId" clId="{B816A1F6-97B7-4ACD-A812-B0A1120B03B6}" dt="2020-11-24T18:07:06.452" v="42357" actId="478"/>
          <ac:picMkLst>
            <pc:docMk/>
            <pc:sldMk cId="732526166" sldId="563"/>
            <ac:picMk id="250" creationId="{23C250E5-8915-41E3-BA68-1EF3D78696EA}"/>
          </ac:picMkLst>
        </pc:picChg>
        <pc:picChg chg="add del mod ord">
          <ac:chgData name="Jonathan Loo" userId="d2d72d48b56f45d8" providerId="LiveId" clId="{B816A1F6-97B7-4ACD-A812-B0A1120B03B6}" dt="2020-11-24T18:08:24.226" v="42409" actId="478"/>
          <ac:picMkLst>
            <pc:docMk/>
            <pc:sldMk cId="732526166" sldId="563"/>
            <ac:picMk id="252" creationId="{11B27740-DEA5-475E-B5BC-6D52265E9E7F}"/>
          </ac:picMkLst>
        </pc:picChg>
        <pc:picChg chg="del mod ord">
          <ac:chgData name="Jonathan Loo" userId="d2d72d48b56f45d8" providerId="LiveId" clId="{B816A1F6-97B7-4ACD-A812-B0A1120B03B6}" dt="2020-11-24T18:08:04.098" v="42394"/>
          <ac:picMkLst>
            <pc:docMk/>
            <pc:sldMk cId="732526166" sldId="563"/>
            <ac:picMk id="254" creationId="{35639B07-6517-4982-8FEB-A09F24584EC5}"/>
          </ac:picMkLst>
        </pc:picChg>
        <pc:picChg chg="del mod ord">
          <ac:chgData name="Jonathan Loo" userId="d2d72d48b56f45d8" providerId="LiveId" clId="{B816A1F6-97B7-4ACD-A812-B0A1120B03B6}" dt="2020-11-24T18:08:34.687" v="42426" actId="478"/>
          <ac:picMkLst>
            <pc:docMk/>
            <pc:sldMk cId="732526166" sldId="563"/>
            <ac:picMk id="256" creationId="{59D395FF-144D-498B-AEAC-F2EC8B0E3B31}"/>
          </ac:picMkLst>
        </pc:picChg>
        <pc:picChg chg="del mod ord">
          <ac:chgData name="Jonathan Loo" userId="d2d72d48b56f45d8" providerId="LiveId" clId="{B816A1F6-97B7-4ACD-A812-B0A1120B03B6}" dt="2020-11-24T18:09:32.533" v="42443" actId="478"/>
          <ac:picMkLst>
            <pc:docMk/>
            <pc:sldMk cId="732526166" sldId="563"/>
            <ac:picMk id="258" creationId="{B936DA76-717A-4BFE-8B95-4828820D12F5}"/>
          </ac:picMkLst>
        </pc:picChg>
        <pc:picChg chg="add del mod">
          <ac:chgData name="Jonathan Loo" userId="d2d72d48b56f45d8" providerId="LiveId" clId="{B816A1F6-97B7-4ACD-A812-B0A1120B03B6}" dt="2020-11-24T17:31:33.909" v="40972" actId="478"/>
          <ac:picMkLst>
            <pc:docMk/>
            <pc:sldMk cId="732526166" sldId="563"/>
            <ac:picMk id="260" creationId="{71D171B4-38E7-444A-8A34-95C4B8B1E947}"/>
          </ac:picMkLst>
        </pc:picChg>
        <pc:picChg chg="mod ord">
          <ac:chgData name="Jonathan Loo" userId="d2d72d48b56f45d8" providerId="LiveId" clId="{B816A1F6-97B7-4ACD-A812-B0A1120B03B6}" dt="2020-11-24T18:10:17.530" v="42459" actId="1076"/>
          <ac:picMkLst>
            <pc:docMk/>
            <pc:sldMk cId="732526166" sldId="563"/>
            <ac:picMk id="261" creationId="{D13738B1-51BB-422A-9712-D72465206264}"/>
          </ac:picMkLst>
        </pc:picChg>
        <pc:picChg chg="del mod ord">
          <ac:chgData name="Jonathan Loo" userId="d2d72d48b56f45d8" providerId="LiveId" clId="{B816A1F6-97B7-4ACD-A812-B0A1120B03B6}" dt="2020-11-24T15:19:52.203" v="39807" actId="478"/>
          <ac:picMkLst>
            <pc:docMk/>
            <pc:sldMk cId="732526166" sldId="563"/>
            <ac:picMk id="1025" creationId="{8BA80386-5E2B-49CD-80BD-CFD3E302231F}"/>
          </ac:picMkLst>
        </pc:picChg>
        <pc:picChg chg="del mod">
          <ac:chgData name="Jonathan Loo" userId="d2d72d48b56f45d8" providerId="LiveId" clId="{B816A1F6-97B7-4ACD-A812-B0A1120B03B6}" dt="2020-11-24T15:06:54.875" v="39490" actId="478"/>
          <ac:picMkLst>
            <pc:docMk/>
            <pc:sldMk cId="732526166" sldId="563"/>
            <ac:picMk id="1026" creationId="{4F45196D-A094-4A63-83F2-E7330A3B8240}"/>
          </ac:picMkLst>
        </pc:picChg>
        <pc:picChg chg="del mod ord">
          <ac:chgData name="Jonathan Loo" userId="d2d72d48b56f45d8" providerId="LiveId" clId="{B816A1F6-97B7-4ACD-A812-B0A1120B03B6}" dt="2020-11-24T15:13:44.784" v="39559" actId="478"/>
          <ac:picMkLst>
            <pc:docMk/>
            <pc:sldMk cId="732526166" sldId="563"/>
            <ac:picMk id="1028" creationId="{A16E2B05-EA6D-4E46-9B74-6D6829621D07}"/>
          </ac:picMkLst>
        </pc:picChg>
        <pc:picChg chg="del mod ord">
          <ac:chgData name="Jonathan Loo" userId="d2d72d48b56f45d8" providerId="LiveId" clId="{B816A1F6-97B7-4ACD-A812-B0A1120B03B6}" dt="2020-11-24T15:13:59.023" v="39575" actId="478"/>
          <ac:picMkLst>
            <pc:docMk/>
            <pc:sldMk cId="732526166" sldId="563"/>
            <ac:picMk id="1030" creationId="{2386BE68-6A3B-490B-98CF-05F6628ACE49}"/>
          </ac:picMkLst>
        </pc:picChg>
        <pc:picChg chg="del mod ord">
          <ac:chgData name="Jonathan Loo" userId="d2d72d48b56f45d8" providerId="LiveId" clId="{B816A1F6-97B7-4ACD-A812-B0A1120B03B6}" dt="2020-11-24T15:14:07.724" v="39592" actId="478"/>
          <ac:picMkLst>
            <pc:docMk/>
            <pc:sldMk cId="732526166" sldId="563"/>
            <ac:picMk id="1032" creationId="{A1567E23-9127-444E-A2CC-D9A354385871}"/>
          </ac:picMkLst>
        </pc:picChg>
        <pc:picChg chg="del mod ord">
          <ac:chgData name="Jonathan Loo" userId="d2d72d48b56f45d8" providerId="LiveId" clId="{B816A1F6-97B7-4ACD-A812-B0A1120B03B6}" dt="2020-11-24T15:14:23.556" v="39609" actId="478"/>
          <ac:picMkLst>
            <pc:docMk/>
            <pc:sldMk cId="732526166" sldId="563"/>
            <ac:picMk id="1034" creationId="{AB01A77D-0AB0-40EA-B283-CAB565C13D97}"/>
          </ac:picMkLst>
        </pc:picChg>
        <pc:picChg chg="del mod ord">
          <ac:chgData name="Jonathan Loo" userId="d2d72d48b56f45d8" providerId="LiveId" clId="{B816A1F6-97B7-4ACD-A812-B0A1120B03B6}" dt="2020-11-24T15:14:32.103" v="39625" actId="478"/>
          <ac:picMkLst>
            <pc:docMk/>
            <pc:sldMk cId="732526166" sldId="563"/>
            <ac:picMk id="1036" creationId="{12855292-8306-479D-8B6A-8FE54B584B9E}"/>
          </ac:picMkLst>
        </pc:picChg>
        <pc:picChg chg="del mod ord">
          <ac:chgData name="Jonathan Loo" userId="d2d72d48b56f45d8" providerId="LiveId" clId="{B816A1F6-97B7-4ACD-A812-B0A1120B03B6}" dt="2020-11-24T15:15:30.326" v="39643" actId="478"/>
          <ac:picMkLst>
            <pc:docMk/>
            <pc:sldMk cId="732526166" sldId="563"/>
            <ac:picMk id="1038" creationId="{5243DC89-E776-40A5-8F93-C88A615E98E8}"/>
          </ac:picMkLst>
        </pc:picChg>
        <pc:picChg chg="del">
          <ac:chgData name="Jonathan Loo" userId="d2d72d48b56f45d8" providerId="LiveId" clId="{B816A1F6-97B7-4ACD-A812-B0A1120B03B6}" dt="2020-11-24T14:05:01.543" v="38200" actId="478"/>
          <ac:picMkLst>
            <pc:docMk/>
            <pc:sldMk cId="732526166" sldId="563"/>
            <ac:picMk id="1040" creationId="{CA579162-10C2-402A-ADE1-35F2226DC16B}"/>
          </ac:picMkLst>
        </pc:picChg>
        <pc:picChg chg="del mod ord">
          <ac:chgData name="Jonathan Loo" userId="d2d72d48b56f45d8" providerId="LiveId" clId="{B816A1F6-97B7-4ACD-A812-B0A1120B03B6}" dt="2020-11-24T15:15:39.891" v="39660" actId="478"/>
          <ac:picMkLst>
            <pc:docMk/>
            <pc:sldMk cId="732526166" sldId="563"/>
            <ac:picMk id="1041" creationId="{77074A09-CB61-4137-8344-31A3FADA7735}"/>
          </ac:picMkLst>
        </pc:picChg>
        <pc:picChg chg="del mod ord">
          <ac:chgData name="Jonathan Loo" userId="d2d72d48b56f45d8" providerId="LiveId" clId="{B816A1F6-97B7-4ACD-A812-B0A1120B03B6}" dt="2020-11-24T15:16:01.352" v="39676" actId="478"/>
          <ac:picMkLst>
            <pc:docMk/>
            <pc:sldMk cId="732526166" sldId="563"/>
            <ac:picMk id="1043" creationId="{B8BBB2B2-D615-49D9-B6CD-C4822BF65CC8}"/>
          </ac:picMkLst>
        </pc:picChg>
        <pc:picChg chg="del">
          <ac:chgData name="Jonathan Loo" userId="d2d72d48b56f45d8" providerId="LiveId" clId="{B816A1F6-97B7-4ACD-A812-B0A1120B03B6}" dt="2020-11-24T14:05:01.543" v="38200" actId="478"/>
          <ac:picMkLst>
            <pc:docMk/>
            <pc:sldMk cId="732526166" sldId="563"/>
            <ac:picMk id="1044" creationId="{351A4F58-3FC0-4CF4-AEFC-10523797DB8E}"/>
          </ac:picMkLst>
        </pc:picChg>
        <pc:picChg chg="del">
          <ac:chgData name="Jonathan Loo" userId="d2d72d48b56f45d8" providerId="LiveId" clId="{B816A1F6-97B7-4ACD-A812-B0A1120B03B6}" dt="2020-11-24T14:05:01.543" v="38200" actId="478"/>
          <ac:picMkLst>
            <pc:docMk/>
            <pc:sldMk cId="732526166" sldId="563"/>
            <ac:picMk id="1046" creationId="{79B2E29B-92E1-49C2-8969-0C9B9D2CB87F}"/>
          </ac:picMkLst>
        </pc:picChg>
        <pc:picChg chg="del mod ord">
          <ac:chgData name="Jonathan Loo" userId="d2d72d48b56f45d8" providerId="LiveId" clId="{B816A1F6-97B7-4ACD-A812-B0A1120B03B6}" dt="2020-11-24T15:16:10.898" v="39692" actId="478"/>
          <ac:picMkLst>
            <pc:docMk/>
            <pc:sldMk cId="732526166" sldId="563"/>
            <ac:picMk id="1047" creationId="{F6D1D412-3FCF-47FA-BD9D-DEF85B3E0F50}"/>
          </ac:picMkLst>
        </pc:picChg>
        <pc:picChg chg="del mod ord">
          <ac:chgData name="Jonathan Loo" userId="d2d72d48b56f45d8" providerId="LiveId" clId="{B816A1F6-97B7-4ACD-A812-B0A1120B03B6}" dt="2020-11-24T15:16:19.921" v="39707" actId="478"/>
          <ac:picMkLst>
            <pc:docMk/>
            <pc:sldMk cId="732526166" sldId="563"/>
            <ac:picMk id="1049" creationId="{1DAF401F-3ABB-4239-9446-47264F0609A7}"/>
          </ac:picMkLst>
        </pc:picChg>
        <pc:picChg chg="del">
          <ac:chgData name="Jonathan Loo" userId="d2d72d48b56f45d8" providerId="LiveId" clId="{B816A1F6-97B7-4ACD-A812-B0A1120B03B6}" dt="2020-11-24T14:05:01.543" v="38200" actId="478"/>
          <ac:picMkLst>
            <pc:docMk/>
            <pc:sldMk cId="732526166" sldId="563"/>
            <ac:picMk id="1050" creationId="{0CC1E826-71E2-4ED9-9F59-ABB663ADA5CC}"/>
          </ac:picMkLst>
        </pc:picChg>
        <pc:picChg chg="del">
          <ac:chgData name="Jonathan Loo" userId="d2d72d48b56f45d8" providerId="LiveId" clId="{B816A1F6-97B7-4ACD-A812-B0A1120B03B6}" dt="2020-11-24T14:05:01.543" v="38200" actId="478"/>
          <ac:picMkLst>
            <pc:docMk/>
            <pc:sldMk cId="732526166" sldId="563"/>
            <ac:picMk id="1052" creationId="{050F9AF8-07AD-4803-9D9F-32B9AEDFE832}"/>
          </ac:picMkLst>
        </pc:picChg>
        <pc:picChg chg="del mod ord">
          <ac:chgData name="Jonathan Loo" userId="d2d72d48b56f45d8" providerId="LiveId" clId="{B816A1F6-97B7-4ACD-A812-B0A1120B03B6}" dt="2020-11-24T15:16:47.879" v="39726" actId="478"/>
          <ac:picMkLst>
            <pc:docMk/>
            <pc:sldMk cId="732526166" sldId="563"/>
            <ac:picMk id="1053" creationId="{D63BB699-99E6-4FDC-ABFD-9D41819DB166}"/>
          </ac:picMkLst>
        </pc:picChg>
        <pc:picChg chg="del mod ord">
          <ac:chgData name="Jonathan Loo" userId="d2d72d48b56f45d8" providerId="LiveId" clId="{B816A1F6-97B7-4ACD-A812-B0A1120B03B6}" dt="2020-11-24T15:16:56.974" v="39741" actId="478"/>
          <ac:picMkLst>
            <pc:docMk/>
            <pc:sldMk cId="732526166" sldId="563"/>
            <ac:picMk id="1055" creationId="{FC0206B4-4E48-4DED-B3C9-C52DB9728C74}"/>
          </ac:picMkLst>
        </pc:picChg>
        <pc:picChg chg="del mod ord">
          <ac:chgData name="Jonathan Loo" userId="d2d72d48b56f45d8" providerId="LiveId" clId="{B816A1F6-97B7-4ACD-A812-B0A1120B03B6}" dt="2020-11-24T17:32:51.353" v="41106" actId="478"/>
          <ac:picMkLst>
            <pc:docMk/>
            <pc:sldMk cId="732526166" sldId="563"/>
            <ac:picMk id="1057" creationId="{FBB59A40-576B-4192-A50B-DDCEFFEA96F8}"/>
          </ac:picMkLst>
        </pc:picChg>
        <pc:picChg chg="del mod ord">
          <ac:chgData name="Jonathan Loo" userId="d2d72d48b56f45d8" providerId="LiveId" clId="{B816A1F6-97B7-4ACD-A812-B0A1120B03B6}" dt="2020-11-24T15:19:13.734" v="39778"/>
          <ac:picMkLst>
            <pc:docMk/>
            <pc:sldMk cId="732526166" sldId="563"/>
            <ac:picMk id="1059" creationId="{904C461C-75E5-4ACB-83BF-7E8EA971861A}"/>
          </ac:picMkLst>
        </pc:picChg>
        <pc:picChg chg="del mod ord">
          <ac:chgData name="Jonathan Loo" userId="d2d72d48b56f45d8" providerId="LiveId" clId="{B816A1F6-97B7-4ACD-A812-B0A1120B03B6}" dt="2020-11-24T15:50:43.045" v="39885" actId="478"/>
          <ac:picMkLst>
            <pc:docMk/>
            <pc:sldMk cId="732526166" sldId="563"/>
            <ac:picMk id="1061" creationId="{0004A86B-9ACA-4506-947E-C5BD0A8CCA51}"/>
          </ac:picMkLst>
        </pc:picChg>
        <pc:picChg chg="del mod ord">
          <ac:chgData name="Jonathan Loo" userId="d2d72d48b56f45d8" providerId="LiveId" clId="{B816A1F6-97B7-4ACD-A812-B0A1120B03B6}" dt="2020-11-24T15:50:49.723" v="39899" actId="478"/>
          <ac:picMkLst>
            <pc:docMk/>
            <pc:sldMk cId="732526166" sldId="563"/>
            <ac:picMk id="1063" creationId="{A3D58ECD-42B6-4B2B-BC1D-705EC529056B}"/>
          </ac:picMkLst>
        </pc:picChg>
        <pc:picChg chg="del mod">
          <ac:chgData name="Jonathan Loo" userId="d2d72d48b56f45d8" providerId="LiveId" clId="{B816A1F6-97B7-4ACD-A812-B0A1120B03B6}" dt="2020-11-24T15:50:18.649" v="39850" actId="478"/>
          <ac:picMkLst>
            <pc:docMk/>
            <pc:sldMk cId="732526166" sldId="563"/>
            <ac:picMk id="1065" creationId="{34E7BF10-0BED-4209-A5CD-4B069676277B}"/>
          </ac:picMkLst>
        </pc:picChg>
        <pc:picChg chg="del mod ord">
          <ac:chgData name="Jonathan Loo" userId="d2d72d48b56f45d8" providerId="LiveId" clId="{B816A1F6-97B7-4ACD-A812-B0A1120B03B6}" dt="2020-11-24T15:50:34.983" v="39871" actId="478"/>
          <ac:picMkLst>
            <pc:docMk/>
            <pc:sldMk cId="732526166" sldId="563"/>
            <ac:picMk id="1067" creationId="{D6CECB4A-349F-4FEB-BE2F-893AE3231D3F}"/>
          </ac:picMkLst>
        </pc:picChg>
        <pc:picChg chg="del mod ord">
          <ac:chgData name="Jonathan Loo" userId="d2d72d48b56f45d8" providerId="LiveId" clId="{B816A1F6-97B7-4ACD-A812-B0A1120B03B6}" dt="2020-11-24T15:51:18.489" v="39918" actId="478"/>
          <ac:picMkLst>
            <pc:docMk/>
            <pc:sldMk cId="732526166" sldId="563"/>
            <ac:picMk id="1069" creationId="{FCA57BF3-81AF-4887-9E62-CBAF260FBD56}"/>
          </ac:picMkLst>
        </pc:picChg>
        <pc:picChg chg="del mod ord">
          <ac:chgData name="Jonathan Loo" userId="d2d72d48b56f45d8" providerId="LiveId" clId="{B816A1F6-97B7-4ACD-A812-B0A1120B03B6}" dt="2020-11-24T15:54:03.781" v="39969" actId="478"/>
          <ac:picMkLst>
            <pc:docMk/>
            <pc:sldMk cId="732526166" sldId="563"/>
            <ac:picMk id="1071" creationId="{15AFEDB2-4189-4D1B-BD32-86CBDB499E32}"/>
          </ac:picMkLst>
        </pc:picChg>
        <pc:picChg chg="del mod ord">
          <ac:chgData name="Jonathan Loo" userId="d2d72d48b56f45d8" providerId="LiveId" clId="{B816A1F6-97B7-4ACD-A812-B0A1120B03B6}" dt="2020-11-24T15:53:09.720" v="39947" actId="478"/>
          <ac:picMkLst>
            <pc:docMk/>
            <pc:sldMk cId="732526166" sldId="563"/>
            <ac:picMk id="1073" creationId="{DD060DDC-758B-4C71-9DBA-042B5B77B49F}"/>
          </ac:picMkLst>
        </pc:picChg>
        <pc:picChg chg="del mod ord">
          <ac:chgData name="Jonathan Loo" userId="d2d72d48b56f45d8" providerId="LiveId" clId="{B816A1F6-97B7-4ACD-A812-B0A1120B03B6}" dt="2020-11-24T15:53:29.325" v="39954" actId="478"/>
          <ac:picMkLst>
            <pc:docMk/>
            <pc:sldMk cId="732526166" sldId="563"/>
            <ac:picMk id="1075" creationId="{03AC4414-1052-44D5-ACCC-E3A997B53039}"/>
          </ac:picMkLst>
        </pc:picChg>
        <pc:picChg chg="del mod ord">
          <ac:chgData name="Jonathan Loo" userId="d2d72d48b56f45d8" providerId="LiveId" clId="{B816A1F6-97B7-4ACD-A812-B0A1120B03B6}" dt="2020-11-24T15:54:53.860" v="39979" actId="478"/>
          <ac:picMkLst>
            <pc:docMk/>
            <pc:sldMk cId="732526166" sldId="563"/>
            <ac:picMk id="1081" creationId="{8523D29D-8E63-462E-9AA2-132B16EF21A1}"/>
          </ac:picMkLst>
        </pc:picChg>
        <pc:picChg chg="add del mod ord">
          <ac:chgData name="Jonathan Loo" userId="d2d72d48b56f45d8" providerId="LiveId" clId="{B816A1F6-97B7-4ACD-A812-B0A1120B03B6}" dt="2020-11-24T15:56:18.935" v="40022" actId="478"/>
          <ac:picMkLst>
            <pc:docMk/>
            <pc:sldMk cId="732526166" sldId="563"/>
            <ac:picMk id="1083" creationId="{83271C51-65CF-4B7D-B667-DF985A623F2C}"/>
          </ac:picMkLst>
        </pc:picChg>
        <pc:picChg chg="del mod ord">
          <ac:chgData name="Jonathan Loo" userId="d2d72d48b56f45d8" providerId="LiveId" clId="{B816A1F6-97B7-4ACD-A812-B0A1120B03B6}" dt="2020-11-24T15:55:54.704" v="40010"/>
          <ac:picMkLst>
            <pc:docMk/>
            <pc:sldMk cId="732526166" sldId="563"/>
            <ac:picMk id="1086" creationId="{0E3E8BD3-6097-47A0-BF78-E64796C14E56}"/>
          </ac:picMkLst>
        </pc:picChg>
        <pc:picChg chg="del mod ord">
          <ac:chgData name="Jonathan Loo" userId="d2d72d48b56f45d8" providerId="LiveId" clId="{B816A1F6-97B7-4ACD-A812-B0A1120B03B6}" dt="2020-11-24T16:50:28.520" v="40505" actId="478"/>
          <ac:picMkLst>
            <pc:docMk/>
            <pc:sldMk cId="732526166" sldId="563"/>
            <ac:picMk id="5121" creationId="{4A927302-BBA2-444B-B8ED-A1AB284B94FE}"/>
          </ac:picMkLst>
        </pc:picChg>
        <pc:picChg chg="add del mod">
          <ac:chgData name="Jonathan Loo" userId="d2d72d48b56f45d8" providerId="LiveId" clId="{B816A1F6-97B7-4ACD-A812-B0A1120B03B6}" dt="2020-11-24T15:29:36.789" v="39823" actId="478"/>
          <ac:picMkLst>
            <pc:docMk/>
            <pc:sldMk cId="732526166" sldId="563"/>
            <ac:picMk id="5122" creationId="{16ED9481-1622-44E5-91EF-DDA5386D0C8C}"/>
          </ac:picMkLst>
        </pc:picChg>
        <pc:picChg chg="add del mod">
          <ac:chgData name="Jonathan Loo" userId="d2d72d48b56f45d8" providerId="LiveId" clId="{B816A1F6-97B7-4ACD-A812-B0A1120B03B6}" dt="2020-11-24T17:02:13.054" v="40625" actId="478"/>
          <ac:picMkLst>
            <pc:docMk/>
            <pc:sldMk cId="732526166" sldId="563"/>
            <ac:picMk id="5124" creationId="{3E376ACF-7D1F-42EF-8C86-AB15E8F363B2}"/>
          </ac:picMkLst>
        </pc:picChg>
        <pc:picChg chg="del mod ord">
          <ac:chgData name="Jonathan Loo" userId="d2d72d48b56f45d8" providerId="LiveId" clId="{B816A1F6-97B7-4ACD-A812-B0A1120B03B6}" dt="2020-11-24T16:53:12.973" v="40532" actId="478"/>
          <ac:picMkLst>
            <pc:docMk/>
            <pc:sldMk cId="732526166" sldId="563"/>
            <ac:picMk id="5125" creationId="{C56F0423-80CC-471E-9920-9C9B5042BB20}"/>
          </ac:picMkLst>
        </pc:picChg>
        <pc:picChg chg="add del mod">
          <ac:chgData name="Jonathan Loo" userId="d2d72d48b56f45d8" providerId="LiveId" clId="{B816A1F6-97B7-4ACD-A812-B0A1120B03B6}" dt="2020-11-24T17:02:13.575" v="40626" actId="478"/>
          <ac:picMkLst>
            <pc:docMk/>
            <pc:sldMk cId="732526166" sldId="563"/>
            <ac:picMk id="5126" creationId="{655EAC48-CD71-47C0-9054-41A07919C4A6}"/>
          </ac:picMkLst>
        </pc:picChg>
        <pc:picChg chg="del mod ord">
          <ac:chgData name="Jonathan Loo" userId="d2d72d48b56f45d8" providerId="LiveId" clId="{B816A1F6-97B7-4ACD-A812-B0A1120B03B6}" dt="2020-11-24T16:53:35.916" v="40546" actId="478"/>
          <ac:picMkLst>
            <pc:docMk/>
            <pc:sldMk cId="732526166" sldId="563"/>
            <ac:picMk id="5128" creationId="{3272882A-7CD3-4485-A6E1-24BEA1EF5707}"/>
          </ac:picMkLst>
        </pc:picChg>
        <pc:picChg chg="del mod ord">
          <ac:chgData name="Jonathan Loo" userId="d2d72d48b56f45d8" providerId="LiveId" clId="{B816A1F6-97B7-4ACD-A812-B0A1120B03B6}" dt="2020-11-24T16:54:55.029" v="40560" actId="478"/>
          <ac:picMkLst>
            <pc:docMk/>
            <pc:sldMk cId="732526166" sldId="563"/>
            <ac:picMk id="5130" creationId="{5871E0F1-203A-4B81-B543-B5F8E5E4DCCB}"/>
          </ac:picMkLst>
        </pc:picChg>
        <pc:picChg chg="del mod ord">
          <ac:chgData name="Jonathan Loo" userId="d2d72d48b56f45d8" providerId="LiveId" clId="{B816A1F6-97B7-4ACD-A812-B0A1120B03B6}" dt="2020-11-24T16:55:02.559" v="40574" actId="478"/>
          <ac:picMkLst>
            <pc:docMk/>
            <pc:sldMk cId="732526166" sldId="563"/>
            <ac:picMk id="5132" creationId="{28086EF7-B0D5-4057-B0AF-BB33697CAB9D}"/>
          </ac:picMkLst>
        </pc:picChg>
        <pc:picChg chg="del mod ord">
          <ac:chgData name="Jonathan Loo" userId="d2d72d48b56f45d8" providerId="LiveId" clId="{B816A1F6-97B7-4ACD-A812-B0A1120B03B6}" dt="2020-11-24T16:55:41.402" v="40588" actId="478"/>
          <ac:picMkLst>
            <pc:docMk/>
            <pc:sldMk cId="732526166" sldId="563"/>
            <ac:picMk id="5134" creationId="{929A357F-1396-4C14-9BD8-E876F25E02E1}"/>
          </ac:picMkLst>
        </pc:picChg>
        <pc:picChg chg="del mod ord">
          <ac:chgData name="Jonathan Loo" userId="d2d72d48b56f45d8" providerId="LiveId" clId="{B816A1F6-97B7-4ACD-A812-B0A1120B03B6}" dt="2020-11-24T16:57:07.621" v="40602" actId="478"/>
          <ac:picMkLst>
            <pc:docMk/>
            <pc:sldMk cId="732526166" sldId="563"/>
            <ac:picMk id="5136" creationId="{BAD92848-21B0-4B91-8172-07C8A22372BB}"/>
          </ac:picMkLst>
        </pc:picChg>
        <pc:picChg chg="del mod ord">
          <ac:chgData name="Jonathan Loo" userId="d2d72d48b56f45d8" providerId="LiveId" clId="{B816A1F6-97B7-4ACD-A812-B0A1120B03B6}" dt="2020-11-24T16:57:22.412" v="40616" actId="478"/>
          <ac:picMkLst>
            <pc:docMk/>
            <pc:sldMk cId="732526166" sldId="563"/>
            <ac:picMk id="5138" creationId="{0DB9A65C-D5EF-4C67-A552-1589B25AFFB3}"/>
          </ac:picMkLst>
        </pc:picChg>
        <pc:picChg chg="del mod ord">
          <ac:chgData name="Jonathan Loo" userId="d2d72d48b56f45d8" providerId="LiveId" clId="{B816A1F6-97B7-4ACD-A812-B0A1120B03B6}" dt="2020-11-24T17:36:00.164" v="41196" actId="478"/>
          <ac:picMkLst>
            <pc:docMk/>
            <pc:sldMk cId="732526166" sldId="563"/>
            <ac:picMk id="5140" creationId="{0034F8EA-1C1F-4617-A8E8-42E80F9909ED}"/>
          </ac:picMkLst>
        </pc:picChg>
        <pc:picChg chg="del mod ord">
          <ac:chgData name="Jonathan Loo" userId="d2d72d48b56f45d8" providerId="LiveId" clId="{B816A1F6-97B7-4ACD-A812-B0A1120B03B6}" dt="2020-11-24T17:10:55.985" v="40655" actId="478"/>
          <ac:picMkLst>
            <pc:docMk/>
            <pc:sldMk cId="732526166" sldId="563"/>
            <ac:picMk id="5142" creationId="{00AA59ED-5AD3-4F93-813F-8D6D61A565E4}"/>
          </ac:picMkLst>
        </pc:picChg>
        <pc:picChg chg="del mod ord">
          <ac:chgData name="Jonathan Loo" userId="d2d72d48b56f45d8" providerId="LiveId" clId="{B816A1F6-97B7-4ACD-A812-B0A1120B03B6}" dt="2020-11-24T17:12:20.721" v="40669" actId="478"/>
          <ac:picMkLst>
            <pc:docMk/>
            <pc:sldMk cId="732526166" sldId="563"/>
            <ac:picMk id="5144" creationId="{4C08F50C-0FAA-4B76-B108-310643D7EDAE}"/>
          </ac:picMkLst>
        </pc:picChg>
        <pc:picChg chg="del mod ord">
          <ac:chgData name="Jonathan Loo" userId="d2d72d48b56f45d8" providerId="LiveId" clId="{B816A1F6-97B7-4ACD-A812-B0A1120B03B6}" dt="2020-11-24T17:12:48.739" v="40683" actId="478"/>
          <ac:picMkLst>
            <pc:docMk/>
            <pc:sldMk cId="732526166" sldId="563"/>
            <ac:picMk id="5146" creationId="{23591836-D4D0-481C-A0CE-9FBD805CA5F4}"/>
          </ac:picMkLst>
        </pc:picChg>
        <pc:picChg chg="del mod ord">
          <ac:chgData name="Jonathan Loo" userId="d2d72d48b56f45d8" providerId="LiveId" clId="{B816A1F6-97B7-4ACD-A812-B0A1120B03B6}" dt="2020-11-24T17:13:04.398" v="40697" actId="478"/>
          <ac:picMkLst>
            <pc:docMk/>
            <pc:sldMk cId="732526166" sldId="563"/>
            <ac:picMk id="5148" creationId="{8F63F2D4-7E0D-49F9-A184-974A4AADF795}"/>
          </ac:picMkLst>
        </pc:picChg>
        <pc:picChg chg="del mod ord">
          <ac:chgData name="Jonathan Loo" userId="d2d72d48b56f45d8" providerId="LiveId" clId="{B816A1F6-97B7-4ACD-A812-B0A1120B03B6}" dt="2020-11-24T17:13:24.825" v="40711" actId="478"/>
          <ac:picMkLst>
            <pc:docMk/>
            <pc:sldMk cId="732526166" sldId="563"/>
            <ac:picMk id="5150" creationId="{25F77B35-ECE3-45F4-9512-A8E795AD764E}"/>
          </ac:picMkLst>
        </pc:picChg>
        <pc:picChg chg="del mod ord">
          <ac:chgData name="Jonathan Loo" userId="d2d72d48b56f45d8" providerId="LiveId" clId="{B816A1F6-97B7-4ACD-A812-B0A1120B03B6}" dt="2020-11-24T17:14:05.800" v="40726" actId="478"/>
          <ac:picMkLst>
            <pc:docMk/>
            <pc:sldMk cId="732526166" sldId="563"/>
            <ac:picMk id="5152" creationId="{EBD51D19-B309-49CD-A2F9-72DD824AE884}"/>
          </ac:picMkLst>
        </pc:picChg>
        <pc:picChg chg="del mod ord">
          <ac:chgData name="Jonathan Loo" userId="d2d72d48b56f45d8" providerId="LiveId" clId="{B816A1F6-97B7-4ACD-A812-B0A1120B03B6}" dt="2020-11-24T17:14:16.048" v="40740" actId="478"/>
          <ac:picMkLst>
            <pc:docMk/>
            <pc:sldMk cId="732526166" sldId="563"/>
            <ac:picMk id="5154" creationId="{7076A9AA-D65C-49B7-B682-1BA6FD98F702}"/>
          </ac:picMkLst>
        </pc:picChg>
        <pc:picChg chg="del mod ord">
          <ac:chgData name="Jonathan Loo" userId="d2d72d48b56f45d8" providerId="LiveId" clId="{B816A1F6-97B7-4ACD-A812-B0A1120B03B6}" dt="2020-11-24T17:16:17.080" v="40754" actId="478"/>
          <ac:picMkLst>
            <pc:docMk/>
            <pc:sldMk cId="732526166" sldId="563"/>
            <ac:picMk id="5156" creationId="{C496193B-EBC2-4C23-BC3B-1ACE11121250}"/>
          </ac:picMkLst>
        </pc:picChg>
        <pc:picChg chg="del mod ord">
          <ac:chgData name="Jonathan Loo" userId="d2d72d48b56f45d8" providerId="LiveId" clId="{B816A1F6-97B7-4ACD-A812-B0A1120B03B6}" dt="2020-11-24T17:18:24.608" v="40768" actId="478"/>
          <ac:picMkLst>
            <pc:docMk/>
            <pc:sldMk cId="732526166" sldId="563"/>
            <ac:picMk id="5158" creationId="{DAC21CE4-E98A-46A7-8A7D-18DF2C6BE816}"/>
          </ac:picMkLst>
        </pc:picChg>
        <pc:picChg chg="del mod ord">
          <ac:chgData name="Jonathan Loo" userId="d2d72d48b56f45d8" providerId="LiveId" clId="{B816A1F6-97B7-4ACD-A812-B0A1120B03B6}" dt="2020-11-24T17:19:18.374" v="40782" actId="478"/>
          <ac:picMkLst>
            <pc:docMk/>
            <pc:sldMk cId="732526166" sldId="563"/>
            <ac:picMk id="5160" creationId="{8D54912F-9A77-4E26-AE38-04992F6CAB1A}"/>
          </ac:picMkLst>
        </pc:picChg>
        <pc:picChg chg="del mod ord">
          <ac:chgData name="Jonathan Loo" userId="d2d72d48b56f45d8" providerId="LiveId" clId="{B816A1F6-97B7-4ACD-A812-B0A1120B03B6}" dt="2020-11-24T17:19:47.102" v="40796" actId="478"/>
          <ac:picMkLst>
            <pc:docMk/>
            <pc:sldMk cId="732526166" sldId="563"/>
            <ac:picMk id="5162" creationId="{F981648E-6A3A-4DBF-954A-B2278DBC95D5}"/>
          </ac:picMkLst>
        </pc:picChg>
        <pc:picChg chg="del mod ord">
          <ac:chgData name="Jonathan Loo" userId="d2d72d48b56f45d8" providerId="LiveId" clId="{B816A1F6-97B7-4ACD-A812-B0A1120B03B6}" dt="2020-11-24T17:20:00.727" v="40810" actId="478"/>
          <ac:picMkLst>
            <pc:docMk/>
            <pc:sldMk cId="732526166" sldId="563"/>
            <ac:picMk id="5164" creationId="{0CF4EB3E-6C3F-41D5-A2A5-E7A259E63421}"/>
          </ac:picMkLst>
        </pc:picChg>
        <pc:picChg chg="del mod ord">
          <ac:chgData name="Jonathan Loo" userId="d2d72d48b56f45d8" providerId="LiveId" clId="{B816A1F6-97B7-4ACD-A812-B0A1120B03B6}" dt="2020-11-24T17:20:38.029" v="40825" actId="478"/>
          <ac:picMkLst>
            <pc:docMk/>
            <pc:sldMk cId="732526166" sldId="563"/>
            <ac:picMk id="5166" creationId="{CC9579B7-1CA2-4662-B3C8-59CDEC85BD76}"/>
          </ac:picMkLst>
        </pc:picChg>
        <pc:picChg chg="del mod ord">
          <ac:chgData name="Jonathan Loo" userId="d2d72d48b56f45d8" providerId="LiveId" clId="{B816A1F6-97B7-4ACD-A812-B0A1120B03B6}" dt="2020-11-24T17:20:49.091" v="40839" actId="478"/>
          <ac:picMkLst>
            <pc:docMk/>
            <pc:sldMk cId="732526166" sldId="563"/>
            <ac:picMk id="5168" creationId="{DECA7433-DEDA-49F7-9559-D734527E7839}"/>
          </ac:picMkLst>
        </pc:picChg>
        <pc:picChg chg="del mod ord">
          <ac:chgData name="Jonathan Loo" userId="d2d72d48b56f45d8" providerId="LiveId" clId="{B816A1F6-97B7-4ACD-A812-B0A1120B03B6}" dt="2020-11-24T17:21:26.269" v="40854" actId="478"/>
          <ac:picMkLst>
            <pc:docMk/>
            <pc:sldMk cId="732526166" sldId="563"/>
            <ac:picMk id="5170" creationId="{8FE3C53E-525C-46BF-A10B-CECFC454F13D}"/>
          </ac:picMkLst>
        </pc:picChg>
        <pc:picChg chg="del mod ord">
          <ac:chgData name="Jonathan Loo" userId="d2d72d48b56f45d8" providerId="LiveId" clId="{B816A1F6-97B7-4ACD-A812-B0A1120B03B6}" dt="2020-11-24T17:23:48.560" v="40868" actId="478"/>
          <ac:picMkLst>
            <pc:docMk/>
            <pc:sldMk cId="732526166" sldId="563"/>
            <ac:picMk id="5172" creationId="{DE772764-CF8E-47DF-BF23-893F486ED259}"/>
          </ac:picMkLst>
        </pc:picChg>
        <pc:picChg chg="del mod ord">
          <ac:chgData name="Jonathan Loo" userId="d2d72d48b56f45d8" providerId="LiveId" clId="{B816A1F6-97B7-4ACD-A812-B0A1120B03B6}" dt="2020-11-24T17:23:56.280" v="40882" actId="478"/>
          <ac:picMkLst>
            <pc:docMk/>
            <pc:sldMk cId="732526166" sldId="563"/>
            <ac:picMk id="5174" creationId="{EA615F3C-A0EB-4B03-B882-779A4CF8ABB2}"/>
          </ac:picMkLst>
        </pc:picChg>
        <pc:picChg chg="del mod ord">
          <ac:chgData name="Jonathan Loo" userId="d2d72d48b56f45d8" providerId="LiveId" clId="{B816A1F6-97B7-4ACD-A812-B0A1120B03B6}" dt="2020-11-24T17:24:22.595" v="40898" actId="478"/>
          <ac:picMkLst>
            <pc:docMk/>
            <pc:sldMk cId="732526166" sldId="563"/>
            <ac:picMk id="5176" creationId="{C123CFD5-92CF-4D1B-B04B-71004CF70DDD}"/>
          </ac:picMkLst>
        </pc:picChg>
        <pc:picChg chg="del mod ord">
          <ac:chgData name="Jonathan Loo" userId="d2d72d48b56f45d8" providerId="LiveId" clId="{B816A1F6-97B7-4ACD-A812-B0A1120B03B6}" dt="2020-11-24T17:24:48.794" v="40912" actId="478"/>
          <ac:picMkLst>
            <pc:docMk/>
            <pc:sldMk cId="732526166" sldId="563"/>
            <ac:picMk id="5178" creationId="{BFB8BA0D-0F78-4028-B3B8-2E6066C008DF}"/>
          </ac:picMkLst>
        </pc:picChg>
        <pc:picChg chg="del mod ord">
          <ac:chgData name="Jonathan Loo" userId="d2d72d48b56f45d8" providerId="LiveId" clId="{B816A1F6-97B7-4ACD-A812-B0A1120B03B6}" dt="2020-11-24T17:26:11.268" v="40926" actId="478"/>
          <ac:picMkLst>
            <pc:docMk/>
            <pc:sldMk cId="732526166" sldId="563"/>
            <ac:picMk id="5180" creationId="{C423D7F9-1032-4452-89EA-CAE8EE961941}"/>
          </ac:picMkLst>
        </pc:picChg>
        <pc:picChg chg="del mod ord">
          <ac:chgData name="Jonathan Loo" userId="d2d72d48b56f45d8" providerId="LiveId" clId="{B816A1F6-97B7-4ACD-A812-B0A1120B03B6}" dt="2020-11-24T17:28:47.355" v="40940" actId="478"/>
          <ac:picMkLst>
            <pc:docMk/>
            <pc:sldMk cId="732526166" sldId="563"/>
            <ac:picMk id="5182" creationId="{CE1ECE0A-C6E6-4058-8660-F6FB77D569BD}"/>
          </ac:picMkLst>
        </pc:picChg>
        <pc:cxnChg chg="del">
          <ac:chgData name="Jonathan Loo" userId="d2d72d48b56f45d8" providerId="LiveId" clId="{B816A1F6-97B7-4ACD-A812-B0A1120B03B6}" dt="2020-11-24T14:05:01.543" v="38200" actId="478"/>
          <ac:cxnSpMkLst>
            <pc:docMk/>
            <pc:sldMk cId="732526166" sldId="563"/>
            <ac:cxnSpMk id="45" creationId="{F111501D-B650-4622-A3BD-71558DBE764A}"/>
          </ac:cxnSpMkLst>
        </pc:cxnChg>
        <pc:cxnChg chg="del">
          <ac:chgData name="Jonathan Loo" userId="d2d72d48b56f45d8" providerId="LiveId" clId="{B816A1F6-97B7-4ACD-A812-B0A1120B03B6}" dt="2020-11-24T14:05:01.543" v="38200" actId="478"/>
          <ac:cxnSpMkLst>
            <pc:docMk/>
            <pc:sldMk cId="732526166" sldId="563"/>
            <ac:cxnSpMk id="57" creationId="{170AFA2C-38F2-465C-9D74-08F32C7DA8A2}"/>
          </ac:cxnSpMkLst>
        </pc:cxnChg>
        <pc:cxnChg chg="add del mod">
          <ac:chgData name="Jonathan Loo" userId="d2d72d48b56f45d8" providerId="LiveId" clId="{B816A1F6-97B7-4ACD-A812-B0A1120B03B6}" dt="2020-11-24T15:54:42.008" v="39976" actId="478"/>
          <ac:cxnSpMkLst>
            <pc:docMk/>
            <pc:sldMk cId="732526166" sldId="563"/>
            <ac:cxnSpMk id="1078" creationId="{E1275872-F11B-48F9-9B5B-CA3898F17195}"/>
          </ac:cxnSpMkLst>
        </pc:cxnChg>
      </pc:sldChg>
      <pc:sldChg chg="delSp modSp add del mod">
        <pc:chgData name="Jonathan Loo" userId="d2d72d48b56f45d8" providerId="LiveId" clId="{B816A1F6-97B7-4ACD-A812-B0A1120B03B6}" dt="2020-11-25T10:23:08.414" v="43509" actId="47"/>
        <pc:sldMkLst>
          <pc:docMk/>
          <pc:sldMk cId="3196573464" sldId="564"/>
        </pc:sldMkLst>
        <pc:picChg chg="mod">
          <ac:chgData name="Jonathan Loo" userId="d2d72d48b56f45d8" providerId="LiveId" clId="{B816A1F6-97B7-4ACD-A812-B0A1120B03B6}" dt="2020-11-24T13:57:48.133" v="38198" actId="1076"/>
          <ac:picMkLst>
            <pc:docMk/>
            <pc:sldMk cId="3196573464" sldId="564"/>
            <ac:picMk id="4" creationId="{94F1B1F9-7718-4B16-93D9-095DE12A6917}"/>
          </ac:picMkLst>
        </pc:picChg>
        <pc:picChg chg="del">
          <ac:chgData name="Jonathan Loo" userId="d2d72d48b56f45d8" providerId="LiveId" clId="{B816A1F6-97B7-4ACD-A812-B0A1120B03B6}" dt="2020-11-24T13:43:19.155" v="38173" actId="478"/>
          <ac:picMkLst>
            <pc:docMk/>
            <pc:sldMk cId="3196573464" sldId="564"/>
            <ac:picMk id="23" creationId="{D3A4A6B0-D8A1-4C03-BFBA-18FCACC3A592}"/>
          </ac:picMkLst>
        </pc:picChg>
        <pc:picChg chg="del">
          <ac:chgData name="Jonathan Loo" userId="d2d72d48b56f45d8" providerId="LiveId" clId="{B816A1F6-97B7-4ACD-A812-B0A1120B03B6}" dt="2020-11-24T13:43:19.155" v="38173" actId="478"/>
          <ac:picMkLst>
            <pc:docMk/>
            <pc:sldMk cId="3196573464" sldId="564"/>
            <ac:picMk id="39" creationId="{600D5831-DC64-48B5-AA13-3EF867493F79}"/>
          </ac:picMkLst>
        </pc:picChg>
        <pc:picChg chg="del">
          <ac:chgData name="Jonathan Loo" userId="d2d72d48b56f45d8" providerId="LiveId" clId="{B816A1F6-97B7-4ACD-A812-B0A1120B03B6}" dt="2020-11-24T13:43:19.155" v="38173" actId="478"/>
          <ac:picMkLst>
            <pc:docMk/>
            <pc:sldMk cId="3196573464" sldId="564"/>
            <ac:picMk id="42" creationId="{0678EFDF-B1F7-47BC-A3C2-942B92449E2D}"/>
          </ac:picMkLst>
        </pc:picChg>
        <pc:picChg chg="del">
          <ac:chgData name="Jonathan Loo" userId="d2d72d48b56f45d8" providerId="LiveId" clId="{B816A1F6-97B7-4ACD-A812-B0A1120B03B6}" dt="2020-11-24T13:43:19.155" v="38173" actId="478"/>
          <ac:picMkLst>
            <pc:docMk/>
            <pc:sldMk cId="3196573464" sldId="564"/>
            <ac:picMk id="49" creationId="{07858AFF-C56E-4DFE-998D-E9284C7DF09F}"/>
          </ac:picMkLst>
        </pc:picChg>
        <pc:picChg chg="del">
          <ac:chgData name="Jonathan Loo" userId="d2d72d48b56f45d8" providerId="LiveId" clId="{B816A1F6-97B7-4ACD-A812-B0A1120B03B6}" dt="2020-11-24T13:43:16.837" v="38171" actId="478"/>
          <ac:picMkLst>
            <pc:docMk/>
            <pc:sldMk cId="3196573464" sldId="564"/>
            <ac:picMk id="2050" creationId="{2564011F-0121-40E0-B106-A49523CD5AE0}"/>
          </ac:picMkLst>
        </pc:picChg>
        <pc:picChg chg="mod">
          <ac:chgData name="Jonathan Loo" userId="d2d72d48b56f45d8" providerId="LiveId" clId="{B816A1F6-97B7-4ACD-A812-B0A1120B03B6}" dt="2020-11-24T13:48:21.623" v="38186" actId="1076"/>
          <ac:picMkLst>
            <pc:docMk/>
            <pc:sldMk cId="3196573464" sldId="564"/>
            <ac:picMk id="2052" creationId="{CEA098DB-9C5D-4D45-9E2C-320696063D71}"/>
          </ac:picMkLst>
        </pc:picChg>
        <pc:cxnChg chg="del">
          <ac:chgData name="Jonathan Loo" userId="d2d72d48b56f45d8" providerId="LiveId" clId="{B816A1F6-97B7-4ACD-A812-B0A1120B03B6}" dt="2020-11-24T13:43:19.155" v="38173" actId="478"/>
          <ac:cxnSpMkLst>
            <pc:docMk/>
            <pc:sldMk cId="3196573464" sldId="564"/>
            <ac:cxnSpMk id="30" creationId="{3FAA2D88-FE5F-4513-B7E0-FF3E45697FD1}"/>
          </ac:cxnSpMkLst>
        </pc:cxnChg>
      </pc:sldChg>
      <pc:sldChg chg="addSp delSp modSp add del">
        <pc:chgData name="Jonathan Loo" userId="d2d72d48b56f45d8" providerId="LiveId" clId="{B816A1F6-97B7-4ACD-A812-B0A1120B03B6}" dt="2020-11-25T10:22:57.910" v="43505" actId="47"/>
        <pc:sldMkLst>
          <pc:docMk/>
          <pc:sldMk cId="4104864237" sldId="565"/>
        </pc:sldMkLst>
        <pc:picChg chg="add del mod">
          <ac:chgData name="Jonathan Loo" userId="d2d72d48b56f45d8" providerId="LiveId" clId="{B816A1F6-97B7-4ACD-A812-B0A1120B03B6}" dt="2020-11-24T14:05:18.541" v="38207"/>
          <ac:picMkLst>
            <pc:docMk/>
            <pc:sldMk cId="4104864237" sldId="565"/>
            <ac:picMk id="14" creationId="{2BAB50B9-0EDF-456C-8F51-0FF2F433CE90}"/>
          </ac:picMkLst>
        </pc:picChg>
      </pc:sldChg>
      <pc:sldChg chg="addSp delSp modSp add mod">
        <pc:chgData name="Jonathan Loo" userId="d2d72d48b56f45d8" providerId="LiveId" clId="{B816A1F6-97B7-4ACD-A812-B0A1120B03B6}" dt="2020-11-26T08:05:42.912" v="54958" actId="20577"/>
        <pc:sldMkLst>
          <pc:docMk/>
          <pc:sldMk cId="2101637092" sldId="566"/>
        </pc:sldMkLst>
        <pc:spChg chg="add mod">
          <ac:chgData name="Jonathan Loo" userId="d2d72d48b56f45d8" providerId="LiveId" clId="{B816A1F6-97B7-4ACD-A812-B0A1120B03B6}" dt="2020-11-25T17:18:12.550" v="50773"/>
          <ac:spMkLst>
            <pc:docMk/>
            <pc:sldMk cId="2101637092" sldId="566"/>
            <ac:spMk id="149" creationId="{29268581-5AE9-4EDD-B385-5F0AE00DD90E}"/>
          </ac:spMkLst>
        </pc:spChg>
        <pc:spChg chg="add del">
          <ac:chgData name="Jonathan Loo" userId="d2d72d48b56f45d8" providerId="LiveId" clId="{B816A1F6-97B7-4ACD-A812-B0A1120B03B6}" dt="2020-11-25T17:19:34.869" v="50779" actId="22"/>
          <ac:spMkLst>
            <pc:docMk/>
            <pc:sldMk cId="2101637092" sldId="566"/>
            <ac:spMk id="151" creationId="{9E08076A-2AC2-41D8-80C7-8CC2367B76B1}"/>
          </ac:spMkLst>
        </pc:spChg>
        <pc:spChg chg="mod">
          <ac:chgData name="Jonathan Loo" userId="d2d72d48b56f45d8" providerId="LiveId" clId="{B816A1F6-97B7-4ACD-A812-B0A1120B03B6}" dt="2020-11-25T17:17:56.653" v="50772" actId="1037"/>
          <ac:spMkLst>
            <pc:docMk/>
            <pc:sldMk cId="2101637092" sldId="566"/>
            <ac:spMk id="180" creationId="{B84DF420-59A0-48DF-9CC8-A9B6F8840B60}"/>
          </ac:spMkLst>
        </pc:spChg>
        <pc:spChg chg="mod">
          <ac:chgData name="Jonathan Loo" userId="d2d72d48b56f45d8" providerId="LiveId" clId="{B816A1F6-97B7-4ACD-A812-B0A1120B03B6}" dt="2020-11-25T17:17:56.653" v="50772" actId="1037"/>
          <ac:spMkLst>
            <pc:docMk/>
            <pc:sldMk cId="2101637092" sldId="566"/>
            <ac:spMk id="181" creationId="{ADDC38C6-FD1C-438F-9C8C-BC28378688BE}"/>
          </ac:spMkLst>
        </pc:spChg>
        <pc:spChg chg="mod">
          <ac:chgData name="Jonathan Loo" userId="d2d72d48b56f45d8" providerId="LiveId" clId="{B816A1F6-97B7-4ACD-A812-B0A1120B03B6}" dt="2020-11-25T17:17:56.653" v="50772" actId="1037"/>
          <ac:spMkLst>
            <pc:docMk/>
            <pc:sldMk cId="2101637092" sldId="566"/>
            <ac:spMk id="221" creationId="{3896CB63-194D-42B1-A2F5-C09395404267}"/>
          </ac:spMkLst>
        </pc:spChg>
        <pc:spChg chg="mod">
          <ac:chgData name="Jonathan Loo" userId="d2d72d48b56f45d8" providerId="LiveId" clId="{B816A1F6-97B7-4ACD-A812-B0A1120B03B6}" dt="2020-11-25T17:17:56.653" v="50772" actId="1037"/>
          <ac:spMkLst>
            <pc:docMk/>
            <pc:sldMk cId="2101637092" sldId="566"/>
            <ac:spMk id="222" creationId="{1DD68D6C-E0D4-4A82-BD3D-04257090A2E6}"/>
          </ac:spMkLst>
        </pc:spChg>
        <pc:spChg chg="mod">
          <ac:chgData name="Jonathan Loo" userId="d2d72d48b56f45d8" providerId="LiveId" clId="{B816A1F6-97B7-4ACD-A812-B0A1120B03B6}" dt="2020-11-25T17:17:56.653" v="50772" actId="1037"/>
          <ac:spMkLst>
            <pc:docMk/>
            <pc:sldMk cId="2101637092" sldId="566"/>
            <ac:spMk id="223" creationId="{A93ADF31-297A-499B-8886-FE006C7406DF}"/>
          </ac:spMkLst>
        </pc:spChg>
        <pc:spChg chg="mod">
          <ac:chgData name="Jonathan Loo" userId="d2d72d48b56f45d8" providerId="LiveId" clId="{B816A1F6-97B7-4ACD-A812-B0A1120B03B6}" dt="2020-11-25T17:17:56.653" v="50772" actId="1037"/>
          <ac:spMkLst>
            <pc:docMk/>
            <pc:sldMk cId="2101637092" sldId="566"/>
            <ac:spMk id="226" creationId="{B0A87A54-17E2-401D-A258-692D21EB5945}"/>
          </ac:spMkLst>
        </pc:spChg>
        <pc:spChg chg="mod">
          <ac:chgData name="Jonathan Loo" userId="d2d72d48b56f45d8" providerId="LiveId" clId="{B816A1F6-97B7-4ACD-A812-B0A1120B03B6}" dt="2020-11-25T17:17:56.653" v="50772" actId="1037"/>
          <ac:spMkLst>
            <pc:docMk/>
            <pc:sldMk cId="2101637092" sldId="566"/>
            <ac:spMk id="228" creationId="{D0179F43-8648-411A-A460-3EBF9123C6B5}"/>
          </ac:spMkLst>
        </pc:spChg>
        <pc:spChg chg="mod">
          <ac:chgData name="Jonathan Loo" userId="d2d72d48b56f45d8" providerId="LiveId" clId="{B816A1F6-97B7-4ACD-A812-B0A1120B03B6}" dt="2020-11-25T17:17:56.653" v="50772" actId="1037"/>
          <ac:spMkLst>
            <pc:docMk/>
            <pc:sldMk cId="2101637092" sldId="566"/>
            <ac:spMk id="406" creationId="{4708C2B4-201B-441F-919E-61F943919707}"/>
          </ac:spMkLst>
        </pc:spChg>
        <pc:spChg chg="mod">
          <ac:chgData name="Jonathan Loo" userId="d2d72d48b56f45d8" providerId="LiveId" clId="{B816A1F6-97B7-4ACD-A812-B0A1120B03B6}" dt="2020-11-25T17:17:50.113" v="50770" actId="1038"/>
          <ac:spMkLst>
            <pc:docMk/>
            <pc:sldMk cId="2101637092" sldId="566"/>
            <ac:spMk id="412" creationId="{3480A483-6984-4D9C-8F1E-8C0B3E508CE2}"/>
          </ac:spMkLst>
        </pc:spChg>
        <pc:spChg chg="mod">
          <ac:chgData name="Jonathan Loo" userId="d2d72d48b56f45d8" providerId="LiveId" clId="{B816A1F6-97B7-4ACD-A812-B0A1120B03B6}" dt="2020-11-26T08:05:42.912" v="54958" actId="20577"/>
          <ac:spMkLst>
            <pc:docMk/>
            <pc:sldMk cId="2101637092" sldId="566"/>
            <ac:spMk id="479" creationId="{96E516CB-B936-4B78-B7C2-A5F321BDA1D8}"/>
          </ac:spMkLst>
        </pc:spChg>
        <pc:spChg chg="mod">
          <ac:chgData name="Jonathan Loo" userId="d2d72d48b56f45d8" providerId="LiveId" clId="{B816A1F6-97B7-4ACD-A812-B0A1120B03B6}" dt="2020-11-25T17:17:56.653" v="50772" actId="1037"/>
          <ac:spMkLst>
            <pc:docMk/>
            <pc:sldMk cId="2101637092" sldId="566"/>
            <ac:spMk id="523" creationId="{6FF75D40-26C8-406A-9FED-8CA55A98B11A}"/>
          </ac:spMkLst>
        </pc:spChg>
        <pc:spChg chg="mod">
          <ac:chgData name="Jonathan Loo" userId="d2d72d48b56f45d8" providerId="LiveId" clId="{B816A1F6-97B7-4ACD-A812-B0A1120B03B6}" dt="2020-11-25T17:17:56.653" v="50772" actId="1037"/>
          <ac:spMkLst>
            <pc:docMk/>
            <pc:sldMk cId="2101637092" sldId="566"/>
            <ac:spMk id="597" creationId="{2E577C4E-FE2B-495F-90F3-1D4766418FD2}"/>
          </ac:spMkLst>
        </pc:spChg>
        <pc:spChg chg="del">
          <ac:chgData name="Jonathan Loo" userId="d2d72d48b56f45d8" providerId="LiveId" clId="{B816A1F6-97B7-4ACD-A812-B0A1120B03B6}" dt="2020-11-25T17:14:25.090" v="50510" actId="478"/>
          <ac:spMkLst>
            <pc:docMk/>
            <pc:sldMk cId="2101637092" sldId="566"/>
            <ac:spMk id="598" creationId="{9EE6DECB-63A7-4AA7-8646-4CF5FA8D1634}"/>
          </ac:spMkLst>
        </pc:spChg>
        <pc:spChg chg="mod">
          <ac:chgData name="Jonathan Loo" userId="d2d72d48b56f45d8" providerId="LiveId" clId="{B816A1F6-97B7-4ACD-A812-B0A1120B03B6}" dt="2020-11-25T17:17:56.653" v="50772" actId="1037"/>
          <ac:spMkLst>
            <pc:docMk/>
            <pc:sldMk cId="2101637092" sldId="566"/>
            <ac:spMk id="599" creationId="{A8D2DD58-5187-4803-9C39-56F905842574}"/>
          </ac:spMkLst>
        </pc:spChg>
        <pc:spChg chg="del">
          <ac:chgData name="Jonathan Loo" userId="d2d72d48b56f45d8" providerId="LiveId" clId="{B816A1F6-97B7-4ACD-A812-B0A1120B03B6}" dt="2020-11-25T17:14:27.634" v="50511" actId="478"/>
          <ac:spMkLst>
            <pc:docMk/>
            <pc:sldMk cId="2101637092" sldId="566"/>
            <ac:spMk id="600" creationId="{03F3C60B-C837-4D68-8124-21A1FBA15F57}"/>
          </ac:spMkLst>
        </pc:spChg>
        <pc:spChg chg="del">
          <ac:chgData name="Jonathan Loo" userId="d2d72d48b56f45d8" providerId="LiveId" clId="{B816A1F6-97B7-4ACD-A812-B0A1120B03B6}" dt="2020-11-25T17:14:28.577" v="50512" actId="478"/>
          <ac:spMkLst>
            <pc:docMk/>
            <pc:sldMk cId="2101637092" sldId="566"/>
            <ac:spMk id="601" creationId="{4F422C00-3101-4EFD-8F54-AAEE99797EBD}"/>
          </ac:spMkLst>
        </pc:spChg>
        <pc:spChg chg="del">
          <ac:chgData name="Jonathan Loo" userId="d2d72d48b56f45d8" providerId="LiveId" clId="{B816A1F6-97B7-4ACD-A812-B0A1120B03B6}" dt="2020-11-25T17:14:29.775" v="50513" actId="478"/>
          <ac:spMkLst>
            <pc:docMk/>
            <pc:sldMk cId="2101637092" sldId="566"/>
            <ac:spMk id="602" creationId="{50139818-142B-463A-8E30-733BED6E19D8}"/>
          </ac:spMkLst>
        </pc:spChg>
        <pc:spChg chg="del">
          <ac:chgData name="Jonathan Loo" userId="d2d72d48b56f45d8" providerId="LiveId" clId="{B816A1F6-97B7-4ACD-A812-B0A1120B03B6}" dt="2020-11-25T17:14:31.290" v="50514" actId="478"/>
          <ac:spMkLst>
            <pc:docMk/>
            <pc:sldMk cId="2101637092" sldId="566"/>
            <ac:spMk id="603" creationId="{63087291-C6CA-4CD2-A02B-4DDC30492B01}"/>
          </ac:spMkLst>
        </pc:spChg>
        <pc:spChg chg="mod">
          <ac:chgData name="Jonathan Loo" userId="d2d72d48b56f45d8" providerId="LiveId" clId="{B816A1F6-97B7-4ACD-A812-B0A1120B03B6}" dt="2020-11-25T17:17:56.653" v="50772" actId="1037"/>
          <ac:spMkLst>
            <pc:docMk/>
            <pc:sldMk cId="2101637092" sldId="566"/>
            <ac:spMk id="606" creationId="{342AEA0D-6DEF-4DF1-85F9-FF8196A77433}"/>
          </ac:spMkLst>
        </pc:spChg>
        <pc:spChg chg="mod">
          <ac:chgData name="Jonathan Loo" userId="d2d72d48b56f45d8" providerId="LiveId" clId="{B816A1F6-97B7-4ACD-A812-B0A1120B03B6}" dt="2020-11-25T17:17:56.653" v="50772" actId="1037"/>
          <ac:spMkLst>
            <pc:docMk/>
            <pc:sldMk cId="2101637092" sldId="566"/>
            <ac:spMk id="607" creationId="{7050EBA3-20ED-458E-9A43-C8798ECB49DA}"/>
          </ac:spMkLst>
        </pc:spChg>
        <pc:spChg chg="mod">
          <ac:chgData name="Jonathan Loo" userId="d2d72d48b56f45d8" providerId="LiveId" clId="{B816A1F6-97B7-4ACD-A812-B0A1120B03B6}" dt="2020-11-25T17:17:56.653" v="50772" actId="1037"/>
          <ac:spMkLst>
            <pc:docMk/>
            <pc:sldMk cId="2101637092" sldId="566"/>
            <ac:spMk id="608" creationId="{D0AEAA7A-526E-473F-A6E3-221CFD576B8E}"/>
          </ac:spMkLst>
        </pc:spChg>
        <pc:spChg chg="mod">
          <ac:chgData name="Jonathan Loo" userId="d2d72d48b56f45d8" providerId="LiveId" clId="{B816A1F6-97B7-4ACD-A812-B0A1120B03B6}" dt="2020-11-25T17:17:56.653" v="50772" actId="1037"/>
          <ac:spMkLst>
            <pc:docMk/>
            <pc:sldMk cId="2101637092" sldId="566"/>
            <ac:spMk id="609" creationId="{24C39ACE-B193-4214-9225-E7208C26386B}"/>
          </ac:spMkLst>
        </pc:spChg>
        <pc:spChg chg="del">
          <ac:chgData name="Jonathan Loo" userId="d2d72d48b56f45d8" providerId="LiveId" clId="{B816A1F6-97B7-4ACD-A812-B0A1120B03B6}" dt="2020-11-25T17:14:25.090" v="50510" actId="478"/>
          <ac:spMkLst>
            <pc:docMk/>
            <pc:sldMk cId="2101637092" sldId="566"/>
            <ac:spMk id="610" creationId="{38F0EF68-066F-4CF9-B551-9E1B6AC3157D}"/>
          </ac:spMkLst>
        </pc:spChg>
        <pc:spChg chg="del">
          <ac:chgData name="Jonathan Loo" userId="d2d72d48b56f45d8" providerId="LiveId" clId="{B816A1F6-97B7-4ACD-A812-B0A1120B03B6}" dt="2020-11-25T17:14:25.090" v="50510" actId="478"/>
          <ac:spMkLst>
            <pc:docMk/>
            <pc:sldMk cId="2101637092" sldId="566"/>
            <ac:spMk id="611" creationId="{F8391771-725A-4025-B371-110289C84B14}"/>
          </ac:spMkLst>
        </pc:spChg>
        <pc:spChg chg="del">
          <ac:chgData name="Jonathan Loo" userId="d2d72d48b56f45d8" providerId="LiveId" clId="{B816A1F6-97B7-4ACD-A812-B0A1120B03B6}" dt="2020-11-25T17:14:25.090" v="50510" actId="478"/>
          <ac:spMkLst>
            <pc:docMk/>
            <pc:sldMk cId="2101637092" sldId="566"/>
            <ac:spMk id="612" creationId="{4E0183CA-1548-4BF7-AC13-F664A9620A64}"/>
          </ac:spMkLst>
        </pc:spChg>
        <pc:spChg chg="del">
          <ac:chgData name="Jonathan Loo" userId="d2d72d48b56f45d8" providerId="LiveId" clId="{B816A1F6-97B7-4ACD-A812-B0A1120B03B6}" dt="2020-11-25T17:14:25.090" v="50510" actId="478"/>
          <ac:spMkLst>
            <pc:docMk/>
            <pc:sldMk cId="2101637092" sldId="566"/>
            <ac:spMk id="613" creationId="{BE151D03-C253-436A-A324-8D18014D0AEB}"/>
          </ac:spMkLst>
        </pc:spChg>
        <pc:spChg chg="mod">
          <ac:chgData name="Jonathan Loo" userId="d2d72d48b56f45d8" providerId="LiveId" clId="{B816A1F6-97B7-4ACD-A812-B0A1120B03B6}" dt="2020-11-25T17:17:56.653" v="50772" actId="1037"/>
          <ac:spMkLst>
            <pc:docMk/>
            <pc:sldMk cId="2101637092" sldId="566"/>
            <ac:spMk id="614" creationId="{6F51B519-E5BB-4752-9E4C-F1F8F38A2981}"/>
          </ac:spMkLst>
        </pc:spChg>
        <pc:spChg chg="mod">
          <ac:chgData name="Jonathan Loo" userId="d2d72d48b56f45d8" providerId="LiveId" clId="{B816A1F6-97B7-4ACD-A812-B0A1120B03B6}" dt="2020-11-25T17:17:56.653" v="50772" actId="1037"/>
          <ac:spMkLst>
            <pc:docMk/>
            <pc:sldMk cId="2101637092" sldId="566"/>
            <ac:spMk id="615" creationId="{FB41EED8-A766-4AB1-AE04-3C566AFD35A3}"/>
          </ac:spMkLst>
        </pc:spChg>
        <pc:spChg chg="mod">
          <ac:chgData name="Jonathan Loo" userId="d2d72d48b56f45d8" providerId="LiveId" clId="{B816A1F6-97B7-4ACD-A812-B0A1120B03B6}" dt="2020-11-25T17:17:56.653" v="50772" actId="1037"/>
          <ac:spMkLst>
            <pc:docMk/>
            <pc:sldMk cId="2101637092" sldId="566"/>
            <ac:spMk id="616" creationId="{8E805FD3-0FED-4DB1-AE7F-5AC2DA45662E}"/>
          </ac:spMkLst>
        </pc:spChg>
        <pc:spChg chg="mod">
          <ac:chgData name="Jonathan Loo" userId="d2d72d48b56f45d8" providerId="LiveId" clId="{B816A1F6-97B7-4ACD-A812-B0A1120B03B6}" dt="2020-11-25T17:17:56.653" v="50772" actId="1037"/>
          <ac:spMkLst>
            <pc:docMk/>
            <pc:sldMk cId="2101637092" sldId="566"/>
            <ac:spMk id="617" creationId="{AAE4439B-5F0B-4514-A081-4A4B0E757A15}"/>
          </ac:spMkLst>
        </pc:spChg>
        <pc:spChg chg="mod">
          <ac:chgData name="Jonathan Loo" userId="d2d72d48b56f45d8" providerId="LiveId" clId="{B816A1F6-97B7-4ACD-A812-B0A1120B03B6}" dt="2020-11-25T17:17:56.653" v="50772" actId="1037"/>
          <ac:spMkLst>
            <pc:docMk/>
            <pc:sldMk cId="2101637092" sldId="566"/>
            <ac:spMk id="630" creationId="{8398FF4A-0FD3-46FB-BBD8-804F596FD219}"/>
          </ac:spMkLst>
        </pc:spChg>
        <pc:spChg chg="del">
          <ac:chgData name="Jonathan Loo" userId="d2d72d48b56f45d8" providerId="LiveId" clId="{B816A1F6-97B7-4ACD-A812-B0A1120B03B6}" dt="2020-11-25T17:14:25.090" v="50510" actId="478"/>
          <ac:spMkLst>
            <pc:docMk/>
            <pc:sldMk cId="2101637092" sldId="566"/>
            <ac:spMk id="631" creationId="{A9F707F7-AB76-4571-906C-7F64B6684FDE}"/>
          </ac:spMkLst>
        </pc:spChg>
        <pc:spChg chg="mod">
          <ac:chgData name="Jonathan Loo" userId="d2d72d48b56f45d8" providerId="LiveId" clId="{B816A1F6-97B7-4ACD-A812-B0A1120B03B6}" dt="2020-11-25T17:17:56.653" v="50772" actId="1037"/>
          <ac:spMkLst>
            <pc:docMk/>
            <pc:sldMk cId="2101637092" sldId="566"/>
            <ac:spMk id="632" creationId="{D14CE14E-A52D-4367-933E-A05193C85DA9}"/>
          </ac:spMkLst>
        </pc:spChg>
        <pc:spChg chg="mod">
          <ac:chgData name="Jonathan Loo" userId="d2d72d48b56f45d8" providerId="LiveId" clId="{B816A1F6-97B7-4ACD-A812-B0A1120B03B6}" dt="2020-11-25T17:17:56.653" v="50772" actId="1037"/>
          <ac:spMkLst>
            <pc:docMk/>
            <pc:sldMk cId="2101637092" sldId="566"/>
            <ac:spMk id="696" creationId="{5B54C324-DC76-4CDC-8047-6287CDD84391}"/>
          </ac:spMkLst>
        </pc:spChg>
        <pc:spChg chg="del">
          <ac:chgData name="Jonathan Loo" userId="d2d72d48b56f45d8" providerId="LiveId" clId="{B816A1F6-97B7-4ACD-A812-B0A1120B03B6}" dt="2020-11-25T17:14:25.090" v="50510" actId="478"/>
          <ac:spMkLst>
            <pc:docMk/>
            <pc:sldMk cId="2101637092" sldId="566"/>
            <ac:spMk id="707" creationId="{C1EF495A-281C-43BE-BFA7-AF5308CA2D64}"/>
          </ac:spMkLst>
        </pc:spChg>
        <pc:picChg chg="del mod ord">
          <ac:chgData name="Jonathan Loo" userId="d2d72d48b56f45d8" providerId="LiveId" clId="{B816A1F6-97B7-4ACD-A812-B0A1120B03B6}" dt="2020-11-24T14:28:58.838" v="38683" actId="478"/>
          <ac:picMkLst>
            <pc:docMk/>
            <pc:sldMk cId="2101637092" sldId="566"/>
            <ac:picMk id="3" creationId="{F7051647-C121-415E-9CA0-DA8D99A4AA9C}"/>
          </ac:picMkLst>
        </pc:picChg>
        <pc:picChg chg="mod ord">
          <ac:chgData name="Jonathan Loo" userId="d2d72d48b56f45d8" providerId="LiveId" clId="{B816A1F6-97B7-4ACD-A812-B0A1120B03B6}" dt="2020-11-25T17:17:56.653" v="50772" actId="1037"/>
          <ac:picMkLst>
            <pc:docMk/>
            <pc:sldMk cId="2101637092" sldId="566"/>
            <ac:picMk id="6" creationId="{BD550B4A-A432-45F7-9D22-29FAB786A996}"/>
          </ac:picMkLst>
        </pc:picChg>
        <pc:picChg chg="del mod ord">
          <ac:chgData name="Jonathan Loo" userId="d2d72d48b56f45d8" providerId="LiveId" clId="{B816A1F6-97B7-4ACD-A812-B0A1120B03B6}" dt="2020-11-25T17:14:25.090" v="50510" actId="478"/>
          <ac:picMkLst>
            <pc:docMk/>
            <pc:sldMk cId="2101637092" sldId="566"/>
            <ac:picMk id="8" creationId="{BDCE7845-59DB-4EA6-A196-0A8A39ECB6FF}"/>
          </ac:picMkLst>
        </pc:picChg>
        <pc:picChg chg="del mod ord">
          <ac:chgData name="Jonathan Loo" userId="d2d72d48b56f45d8" providerId="LiveId" clId="{B816A1F6-97B7-4ACD-A812-B0A1120B03B6}" dt="2020-11-25T17:20:28.290" v="50805" actId="478"/>
          <ac:picMkLst>
            <pc:docMk/>
            <pc:sldMk cId="2101637092" sldId="566"/>
            <ac:picMk id="31" creationId="{01FAC26A-80E0-4267-B09A-7E6643C5CDA9}"/>
          </ac:picMkLst>
        </pc:picChg>
        <pc:picChg chg="del mod ord">
          <ac:chgData name="Jonathan Loo" userId="d2d72d48b56f45d8" providerId="LiveId" clId="{B816A1F6-97B7-4ACD-A812-B0A1120B03B6}" dt="2020-11-25T17:21:13.787" v="50820" actId="478"/>
          <ac:picMkLst>
            <pc:docMk/>
            <pc:sldMk cId="2101637092" sldId="566"/>
            <ac:picMk id="33" creationId="{A354833C-6BBA-4B0D-8F66-24E3C68C2BA4}"/>
          </ac:picMkLst>
        </pc:picChg>
        <pc:picChg chg="del mod ord">
          <ac:chgData name="Jonathan Loo" userId="d2d72d48b56f45d8" providerId="LiveId" clId="{B816A1F6-97B7-4ACD-A812-B0A1120B03B6}" dt="2020-11-25T17:21:20.641" v="50832" actId="478"/>
          <ac:picMkLst>
            <pc:docMk/>
            <pc:sldMk cId="2101637092" sldId="566"/>
            <ac:picMk id="35" creationId="{E66A4EA0-3DCB-487A-A337-D988F4FC5CE2}"/>
          </ac:picMkLst>
        </pc:picChg>
        <pc:picChg chg="mod ord">
          <ac:chgData name="Jonathan Loo" userId="d2d72d48b56f45d8" providerId="LiveId" clId="{B816A1F6-97B7-4ACD-A812-B0A1120B03B6}" dt="2020-11-25T17:21:20.642" v="50834" actId="962"/>
          <ac:picMkLst>
            <pc:docMk/>
            <pc:sldMk cId="2101637092" sldId="566"/>
            <ac:picMk id="37" creationId="{6CF1176F-3678-4665-A949-AD3FF27C9B08}"/>
          </ac:picMkLst>
        </pc:picChg>
        <pc:picChg chg="mod">
          <ac:chgData name="Jonathan Loo" userId="d2d72d48b56f45d8" providerId="LiveId" clId="{B816A1F6-97B7-4ACD-A812-B0A1120B03B6}" dt="2020-11-25T17:17:56.653" v="50772" actId="1037"/>
          <ac:picMkLst>
            <pc:docMk/>
            <pc:sldMk cId="2101637092" sldId="566"/>
            <ac:picMk id="45" creationId="{0100EAC2-8AFB-4583-A583-17FAFA4C1BDE}"/>
          </ac:picMkLst>
        </pc:picChg>
        <pc:picChg chg="mod">
          <ac:chgData name="Jonathan Loo" userId="d2d72d48b56f45d8" providerId="LiveId" clId="{B816A1F6-97B7-4ACD-A812-B0A1120B03B6}" dt="2020-11-25T17:17:56.653" v="50772" actId="1037"/>
          <ac:picMkLst>
            <pc:docMk/>
            <pc:sldMk cId="2101637092" sldId="566"/>
            <ac:picMk id="53" creationId="{5CAE3FF6-0FDC-4EAB-BD2D-83E1BA0B186D}"/>
          </ac:picMkLst>
        </pc:picChg>
        <pc:picChg chg="mod">
          <ac:chgData name="Jonathan Loo" userId="d2d72d48b56f45d8" providerId="LiveId" clId="{B816A1F6-97B7-4ACD-A812-B0A1120B03B6}" dt="2020-11-25T17:17:56.653" v="50772" actId="1037"/>
          <ac:picMkLst>
            <pc:docMk/>
            <pc:sldMk cId="2101637092" sldId="566"/>
            <ac:picMk id="57" creationId="{80F2B488-2022-4C14-B287-AFAEA1ED5997}"/>
          </ac:picMkLst>
        </pc:picChg>
        <pc:picChg chg="mod">
          <ac:chgData name="Jonathan Loo" userId="d2d72d48b56f45d8" providerId="LiveId" clId="{B816A1F6-97B7-4ACD-A812-B0A1120B03B6}" dt="2020-11-25T17:17:56.653" v="50772" actId="1037"/>
          <ac:picMkLst>
            <pc:docMk/>
            <pc:sldMk cId="2101637092" sldId="566"/>
            <ac:picMk id="81" creationId="{C48B36E2-CE11-46A6-B38B-DC8D759D7F10}"/>
          </ac:picMkLst>
        </pc:picChg>
        <pc:picChg chg="mod">
          <ac:chgData name="Jonathan Loo" userId="d2d72d48b56f45d8" providerId="LiveId" clId="{B816A1F6-97B7-4ACD-A812-B0A1120B03B6}" dt="2020-11-25T17:17:56.653" v="50772" actId="1037"/>
          <ac:picMkLst>
            <pc:docMk/>
            <pc:sldMk cId="2101637092" sldId="566"/>
            <ac:picMk id="87" creationId="{84F991E9-46F5-4CCC-92CC-4D28EE0160E4}"/>
          </ac:picMkLst>
        </pc:picChg>
        <pc:picChg chg="mod">
          <ac:chgData name="Jonathan Loo" userId="d2d72d48b56f45d8" providerId="LiveId" clId="{B816A1F6-97B7-4ACD-A812-B0A1120B03B6}" dt="2020-11-25T17:17:56.653" v="50772" actId="1037"/>
          <ac:picMkLst>
            <pc:docMk/>
            <pc:sldMk cId="2101637092" sldId="566"/>
            <ac:picMk id="89" creationId="{E7370096-98FE-4DAA-B431-338060752B61}"/>
          </ac:picMkLst>
        </pc:picChg>
        <pc:picChg chg="add del mod">
          <ac:chgData name="Jonathan Loo" userId="d2d72d48b56f45d8" providerId="LiveId" clId="{B816A1F6-97B7-4ACD-A812-B0A1120B03B6}" dt="2020-11-24T14:28:50.836" v="38669" actId="478"/>
          <ac:picMkLst>
            <pc:docMk/>
            <pc:sldMk cId="2101637092" sldId="566"/>
            <ac:picMk id="121" creationId="{40ADD6E1-9DDA-47B4-BBF1-EBDEB8FF4D18}"/>
          </ac:picMkLst>
        </pc:picChg>
        <pc:picChg chg="add del mod">
          <ac:chgData name="Jonathan Loo" userId="d2d72d48b56f45d8" providerId="LiveId" clId="{B816A1F6-97B7-4ACD-A812-B0A1120B03B6}" dt="2020-11-24T14:28:40.704" v="38654" actId="478"/>
          <ac:picMkLst>
            <pc:docMk/>
            <pc:sldMk cId="2101637092" sldId="566"/>
            <ac:picMk id="122" creationId="{DDA8EF20-18EE-411B-82C6-05D9C977AEAF}"/>
          </ac:picMkLst>
        </pc:picChg>
        <pc:picChg chg="add del mod">
          <ac:chgData name="Jonathan Loo" userId="d2d72d48b56f45d8" providerId="LiveId" clId="{B816A1F6-97B7-4ACD-A812-B0A1120B03B6}" dt="2020-11-25T17:19:59.519" v="50791" actId="478"/>
          <ac:picMkLst>
            <pc:docMk/>
            <pc:sldMk cId="2101637092" sldId="566"/>
            <ac:picMk id="152" creationId="{D68998CD-3616-4D98-96DC-EBFA5918FAD7}"/>
          </ac:picMkLst>
        </pc:picChg>
        <pc:picChg chg="mod">
          <ac:chgData name="Jonathan Loo" userId="d2d72d48b56f45d8" providerId="LiveId" clId="{B816A1F6-97B7-4ACD-A812-B0A1120B03B6}" dt="2020-11-25T17:17:56.653" v="50772" actId="1037"/>
          <ac:picMkLst>
            <pc:docMk/>
            <pc:sldMk cId="2101637092" sldId="566"/>
            <ac:picMk id="164" creationId="{EE466AA0-14CA-45D4-9482-F621B5278DB0}"/>
          </ac:picMkLst>
        </pc:picChg>
        <pc:picChg chg="mod">
          <ac:chgData name="Jonathan Loo" userId="d2d72d48b56f45d8" providerId="LiveId" clId="{B816A1F6-97B7-4ACD-A812-B0A1120B03B6}" dt="2020-11-25T17:17:56.653" v="50772" actId="1037"/>
          <ac:picMkLst>
            <pc:docMk/>
            <pc:sldMk cId="2101637092" sldId="566"/>
            <ac:picMk id="165" creationId="{FE9301B1-DA8E-4B7D-B2F1-CDDBA92AED56}"/>
          </ac:picMkLst>
        </pc:picChg>
        <pc:picChg chg="mod">
          <ac:chgData name="Jonathan Loo" userId="d2d72d48b56f45d8" providerId="LiveId" clId="{B816A1F6-97B7-4ACD-A812-B0A1120B03B6}" dt="2020-11-25T17:17:56.653" v="50772" actId="1037"/>
          <ac:picMkLst>
            <pc:docMk/>
            <pc:sldMk cId="2101637092" sldId="566"/>
            <ac:picMk id="169" creationId="{9B4C037C-5F85-40BC-AA50-16CC3F271A41}"/>
          </ac:picMkLst>
        </pc:picChg>
        <pc:picChg chg="mod">
          <ac:chgData name="Jonathan Loo" userId="d2d72d48b56f45d8" providerId="LiveId" clId="{B816A1F6-97B7-4ACD-A812-B0A1120B03B6}" dt="2020-11-25T17:17:56.653" v="50772" actId="1037"/>
          <ac:picMkLst>
            <pc:docMk/>
            <pc:sldMk cId="2101637092" sldId="566"/>
            <ac:picMk id="170" creationId="{D0FBB5DD-18C2-4CEA-AE20-78C437252FAF}"/>
          </ac:picMkLst>
        </pc:picChg>
        <pc:picChg chg="del">
          <ac:chgData name="Jonathan Loo" userId="d2d72d48b56f45d8" providerId="LiveId" clId="{B816A1F6-97B7-4ACD-A812-B0A1120B03B6}" dt="2020-11-25T17:14:25.090" v="50510" actId="478"/>
          <ac:picMkLst>
            <pc:docMk/>
            <pc:sldMk cId="2101637092" sldId="566"/>
            <ac:picMk id="244" creationId="{3286E366-8D70-4DD6-A787-3802829821E9}"/>
          </ac:picMkLst>
        </pc:picChg>
        <pc:picChg chg="del">
          <ac:chgData name="Jonathan Loo" userId="d2d72d48b56f45d8" providerId="LiveId" clId="{B816A1F6-97B7-4ACD-A812-B0A1120B03B6}" dt="2020-11-25T17:14:25.090" v="50510" actId="478"/>
          <ac:picMkLst>
            <pc:docMk/>
            <pc:sldMk cId="2101637092" sldId="566"/>
            <ac:picMk id="247" creationId="{4C7AFD80-714A-4991-8203-69C91EFDAE52}"/>
          </ac:picMkLst>
        </pc:picChg>
        <pc:picChg chg="del">
          <ac:chgData name="Jonathan Loo" userId="d2d72d48b56f45d8" providerId="LiveId" clId="{B816A1F6-97B7-4ACD-A812-B0A1120B03B6}" dt="2020-11-25T17:14:25.090" v="50510" actId="478"/>
          <ac:picMkLst>
            <pc:docMk/>
            <pc:sldMk cId="2101637092" sldId="566"/>
            <ac:picMk id="250" creationId="{F1FB6DBD-4B46-4779-ABF7-CBB2D2A79328}"/>
          </ac:picMkLst>
        </pc:picChg>
        <pc:picChg chg="mod">
          <ac:chgData name="Jonathan Loo" userId="d2d72d48b56f45d8" providerId="LiveId" clId="{B816A1F6-97B7-4ACD-A812-B0A1120B03B6}" dt="2020-11-25T17:17:56.653" v="50772" actId="1037"/>
          <ac:picMkLst>
            <pc:docMk/>
            <pc:sldMk cId="2101637092" sldId="566"/>
            <ac:picMk id="257" creationId="{E8BC11C4-7CB2-4297-A338-23AC8F4D6B6E}"/>
          </ac:picMkLst>
        </pc:picChg>
        <pc:picChg chg="mod">
          <ac:chgData name="Jonathan Loo" userId="d2d72d48b56f45d8" providerId="LiveId" clId="{B816A1F6-97B7-4ACD-A812-B0A1120B03B6}" dt="2020-11-25T17:17:56.653" v="50772" actId="1037"/>
          <ac:picMkLst>
            <pc:docMk/>
            <pc:sldMk cId="2101637092" sldId="566"/>
            <ac:picMk id="260" creationId="{31C0784B-F0FD-4B11-8193-66643FA91CCA}"/>
          </ac:picMkLst>
        </pc:picChg>
        <pc:picChg chg="mod">
          <ac:chgData name="Jonathan Loo" userId="d2d72d48b56f45d8" providerId="LiveId" clId="{B816A1F6-97B7-4ACD-A812-B0A1120B03B6}" dt="2020-11-25T17:17:56.653" v="50772" actId="1037"/>
          <ac:picMkLst>
            <pc:docMk/>
            <pc:sldMk cId="2101637092" sldId="566"/>
            <ac:picMk id="263" creationId="{4208C315-DEF6-45A6-B909-7B649BFD43FC}"/>
          </ac:picMkLst>
        </pc:picChg>
        <pc:picChg chg="mod">
          <ac:chgData name="Jonathan Loo" userId="d2d72d48b56f45d8" providerId="LiveId" clId="{B816A1F6-97B7-4ACD-A812-B0A1120B03B6}" dt="2020-11-25T17:17:56.653" v="50772" actId="1037"/>
          <ac:picMkLst>
            <pc:docMk/>
            <pc:sldMk cId="2101637092" sldId="566"/>
            <ac:picMk id="266" creationId="{E8047B0E-6D95-4F01-B41D-0364F89D6E49}"/>
          </ac:picMkLst>
        </pc:picChg>
        <pc:picChg chg="mod">
          <ac:chgData name="Jonathan Loo" userId="d2d72d48b56f45d8" providerId="LiveId" clId="{B816A1F6-97B7-4ACD-A812-B0A1120B03B6}" dt="2020-11-25T17:17:56.653" v="50772" actId="1037"/>
          <ac:picMkLst>
            <pc:docMk/>
            <pc:sldMk cId="2101637092" sldId="566"/>
            <ac:picMk id="279" creationId="{2473076C-AC38-4F59-B84D-4680F9D8C285}"/>
          </ac:picMkLst>
        </pc:picChg>
        <pc:picChg chg="mod">
          <ac:chgData name="Jonathan Loo" userId="d2d72d48b56f45d8" providerId="LiveId" clId="{B816A1F6-97B7-4ACD-A812-B0A1120B03B6}" dt="2020-11-25T17:17:56.653" v="50772" actId="1037"/>
          <ac:picMkLst>
            <pc:docMk/>
            <pc:sldMk cId="2101637092" sldId="566"/>
            <ac:picMk id="281" creationId="{48A24A3A-2FB7-4341-B6E5-AC32352C821D}"/>
          </ac:picMkLst>
        </pc:picChg>
        <pc:picChg chg="mod">
          <ac:chgData name="Jonathan Loo" userId="d2d72d48b56f45d8" providerId="LiveId" clId="{B816A1F6-97B7-4ACD-A812-B0A1120B03B6}" dt="2020-11-25T17:17:56.653" v="50772" actId="1037"/>
          <ac:picMkLst>
            <pc:docMk/>
            <pc:sldMk cId="2101637092" sldId="566"/>
            <ac:picMk id="383" creationId="{66D751CA-BD0B-48AE-A0C5-B51DFD40556D}"/>
          </ac:picMkLst>
        </pc:picChg>
        <pc:picChg chg="mod">
          <ac:chgData name="Jonathan Loo" userId="d2d72d48b56f45d8" providerId="LiveId" clId="{B816A1F6-97B7-4ACD-A812-B0A1120B03B6}" dt="2020-11-25T17:17:56.653" v="50772" actId="1037"/>
          <ac:picMkLst>
            <pc:docMk/>
            <pc:sldMk cId="2101637092" sldId="566"/>
            <ac:picMk id="388" creationId="{FECFA44C-F5AC-45B3-B51F-6CBC820644F5}"/>
          </ac:picMkLst>
        </pc:picChg>
        <pc:picChg chg="mod">
          <ac:chgData name="Jonathan Loo" userId="d2d72d48b56f45d8" providerId="LiveId" clId="{B816A1F6-97B7-4ACD-A812-B0A1120B03B6}" dt="2020-11-25T17:17:56.653" v="50772" actId="1037"/>
          <ac:picMkLst>
            <pc:docMk/>
            <pc:sldMk cId="2101637092" sldId="566"/>
            <ac:picMk id="396" creationId="{58D3E309-137F-4E6F-92BA-9427B773AEF1}"/>
          </ac:picMkLst>
        </pc:picChg>
        <pc:picChg chg="mod">
          <ac:chgData name="Jonathan Loo" userId="d2d72d48b56f45d8" providerId="LiveId" clId="{B816A1F6-97B7-4ACD-A812-B0A1120B03B6}" dt="2020-11-25T17:17:56.653" v="50772" actId="1037"/>
          <ac:picMkLst>
            <pc:docMk/>
            <pc:sldMk cId="2101637092" sldId="566"/>
            <ac:picMk id="397" creationId="{AC96080F-3C41-476E-AFC1-CE4CE8CC04D5}"/>
          </ac:picMkLst>
        </pc:picChg>
        <pc:picChg chg="mod">
          <ac:chgData name="Jonathan Loo" userId="d2d72d48b56f45d8" providerId="LiveId" clId="{B816A1F6-97B7-4ACD-A812-B0A1120B03B6}" dt="2020-11-25T17:17:56.653" v="50772" actId="1037"/>
          <ac:picMkLst>
            <pc:docMk/>
            <pc:sldMk cId="2101637092" sldId="566"/>
            <ac:picMk id="413" creationId="{143CE48F-6928-4440-9F2B-3024DFADCD3F}"/>
          </ac:picMkLst>
        </pc:picChg>
        <pc:picChg chg="mod">
          <ac:chgData name="Jonathan Loo" userId="d2d72d48b56f45d8" providerId="LiveId" clId="{B816A1F6-97B7-4ACD-A812-B0A1120B03B6}" dt="2020-11-25T17:17:56.653" v="50772" actId="1037"/>
          <ac:picMkLst>
            <pc:docMk/>
            <pc:sldMk cId="2101637092" sldId="566"/>
            <ac:picMk id="414" creationId="{2CE07D4E-4EA7-47D0-805F-A5CE80E603CC}"/>
          </ac:picMkLst>
        </pc:picChg>
        <pc:picChg chg="mod">
          <ac:chgData name="Jonathan Loo" userId="d2d72d48b56f45d8" providerId="LiveId" clId="{B816A1F6-97B7-4ACD-A812-B0A1120B03B6}" dt="2020-11-25T17:17:56.653" v="50772" actId="1037"/>
          <ac:picMkLst>
            <pc:docMk/>
            <pc:sldMk cId="2101637092" sldId="566"/>
            <ac:picMk id="415" creationId="{F9FA48F3-B8D5-4B16-AFCB-B6BFEAC19080}"/>
          </ac:picMkLst>
        </pc:picChg>
        <pc:picChg chg="mod">
          <ac:chgData name="Jonathan Loo" userId="d2d72d48b56f45d8" providerId="LiveId" clId="{B816A1F6-97B7-4ACD-A812-B0A1120B03B6}" dt="2020-11-25T17:17:56.653" v="50772" actId="1037"/>
          <ac:picMkLst>
            <pc:docMk/>
            <pc:sldMk cId="2101637092" sldId="566"/>
            <ac:picMk id="419" creationId="{3EA8AD54-1C88-4ECD-BAAD-9DAF37236262}"/>
          </ac:picMkLst>
        </pc:picChg>
        <pc:picChg chg="mod">
          <ac:chgData name="Jonathan Loo" userId="d2d72d48b56f45d8" providerId="LiveId" clId="{B816A1F6-97B7-4ACD-A812-B0A1120B03B6}" dt="2020-11-25T17:17:56.653" v="50772" actId="1037"/>
          <ac:picMkLst>
            <pc:docMk/>
            <pc:sldMk cId="2101637092" sldId="566"/>
            <ac:picMk id="468" creationId="{B1949AEA-169C-4760-9485-D4871931EAC8}"/>
          </ac:picMkLst>
        </pc:picChg>
        <pc:picChg chg="mod">
          <ac:chgData name="Jonathan Loo" userId="d2d72d48b56f45d8" providerId="LiveId" clId="{B816A1F6-97B7-4ACD-A812-B0A1120B03B6}" dt="2020-11-25T17:17:56.653" v="50772" actId="1037"/>
          <ac:picMkLst>
            <pc:docMk/>
            <pc:sldMk cId="2101637092" sldId="566"/>
            <ac:picMk id="470" creationId="{D0E7A002-89BB-4AD6-8DB1-47985E03B52C}"/>
          </ac:picMkLst>
        </pc:picChg>
        <pc:picChg chg="mod">
          <ac:chgData name="Jonathan Loo" userId="d2d72d48b56f45d8" providerId="LiveId" clId="{B816A1F6-97B7-4ACD-A812-B0A1120B03B6}" dt="2020-11-25T17:17:56.653" v="50772" actId="1037"/>
          <ac:picMkLst>
            <pc:docMk/>
            <pc:sldMk cId="2101637092" sldId="566"/>
            <ac:picMk id="532" creationId="{204BA894-6C7B-41DC-B4D6-73C45F6912E9}"/>
          </ac:picMkLst>
        </pc:picChg>
        <pc:picChg chg="mod">
          <ac:chgData name="Jonathan Loo" userId="d2d72d48b56f45d8" providerId="LiveId" clId="{B816A1F6-97B7-4ACD-A812-B0A1120B03B6}" dt="2020-11-25T17:17:56.653" v="50772" actId="1037"/>
          <ac:picMkLst>
            <pc:docMk/>
            <pc:sldMk cId="2101637092" sldId="566"/>
            <ac:picMk id="536" creationId="{404377CD-05B1-4840-AAF6-E53FBE1615B0}"/>
          </ac:picMkLst>
        </pc:picChg>
        <pc:picChg chg="mod">
          <ac:chgData name="Jonathan Loo" userId="d2d72d48b56f45d8" providerId="LiveId" clId="{B816A1F6-97B7-4ACD-A812-B0A1120B03B6}" dt="2020-11-25T17:17:56.653" v="50772" actId="1037"/>
          <ac:picMkLst>
            <pc:docMk/>
            <pc:sldMk cId="2101637092" sldId="566"/>
            <ac:picMk id="540" creationId="{579E3EAD-31DC-425A-BE1F-4FFEDE5724DC}"/>
          </ac:picMkLst>
        </pc:picChg>
        <pc:picChg chg="mod">
          <ac:chgData name="Jonathan Loo" userId="d2d72d48b56f45d8" providerId="LiveId" clId="{B816A1F6-97B7-4ACD-A812-B0A1120B03B6}" dt="2020-11-25T17:17:56.653" v="50772" actId="1037"/>
          <ac:picMkLst>
            <pc:docMk/>
            <pc:sldMk cId="2101637092" sldId="566"/>
            <ac:picMk id="661" creationId="{9C760677-5250-474F-BB90-5C691B6A068D}"/>
          </ac:picMkLst>
        </pc:picChg>
        <pc:picChg chg="mod">
          <ac:chgData name="Jonathan Loo" userId="d2d72d48b56f45d8" providerId="LiveId" clId="{B816A1F6-97B7-4ACD-A812-B0A1120B03B6}" dt="2020-11-25T17:17:56.653" v="50772" actId="1037"/>
          <ac:picMkLst>
            <pc:docMk/>
            <pc:sldMk cId="2101637092" sldId="566"/>
            <ac:picMk id="682" creationId="{BDF65F0F-7DEF-4910-B8B6-17E42711B5EF}"/>
          </ac:picMkLst>
        </pc:picChg>
        <pc:picChg chg="mod">
          <ac:chgData name="Jonathan Loo" userId="d2d72d48b56f45d8" providerId="LiveId" clId="{B816A1F6-97B7-4ACD-A812-B0A1120B03B6}" dt="2020-11-25T17:17:56.653" v="50772" actId="1037"/>
          <ac:picMkLst>
            <pc:docMk/>
            <pc:sldMk cId="2101637092" sldId="566"/>
            <ac:picMk id="684" creationId="{CE98E980-D1CE-41BC-960E-B05A8A3D298D}"/>
          </ac:picMkLst>
        </pc:picChg>
        <pc:picChg chg="del">
          <ac:chgData name="Jonathan Loo" userId="d2d72d48b56f45d8" providerId="LiveId" clId="{B816A1F6-97B7-4ACD-A812-B0A1120B03B6}" dt="2020-11-25T17:14:25.090" v="50510" actId="478"/>
          <ac:picMkLst>
            <pc:docMk/>
            <pc:sldMk cId="2101637092" sldId="566"/>
            <ac:picMk id="686" creationId="{A5486B5B-0A14-4D36-9799-96512D526800}"/>
          </ac:picMkLst>
        </pc:picChg>
        <pc:picChg chg="mod">
          <ac:chgData name="Jonathan Loo" userId="d2d72d48b56f45d8" providerId="LiveId" clId="{B816A1F6-97B7-4ACD-A812-B0A1120B03B6}" dt="2020-11-25T17:17:56.653" v="50772" actId="1037"/>
          <ac:picMkLst>
            <pc:docMk/>
            <pc:sldMk cId="2101637092" sldId="566"/>
            <ac:picMk id="691" creationId="{DB39039A-CFBB-41A3-AD8F-F5D135A00EC4}"/>
          </ac:picMkLst>
        </pc:picChg>
        <pc:picChg chg="mod">
          <ac:chgData name="Jonathan Loo" userId="d2d72d48b56f45d8" providerId="LiveId" clId="{B816A1F6-97B7-4ACD-A812-B0A1120B03B6}" dt="2020-11-25T17:17:56.653" v="50772" actId="1037"/>
          <ac:picMkLst>
            <pc:docMk/>
            <pc:sldMk cId="2101637092" sldId="566"/>
            <ac:picMk id="693" creationId="{AC221BD4-101F-4242-B174-D43829BE541A}"/>
          </ac:picMkLst>
        </pc:picChg>
        <pc:picChg chg="mod">
          <ac:chgData name="Jonathan Loo" userId="d2d72d48b56f45d8" providerId="LiveId" clId="{B816A1F6-97B7-4ACD-A812-B0A1120B03B6}" dt="2020-11-25T17:17:56.653" v="50772" actId="1037"/>
          <ac:picMkLst>
            <pc:docMk/>
            <pc:sldMk cId="2101637092" sldId="566"/>
            <ac:picMk id="695" creationId="{DD42B7F5-A1BB-4A27-A2C8-C5F4D373DFFB}"/>
          </ac:picMkLst>
        </pc:picChg>
        <pc:picChg chg="del">
          <ac:chgData name="Jonathan Loo" userId="d2d72d48b56f45d8" providerId="LiveId" clId="{B816A1F6-97B7-4ACD-A812-B0A1120B03B6}" dt="2020-11-25T17:14:25.090" v="50510" actId="478"/>
          <ac:picMkLst>
            <pc:docMk/>
            <pc:sldMk cId="2101637092" sldId="566"/>
            <ac:picMk id="698" creationId="{3950AF1E-AE01-4ADC-9F87-33DEFEE5B31A}"/>
          </ac:picMkLst>
        </pc:picChg>
        <pc:picChg chg="mod">
          <ac:chgData name="Jonathan Loo" userId="d2d72d48b56f45d8" providerId="LiveId" clId="{B816A1F6-97B7-4ACD-A812-B0A1120B03B6}" dt="2020-11-25T17:17:56.653" v="50772" actId="1037"/>
          <ac:picMkLst>
            <pc:docMk/>
            <pc:sldMk cId="2101637092" sldId="566"/>
            <ac:picMk id="700" creationId="{A039C9AE-74AE-4232-980E-D32FC99A301C}"/>
          </ac:picMkLst>
        </pc:picChg>
        <pc:picChg chg="mod">
          <ac:chgData name="Jonathan Loo" userId="d2d72d48b56f45d8" providerId="LiveId" clId="{B816A1F6-97B7-4ACD-A812-B0A1120B03B6}" dt="2020-11-25T17:17:56.653" v="50772" actId="1037"/>
          <ac:picMkLst>
            <pc:docMk/>
            <pc:sldMk cId="2101637092" sldId="566"/>
            <ac:picMk id="702" creationId="{BFA346B7-BA60-40B0-A267-6467E0EC080E}"/>
          </ac:picMkLst>
        </pc:picChg>
        <pc:cxnChg chg="mod">
          <ac:chgData name="Jonathan Loo" userId="d2d72d48b56f45d8" providerId="LiveId" clId="{B816A1F6-97B7-4ACD-A812-B0A1120B03B6}" dt="2020-11-25T17:17:56.653" v="50772" actId="1037"/>
          <ac:cxnSpMkLst>
            <pc:docMk/>
            <pc:sldMk cId="2101637092" sldId="566"/>
            <ac:cxnSpMk id="230" creationId="{569E0FB6-32AF-4A8B-AD81-90A5D1DCFFF0}"/>
          </ac:cxnSpMkLst>
        </pc:cxnChg>
        <pc:cxnChg chg="mod">
          <ac:chgData name="Jonathan Loo" userId="d2d72d48b56f45d8" providerId="LiveId" clId="{B816A1F6-97B7-4ACD-A812-B0A1120B03B6}" dt="2020-11-25T17:17:56.653" v="50772" actId="1037"/>
          <ac:cxnSpMkLst>
            <pc:docMk/>
            <pc:sldMk cId="2101637092" sldId="566"/>
            <ac:cxnSpMk id="345" creationId="{349BABED-E808-4ABB-A9F8-1FAB53C58B13}"/>
          </ac:cxnSpMkLst>
        </pc:cxnChg>
        <pc:cxnChg chg="mod">
          <ac:chgData name="Jonathan Loo" userId="d2d72d48b56f45d8" providerId="LiveId" clId="{B816A1F6-97B7-4ACD-A812-B0A1120B03B6}" dt="2020-11-25T17:17:56.653" v="50772" actId="1037"/>
          <ac:cxnSpMkLst>
            <pc:docMk/>
            <pc:sldMk cId="2101637092" sldId="566"/>
            <ac:cxnSpMk id="348" creationId="{49D47885-4A55-4FA3-B593-487F5DB0C54C}"/>
          </ac:cxnSpMkLst>
        </pc:cxnChg>
        <pc:cxnChg chg="mod">
          <ac:chgData name="Jonathan Loo" userId="d2d72d48b56f45d8" providerId="LiveId" clId="{B816A1F6-97B7-4ACD-A812-B0A1120B03B6}" dt="2020-11-25T17:17:56.653" v="50772" actId="1037"/>
          <ac:cxnSpMkLst>
            <pc:docMk/>
            <pc:sldMk cId="2101637092" sldId="566"/>
            <ac:cxnSpMk id="362" creationId="{853C8733-9C18-4AE5-A71D-77EBC2A1E65A}"/>
          </ac:cxnSpMkLst>
        </pc:cxnChg>
        <pc:cxnChg chg="mod">
          <ac:chgData name="Jonathan Loo" userId="d2d72d48b56f45d8" providerId="LiveId" clId="{B816A1F6-97B7-4ACD-A812-B0A1120B03B6}" dt="2020-11-25T17:17:56.653" v="50772" actId="1037"/>
          <ac:cxnSpMkLst>
            <pc:docMk/>
            <pc:sldMk cId="2101637092" sldId="566"/>
            <ac:cxnSpMk id="365" creationId="{88C65B21-30FB-48D9-A040-D6A2277FA221}"/>
          </ac:cxnSpMkLst>
        </pc:cxnChg>
        <pc:cxnChg chg="mod">
          <ac:chgData name="Jonathan Loo" userId="d2d72d48b56f45d8" providerId="LiveId" clId="{B816A1F6-97B7-4ACD-A812-B0A1120B03B6}" dt="2020-11-25T17:17:56.653" v="50772" actId="1037"/>
          <ac:cxnSpMkLst>
            <pc:docMk/>
            <pc:sldMk cId="2101637092" sldId="566"/>
            <ac:cxnSpMk id="368" creationId="{CC7C9A02-F2B7-403E-A55A-76E9FD483A40}"/>
          </ac:cxnSpMkLst>
        </pc:cxnChg>
        <pc:cxnChg chg="mod">
          <ac:chgData name="Jonathan Loo" userId="d2d72d48b56f45d8" providerId="LiveId" clId="{B816A1F6-97B7-4ACD-A812-B0A1120B03B6}" dt="2020-11-25T17:17:56.653" v="50772" actId="1037"/>
          <ac:cxnSpMkLst>
            <pc:docMk/>
            <pc:sldMk cId="2101637092" sldId="566"/>
            <ac:cxnSpMk id="371" creationId="{19715118-84D3-4BCA-8441-772C03EA68B3}"/>
          </ac:cxnSpMkLst>
        </pc:cxnChg>
        <pc:cxnChg chg="mod">
          <ac:chgData name="Jonathan Loo" userId="d2d72d48b56f45d8" providerId="LiveId" clId="{B816A1F6-97B7-4ACD-A812-B0A1120B03B6}" dt="2020-11-25T17:17:56.653" v="50772" actId="1037"/>
          <ac:cxnSpMkLst>
            <pc:docMk/>
            <pc:sldMk cId="2101637092" sldId="566"/>
            <ac:cxnSpMk id="410" creationId="{37D36D8F-8837-4345-B94F-3F0C5C6BB295}"/>
          </ac:cxnSpMkLst>
        </pc:cxnChg>
        <pc:cxnChg chg="mod">
          <ac:chgData name="Jonathan Loo" userId="d2d72d48b56f45d8" providerId="LiveId" clId="{B816A1F6-97B7-4ACD-A812-B0A1120B03B6}" dt="2020-11-25T17:17:56.653" v="50772" actId="1037"/>
          <ac:cxnSpMkLst>
            <pc:docMk/>
            <pc:sldMk cId="2101637092" sldId="566"/>
            <ac:cxnSpMk id="416" creationId="{54F3568F-EBAE-4CC8-968D-E91E9BFB9AFF}"/>
          </ac:cxnSpMkLst>
        </pc:cxnChg>
        <pc:cxnChg chg="mod">
          <ac:chgData name="Jonathan Loo" userId="d2d72d48b56f45d8" providerId="LiveId" clId="{B816A1F6-97B7-4ACD-A812-B0A1120B03B6}" dt="2020-11-25T17:17:56.653" v="50772" actId="1037"/>
          <ac:cxnSpMkLst>
            <pc:docMk/>
            <pc:sldMk cId="2101637092" sldId="566"/>
            <ac:cxnSpMk id="417" creationId="{7F31DF59-3F1D-49E0-8DFB-05C8C61707D9}"/>
          </ac:cxnSpMkLst>
        </pc:cxnChg>
        <pc:cxnChg chg="mod">
          <ac:chgData name="Jonathan Loo" userId="d2d72d48b56f45d8" providerId="LiveId" clId="{B816A1F6-97B7-4ACD-A812-B0A1120B03B6}" dt="2020-11-25T17:17:56.653" v="50772" actId="1037"/>
          <ac:cxnSpMkLst>
            <pc:docMk/>
            <pc:sldMk cId="2101637092" sldId="566"/>
            <ac:cxnSpMk id="418" creationId="{A62B4768-9AB8-42BB-8C6F-527E36352CB6}"/>
          </ac:cxnSpMkLst>
        </pc:cxnChg>
        <pc:cxnChg chg="mod">
          <ac:chgData name="Jonathan Loo" userId="d2d72d48b56f45d8" providerId="LiveId" clId="{B816A1F6-97B7-4ACD-A812-B0A1120B03B6}" dt="2020-11-25T17:17:56.653" v="50772" actId="1037"/>
          <ac:cxnSpMkLst>
            <pc:docMk/>
            <pc:sldMk cId="2101637092" sldId="566"/>
            <ac:cxnSpMk id="633" creationId="{E76C6035-BE85-43E8-B5FD-1A057ABCB7DF}"/>
          </ac:cxnSpMkLst>
        </pc:cxnChg>
        <pc:cxnChg chg="mod">
          <ac:chgData name="Jonathan Loo" userId="d2d72d48b56f45d8" providerId="LiveId" clId="{B816A1F6-97B7-4ACD-A812-B0A1120B03B6}" dt="2020-11-25T17:17:56.653" v="50772" actId="1037"/>
          <ac:cxnSpMkLst>
            <pc:docMk/>
            <pc:sldMk cId="2101637092" sldId="566"/>
            <ac:cxnSpMk id="634" creationId="{7B03E46B-EE0B-476D-BA46-F3745441F527}"/>
          </ac:cxnSpMkLst>
        </pc:cxnChg>
        <pc:cxnChg chg="mod">
          <ac:chgData name="Jonathan Loo" userId="d2d72d48b56f45d8" providerId="LiveId" clId="{B816A1F6-97B7-4ACD-A812-B0A1120B03B6}" dt="2020-11-25T17:17:56.653" v="50772" actId="1037"/>
          <ac:cxnSpMkLst>
            <pc:docMk/>
            <pc:sldMk cId="2101637092" sldId="566"/>
            <ac:cxnSpMk id="635" creationId="{C51E7757-D8A1-45BC-97F9-858338B0A587}"/>
          </ac:cxnSpMkLst>
        </pc:cxnChg>
        <pc:cxnChg chg="mod">
          <ac:chgData name="Jonathan Loo" userId="d2d72d48b56f45d8" providerId="LiveId" clId="{B816A1F6-97B7-4ACD-A812-B0A1120B03B6}" dt="2020-11-25T17:17:56.653" v="50772" actId="1037"/>
          <ac:cxnSpMkLst>
            <pc:docMk/>
            <pc:sldMk cId="2101637092" sldId="566"/>
            <ac:cxnSpMk id="636" creationId="{7D2F8681-DAA9-4BC9-A955-BCA3F725B65C}"/>
          </ac:cxnSpMkLst>
        </pc:cxnChg>
        <pc:cxnChg chg="mod">
          <ac:chgData name="Jonathan Loo" userId="d2d72d48b56f45d8" providerId="LiveId" clId="{B816A1F6-97B7-4ACD-A812-B0A1120B03B6}" dt="2020-11-25T17:17:56.653" v="50772" actId="1037"/>
          <ac:cxnSpMkLst>
            <pc:docMk/>
            <pc:sldMk cId="2101637092" sldId="566"/>
            <ac:cxnSpMk id="637" creationId="{0C3E7D0A-1803-42F6-BA4D-BD7537213958}"/>
          </ac:cxnSpMkLst>
        </pc:cxnChg>
        <pc:cxnChg chg="mod">
          <ac:chgData name="Jonathan Loo" userId="d2d72d48b56f45d8" providerId="LiveId" clId="{B816A1F6-97B7-4ACD-A812-B0A1120B03B6}" dt="2020-11-25T17:17:56.653" v="50772" actId="1037"/>
          <ac:cxnSpMkLst>
            <pc:docMk/>
            <pc:sldMk cId="2101637092" sldId="566"/>
            <ac:cxnSpMk id="638" creationId="{E284545F-1894-4AF7-B0E4-4442939E768D}"/>
          </ac:cxnSpMkLst>
        </pc:cxnChg>
        <pc:cxnChg chg="mod">
          <ac:chgData name="Jonathan Loo" userId="d2d72d48b56f45d8" providerId="LiveId" clId="{B816A1F6-97B7-4ACD-A812-B0A1120B03B6}" dt="2020-11-25T17:17:56.653" v="50772" actId="1037"/>
          <ac:cxnSpMkLst>
            <pc:docMk/>
            <pc:sldMk cId="2101637092" sldId="566"/>
            <ac:cxnSpMk id="639" creationId="{37669A2F-A2F7-4231-B35E-45A81696C209}"/>
          </ac:cxnSpMkLst>
        </pc:cxnChg>
        <pc:cxnChg chg="mod">
          <ac:chgData name="Jonathan Loo" userId="d2d72d48b56f45d8" providerId="LiveId" clId="{B816A1F6-97B7-4ACD-A812-B0A1120B03B6}" dt="2020-11-25T17:17:56.653" v="50772" actId="1037"/>
          <ac:cxnSpMkLst>
            <pc:docMk/>
            <pc:sldMk cId="2101637092" sldId="566"/>
            <ac:cxnSpMk id="640" creationId="{2545B11C-28B3-4647-98D4-2F2390C81A8A}"/>
          </ac:cxnSpMkLst>
        </pc:cxnChg>
        <pc:cxnChg chg="mod">
          <ac:chgData name="Jonathan Loo" userId="d2d72d48b56f45d8" providerId="LiveId" clId="{B816A1F6-97B7-4ACD-A812-B0A1120B03B6}" dt="2020-11-25T17:17:56.653" v="50772" actId="1037"/>
          <ac:cxnSpMkLst>
            <pc:docMk/>
            <pc:sldMk cId="2101637092" sldId="566"/>
            <ac:cxnSpMk id="641" creationId="{555FC3BD-D7AF-4A1F-AA78-DD7FCD0BB000}"/>
          </ac:cxnSpMkLst>
        </pc:cxnChg>
        <pc:cxnChg chg="mod">
          <ac:chgData name="Jonathan Loo" userId="d2d72d48b56f45d8" providerId="LiveId" clId="{B816A1F6-97B7-4ACD-A812-B0A1120B03B6}" dt="2020-11-25T17:17:56.653" v="50772" actId="1037"/>
          <ac:cxnSpMkLst>
            <pc:docMk/>
            <pc:sldMk cId="2101637092" sldId="566"/>
            <ac:cxnSpMk id="642" creationId="{5E67855D-1266-4249-BCCE-EDA96ECD01B8}"/>
          </ac:cxnSpMkLst>
        </pc:cxnChg>
        <pc:cxnChg chg="mod">
          <ac:chgData name="Jonathan Loo" userId="d2d72d48b56f45d8" providerId="LiveId" clId="{B816A1F6-97B7-4ACD-A812-B0A1120B03B6}" dt="2020-11-25T17:17:56.653" v="50772" actId="1037"/>
          <ac:cxnSpMkLst>
            <pc:docMk/>
            <pc:sldMk cId="2101637092" sldId="566"/>
            <ac:cxnSpMk id="643" creationId="{E8636ADA-1DF6-4614-9242-EE00DB33C531}"/>
          </ac:cxnSpMkLst>
        </pc:cxnChg>
        <pc:cxnChg chg="mod">
          <ac:chgData name="Jonathan Loo" userId="d2d72d48b56f45d8" providerId="LiveId" clId="{B816A1F6-97B7-4ACD-A812-B0A1120B03B6}" dt="2020-11-25T17:17:56.653" v="50772" actId="1037"/>
          <ac:cxnSpMkLst>
            <pc:docMk/>
            <pc:sldMk cId="2101637092" sldId="566"/>
            <ac:cxnSpMk id="644" creationId="{96811F78-F8AC-4392-B109-2EB3C7F4811A}"/>
          </ac:cxnSpMkLst>
        </pc:cxnChg>
        <pc:cxnChg chg="mod">
          <ac:chgData name="Jonathan Loo" userId="d2d72d48b56f45d8" providerId="LiveId" clId="{B816A1F6-97B7-4ACD-A812-B0A1120B03B6}" dt="2020-11-25T17:17:56.653" v="50772" actId="1037"/>
          <ac:cxnSpMkLst>
            <pc:docMk/>
            <pc:sldMk cId="2101637092" sldId="566"/>
            <ac:cxnSpMk id="645" creationId="{E2D876FE-988B-44D7-A461-484B70EB0BD3}"/>
          </ac:cxnSpMkLst>
        </pc:cxnChg>
        <pc:cxnChg chg="mod">
          <ac:chgData name="Jonathan Loo" userId="d2d72d48b56f45d8" providerId="LiveId" clId="{B816A1F6-97B7-4ACD-A812-B0A1120B03B6}" dt="2020-11-25T17:17:56.653" v="50772" actId="1037"/>
          <ac:cxnSpMkLst>
            <pc:docMk/>
            <pc:sldMk cId="2101637092" sldId="566"/>
            <ac:cxnSpMk id="646" creationId="{935FAFF5-F6F3-4495-AB29-AD4152A773C8}"/>
          </ac:cxnSpMkLst>
        </pc:cxnChg>
        <pc:cxnChg chg="mod">
          <ac:chgData name="Jonathan Loo" userId="d2d72d48b56f45d8" providerId="LiveId" clId="{B816A1F6-97B7-4ACD-A812-B0A1120B03B6}" dt="2020-11-25T17:17:56.653" v="50772" actId="1037"/>
          <ac:cxnSpMkLst>
            <pc:docMk/>
            <pc:sldMk cId="2101637092" sldId="566"/>
            <ac:cxnSpMk id="647" creationId="{E90ED1E3-53E0-4B99-9B2B-CFC5A13BA8E1}"/>
          </ac:cxnSpMkLst>
        </pc:cxnChg>
        <pc:cxnChg chg="mod">
          <ac:chgData name="Jonathan Loo" userId="d2d72d48b56f45d8" providerId="LiveId" clId="{B816A1F6-97B7-4ACD-A812-B0A1120B03B6}" dt="2020-11-25T17:17:56.653" v="50772" actId="1037"/>
          <ac:cxnSpMkLst>
            <pc:docMk/>
            <pc:sldMk cId="2101637092" sldId="566"/>
            <ac:cxnSpMk id="648" creationId="{B9489899-F1C4-4236-BB0C-B357F981F3B9}"/>
          </ac:cxnSpMkLst>
        </pc:cxnChg>
        <pc:cxnChg chg="mod">
          <ac:chgData name="Jonathan Loo" userId="d2d72d48b56f45d8" providerId="LiveId" clId="{B816A1F6-97B7-4ACD-A812-B0A1120B03B6}" dt="2020-11-25T17:17:56.653" v="50772" actId="1037"/>
          <ac:cxnSpMkLst>
            <pc:docMk/>
            <pc:sldMk cId="2101637092" sldId="566"/>
            <ac:cxnSpMk id="649" creationId="{3D7456C2-C217-4D4E-81A4-0888A59EFFD8}"/>
          </ac:cxnSpMkLst>
        </pc:cxnChg>
        <pc:cxnChg chg="mod">
          <ac:chgData name="Jonathan Loo" userId="d2d72d48b56f45d8" providerId="LiveId" clId="{B816A1F6-97B7-4ACD-A812-B0A1120B03B6}" dt="2020-11-25T17:17:56.653" v="50772" actId="1037"/>
          <ac:cxnSpMkLst>
            <pc:docMk/>
            <pc:sldMk cId="2101637092" sldId="566"/>
            <ac:cxnSpMk id="650" creationId="{9116411C-3C24-4461-91E9-009F07C245CA}"/>
          </ac:cxnSpMkLst>
        </pc:cxnChg>
        <pc:cxnChg chg="mod">
          <ac:chgData name="Jonathan Loo" userId="d2d72d48b56f45d8" providerId="LiveId" clId="{B816A1F6-97B7-4ACD-A812-B0A1120B03B6}" dt="2020-11-25T17:17:56.653" v="50772" actId="1037"/>
          <ac:cxnSpMkLst>
            <pc:docMk/>
            <pc:sldMk cId="2101637092" sldId="566"/>
            <ac:cxnSpMk id="651" creationId="{98F05878-8724-4576-89E0-4C197846D8DE}"/>
          </ac:cxnSpMkLst>
        </pc:cxnChg>
        <pc:cxnChg chg="mod">
          <ac:chgData name="Jonathan Loo" userId="d2d72d48b56f45d8" providerId="LiveId" clId="{B816A1F6-97B7-4ACD-A812-B0A1120B03B6}" dt="2020-11-25T17:17:56.653" v="50772" actId="1037"/>
          <ac:cxnSpMkLst>
            <pc:docMk/>
            <pc:sldMk cId="2101637092" sldId="566"/>
            <ac:cxnSpMk id="652" creationId="{2082F39E-C6E1-428F-AB1F-188F4B1543B1}"/>
          </ac:cxnSpMkLst>
        </pc:cxnChg>
        <pc:cxnChg chg="mod">
          <ac:chgData name="Jonathan Loo" userId="d2d72d48b56f45d8" providerId="LiveId" clId="{B816A1F6-97B7-4ACD-A812-B0A1120B03B6}" dt="2020-11-25T17:17:56.653" v="50772" actId="1037"/>
          <ac:cxnSpMkLst>
            <pc:docMk/>
            <pc:sldMk cId="2101637092" sldId="566"/>
            <ac:cxnSpMk id="653" creationId="{650B50A0-7B89-4E14-981C-A27A3899253D}"/>
          </ac:cxnSpMkLst>
        </pc:cxnChg>
        <pc:cxnChg chg="mod">
          <ac:chgData name="Jonathan Loo" userId="d2d72d48b56f45d8" providerId="LiveId" clId="{B816A1F6-97B7-4ACD-A812-B0A1120B03B6}" dt="2020-11-25T17:17:56.653" v="50772" actId="1037"/>
          <ac:cxnSpMkLst>
            <pc:docMk/>
            <pc:sldMk cId="2101637092" sldId="566"/>
            <ac:cxnSpMk id="654" creationId="{CF8B2919-5FB4-406A-BE7C-B1F83A2DD071}"/>
          </ac:cxnSpMkLst>
        </pc:cxnChg>
        <pc:cxnChg chg="mod">
          <ac:chgData name="Jonathan Loo" userId="d2d72d48b56f45d8" providerId="LiveId" clId="{B816A1F6-97B7-4ACD-A812-B0A1120B03B6}" dt="2020-11-25T17:17:56.653" v="50772" actId="1037"/>
          <ac:cxnSpMkLst>
            <pc:docMk/>
            <pc:sldMk cId="2101637092" sldId="566"/>
            <ac:cxnSpMk id="655" creationId="{FFF5EF96-D7B3-42EB-88F9-C22E7C0F62FA}"/>
          </ac:cxnSpMkLst>
        </pc:cxnChg>
        <pc:cxnChg chg="mod">
          <ac:chgData name="Jonathan Loo" userId="d2d72d48b56f45d8" providerId="LiveId" clId="{B816A1F6-97B7-4ACD-A812-B0A1120B03B6}" dt="2020-11-25T17:17:56.653" v="50772" actId="1037"/>
          <ac:cxnSpMkLst>
            <pc:docMk/>
            <pc:sldMk cId="2101637092" sldId="566"/>
            <ac:cxnSpMk id="656" creationId="{02DD64BB-02CB-429E-B5D4-F8F668C395F5}"/>
          </ac:cxnSpMkLst>
        </pc:cxnChg>
        <pc:cxnChg chg="mod">
          <ac:chgData name="Jonathan Loo" userId="d2d72d48b56f45d8" providerId="LiveId" clId="{B816A1F6-97B7-4ACD-A812-B0A1120B03B6}" dt="2020-11-25T17:17:56.653" v="50772" actId="1037"/>
          <ac:cxnSpMkLst>
            <pc:docMk/>
            <pc:sldMk cId="2101637092" sldId="566"/>
            <ac:cxnSpMk id="657" creationId="{1EABC095-506F-4EEE-98C7-21BF8BBB09A5}"/>
          </ac:cxnSpMkLst>
        </pc:cxnChg>
        <pc:cxnChg chg="mod">
          <ac:chgData name="Jonathan Loo" userId="d2d72d48b56f45d8" providerId="LiveId" clId="{B816A1F6-97B7-4ACD-A812-B0A1120B03B6}" dt="2020-11-25T17:17:56.653" v="50772" actId="1037"/>
          <ac:cxnSpMkLst>
            <pc:docMk/>
            <pc:sldMk cId="2101637092" sldId="566"/>
            <ac:cxnSpMk id="662" creationId="{AE0B2A71-9AC5-49B7-948D-4F63D29F6553}"/>
          </ac:cxnSpMkLst>
        </pc:cxnChg>
        <pc:cxnChg chg="del mod">
          <ac:chgData name="Jonathan Loo" userId="d2d72d48b56f45d8" providerId="LiveId" clId="{B816A1F6-97B7-4ACD-A812-B0A1120B03B6}" dt="2020-11-25T17:14:25.090" v="50510" actId="478"/>
          <ac:cxnSpMkLst>
            <pc:docMk/>
            <pc:sldMk cId="2101637092" sldId="566"/>
            <ac:cxnSpMk id="663" creationId="{B2270F43-7D87-4122-A5B0-EF2206AA8F0C}"/>
          </ac:cxnSpMkLst>
        </pc:cxnChg>
        <pc:cxnChg chg="mod">
          <ac:chgData name="Jonathan Loo" userId="d2d72d48b56f45d8" providerId="LiveId" clId="{B816A1F6-97B7-4ACD-A812-B0A1120B03B6}" dt="2020-11-25T17:17:56.653" v="50772" actId="1037"/>
          <ac:cxnSpMkLst>
            <pc:docMk/>
            <pc:sldMk cId="2101637092" sldId="566"/>
            <ac:cxnSpMk id="664" creationId="{8027F7BD-3C18-47C5-B959-08CDA34E7171}"/>
          </ac:cxnSpMkLst>
        </pc:cxnChg>
        <pc:cxnChg chg="mod">
          <ac:chgData name="Jonathan Loo" userId="d2d72d48b56f45d8" providerId="LiveId" clId="{B816A1F6-97B7-4ACD-A812-B0A1120B03B6}" dt="2020-11-25T17:17:56.653" v="50772" actId="1037"/>
          <ac:cxnSpMkLst>
            <pc:docMk/>
            <pc:sldMk cId="2101637092" sldId="566"/>
            <ac:cxnSpMk id="665" creationId="{0AD1E2CF-F716-43F1-AB14-5734E8D49DB2}"/>
          </ac:cxnSpMkLst>
        </pc:cxnChg>
        <pc:cxnChg chg="mod">
          <ac:chgData name="Jonathan Loo" userId="d2d72d48b56f45d8" providerId="LiveId" clId="{B816A1F6-97B7-4ACD-A812-B0A1120B03B6}" dt="2020-11-25T17:17:56.653" v="50772" actId="1037"/>
          <ac:cxnSpMkLst>
            <pc:docMk/>
            <pc:sldMk cId="2101637092" sldId="566"/>
            <ac:cxnSpMk id="666" creationId="{6FDD276A-049B-41B1-9988-E531CAB8CDDB}"/>
          </ac:cxnSpMkLst>
        </pc:cxnChg>
      </pc:sldChg>
      <pc:sldChg chg="addSp delSp modSp add del mod modClrScheme chgLayout">
        <pc:chgData name="Jonathan Loo" userId="d2d72d48b56f45d8" providerId="LiveId" clId="{B816A1F6-97B7-4ACD-A812-B0A1120B03B6}" dt="2020-11-25T11:00:21.406" v="44846" actId="47"/>
        <pc:sldMkLst>
          <pc:docMk/>
          <pc:sldMk cId="2616326305" sldId="567"/>
        </pc:sldMkLst>
        <pc:spChg chg="mod ord">
          <ac:chgData name="Jonathan Loo" userId="d2d72d48b56f45d8" providerId="LiveId" clId="{B816A1F6-97B7-4ACD-A812-B0A1120B03B6}" dt="2020-11-25T10:26:32.133" v="43550" actId="700"/>
          <ac:spMkLst>
            <pc:docMk/>
            <pc:sldMk cId="2616326305" sldId="567"/>
            <ac:spMk id="2" creationId="{14AECF84-6A0D-47A5-BB22-03C29D1EADE0}"/>
          </ac:spMkLst>
        </pc:spChg>
        <pc:spChg chg="del ord">
          <ac:chgData name="Jonathan Loo" userId="d2d72d48b56f45d8" providerId="LiveId" clId="{B816A1F6-97B7-4ACD-A812-B0A1120B03B6}" dt="2020-11-25T09:57:09.029" v="42640" actId="478"/>
          <ac:spMkLst>
            <pc:docMk/>
            <pc:sldMk cId="2616326305" sldId="567"/>
            <ac:spMk id="3" creationId="{5DA65647-6125-456A-8BF5-E4BB1623F60C}"/>
          </ac:spMkLst>
        </pc:spChg>
        <pc:spChg chg="del ord">
          <ac:chgData name="Jonathan Loo" userId="d2d72d48b56f45d8" providerId="LiveId" clId="{B816A1F6-97B7-4ACD-A812-B0A1120B03B6}" dt="2020-11-25T09:58:31.426" v="42660" actId="478"/>
          <ac:spMkLst>
            <pc:docMk/>
            <pc:sldMk cId="2616326305" sldId="567"/>
            <ac:spMk id="7" creationId="{576A8041-E8D3-4384-9ADB-A9E687BAF127}"/>
          </ac:spMkLst>
        </pc:spChg>
        <pc:spChg chg="del ord">
          <ac:chgData name="Jonathan Loo" userId="d2d72d48b56f45d8" providerId="LiveId" clId="{B816A1F6-97B7-4ACD-A812-B0A1120B03B6}" dt="2020-11-25T10:00:33.698" v="42680" actId="478"/>
          <ac:spMkLst>
            <pc:docMk/>
            <pc:sldMk cId="2616326305" sldId="567"/>
            <ac:spMk id="11" creationId="{63EB6138-474F-49B2-B236-A8000EFC9478}"/>
          </ac:spMkLst>
        </pc:spChg>
        <pc:spChg chg="del ord">
          <ac:chgData name="Jonathan Loo" userId="d2d72d48b56f45d8" providerId="LiveId" clId="{B816A1F6-97B7-4ACD-A812-B0A1120B03B6}" dt="2020-11-25T10:01:47.484" v="42700" actId="478"/>
          <ac:spMkLst>
            <pc:docMk/>
            <pc:sldMk cId="2616326305" sldId="567"/>
            <ac:spMk id="15" creationId="{BA6E27AF-3225-41C4-A4B4-D1662931DA9E}"/>
          </ac:spMkLst>
        </pc:spChg>
        <pc:spChg chg="del ord">
          <ac:chgData name="Jonathan Loo" userId="d2d72d48b56f45d8" providerId="LiveId" clId="{B816A1F6-97B7-4ACD-A812-B0A1120B03B6}" dt="2020-11-25T10:02:25.722" v="42720" actId="478"/>
          <ac:spMkLst>
            <pc:docMk/>
            <pc:sldMk cId="2616326305" sldId="567"/>
            <ac:spMk id="19" creationId="{A7272E4D-C299-4EA2-9EEE-93D81EA779D6}"/>
          </ac:spMkLst>
        </pc:spChg>
        <pc:spChg chg="del ord">
          <ac:chgData name="Jonathan Loo" userId="d2d72d48b56f45d8" providerId="LiveId" clId="{B816A1F6-97B7-4ACD-A812-B0A1120B03B6}" dt="2020-11-25T10:03:12.555" v="42740" actId="478"/>
          <ac:spMkLst>
            <pc:docMk/>
            <pc:sldMk cId="2616326305" sldId="567"/>
            <ac:spMk id="24" creationId="{3C4FA8D5-CD37-4636-83E2-BCB35A969643}"/>
          </ac:spMkLst>
        </pc:spChg>
        <pc:spChg chg="del ord">
          <ac:chgData name="Jonathan Loo" userId="d2d72d48b56f45d8" providerId="LiveId" clId="{B816A1F6-97B7-4ACD-A812-B0A1120B03B6}" dt="2020-11-25T10:03:45.594" v="42760" actId="478"/>
          <ac:spMkLst>
            <pc:docMk/>
            <pc:sldMk cId="2616326305" sldId="567"/>
            <ac:spMk id="28" creationId="{8F3EB8EF-E837-4DE3-9028-33941A2CFC2C}"/>
          </ac:spMkLst>
        </pc:spChg>
        <pc:spChg chg="del ord">
          <ac:chgData name="Jonathan Loo" userId="d2d72d48b56f45d8" providerId="LiveId" clId="{B816A1F6-97B7-4ACD-A812-B0A1120B03B6}" dt="2020-11-25T10:06:09.052" v="42811" actId="478"/>
          <ac:spMkLst>
            <pc:docMk/>
            <pc:sldMk cId="2616326305" sldId="567"/>
            <ac:spMk id="36" creationId="{7F2830A8-2225-4B68-A07F-2393327504DC}"/>
          </ac:spMkLst>
        </pc:spChg>
        <pc:spChg chg="del ord">
          <ac:chgData name="Jonathan Loo" userId="d2d72d48b56f45d8" providerId="LiveId" clId="{B816A1F6-97B7-4ACD-A812-B0A1120B03B6}" dt="2020-11-25T10:06:16.623" v="42831" actId="478"/>
          <ac:spMkLst>
            <pc:docMk/>
            <pc:sldMk cId="2616326305" sldId="567"/>
            <ac:spMk id="40" creationId="{7C79F628-38B6-49B3-95C9-17641DD45654}"/>
          </ac:spMkLst>
        </pc:spChg>
        <pc:spChg chg="add del mod">
          <ac:chgData name="Jonathan Loo" userId="d2d72d48b56f45d8" providerId="LiveId" clId="{B816A1F6-97B7-4ACD-A812-B0A1120B03B6}" dt="2020-11-25T10:25:22.572" v="43541" actId="478"/>
          <ac:spMkLst>
            <pc:docMk/>
            <pc:sldMk cId="2616326305" sldId="567"/>
            <ac:spMk id="48" creationId="{234230AF-A50A-43E3-B8CC-32E17AC2087B}"/>
          </ac:spMkLst>
        </pc:spChg>
        <pc:spChg chg="add del mod ord">
          <ac:chgData name="Jonathan Loo" userId="d2d72d48b56f45d8" providerId="LiveId" clId="{B816A1F6-97B7-4ACD-A812-B0A1120B03B6}" dt="2020-11-25T10:26:32.133" v="43550" actId="700"/>
          <ac:spMkLst>
            <pc:docMk/>
            <pc:sldMk cId="2616326305" sldId="567"/>
            <ac:spMk id="55" creationId="{80DE86E5-BF59-4D68-8ABD-5BD8F905E1A5}"/>
          </ac:spMkLst>
        </pc:spChg>
        <pc:spChg chg="add del mod ord">
          <ac:chgData name="Jonathan Loo" userId="d2d72d48b56f45d8" providerId="LiveId" clId="{B816A1F6-97B7-4ACD-A812-B0A1120B03B6}" dt="2020-11-25T10:34:51.655" v="43728" actId="478"/>
          <ac:spMkLst>
            <pc:docMk/>
            <pc:sldMk cId="2616326305" sldId="567"/>
            <ac:spMk id="57" creationId="{B3E88A9D-99CB-42DE-B336-50845FDDCB3B}"/>
          </ac:spMkLst>
        </pc:spChg>
        <pc:spChg chg="add mod ord">
          <ac:chgData name="Jonathan Loo" userId="d2d72d48b56f45d8" providerId="LiveId" clId="{B816A1F6-97B7-4ACD-A812-B0A1120B03B6}" dt="2020-11-25T10:44:13.834" v="44021" actId="6549"/>
          <ac:spMkLst>
            <pc:docMk/>
            <pc:sldMk cId="2616326305" sldId="567"/>
            <ac:spMk id="58" creationId="{29EFCE59-BD28-4351-8A6F-13EB0CFED94E}"/>
          </ac:spMkLst>
        </pc:spChg>
        <pc:spChg chg="add mod">
          <ac:chgData name="Jonathan Loo" userId="d2d72d48b56f45d8" providerId="LiveId" clId="{B816A1F6-97B7-4ACD-A812-B0A1120B03B6}" dt="2020-11-25T10:34:40.045" v="43726" actId="164"/>
          <ac:spMkLst>
            <pc:docMk/>
            <pc:sldMk cId="2616326305" sldId="567"/>
            <ac:spMk id="61" creationId="{2C77A66E-DAE7-41AE-A718-B716166A0EC3}"/>
          </ac:spMkLst>
        </pc:spChg>
        <pc:spChg chg="add mod">
          <ac:chgData name="Jonathan Loo" userId="d2d72d48b56f45d8" providerId="LiveId" clId="{B816A1F6-97B7-4ACD-A812-B0A1120B03B6}" dt="2020-11-25T10:34:40.045" v="43726" actId="164"/>
          <ac:spMkLst>
            <pc:docMk/>
            <pc:sldMk cId="2616326305" sldId="567"/>
            <ac:spMk id="62" creationId="{9A76E6DB-4A22-40B8-8F45-2C8DCDAA80D2}"/>
          </ac:spMkLst>
        </pc:spChg>
        <pc:spChg chg="add mod">
          <ac:chgData name="Jonathan Loo" userId="d2d72d48b56f45d8" providerId="LiveId" clId="{B816A1F6-97B7-4ACD-A812-B0A1120B03B6}" dt="2020-11-25T10:34:40.045" v="43726" actId="164"/>
          <ac:spMkLst>
            <pc:docMk/>
            <pc:sldMk cId="2616326305" sldId="567"/>
            <ac:spMk id="63" creationId="{1F1EF355-9818-425A-8423-DAD9CDA86C4A}"/>
          </ac:spMkLst>
        </pc:spChg>
        <pc:spChg chg="add mod">
          <ac:chgData name="Jonathan Loo" userId="d2d72d48b56f45d8" providerId="LiveId" clId="{B816A1F6-97B7-4ACD-A812-B0A1120B03B6}" dt="2020-11-25T10:45:20.507" v="44058" actId="14100"/>
          <ac:spMkLst>
            <pc:docMk/>
            <pc:sldMk cId="2616326305" sldId="567"/>
            <ac:spMk id="70" creationId="{41DD5CD2-D3EC-4ECF-9977-E0E3FBD33F99}"/>
          </ac:spMkLst>
        </pc:spChg>
        <pc:spChg chg="add del mod">
          <ac:chgData name="Jonathan Loo" userId="d2d72d48b56f45d8" providerId="LiveId" clId="{B816A1F6-97B7-4ACD-A812-B0A1120B03B6}" dt="2020-11-25T10:36:18.843" v="43750" actId="478"/>
          <ac:spMkLst>
            <pc:docMk/>
            <pc:sldMk cId="2616326305" sldId="567"/>
            <ac:spMk id="75" creationId="{AFE3B508-671A-4C47-9678-7F41FDCAC632}"/>
          </ac:spMkLst>
        </pc:spChg>
        <pc:spChg chg="add mod">
          <ac:chgData name="Jonathan Loo" userId="d2d72d48b56f45d8" providerId="LiveId" clId="{B816A1F6-97B7-4ACD-A812-B0A1120B03B6}" dt="2020-11-25T10:51:00.194" v="44302" actId="1076"/>
          <ac:spMkLst>
            <pc:docMk/>
            <pc:sldMk cId="2616326305" sldId="567"/>
            <ac:spMk id="194" creationId="{F5CDDD70-69D6-45C4-A554-ABD3747A90AA}"/>
          </ac:spMkLst>
        </pc:spChg>
        <pc:grpChg chg="ord">
          <ac:chgData name="Jonathan Loo" userId="d2d72d48b56f45d8" providerId="LiveId" clId="{B816A1F6-97B7-4ACD-A812-B0A1120B03B6}" dt="2020-11-25T09:57:09.028" v="42639"/>
          <ac:grpSpMkLst>
            <pc:docMk/>
            <pc:sldMk cId="2616326305" sldId="567"/>
            <ac:grpSpMk id="6" creationId="{87450418-B302-4DC2-93F3-CE8EDD3C2652}"/>
          </ac:grpSpMkLst>
        </pc:grpChg>
        <pc:grpChg chg="ord">
          <ac:chgData name="Jonathan Loo" userId="d2d72d48b56f45d8" providerId="LiveId" clId="{B816A1F6-97B7-4ACD-A812-B0A1120B03B6}" dt="2020-11-25T09:58:31.425" v="42659"/>
          <ac:grpSpMkLst>
            <pc:docMk/>
            <pc:sldMk cId="2616326305" sldId="567"/>
            <ac:grpSpMk id="10" creationId="{C3B58383-0BB2-47CF-A8B2-274B0519E447}"/>
          </ac:grpSpMkLst>
        </pc:grpChg>
        <pc:grpChg chg="ord">
          <ac:chgData name="Jonathan Loo" userId="d2d72d48b56f45d8" providerId="LiveId" clId="{B816A1F6-97B7-4ACD-A812-B0A1120B03B6}" dt="2020-11-25T10:00:33.697" v="42679"/>
          <ac:grpSpMkLst>
            <pc:docMk/>
            <pc:sldMk cId="2616326305" sldId="567"/>
            <ac:grpSpMk id="14" creationId="{925B06B3-4D41-4F8B-9CF4-12A8063EFC99}"/>
          </ac:grpSpMkLst>
        </pc:grpChg>
        <pc:grpChg chg="ord">
          <ac:chgData name="Jonathan Loo" userId="d2d72d48b56f45d8" providerId="LiveId" clId="{B816A1F6-97B7-4ACD-A812-B0A1120B03B6}" dt="2020-11-25T10:01:47.483" v="42699"/>
          <ac:grpSpMkLst>
            <pc:docMk/>
            <pc:sldMk cId="2616326305" sldId="567"/>
            <ac:grpSpMk id="18" creationId="{BB560345-3D78-4161-B6BF-2AC3F2A834F9}"/>
          </ac:grpSpMkLst>
        </pc:grpChg>
        <pc:grpChg chg="ord">
          <ac:chgData name="Jonathan Loo" userId="d2d72d48b56f45d8" providerId="LiveId" clId="{B816A1F6-97B7-4ACD-A812-B0A1120B03B6}" dt="2020-11-25T10:02:25.721" v="42719"/>
          <ac:grpSpMkLst>
            <pc:docMk/>
            <pc:sldMk cId="2616326305" sldId="567"/>
            <ac:grpSpMk id="22" creationId="{775B5620-F45E-41A6-BC64-220527BCA8ED}"/>
          </ac:grpSpMkLst>
        </pc:grpChg>
        <pc:grpChg chg="ord">
          <ac:chgData name="Jonathan Loo" userId="d2d72d48b56f45d8" providerId="LiveId" clId="{B816A1F6-97B7-4ACD-A812-B0A1120B03B6}" dt="2020-11-25T10:03:12.554" v="42739"/>
          <ac:grpSpMkLst>
            <pc:docMk/>
            <pc:sldMk cId="2616326305" sldId="567"/>
            <ac:grpSpMk id="27" creationId="{128B1953-0FEE-4D99-8487-90882E798A1B}"/>
          </ac:grpSpMkLst>
        </pc:grpChg>
        <pc:grpChg chg="ord">
          <ac:chgData name="Jonathan Loo" userId="d2d72d48b56f45d8" providerId="LiveId" clId="{B816A1F6-97B7-4ACD-A812-B0A1120B03B6}" dt="2020-11-25T10:03:45.593" v="42759"/>
          <ac:grpSpMkLst>
            <pc:docMk/>
            <pc:sldMk cId="2616326305" sldId="567"/>
            <ac:grpSpMk id="31" creationId="{D0A3F945-FEE5-4BB2-9D04-CAA8F445F979}"/>
          </ac:grpSpMkLst>
        </pc:grpChg>
        <pc:grpChg chg="ord">
          <ac:chgData name="Jonathan Loo" userId="d2d72d48b56f45d8" providerId="LiveId" clId="{B816A1F6-97B7-4ACD-A812-B0A1120B03B6}" dt="2020-11-25T10:06:09.051" v="42810"/>
          <ac:grpSpMkLst>
            <pc:docMk/>
            <pc:sldMk cId="2616326305" sldId="567"/>
            <ac:grpSpMk id="39" creationId="{C15F0A1D-5A29-433C-A9CA-11B7DCDC8DD1}"/>
          </ac:grpSpMkLst>
        </pc:grpChg>
        <pc:grpChg chg="del mod ord">
          <ac:chgData name="Jonathan Loo" userId="d2d72d48b56f45d8" providerId="LiveId" clId="{B816A1F6-97B7-4ACD-A812-B0A1120B03B6}" dt="2020-11-25T10:25:42.741" v="43548" actId="478"/>
          <ac:grpSpMkLst>
            <pc:docMk/>
            <pc:sldMk cId="2616326305" sldId="567"/>
            <ac:grpSpMk id="43" creationId="{406327CB-0B3A-4359-BA9C-86E68A754B64}"/>
          </ac:grpSpMkLst>
        </pc:grpChg>
        <pc:grpChg chg="add mod">
          <ac:chgData name="Jonathan Loo" userId="d2d72d48b56f45d8" providerId="LiveId" clId="{B816A1F6-97B7-4ACD-A812-B0A1120B03B6}" dt="2020-11-25T10:34:59.286" v="43732" actId="1076"/>
          <ac:grpSpMkLst>
            <pc:docMk/>
            <pc:sldMk cId="2616326305" sldId="567"/>
            <ac:grpSpMk id="69" creationId="{3DC8B7F6-58A9-46FD-A1C6-039D65552385}"/>
          </ac:grpSpMkLst>
        </pc:grpChg>
        <pc:grpChg chg="mod">
          <ac:chgData name="Jonathan Loo" userId="d2d72d48b56f45d8" providerId="LiveId" clId="{B816A1F6-97B7-4ACD-A812-B0A1120B03B6}" dt="2020-11-25T09:54:42.460" v="42622" actId="1076"/>
          <ac:grpSpMkLst>
            <pc:docMk/>
            <pc:sldMk cId="2616326305" sldId="567"/>
            <ac:grpSpMk id="262" creationId="{800A9E32-F0FC-4E8E-B507-61D19AEEF9EA}"/>
          </ac:grpSpMkLst>
        </pc:grpChg>
        <pc:picChg chg="del mod ord">
          <ac:chgData name="Jonathan Loo" userId="d2d72d48b56f45d8" providerId="LiveId" clId="{B816A1F6-97B7-4ACD-A812-B0A1120B03B6}" dt="2020-11-25T09:58:31.422" v="42658" actId="478"/>
          <ac:picMkLst>
            <pc:docMk/>
            <pc:sldMk cId="2616326305" sldId="567"/>
            <ac:picMk id="5" creationId="{BDEFFA4E-626A-4AAC-9E0B-73D3FBA5C0CA}"/>
          </ac:picMkLst>
        </pc:picChg>
        <pc:picChg chg="del mod ord">
          <ac:chgData name="Jonathan Loo" userId="d2d72d48b56f45d8" providerId="LiveId" clId="{B816A1F6-97B7-4ACD-A812-B0A1120B03B6}" dt="2020-11-25T10:00:33.694" v="42678" actId="478"/>
          <ac:picMkLst>
            <pc:docMk/>
            <pc:sldMk cId="2616326305" sldId="567"/>
            <ac:picMk id="9" creationId="{9C1064A9-99D0-4106-A327-6A4EBD8365F0}"/>
          </ac:picMkLst>
        </pc:picChg>
        <pc:picChg chg="del mod ord">
          <ac:chgData name="Jonathan Loo" userId="d2d72d48b56f45d8" providerId="LiveId" clId="{B816A1F6-97B7-4ACD-A812-B0A1120B03B6}" dt="2020-11-25T10:01:47.480" v="42698" actId="478"/>
          <ac:picMkLst>
            <pc:docMk/>
            <pc:sldMk cId="2616326305" sldId="567"/>
            <ac:picMk id="13" creationId="{2697B6D2-3BED-42EC-AE16-09077393A359}"/>
          </ac:picMkLst>
        </pc:picChg>
        <pc:picChg chg="del mod ord">
          <ac:chgData name="Jonathan Loo" userId="d2d72d48b56f45d8" providerId="LiveId" clId="{B816A1F6-97B7-4ACD-A812-B0A1120B03B6}" dt="2020-11-25T10:02:25.717" v="42718" actId="478"/>
          <ac:picMkLst>
            <pc:docMk/>
            <pc:sldMk cId="2616326305" sldId="567"/>
            <ac:picMk id="17" creationId="{E71A930C-162C-4443-A445-E6EC9454DDA1}"/>
          </ac:picMkLst>
        </pc:picChg>
        <pc:picChg chg="del mod ord">
          <ac:chgData name="Jonathan Loo" userId="d2d72d48b56f45d8" providerId="LiveId" clId="{B816A1F6-97B7-4ACD-A812-B0A1120B03B6}" dt="2020-11-25T10:03:12.551" v="42738" actId="478"/>
          <ac:picMkLst>
            <pc:docMk/>
            <pc:sldMk cId="2616326305" sldId="567"/>
            <ac:picMk id="21" creationId="{873FBFF6-4D80-45E1-A91D-8EB0B3290EBA}"/>
          </ac:picMkLst>
        </pc:picChg>
        <pc:picChg chg="del mod">
          <ac:chgData name="Jonathan Loo" userId="d2d72d48b56f45d8" providerId="LiveId" clId="{B816A1F6-97B7-4ACD-A812-B0A1120B03B6}" dt="2020-11-25T10:25:37.226" v="43545" actId="478"/>
          <ac:picMkLst>
            <pc:docMk/>
            <pc:sldMk cId="2616326305" sldId="567"/>
            <ac:picMk id="23" creationId="{041E8C91-9D83-47DF-9155-3BBAF1AAD525}"/>
          </ac:picMkLst>
        </pc:picChg>
        <pc:picChg chg="del mod ord">
          <ac:chgData name="Jonathan Loo" userId="d2d72d48b56f45d8" providerId="LiveId" clId="{B816A1F6-97B7-4ACD-A812-B0A1120B03B6}" dt="2020-11-25T10:03:45.590" v="42758" actId="478"/>
          <ac:picMkLst>
            <pc:docMk/>
            <pc:sldMk cId="2616326305" sldId="567"/>
            <ac:picMk id="26" creationId="{62691A3C-997C-4A53-A58B-7AC822525A25}"/>
          </ac:picMkLst>
        </pc:picChg>
        <pc:picChg chg="del mod ord">
          <ac:chgData name="Jonathan Loo" userId="d2d72d48b56f45d8" providerId="LiveId" clId="{B816A1F6-97B7-4ACD-A812-B0A1120B03B6}" dt="2020-11-25T10:06:16.619" v="42829" actId="478"/>
          <ac:picMkLst>
            <pc:docMk/>
            <pc:sldMk cId="2616326305" sldId="567"/>
            <ac:picMk id="30" creationId="{CF456452-C80B-43AB-A324-1117DC0260B1}"/>
          </ac:picMkLst>
        </pc:picChg>
        <pc:picChg chg="del mod ord">
          <ac:chgData name="Jonathan Loo" userId="d2d72d48b56f45d8" providerId="LiveId" clId="{B816A1F6-97B7-4ACD-A812-B0A1120B03B6}" dt="2020-11-25T10:05:12.987" v="42790" actId="478"/>
          <ac:picMkLst>
            <pc:docMk/>
            <pc:sldMk cId="2616326305" sldId="567"/>
            <ac:picMk id="33" creationId="{0FCC6A86-6D6D-4154-B55F-295532E24E3C}"/>
          </ac:picMkLst>
        </pc:picChg>
        <pc:picChg chg="del mod ord">
          <ac:chgData name="Jonathan Loo" userId="d2d72d48b56f45d8" providerId="LiveId" clId="{B816A1F6-97B7-4ACD-A812-B0A1120B03B6}" dt="2020-11-25T10:09:02.438" v="42848" actId="478"/>
          <ac:picMkLst>
            <pc:docMk/>
            <pc:sldMk cId="2616326305" sldId="567"/>
            <ac:picMk id="35" creationId="{BF590F37-43C8-4DD9-9F85-E2CBE78E038D}"/>
          </ac:picMkLst>
        </pc:picChg>
        <pc:picChg chg="mod ord">
          <ac:chgData name="Jonathan Loo" userId="d2d72d48b56f45d8" providerId="LiveId" clId="{B816A1F6-97B7-4ACD-A812-B0A1120B03B6}" dt="2020-11-25T10:06:09.054" v="42813" actId="962"/>
          <ac:picMkLst>
            <pc:docMk/>
            <pc:sldMk cId="2616326305" sldId="567"/>
            <ac:picMk id="38" creationId="{F4C5F935-0A60-4806-A163-81198A88538A}"/>
          </ac:picMkLst>
        </pc:picChg>
        <pc:picChg chg="mod ord">
          <ac:chgData name="Jonathan Loo" userId="d2d72d48b56f45d8" providerId="LiveId" clId="{B816A1F6-97B7-4ACD-A812-B0A1120B03B6}" dt="2020-11-25T10:06:16.627" v="42833" actId="962"/>
          <ac:picMkLst>
            <pc:docMk/>
            <pc:sldMk cId="2616326305" sldId="567"/>
            <ac:picMk id="42" creationId="{B6B28D07-5284-4211-994F-C8EA56DCACAC}"/>
          </ac:picMkLst>
        </pc:picChg>
        <pc:picChg chg="del mod ord">
          <ac:chgData name="Jonathan Loo" userId="d2d72d48b56f45d8" providerId="LiveId" clId="{B816A1F6-97B7-4ACD-A812-B0A1120B03B6}" dt="2020-11-25T10:09:45.580" v="42863" actId="478"/>
          <ac:picMkLst>
            <pc:docMk/>
            <pc:sldMk cId="2616326305" sldId="567"/>
            <ac:picMk id="45" creationId="{B252BF91-C2BD-4F9E-BA3A-DDBC45E23D04}"/>
          </ac:picMkLst>
        </pc:picChg>
        <pc:picChg chg="del mod ord">
          <ac:chgData name="Jonathan Loo" userId="d2d72d48b56f45d8" providerId="LiveId" clId="{B816A1F6-97B7-4ACD-A812-B0A1120B03B6}" dt="2020-11-25T10:16:57.068" v="43363" actId="478"/>
          <ac:picMkLst>
            <pc:docMk/>
            <pc:sldMk cId="2616326305" sldId="567"/>
            <ac:picMk id="47" creationId="{D55EC130-2E65-44A2-B6EB-FB8A29D99739}"/>
          </ac:picMkLst>
        </pc:picChg>
        <pc:picChg chg="del mod ord">
          <ac:chgData name="Jonathan Loo" userId="d2d72d48b56f45d8" providerId="LiveId" clId="{B816A1F6-97B7-4ACD-A812-B0A1120B03B6}" dt="2020-11-25T10:25:20.129" v="43539" actId="478"/>
          <ac:picMkLst>
            <pc:docMk/>
            <pc:sldMk cId="2616326305" sldId="567"/>
            <ac:picMk id="50" creationId="{B4AC5DF0-ECDA-46D5-B92D-0E9D1A3A2357}"/>
          </ac:picMkLst>
        </pc:picChg>
        <pc:picChg chg="del mod">
          <ac:chgData name="Jonathan Loo" userId="d2d72d48b56f45d8" providerId="LiveId" clId="{B816A1F6-97B7-4ACD-A812-B0A1120B03B6}" dt="2020-11-25T10:18:21.752" v="43390" actId="478"/>
          <ac:picMkLst>
            <pc:docMk/>
            <pc:sldMk cId="2616326305" sldId="567"/>
            <ac:picMk id="52" creationId="{CBEC5C75-28F0-4567-843F-4BF7F171A788}"/>
          </ac:picMkLst>
        </pc:picChg>
        <pc:picChg chg="del mod ord">
          <ac:chgData name="Jonathan Loo" userId="d2d72d48b56f45d8" providerId="LiveId" clId="{B816A1F6-97B7-4ACD-A812-B0A1120B03B6}" dt="2020-11-25T10:25:20.937" v="43540" actId="478"/>
          <ac:picMkLst>
            <pc:docMk/>
            <pc:sldMk cId="2616326305" sldId="567"/>
            <ac:picMk id="54" creationId="{4CCACF16-8AA7-4663-9A0D-E36E7B145B8B}"/>
          </ac:picMkLst>
        </pc:picChg>
        <pc:picChg chg="add del mod">
          <ac:chgData name="Jonathan Loo" userId="d2d72d48b56f45d8" providerId="LiveId" clId="{B816A1F6-97B7-4ACD-A812-B0A1120B03B6}" dt="2020-11-25T10:17:18.688" v="43370" actId="478"/>
          <ac:picMkLst>
            <pc:docMk/>
            <pc:sldMk cId="2616326305" sldId="567"/>
            <ac:picMk id="56" creationId="{EEDC3E0C-E912-4CD5-BA67-3CBC7382BE44}"/>
          </ac:picMkLst>
        </pc:picChg>
        <pc:picChg chg="del mod">
          <ac:chgData name="Jonathan Loo" userId="d2d72d48b56f45d8" providerId="LiveId" clId="{B816A1F6-97B7-4ACD-A812-B0A1120B03B6}" dt="2020-11-25T10:34:11.896" v="43704" actId="478"/>
          <ac:picMkLst>
            <pc:docMk/>
            <pc:sldMk cId="2616326305" sldId="567"/>
            <ac:picMk id="60" creationId="{8D9B5E8D-8BBC-465A-B376-62ECEA9CD15B}"/>
          </ac:picMkLst>
        </pc:picChg>
        <pc:picChg chg="add mod">
          <ac:chgData name="Jonathan Loo" userId="d2d72d48b56f45d8" providerId="LiveId" clId="{B816A1F6-97B7-4ACD-A812-B0A1120B03B6}" dt="2020-11-25T10:34:40.045" v="43726" actId="164"/>
          <ac:picMkLst>
            <pc:docMk/>
            <pc:sldMk cId="2616326305" sldId="567"/>
            <ac:picMk id="64" creationId="{71AD8ECC-D529-4272-B284-2B1BDEDEB18B}"/>
          </ac:picMkLst>
        </pc:picChg>
        <pc:picChg chg="del mod ord">
          <ac:chgData name="Jonathan Loo" userId="d2d72d48b56f45d8" providerId="LiveId" clId="{B816A1F6-97B7-4ACD-A812-B0A1120B03B6}" dt="2020-11-25T10:34:23.077" v="43720" actId="478"/>
          <ac:picMkLst>
            <pc:docMk/>
            <pc:sldMk cId="2616326305" sldId="567"/>
            <ac:picMk id="66" creationId="{5B3D12DA-6331-4CE2-ACD0-08FF90F6926F}"/>
          </ac:picMkLst>
        </pc:picChg>
        <pc:picChg chg="add del mod ord">
          <ac:chgData name="Jonathan Loo" userId="d2d72d48b56f45d8" providerId="LiveId" clId="{B816A1F6-97B7-4ACD-A812-B0A1120B03B6}" dt="2020-11-25T10:39:32.449" v="43837" actId="478"/>
          <ac:picMkLst>
            <pc:docMk/>
            <pc:sldMk cId="2616326305" sldId="567"/>
            <ac:picMk id="68" creationId="{3E9C0A6B-80F2-4D01-971D-7600CC27BF51}"/>
          </ac:picMkLst>
        </pc:picChg>
        <pc:picChg chg="del mod ord">
          <ac:chgData name="Jonathan Loo" userId="d2d72d48b56f45d8" providerId="LiveId" clId="{B816A1F6-97B7-4ACD-A812-B0A1120B03B6}" dt="2020-11-25T10:38:44.826" v="43787"/>
          <ac:picMkLst>
            <pc:docMk/>
            <pc:sldMk cId="2616326305" sldId="567"/>
            <ac:picMk id="82" creationId="{E45F612D-4CDE-4260-A48E-5C04A263A9EC}"/>
          </ac:picMkLst>
        </pc:picChg>
        <pc:picChg chg="del mod ord">
          <ac:chgData name="Jonathan Loo" userId="d2d72d48b56f45d8" providerId="LiveId" clId="{B816A1F6-97B7-4ACD-A812-B0A1120B03B6}" dt="2020-11-25T10:39:11.725" v="43822"/>
          <ac:picMkLst>
            <pc:docMk/>
            <pc:sldMk cId="2616326305" sldId="567"/>
            <ac:picMk id="84" creationId="{F3C50749-7E4E-4BA9-909A-4F27C654A4DC}"/>
          </ac:picMkLst>
        </pc:picChg>
        <pc:picChg chg="del mod ord">
          <ac:chgData name="Jonathan Loo" userId="d2d72d48b56f45d8" providerId="LiveId" clId="{B816A1F6-97B7-4ACD-A812-B0A1120B03B6}" dt="2020-11-25T10:40:20.529" v="43854" actId="478"/>
          <ac:picMkLst>
            <pc:docMk/>
            <pc:sldMk cId="2616326305" sldId="567"/>
            <ac:picMk id="86" creationId="{976D08E0-3CDA-4DAE-8894-10EC31CCBDAB}"/>
          </ac:picMkLst>
        </pc:picChg>
        <pc:picChg chg="del mod ord">
          <ac:chgData name="Jonathan Loo" userId="d2d72d48b56f45d8" providerId="LiveId" clId="{B816A1F6-97B7-4ACD-A812-B0A1120B03B6}" dt="2020-11-25T10:41:26.538" v="43871" actId="478"/>
          <ac:picMkLst>
            <pc:docMk/>
            <pc:sldMk cId="2616326305" sldId="567"/>
            <ac:picMk id="88" creationId="{E3C1A0BF-EB16-413C-88B5-20B19F6251A3}"/>
          </ac:picMkLst>
        </pc:picChg>
        <pc:picChg chg="del mod ord">
          <ac:chgData name="Jonathan Loo" userId="d2d72d48b56f45d8" providerId="LiveId" clId="{B816A1F6-97B7-4ACD-A812-B0A1120B03B6}" dt="2020-11-25T10:42:05.042" v="43888" actId="478"/>
          <ac:picMkLst>
            <pc:docMk/>
            <pc:sldMk cId="2616326305" sldId="567"/>
            <ac:picMk id="90" creationId="{D5DCF277-9925-46BC-B2CC-FAD44C80C864}"/>
          </ac:picMkLst>
        </pc:picChg>
        <pc:picChg chg="del mod ord">
          <ac:chgData name="Jonathan Loo" userId="d2d72d48b56f45d8" providerId="LiveId" clId="{B816A1F6-97B7-4ACD-A812-B0A1120B03B6}" dt="2020-11-25T10:42:19.091" v="43905" actId="478"/>
          <ac:picMkLst>
            <pc:docMk/>
            <pc:sldMk cId="2616326305" sldId="567"/>
            <ac:picMk id="92" creationId="{A988FF9F-CDF7-4ADF-88F4-87EE91F0DF1D}"/>
          </ac:picMkLst>
        </pc:picChg>
        <pc:picChg chg="del mod ord">
          <ac:chgData name="Jonathan Loo" userId="d2d72d48b56f45d8" providerId="LiveId" clId="{B816A1F6-97B7-4ACD-A812-B0A1120B03B6}" dt="2020-11-25T10:42:38.239" v="43922" actId="478"/>
          <ac:picMkLst>
            <pc:docMk/>
            <pc:sldMk cId="2616326305" sldId="567"/>
            <ac:picMk id="94" creationId="{CB7D2B1F-1A1E-4076-A5A7-FDFF5DBB9D81}"/>
          </ac:picMkLst>
        </pc:picChg>
        <pc:picChg chg="del mod ord">
          <ac:chgData name="Jonathan Loo" userId="d2d72d48b56f45d8" providerId="LiveId" clId="{B816A1F6-97B7-4ACD-A812-B0A1120B03B6}" dt="2020-11-25T10:42:50.487" v="43939" actId="478"/>
          <ac:picMkLst>
            <pc:docMk/>
            <pc:sldMk cId="2616326305" sldId="567"/>
            <ac:picMk id="96" creationId="{1BCB4BAE-913E-47A7-90DF-D7113874BDDB}"/>
          </ac:picMkLst>
        </pc:picChg>
        <pc:picChg chg="del mod ord">
          <ac:chgData name="Jonathan Loo" userId="d2d72d48b56f45d8" providerId="LiveId" clId="{B816A1F6-97B7-4ACD-A812-B0A1120B03B6}" dt="2020-11-25T10:43:09.623" v="43956" actId="478"/>
          <ac:picMkLst>
            <pc:docMk/>
            <pc:sldMk cId="2616326305" sldId="567"/>
            <ac:picMk id="98" creationId="{647622D0-7FA5-4F7A-A7B4-BB1844875EDC}"/>
          </ac:picMkLst>
        </pc:picChg>
        <pc:picChg chg="del mod ord">
          <ac:chgData name="Jonathan Loo" userId="d2d72d48b56f45d8" providerId="LiveId" clId="{B816A1F6-97B7-4ACD-A812-B0A1120B03B6}" dt="2020-11-25T10:43:27.985" v="43973" actId="478"/>
          <ac:picMkLst>
            <pc:docMk/>
            <pc:sldMk cId="2616326305" sldId="567"/>
            <ac:picMk id="100" creationId="{E2F912AA-E5D1-46C0-9D3E-69E8E631C40F}"/>
          </ac:picMkLst>
        </pc:picChg>
        <pc:picChg chg="del mod ord">
          <ac:chgData name="Jonathan Loo" userId="d2d72d48b56f45d8" providerId="LiveId" clId="{B816A1F6-97B7-4ACD-A812-B0A1120B03B6}" dt="2020-11-25T10:45:57.352" v="44074" actId="478"/>
          <ac:picMkLst>
            <pc:docMk/>
            <pc:sldMk cId="2616326305" sldId="567"/>
            <ac:picMk id="102" creationId="{70703E31-9EEB-43B8-A2E3-45D1E15B72E1}"/>
          </ac:picMkLst>
        </pc:picChg>
        <pc:picChg chg="del mod ord">
          <ac:chgData name="Jonathan Loo" userId="d2d72d48b56f45d8" providerId="LiveId" clId="{B816A1F6-97B7-4ACD-A812-B0A1120B03B6}" dt="2020-11-25T10:46:20.264" v="44091" actId="478"/>
          <ac:picMkLst>
            <pc:docMk/>
            <pc:sldMk cId="2616326305" sldId="567"/>
            <ac:picMk id="125" creationId="{F88FAFA7-78C3-4468-A349-DFB90068D51A}"/>
          </ac:picMkLst>
        </pc:picChg>
        <pc:picChg chg="add del mod ord">
          <ac:chgData name="Jonathan Loo" userId="d2d72d48b56f45d8" providerId="LiveId" clId="{B816A1F6-97B7-4ACD-A812-B0A1120B03B6}" dt="2020-11-25T10:49:47.276" v="44286" actId="478"/>
          <ac:picMkLst>
            <pc:docMk/>
            <pc:sldMk cId="2616326305" sldId="567"/>
            <ac:picMk id="127" creationId="{99E02407-BF5B-48A5-A58A-B8740B7E59E1}"/>
          </ac:picMkLst>
        </pc:picChg>
        <pc:picChg chg="del mod ord">
          <ac:chgData name="Jonathan Loo" userId="d2d72d48b56f45d8" providerId="LiveId" clId="{B816A1F6-97B7-4ACD-A812-B0A1120B03B6}" dt="2020-11-25T10:46:47.645" v="44128"/>
          <ac:picMkLst>
            <pc:docMk/>
            <pc:sldMk cId="2616326305" sldId="567"/>
            <ac:picMk id="193" creationId="{DE86C22A-9B20-451B-9A6A-4E2F9BF76EE6}"/>
          </ac:picMkLst>
        </pc:picChg>
        <pc:picChg chg="mod ord">
          <ac:chgData name="Jonathan Loo" userId="d2d72d48b56f45d8" providerId="LiveId" clId="{B816A1F6-97B7-4ACD-A812-B0A1120B03B6}" dt="2020-11-25T10:50:56.906" v="44301" actId="1076"/>
          <ac:picMkLst>
            <pc:docMk/>
            <pc:sldMk cId="2616326305" sldId="567"/>
            <ac:picMk id="196" creationId="{2D26195E-169E-4F35-9E2D-1807BED4AB49}"/>
          </ac:picMkLst>
        </pc:picChg>
        <pc:picChg chg="del mod">
          <ac:chgData name="Jonathan Loo" userId="d2d72d48b56f45d8" providerId="LiveId" clId="{B816A1F6-97B7-4ACD-A812-B0A1120B03B6}" dt="2020-11-25T10:06:09.048" v="42809" actId="478"/>
          <ac:picMkLst>
            <pc:docMk/>
            <pc:sldMk cId="2616326305" sldId="567"/>
            <ac:picMk id="218" creationId="{0FD565BF-2E74-4296-8B3D-E5B3B51861DC}"/>
          </ac:picMkLst>
        </pc:picChg>
        <pc:picChg chg="del mod">
          <ac:chgData name="Jonathan Loo" userId="d2d72d48b56f45d8" providerId="LiveId" clId="{B816A1F6-97B7-4ACD-A812-B0A1120B03B6}" dt="2020-11-25T09:57:09.023" v="42638" actId="478"/>
          <ac:picMkLst>
            <pc:docMk/>
            <pc:sldMk cId="2616326305" sldId="567"/>
            <ac:picMk id="220" creationId="{A0F5C0D3-6AE7-4B8D-A2D6-151D2ADD22C8}"/>
          </ac:picMkLst>
        </pc:picChg>
        <pc:picChg chg="del mod">
          <ac:chgData name="Jonathan Loo" userId="d2d72d48b56f45d8" providerId="LiveId" clId="{B816A1F6-97B7-4ACD-A812-B0A1120B03B6}" dt="2020-11-25T10:05:00.919" v="42775" actId="478"/>
          <ac:picMkLst>
            <pc:docMk/>
            <pc:sldMk cId="2616326305" sldId="567"/>
            <ac:picMk id="261" creationId="{D13738B1-51BB-422A-9712-D72465206264}"/>
          </ac:picMkLst>
        </pc:picChg>
        <pc:cxnChg chg="add mod">
          <ac:chgData name="Jonathan Loo" userId="d2d72d48b56f45d8" providerId="LiveId" clId="{B816A1F6-97B7-4ACD-A812-B0A1120B03B6}" dt="2020-11-25T10:45:20.507" v="44058" actId="14100"/>
          <ac:cxnSpMkLst>
            <pc:docMk/>
            <pc:sldMk cId="2616326305" sldId="567"/>
            <ac:cxnSpMk id="72" creationId="{74EF1140-C24D-444F-83C1-C01DA85674E9}"/>
          </ac:cxnSpMkLst>
        </pc:cxnChg>
        <pc:cxnChg chg="add del mod">
          <ac:chgData name="Jonathan Loo" userId="d2d72d48b56f45d8" providerId="LiveId" clId="{B816A1F6-97B7-4ACD-A812-B0A1120B03B6}" dt="2020-11-25T10:35:38.366" v="43737" actId="478"/>
          <ac:cxnSpMkLst>
            <pc:docMk/>
            <pc:sldMk cId="2616326305" sldId="567"/>
            <ac:cxnSpMk id="74" creationId="{FAA02CC7-FFC6-4AF4-A00C-E0C5B09554D1}"/>
          </ac:cxnSpMkLst>
        </pc:cxnChg>
        <pc:cxnChg chg="add mod">
          <ac:chgData name="Jonathan Loo" userId="d2d72d48b56f45d8" providerId="LiveId" clId="{B816A1F6-97B7-4ACD-A812-B0A1120B03B6}" dt="2020-11-25T10:45:27.974" v="44059" actId="14100"/>
          <ac:cxnSpMkLst>
            <pc:docMk/>
            <pc:sldMk cId="2616326305" sldId="567"/>
            <ac:cxnSpMk id="81" creationId="{EA2CC956-9DAD-4093-9AF0-9DA957CAFD12}"/>
          </ac:cxnSpMkLst>
        </pc:cxnChg>
      </pc:sldChg>
      <pc:sldChg chg="modSp add del mod">
        <pc:chgData name="Jonathan Loo" userId="d2d72d48b56f45d8" providerId="LiveId" clId="{B816A1F6-97B7-4ACD-A812-B0A1120B03B6}" dt="2020-11-25T12:16:42.362" v="47136" actId="47"/>
        <pc:sldMkLst>
          <pc:docMk/>
          <pc:sldMk cId="3380934799" sldId="568"/>
        </pc:sldMkLst>
        <pc:grpChg chg="mod">
          <ac:chgData name="Jonathan Loo" userId="d2d72d48b56f45d8" providerId="LiveId" clId="{B816A1F6-97B7-4ACD-A812-B0A1120B03B6}" dt="2020-11-25T11:24:38.650" v="45416" actId="1076"/>
          <ac:grpSpMkLst>
            <pc:docMk/>
            <pc:sldMk cId="3380934799" sldId="568"/>
            <ac:grpSpMk id="43" creationId="{406327CB-0B3A-4359-BA9C-86E68A754B64}"/>
          </ac:grpSpMkLst>
        </pc:grpChg>
      </pc:sldChg>
      <pc:sldChg chg="addSp delSp modSp add del mod">
        <pc:chgData name="Jonathan Loo" userId="d2d72d48b56f45d8" providerId="LiveId" clId="{B816A1F6-97B7-4ACD-A812-B0A1120B03B6}" dt="2020-11-25T11:00:22.305" v="44847" actId="47"/>
        <pc:sldMkLst>
          <pc:docMk/>
          <pc:sldMk cId="1522074729" sldId="569"/>
        </pc:sldMkLst>
        <pc:spChg chg="mod">
          <ac:chgData name="Jonathan Loo" userId="d2d72d48b56f45d8" providerId="LiveId" clId="{B816A1F6-97B7-4ACD-A812-B0A1120B03B6}" dt="2020-11-25T10:54:46.134" v="44525" actId="20577"/>
          <ac:spMkLst>
            <pc:docMk/>
            <pc:sldMk cId="1522074729" sldId="569"/>
            <ac:spMk id="58" creationId="{29EFCE59-BD28-4351-8A6F-13EB0CFED94E}"/>
          </ac:spMkLst>
        </pc:spChg>
        <pc:spChg chg="mod">
          <ac:chgData name="Jonathan Loo" userId="d2d72d48b56f45d8" providerId="LiveId" clId="{B816A1F6-97B7-4ACD-A812-B0A1120B03B6}" dt="2020-11-25T10:58:36.398" v="44730" actId="1076"/>
          <ac:spMkLst>
            <pc:docMk/>
            <pc:sldMk cId="1522074729" sldId="569"/>
            <ac:spMk id="194" creationId="{F5CDDD70-69D6-45C4-A554-ABD3747A90AA}"/>
          </ac:spMkLst>
        </pc:spChg>
        <pc:picChg chg="add del mod ord">
          <ac:chgData name="Jonathan Loo" userId="d2d72d48b56f45d8" providerId="LiveId" clId="{B816A1F6-97B7-4ACD-A812-B0A1120B03B6}" dt="2020-11-25T10:56:20.483" v="44607" actId="478"/>
          <ac:picMkLst>
            <pc:docMk/>
            <pc:sldMk cId="1522074729" sldId="569"/>
            <ac:picMk id="4" creationId="{63DA88CA-096E-4ABD-8039-A314ECFF18FA}"/>
          </ac:picMkLst>
        </pc:picChg>
        <pc:picChg chg="del mod ord">
          <ac:chgData name="Jonathan Loo" userId="d2d72d48b56f45d8" providerId="LiveId" clId="{B816A1F6-97B7-4ACD-A812-B0A1120B03B6}" dt="2020-11-25T10:56:07.626" v="44591"/>
          <ac:picMkLst>
            <pc:docMk/>
            <pc:sldMk cId="1522074729" sldId="569"/>
            <ac:picMk id="6" creationId="{1C8F99AA-A18E-4C25-98CD-EE63E26C63E9}"/>
          </ac:picMkLst>
        </pc:picChg>
        <pc:picChg chg="mod ord">
          <ac:chgData name="Jonathan Loo" userId="d2d72d48b56f45d8" providerId="LiveId" clId="{B816A1F6-97B7-4ACD-A812-B0A1120B03B6}" dt="2020-11-25T10:56:20.485" v="44609" actId="962"/>
          <ac:picMkLst>
            <pc:docMk/>
            <pc:sldMk cId="1522074729" sldId="569"/>
            <ac:picMk id="8" creationId="{16EA87CE-76D9-4635-9C2F-005AA58500C6}"/>
          </ac:picMkLst>
        </pc:picChg>
        <pc:picChg chg="del mod">
          <ac:chgData name="Jonathan Loo" userId="d2d72d48b56f45d8" providerId="LiveId" clId="{B816A1F6-97B7-4ACD-A812-B0A1120B03B6}" dt="2020-11-25T10:52:08.712" v="44319" actId="478"/>
          <ac:picMkLst>
            <pc:docMk/>
            <pc:sldMk cId="1522074729" sldId="569"/>
            <ac:picMk id="196" creationId="{2D26195E-169E-4F35-9E2D-1807BED4AB49}"/>
          </ac:picMkLst>
        </pc:picChg>
      </pc:sldChg>
      <pc:sldChg chg="addSp delSp modSp add del mod chgLayout">
        <pc:chgData name="Jonathan Loo" userId="d2d72d48b56f45d8" providerId="LiveId" clId="{B816A1F6-97B7-4ACD-A812-B0A1120B03B6}" dt="2020-11-25T19:52:47.238" v="51459" actId="2696"/>
        <pc:sldMkLst>
          <pc:docMk/>
          <pc:sldMk cId="2000663838" sldId="570"/>
        </pc:sldMkLst>
        <pc:spChg chg="mod ord">
          <ac:chgData name="Jonathan Loo" userId="d2d72d48b56f45d8" providerId="LiveId" clId="{B816A1F6-97B7-4ACD-A812-B0A1120B03B6}" dt="2020-11-25T12:29:22.862" v="47681" actId="20577"/>
          <ac:spMkLst>
            <pc:docMk/>
            <pc:sldMk cId="2000663838" sldId="570"/>
            <ac:spMk id="2" creationId="{14AECF84-6A0D-47A5-BB22-03C29D1EADE0}"/>
          </ac:spMkLst>
        </pc:spChg>
        <pc:spChg chg="add mod ord">
          <ac:chgData name="Jonathan Loo" userId="d2d72d48b56f45d8" providerId="LiveId" clId="{B816A1F6-97B7-4ACD-A812-B0A1120B03B6}" dt="2020-11-25T10:59:35.210" v="44812" actId="404"/>
          <ac:spMkLst>
            <pc:docMk/>
            <pc:sldMk cId="2000663838" sldId="570"/>
            <ac:spMk id="3" creationId="{0606E88D-58F3-4DFD-96D6-BD79B003A22B}"/>
          </ac:spMkLst>
        </pc:spChg>
        <pc:spChg chg="mod ord">
          <ac:chgData name="Jonathan Loo" userId="d2d72d48b56f45d8" providerId="LiveId" clId="{B816A1F6-97B7-4ACD-A812-B0A1120B03B6}" dt="2020-11-25T10:59:50.212" v="44837" actId="20577"/>
          <ac:spMkLst>
            <pc:docMk/>
            <pc:sldMk cId="2000663838" sldId="570"/>
            <ac:spMk id="58" creationId="{29EFCE59-BD28-4351-8A6F-13EB0CFED94E}"/>
          </ac:spMkLst>
        </pc:spChg>
        <pc:spChg chg="mod">
          <ac:chgData name="Jonathan Loo" userId="d2d72d48b56f45d8" providerId="LiveId" clId="{B816A1F6-97B7-4ACD-A812-B0A1120B03B6}" dt="2020-11-25T10:59:57.840" v="44841" actId="1036"/>
          <ac:spMkLst>
            <pc:docMk/>
            <pc:sldMk cId="2000663838" sldId="570"/>
            <ac:spMk id="70" creationId="{41DD5CD2-D3EC-4ECF-9977-E0E3FBD33F99}"/>
          </ac:spMkLst>
        </pc:spChg>
        <pc:spChg chg="mod">
          <ac:chgData name="Jonathan Loo" userId="d2d72d48b56f45d8" providerId="LiveId" clId="{B816A1F6-97B7-4ACD-A812-B0A1120B03B6}" dt="2020-11-25T11:19:38.355" v="45096" actId="1076"/>
          <ac:spMkLst>
            <pc:docMk/>
            <pc:sldMk cId="2000663838" sldId="570"/>
            <ac:spMk id="194" creationId="{F5CDDD70-69D6-45C4-A554-ABD3747A90AA}"/>
          </ac:spMkLst>
        </pc:spChg>
        <pc:grpChg chg="mod">
          <ac:chgData name="Jonathan Loo" userId="d2d72d48b56f45d8" providerId="LiveId" clId="{B816A1F6-97B7-4ACD-A812-B0A1120B03B6}" dt="2020-11-25T10:59:57.840" v="44841" actId="1036"/>
          <ac:grpSpMkLst>
            <pc:docMk/>
            <pc:sldMk cId="2000663838" sldId="570"/>
            <ac:grpSpMk id="69" creationId="{3DC8B7F6-58A9-46FD-A1C6-039D65552385}"/>
          </ac:grpSpMkLst>
        </pc:grpChg>
        <pc:picChg chg="del mod ord">
          <ac:chgData name="Jonathan Loo" userId="d2d72d48b56f45d8" providerId="LiveId" clId="{B816A1F6-97B7-4ACD-A812-B0A1120B03B6}" dt="2020-11-25T11:18:45.558" v="44996" actId="478"/>
          <ac:picMkLst>
            <pc:docMk/>
            <pc:sldMk cId="2000663838" sldId="570"/>
            <ac:picMk id="5" creationId="{43AB9CEA-35D0-4437-A4F7-A2C4A0B4D375}"/>
          </ac:picMkLst>
        </pc:picChg>
        <pc:picChg chg="add del mod ord">
          <ac:chgData name="Jonathan Loo" userId="d2d72d48b56f45d8" providerId="LiveId" clId="{B816A1F6-97B7-4ACD-A812-B0A1120B03B6}" dt="2020-11-25T11:22:38.126" v="45288"/>
          <ac:picMkLst>
            <pc:docMk/>
            <pc:sldMk cId="2000663838" sldId="570"/>
            <ac:picMk id="7" creationId="{95F12545-1D84-4B9E-B98C-EE6C6EF890E5}"/>
          </ac:picMkLst>
        </pc:picChg>
        <pc:picChg chg="del mod">
          <ac:chgData name="Jonathan Loo" userId="d2d72d48b56f45d8" providerId="LiveId" clId="{B816A1F6-97B7-4ACD-A812-B0A1120B03B6}" dt="2020-11-25T11:17:56.768" v="44978" actId="478"/>
          <ac:picMkLst>
            <pc:docMk/>
            <pc:sldMk cId="2000663838" sldId="570"/>
            <ac:picMk id="8" creationId="{16EA87CE-76D9-4635-9C2F-005AA58500C6}"/>
          </ac:picMkLst>
        </pc:picChg>
        <pc:picChg chg="add del mod ord">
          <ac:chgData name="Jonathan Loo" userId="d2d72d48b56f45d8" providerId="LiveId" clId="{B816A1F6-97B7-4ACD-A812-B0A1120B03B6}" dt="2020-11-25T11:23:37.506" v="45341" actId="478"/>
          <ac:picMkLst>
            <pc:docMk/>
            <pc:sldMk cId="2000663838" sldId="570"/>
            <ac:picMk id="10" creationId="{16F3DB5F-3720-48CD-8678-B43277681CB3}"/>
          </ac:picMkLst>
        </pc:picChg>
        <pc:picChg chg="del mod ord">
          <ac:chgData name="Jonathan Loo" userId="d2d72d48b56f45d8" providerId="LiveId" clId="{B816A1F6-97B7-4ACD-A812-B0A1120B03B6}" dt="2020-11-25T11:23:07.268" v="45325"/>
          <ac:picMkLst>
            <pc:docMk/>
            <pc:sldMk cId="2000663838" sldId="570"/>
            <ac:picMk id="12" creationId="{AB7C535F-CE0E-411B-A396-DB9337A4BA41}"/>
          </ac:picMkLst>
        </pc:picChg>
        <pc:picChg chg="del mod ord">
          <ac:chgData name="Jonathan Loo" userId="d2d72d48b56f45d8" providerId="LiveId" clId="{B816A1F6-97B7-4ACD-A812-B0A1120B03B6}" dt="2020-11-25T12:49:44.953" v="47700" actId="478"/>
          <ac:picMkLst>
            <pc:docMk/>
            <pc:sldMk cId="2000663838" sldId="570"/>
            <ac:picMk id="14" creationId="{5A595514-24A6-4471-AA12-A6068652A1F1}"/>
          </ac:picMkLst>
        </pc:picChg>
        <pc:picChg chg="del mod ord">
          <ac:chgData name="Jonathan Loo" userId="d2d72d48b56f45d8" providerId="LiveId" clId="{B816A1F6-97B7-4ACD-A812-B0A1120B03B6}" dt="2020-11-25T17:22:08.326" v="50850" actId="478"/>
          <ac:picMkLst>
            <pc:docMk/>
            <pc:sldMk cId="2000663838" sldId="570"/>
            <ac:picMk id="16" creationId="{86B6E965-79CC-41E4-ACB7-C927BD666099}"/>
          </ac:picMkLst>
        </pc:picChg>
        <pc:picChg chg="del mod ord">
          <ac:chgData name="Jonathan Loo" userId="d2d72d48b56f45d8" providerId="LiveId" clId="{B816A1F6-97B7-4ACD-A812-B0A1120B03B6}" dt="2020-11-25T17:22:18.994" v="50868" actId="478"/>
          <ac:picMkLst>
            <pc:docMk/>
            <pc:sldMk cId="2000663838" sldId="570"/>
            <ac:picMk id="18" creationId="{5C768F30-3E04-47EE-B2C7-DCD28B57756D}"/>
          </ac:picMkLst>
        </pc:picChg>
        <pc:picChg chg="add del mod ord">
          <ac:chgData name="Jonathan Loo" userId="d2d72d48b56f45d8" providerId="LiveId" clId="{B816A1F6-97B7-4ACD-A812-B0A1120B03B6}" dt="2020-11-25T19:39:20.615" v="51032"/>
          <ac:picMkLst>
            <pc:docMk/>
            <pc:sldMk cId="2000663838" sldId="570"/>
            <ac:picMk id="20" creationId="{12A39FD2-04A6-4009-9BE2-E1B2571266F8}"/>
          </ac:picMkLst>
        </pc:picChg>
        <pc:picChg chg="del mod ord">
          <ac:chgData name="Jonathan Loo" userId="d2d72d48b56f45d8" providerId="LiveId" clId="{B816A1F6-97B7-4ACD-A812-B0A1120B03B6}" dt="2020-11-25T17:22:33.012" v="50907"/>
          <ac:picMkLst>
            <pc:docMk/>
            <pc:sldMk cId="2000663838" sldId="570"/>
            <ac:picMk id="22" creationId="{4D13A293-7A2D-439C-8F45-5553B4A040BC}"/>
          </ac:picMkLst>
        </pc:picChg>
        <pc:picChg chg="del mod ord">
          <ac:chgData name="Jonathan Loo" userId="d2d72d48b56f45d8" providerId="LiveId" clId="{B816A1F6-97B7-4ACD-A812-B0A1120B03B6}" dt="2020-11-25T19:39:20.615" v="51032"/>
          <ac:picMkLst>
            <pc:docMk/>
            <pc:sldMk cId="2000663838" sldId="570"/>
            <ac:picMk id="24" creationId="{402C255A-082B-400F-B018-F68DAE209F79}"/>
          </ac:picMkLst>
        </pc:picChg>
        <pc:cxnChg chg="mod">
          <ac:chgData name="Jonathan Loo" userId="d2d72d48b56f45d8" providerId="LiveId" clId="{B816A1F6-97B7-4ACD-A812-B0A1120B03B6}" dt="2020-11-25T10:59:57.840" v="44841" actId="1036"/>
          <ac:cxnSpMkLst>
            <pc:docMk/>
            <pc:sldMk cId="2000663838" sldId="570"/>
            <ac:cxnSpMk id="72" creationId="{74EF1140-C24D-444F-83C1-C01DA85674E9}"/>
          </ac:cxnSpMkLst>
        </pc:cxnChg>
        <pc:cxnChg chg="mod">
          <ac:chgData name="Jonathan Loo" userId="d2d72d48b56f45d8" providerId="LiveId" clId="{B816A1F6-97B7-4ACD-A812-B0A1120B03B6}" dt="2020-11-25T10:59:57.840" v="44841" actId="1036"/>
          <ac:cxnSpMkLst>
            <pc:docMk/>
            <pc:sldMk cId="2000663838" sldId="570"/>
            <ac:cxnSpMk id="81" creationId="{EA2CC956-9DAD-4093-9AF0-9DA957CAFD12}"/>
          </ac:cxnSpMkLst>
        </pc:cxnChg>
      </pc:sldChg>
      <pc:sldChg chg="add del">
        <pc:chgData name="Jonathan Loo" userId="d2d72d48b56f45d8" providerId="LiveId" clId="{B816A1F6-97B7-4ACD-A812-B0A1120B03B6}" dt="2020-11-26T10:44:57.383" v="57095" actId="47"/>
        <pc:sldMkLst>
          <pc:docMk/>
          <pc:sldMk cId="2147886853" sldId="570"/>
        </pc:sldMkLst>
      </pc:sldChg>
      <pc:sldChg chg="addSp delSp modSp add del mod">
        <pc:chgData name="Jonathan Loo" userId="d2d72d48b56f45d8" providerId="LiveId" clId="{B816A1F6-97B7-4ACD-A812-B0A1120B03B6}" dt="2020-11-25T12:54:44.988" v="47741" actId="47"/>
        <pc:sldMkLst>
          <pc:docMk/>
          <pc:sldMk cId="4094794499" sldId="571"/>
        </pc:sldMkLst>
        <pc:spChg chg="mod">
          <ac:chgData name="Jonathan Loo" userId="d2d72d48b56f45d8" providerId="LiveId" clId="{B816A1F6-97B7-4ACD-A812-B0A1120B03B6}" dt="2020-11-25T12:29:29.732" v="47682"/>
          <ac:spMkLst>
            <pc:docMk/>
            <pc:sldMk cId="4094794499" sldId="571"/>
            <ac:spMk id="2" creationId="{14AECF84-6A0D-47A5-BB22-03C29D1EADE0}"/>
          </ac:spMkLst>
        </pc:spChg>
        <pc:spChg chg="mod">
          <ac:chgData name="Jonathan Loo" userId="d2d72d48b56f45d8" providerId="LiveId" clId="{B816A1F6-97B7-4ACD-A812-B0A1120B03B6}" dt="2020-11-25T12:04:06.927" v="46933" actId="6549"/>
          <ac:spMkLst>
            <pc:docMk/>
            <pc:sldMk cId="4094794499" sldId="571"/>
            <ac:spMk id="3" creationId="{0606E88D-58F3-4DFD-96D6-BD79B003A22B}"/>
          </ac:spMkLst>
        </pc:spChg>
        <pc:spChg chg="add del">
          <ac:chgData name="Jonathan Loo" userId="d2d72d48b56f45d8" providerId="LiveId" clId="{B816A1F6-97B7-4ACD-A812-B0A1120B03B6}" dt="2020-11-25T11:24:54.522" v="45418" actId="478"/>
          <ac:spMkLst>
            <pc:docMk/>
            <pc:sldMk cId="4094794499" sldId="571"/>
            <ac:spMk id="27" creationId="{23807362-E9BD-4D14-9DA8-064B1B3C85F6}"/>
          </ac:spMkLst>
        </pc:spChg>
        <pc:spChg chg="add mod">
          <ac:chgData name="Jonathan Loo" userId="d2d72d48b56f45d8" providerId="LiveId" clId="{B816A1F6-97B7-4ACD-A812-B0A1120B03B6}" dt="2020-11-25T12:02:11.289" v="46699" actId="164"/>
          <ac:spMkLst>
            <pc:docMk/>
            <pc:sldMk cId="4094794499" sldId="571"/>
            <ac:spMk id="54" creationId="{A82A9580-3973-4D55-B13E-EF2DE2755796}"/>
          </ac:spMkLst>
        </pc:spChg>
        <pc:spChg chg="del mod">
          <ac:chgData name="Jonathan Loo" userId="d2d72d48b56f45d8" providerId="LiveId" clId="{B816A1F6-97B7-4ACD-A812-B0A1120B03B6}" dt="2020-11-25T11:14:32.985" v="44916" actId="478"/>
          <ac:spMkLst>
            <pc:docMk/>
            <pc:sldMk cId="4094794499" sldId="571"/>
            <ac:spMk id="58" creationId="{29EFCE59-BD28-4351-8A6F-13EB0CFED94E}"/>
          </ac:spMkLst>
        </pc:spChg>
        <pc:spChg chg="add mod">
          <ac:chgData name="Jonathan Loo" userId="d2d72d48b56f45d8" providerId="LiveId" clId="{B816A1F6-97B7-4ACD-A812-B0A1120B03B6}" dt="2020-11-25T12:04:32.274" v="46936" actId="14100"/>
          <ac:spMkLst>
            <pc:docMk/>
            <pc:sldMk cId="4094794499" sldId="571"/>
            <ac:spMk id="59" creationId="{1D46C0BB-C650-4FA6-BC04-C8678A6056CE}"/>
          </ac:spMkLst>
        </pc:spChg>
        <pc:spChg chg="del">
          <ac:chgData name="Jonathan Loo" userId="d2d72d48b56f45d8" providerId="LiveId" clId="{B816A1F6-97B7-4ACD-A812-B0A1120B03B6}" dt="2020-11-25T11:03:32.452" v="44872" actId="478"/>
          <ac:spMkLst>
            <pc:docMk/>
            <pc:sldMk cId="4094794499" sldId="571"/>
            <ac:spMk id="70" creationId="{41DD5CD2-D3EC-4ECF-9977-E0E3FBD33F99}"/>
          </ac:spMkLst>
        </pc:spChg>
        <pc:spChg chg="del ord">
          <ac:chgData name="Jonathan Loo" userId="d2d72d48b56f45d8" providerId="LiveId" clId="{B816A1F6-97B7-4ACD-A812-B0A1120B03B6}" dt="2020-11-25T12:05:24.762" v="46952" actId="478"/>
          <ac:spMkLst>
            <pc:docMk/>
            <pc:sldMk cId="4094794499" sldId="571"/>
            <ac:spMk id="80" creationId="{68D785E6-A2E3-4FDE-B64F-286A389A8FAE}"/>
          </ac:spMkLst>
        </pc:spChg>
        <pc:spChg chg="del ord">
          <ac:chgData name="Jonathan Loo" userId="d2d72d48b56f45d8" providerId="LiveId" clId="{B816A1F6-97B7-4ACD-A812-B0A1120B03B6}" dt="2020-11-25T12:07:35.900" v="46970" actId="478"/>
          <ac:spMkLst>
            <pc:docMk/>
            <pc:sldMk cId="4094794499" sldId="571"/>
            <ac:spMk id="85" creationId="{3ECE7D8C-832F-4B39-A00E-E05D07EEFD90}"/>
          </ac:spMkLst>
        </pc:spChg>
        <pc:spChg chg="del ord">
          <ac:chgData name="Jonathan Loo" userId="d2d72d48b56f45d8" providerId="LiveId" clId="{B816A1F6-97B7-4ACD-A812-B0A1120B03B6}" dt="2020-11-25T12:07:49.164" v="46988" actId="478"/>
          <ac:spMkLst>
            <pc:docMk/>
            <pc:sldMk cId="4094794499" sldId="571"/>
            <ac:spMk id="89" creationId="{3FD16B0D-BFB3-44FF-A450-777E582559B4}"/>
          </ac:spMkLst>
        </pc:spChg>
        <pc:spChg chg="del ord">
          <ac:chgData name="Jonathan Loo" userId="d2d72d48b56f45d8" providerId="LiveId" clId="{B816A1F6-97B7-4ACD-A812-B0A1120B03B6}" dt="2020-11-25T12:08:07.936" v="47006" actId="478"/>
          <ac:spMkLst>
            <pc:docMk/>
            <pc:sldMk cId="4094794499" sldId="571"/>
            <ac:spMk id="93" creationId="{9739ED9C-048A-41D3-94D9-42B1C4434021}"/>
          </ac:spMkLst>
        </pc:spChg>
        <pc:spChg chg="del ord">
          <ac:chgData name="Jonathan Loo" userId="d2d72d48b56f45d8" providerId="LiveId" clId="{B816A1F6-97B7-4ACD-A812-B0A1120B03B6}" dt="2020-11-25T12:09:23.957" v="47024" actId="478"/>
          <ac:spMkLst>
            <pc:docMk/>
            <pc:sldMk cId="4094794499" sldId="571"/>
            <ac:spMk id="97" creationId="{DC7010FD-293D-4CE8-A8BD-651C927875A0}"/>
          </ac:spMkLst>
        </pc:spChg>
        <pc:spChg chg="del ord">
          <ac:chgData name="Jonathan Loo" userId="d2d72d48b56f45d8" providerId="LiveId" clId="{B816A1F6-97B7-4ACD-A812-B0A1120B03B6}" dt="2020-11-25T12:09:38.033" v="47043" actId="478"/>
          <ac:spMkLst>
            <pc:docMk/>
            <pc:sldMk cId="4094794499" sldId="571"/>
            <ac:spMk id="101" creationId="{4B6D3212-03EA-495A-A74D-D30B63E2C37F}"/>
          </ac:spMkLst>
        </pc:spChg>
        <pc:spChg chg="del ord">
          <ac:chgData name="Jonathan Loo" userId="d2d72d48b56f45d8" providerId="LiveId" clId="{B816A1F6-97B7-4ACD-A812-B0A1120B03B6}" dt="2020-11-25T12:10:17.821" v="47061" actId="478"/>
          <ac:spMkLst>
            <pc:docMk/>
            <pc:sldMk cId="4094794499" sldId="571"/>
            <ac:spMk id="105" creationId="{CF007735-6CFB-4761-8CE0-44FF6C159F97}"/>
          </ac:spMkLst>
        </pc:spChg>
        <pc:spChg chg="del ord">
          <ac:chgData name="Jonathan Loo" userId="d2d72d48b56f45d8" providerId="LiveId" clId="{B816A1F6-97B7-4ACD-A812-B0A1120B03B6}" dt="2020-11-25T12:10:40.751" v="47080" actId="478"/>
          <ac:spMkLst>
            <pc:docMk/>
            <pc:sldMk cId="4094794499" sldId="571"/>
            <ac:spMk id="109" creationId="{119A33B2-A302-4C1D-A863-5E80E7EADCDD}"/>
          </ac:spMkLst>
        </pc:spChg>
        <pc:spChg chg="del ord">
          <ac:chgData name="Jonathan Loo" userId="d2d72d48b56f45d8" providerId="LiveId" clId="{B816A1F6-97B7-4ACD-A812-B0A1120B03B6}" dt="2020-11-25T12:11:02.869" v="47098" actId="478"/>
          <ac:spMkLst>
            <pc:docMk/>
            <pc:sldMk cId="4094794499" sldId="571"/>
            <ac:spMk id="113" creationId="{910452A1-EAA5-4199-8B3E-520BD1F321D8}"/>
          </ac:spMkLst>
        </pc:spChg>
        <pc:spChg chg="del ord">
          <ac:chgData name="Jonathan Loo" userId="d2d72d48b56f45d8" providerId="LiveId" clId="{B816A1F6-97B7-4ACD-A812-B0A1120B03B6}" dt="2020-11-25T12:11:50.514" v="47116" actId="478"/>
          <ac:spMkLst>
            <pc:docMk/>
            <pc:sldMk cId="4094794499" sldId="571"/>
            <ac:spMk id="117" creationId="{BDB2ECC6-19E0-4B6A-ADF0-324F8B267489}"/>
          </ac:spMkLst>
        </pc:spChg>
        <pc:spChg chg="mod">
          <ac:chgData name="Jonathan Loo" userId="d2d72d48b56f45d8" providerId="LiveId" clId="{B816A1F6-97B7-4ACD-A812-B0A1120B03B6}" dt="2020-11-25T12:02:14.328" v="46700" actId="164"/>
          <ac:spMkLst>
            <pc:docMk/>
            <pc:sldMk cId="4094794499" sldId="571"/>
            <ac:spMk id="194" creationId="{F5CDDD70-69D6-45C4-A554-ABD3747A90AA}"/>
          </ac:spMkLst>
        </pc:spChg>
        <pc:grpChg chg="del mod">
          <ac:chgData name="Jonathan Loo" userId="d2d72d48b56f45d8" providerId="LiveId" clId="{B816A1F6-97B7-4ACD-A812-B0A1120B03B6}" dt="2020-11-25T11:03:32.452" v="44872" actId="478"/>
          <ac:grpSpMkLst>
            <pc:docMk/>
            <pc:sldMk cId="4094794499" sldId="571"/>
            <ac:grpSpMk id="69" creationId="{3DC8B7F6-58A9-46FD-A1C6-039D65552385}"/>
          </ac:grpSpMkLst>
        </pc:grpChg>
        <pc:grpChg chg="add mod">
          <ac:chgData name="Jonathan Loo" userId="d2d72d48b56f45d8" providerId="LiveId" clId="{B816A1F6-97B7-4ACD-A812-B0A1120B03B6}" dt="2020-11-25T12:02:11.289" v="46699" actId="164"/>
          <ac:grpSpMkLst>
            <pc:docMk/>
            <pc:sldMk cId="4094794499" sldId="571"/>
            <ac:grpSpMk id="77" creationId="{926CAFC1-83BE-452A-B32E-92A8EB1ED0A5}"/>
          </ac:grpSpMkLst>
        </pc:grpChg>
        <pc:grpChg chg="add mod">
          <ac:chgData name="Jonathan Loo" userId="d2d72d48b56f45d8" providerId="LiveId" clId="{B816A1F6-97B7-4ACD-A812-B0A1120B03B6}" dt="2020-11-25T12:02:14.328" v="46700" actId="164"/>
          <ac:grpSpMkLst>
            <pc:docMk/>
            <pc:sldMk cId="4094794499" sldId="571"/>
            <ac:grpSpMk id="78" creationId="{67D66E10-993D-4AB9-A679-899C7E9020EF}"/>
          </ac:grpSpMkLst>
        </pc:grpChg>
        <pc:grpChg chg="add mod">
          <ac:chgData name="Jonathan Loo" userId="d2d72d48b56f45d8" providerId="LiveId" clId="{B816A1F6-97B7-4ACD-A812-B0A1120B03B6}" dt="2020-11-25T12:02:18.850" v="46701" actId="164"/>
          <ac:grpSpMkLst>
            <pc:docMk/>
            <pc:sldMk cId="4094794499" sldId="571"/>
            <ac:grpSpMk id="79" creationId="{23A72F6E-55FE-4737-94D9-2314E767F4B2}"/>
          </ac:grpSpMkLst>
        </pc:grpChg>
        <pc:grpChg chg="ord">
          <ac:chgData name="Jonathan Loo" userId="d2d72d48b56f45d8" providerId="LiveId" clId="{B816A1F6-97B7-4ACD-A812-B0A1120B03B6}" dt="2020-11-25T12:05:24.761" v="46951"/>
          <ac:grpSpMkLst>
            <pc:docMk/>
            <pc:sldMk cId="4094794499" sldId="571"/>
            <ac:grpSpMk id="84" creationId="{D5E748F4-F05A-489B-A748-A38E998F2946}"/>
          </ac:grpSpMkLst>
        </pc:grpChg>
        <pc:grpChg chg="ord">
          <ac:chgData name="Jonathan Loo" userId="d2d72d48b56f45d8" providerId="LiveId" clId="{B816A1F6-97B7-4ACD-A812-B0A1120B03B6}" dt="2020-11-25T12:07:35.899" v="46969"/>
          <ac:grpSpMkLst>
            <pc:docMk/>
            <pc:sldMk cId="4094794499" sldId="571"/>
            <ac:grpSpMk id="88" creationId="{428D39C6-879D-4109-915F-298F7F577045}"/>
          </ac:grpSpMkLst>
        </pc:grpChg>
        <pc:grpChg chg="ord">
          <ac:chgData name="Jonathan Loo" userId="d2d72d48b56f45d8" providerId="LiveId" clId="{B816A1F6-97B7-4ACD-A812-B0A1120B03B6}" dt="2020-11-25T12:07:49.163" v="46987"/>
          <ac:grpSpMkLst>
            <pc:docMk/>
            <pc:sldMk cId="4094794499" sldId="571"/>
            <ac:grpSpMk id="92" creationId="{B4BA775C-7D4D-4F3E-B7CF-B2EBB10CAE6D}"/>
          </ac:grpSpMkLst>
        </pc:grpChg>
        <pc:grpChg chg="ord">
          <ac:chgData name="Jonathan Loo" userId="d2d72d48b56f45d8" providerId="LiveId" clId="{B816A1F6-97B7-4ACD-A812-B0A1120B03B6}" dt="2020-11-25T12:08:07.935" v="47005"/>
          <ac:grpSpMkLst>
            <pc:docMk/>
            <pc:sldMk cId="4094794499" sldId="571"/>
            <ac:grpSpMk id="96" creationId="{837CDCD3-43D3-459B-87EC-F936E9D1C143}"/>
          </ac:grpSpMkLst>
        </pc:grpChg>
        <pc:grpChg chg="ord">
          <ac:chgData name="Jonathan Loo" userId="d2d72d48b56f45d8" providerId="LiveId" clId="{B816A1F6-97B7-4ACD-A812-B0A1120B03B6}" dt="2020-11-25T12:09:23.957" v="47023"/>
          <ac:grpSpMkLst>
            <pc:docMk/>
            <pc:sldMk cId="4094794499" sldId="571"/>
            <ac:grpSpMk id="100" creationId="{A440A87A-955E-405C-ACC5-AF2B4E4FCFB3}"/>
          </ac:grpSpMkLst>
        </pc:grpChg>
        <pc:grpChg chg="ord">
          <ac:chgData name="Jonathan Loo" userId="d2d72d48b56f45d8" providerId="LiveId" clId="{B816A1F6-97B7-4ACD-A812-B0A1120B03B6}" dt="2020-11-25T12:09:38.032" v="47042"/>
          <ac:grpSpMkLst>
            <pc:docMk/>
            <pc:sldMk cId="4094794499" sldId="571"/>
            <ac:grpSpMk id="104" creationId="{4661CA39-4EFD-4A35-9DBD-A00D712279B6}"/>
          </ac:grpSpMkLst>
        </pc:grpChg>
        <pc:grpChg chg="mod ord">
          <ac:chgData name="Jonathan Loo" userId="d2d72d48b56f45d8" providerId="LiveId" clId="{B816A1F6-97B7-4ACD-A812-B0A1120B03B6}" dt="2020-11-25T12:10:23.846" v="47064" actId="1076"/>
          <ac:grpSpMkLst>
            <pc:docMk/>
            <pc:sldMk cId="4094794499" sldId="571"/>
            <ac:grpSpMk id="108" creationId="{4D5E70CD-066E-4D87-A685-64B056282708}"/>
          </ac:grpSpMkLst>
        </pc:grpChg>
        <pc:grpChg chg="ord">
          <ac:chgData name="Jonathan Loo" userId="d2d72d48b56f45d8" providerId="LiveId" clId="{B816A1F6-97B7-4ACD-A812-B0A1120B03B6}" dt="2020-11-25T12:10:40.750" v="47079"/>
          <ac:grpSpMkLst>
            <pc:docMk/>
            <pc:sldMk cId="4094794499" sldId="571"/>
            <ac:grpSpMk id="112" creationId="{8CF57FCE-9674-49D0-9A84-6E53F934905C}"/>
          </ac:grpSpMkLst>
        </pc:grpChg>
        <pc:grpChg chg="ord">
          <ac:chgData name="Jonathan Loo" userId="d2d72d48b56f45d8" providerId="LiveId" clId="{B816A1F6-97B7-4ACD-A812-B0A1120B03B6}" dt="2020-11-25T12:11:02.868" v="47097"/>
          <ac:grpSpMkLst>
            <pc:docMk/>
            <pc:sldMk cId="4094794499" sldId="571"/>
            <ac:grpSpMk id="116" creationId="{0B7FDB03-EFBD-4B8D-97C1-D54CD8EB1955}"/>
          </ac:grpSpMkLst>
        </pc:grpChg>
        <pc:grpChg chg="ord">
          <ac:chgData name="Jonathan Loo" userId="d2d72d48b56f45d8" providerId="LiveId" clId="{B816A1F6-97B7-4ACD-A812-B0A1120B03B6}" dt="2020-11-25T12:11:50.513" v="47115"/>
          <ac:grpSpMkLst>
            <pc:docMk/>
            <pc:sldMk cId="4094794499" sldId="571"/>
            <ac:grpSpMk id="120" creationId="{3337DAD8-0442-496F-BB29-5474D3F9FDD4}"/>
          </ac:grpSpMkLst>
        </pc:grpChg>
        <pc:picChg chg="del mod ord">
          <ac:chgData name="Jonathan Loo" userId="d2d72d48b56f45d8" providerId="LiveId" clId="{B816A1F6-97B7-4ACD-A812-B0A1120B03B6}" dt="2020-11-25T11:17:02.136" v="44944" actId="478"/>
          <ac:picMkLst>
            <pc:docMk/>
            <pc:sldMk cId="4094794499" sldId="571"/>
            <ac:picMk id="5" creationId="{4EAF4579-D89E-4556-8033-9EAC9D72E0DC}"/>
          </ac:picMkLst>
        </pc:picChg>
        <pc:picChg chg="del mod">
          <ac:chgData name="Jonathan Loo" userId="d2d72d48b56f45d8" providerId="LiveId" clId="{B816A1F6-97B7-4ACD-A812-B0A1120B03B6}" dt="2020-11-25T11:52:15.790" v="46283" actId="478"/>
          <ac:picMkLst>
            <pc:docMk/>
            <pc:sldMk cId="4094794499" sldId="571"/>
            <ac:picMk id="6" creationId="{4DE2D693-08E4-4CA6-B9BE-5AD38C2FE473}"/>
          </ac:picMkLst>
        </pc:picChg>
        <pc:picChg chg="del mod">
          <ac:chgData name="Jonathan Loo" userId="d2d72d48b56f45d8" providerId="LiveId" clId="{B816A1F6-97B7-4ACD-A812-B0A1120B03B6}" dt="2020-11-25T11:01:36.796" v="44864" actId="478"/>
          <ac:picMkLst>
            <pc:docMk/>
            <pc:sldMk cId="4094794499" sldId="571"/>
            <ac:picMk id="8" creationId="{16EA87CE-76D9-4635-9C2F-005AA58500C6}"/>
          </ac:picMkLst>
        </pc:picChg>
        <pc:picChg chg="del mod ord">
          <ac:chgData name="Jonathan Loo" userId="d2d72d48b56f45d8" providerId="LiveId" clId="{B816A1F6-97B7-4ACD-A812-B0A1120B03B6}" dt="2020-11-25T11:17:25.923" v="44959" actId="478"/>
          <ac:picMkLst>
            <pc:docMk/>
            <pc:sldMk cId="4094794499" sldId="571"/>
            <ac:picMk id="9" creationId="{EBE66A2B-03F6-427C-8FE2-8AE2288913DD}"/>
          </ac:picMkLst>
        </pc:picChg>
        <pc:picChg chg="del mod ord">
          <ac:chgData name="Jonathan Loo" userId="d2d72d48b56f45d8" providerId="LiveId" clId="{B816A1F6-97B7-4ACD-A812-B0A1120B03B6}" dt="2020-11-25T11:21:44.995" v="45112" actId="478"/>
          <ac:picMkLst>
            <pc:docMk/>
            <pc:sldMk cId="4094794499" sldId="571"/>
            <ac:picMk id="11" creationId="{5F99614A-200C-4981-8C32-98F5D502FD4E}"/>
          </ac:picMkLst>
        </pc:picChg>
        <pc:picChg chg="add del mod ord">
          <ac:chgData name="Jonathan Loo" userId="d2d72d48b56f45d8" providerId="LiveId" clId="{B816A1F6-97B7-4ACD-A812-B0A1120B03B6}" dt="2020-11-25T11:22:11.432" v="45232"/>
          <ac:picMkLst>
            <pc:docMk/>
            <pc:sldMk cId="4094794499" sldId="571"/>
            <ac:picMk id="13" creationId="{56681C1D-6171-474F-80C7-53292524236B}"/>
          </ac:picMkLst>
        </pc:picChg>
        <pc:picChg chg="add del mod ord">
          <ac:chgData name="Jonathan Loo" userId="d2d72d48b56f45d8" providerId="LiveId" clId="{B816A1F6-97B7-4ACD-A812-B0A1120B03B6}" dt="2020-11-25T11:28:14.158" v="45577" actId="478"/>
          <ac:picMkLst>
            <pc:docMk/>
            <pc:sldMk cId="4094794499" sldId="571"/>
            <ac:picMk id="15" creationId="{5CD4E01A-3851-4571-8FD1-C5E340A44081}"/>
          </ac:picMkLst>
        </pc:picChg>
        <pc:picChg chg="del mod">
          <ac:chgData name="Jonathan Loo" userId="d2d72d48b56f45d8" providerId="LiveId" clId="{B816A1F6-97B7-4ACD-A812-B0A1120B03B6}" dt="2020-11-25T11:25:19.414" v="45439" actId="478"/>
          <ac:picMkLst>
            <pc:docMk/>
            <pc:sldMk cId="4094794499" sldId="571"/>
            <ac:picMk id="18" creationId="{07C38842-85CA-40F0-9D69-583A382E65CE}"/>
          </ac:picMkLst>
        </pc:picChg>
        <pc:picChg chg="del mod ord">
          <ac:chgData name="Jonathan Loo" userId="d2d72d48b56f45d8" providerId="LiveId" clId="{B816A1F6-97B7-4ACD-A812-B0A1120B03B6}" dt="2020-11-25T11:25:38.683" v="45454" actId="478"/>
          <ac:picMkLst>
            <pc:docMk/>
            <pc:sldMk cId="4094794499" sldId="571"/>
            <ac:picMk id="20" creationId="{D140E141-43C5-4F64-9687-453132B9F7E0}"/>
          </ac:picMkLst>
        </pc:picChg>
        <pc:picChg chg="add del mod ord">
          <ac:chgData name="Jonathan Loo" userId="d2d72d48b56f45d8" providerId="LiveId" clId="{B816A1F6-97B7-4ACD-A812-B0A1120B03B6}" dt="2020-11-25T11:26:38.300" v="45499" actId="478"/>
          <ac:picMkLst>
            <pc:docMk/>
            <pc:sldMk cId="4094794499" sldId="571"/>
            <ac:picMk id="22" creationId="{97CA9B1E-B460-4AD7-89D1-1D3879288423}"/>
          </ac:picMkLst>
        </pc:picChg>
        <pc:picChg chg="del mod ord">
          <ac:chgData name="Jonathan Loo" userId="d2d72d48b56f45d8" providerId="LiveId" clId="{B816A1F6-97B7-4ACD-A812-B0A1120B03B6}" dt="2020-11-25T11:25:58.620" v="45487"/>
          <ac:picMkLst>
            <pc:docMk/>
            <pc:sldMk cId="4094794499" sldId="571"/>
            <ac:picMk id="24" creationId="{B8DE0B19-FD18-4363-BF30-24E0C147B9F3}"/>
          </ac:picMkLst>
        </pc:picChg>
        <pc:picChg chg="del mod ord">
          <ac:chgData name="Jonathan Loo" userId="d2d72d48b56f45d8" providerId="LiveId" clId="{B816A1F6-97B7-4ACD-A812-B0A1120B03B6}" dt="2020-11-25T11:26:48.420" v="45513" actId="478"/>
          <ac:picMkLst>
            <pc:docMk/>
            <pc:sldMk cId="4094794499" sldId="571"/>
            <ac:picMk id="26" creationId="{B9B309B4-DADB-46ED-824C-352CAD752340}"/>
          </ac:picMkLst>
        </pc:picChg>
        <pc:picChg chg="del mod ord">
          <ac:chgData name="Jonathan Loo" userId="d2d72d48b56f45d8" providerId="LiveId" clId="{B816A1F6-97B7-4ACD-A812-B0A1120B03B6}" dt="2020-11-25T11:27:03.526" v="45527" actId="478"/>
          <ac:picMkLst>
            <pc:docMk/>
            <pc:sldMk cId="4094794499" sldId="571"/>
            <ac:picMk id="29" creationId="{F0F991F0-6E9C-47B6-9EE0-E8364E3A8A75}"/>
          </ac:picMkLst>
        </pc:picChg>
        <pc:picChg chg="del mod ord">
          <ac:chgData name="Jonathan Loo" userId="d2d72d48b56f45d8" providerId="LiveId" clId="{B816A1F6-97B7-4ACD-A812-B0A1120B03B6}" dt="2020-11-25T11:27:21.187" v="45541" actId="478"/>
          <ac:picMkLst>
            <pc:docMk/>
            <pc:sldMk cId="4094794499" sldId="571"/>
            <ac:picMk id="31" creationId="{CCF3CA58-BA1F-41BB-955A-C4A78544CCB9}"/>
          </ac:picMkLst>
        </pc:picChg>
        <pc:picChg chg="del mod ord">
          <ac:chgData name="Jonathan Loo" userId="d2d72d48b56f45d8" providerId="LiveId" clId="{B816A1F6-97B7-4ACD-A812-B0A1120B03B6}" dt="2020-11-25T11:27:29.651" v="45555" actId="478"/>
          <ac:picMkLst>
            <pc:docMk/>
            <pc:sldMk cId="4094794499" sldId="571"/>
            <ac:picMk id="33" creationId="{DFF5912E-5B12-4AB6-AD9D-C7FA6D196ECE}"/>
          </ac:picMkLst>
        </pc:picChg>
        <pc:picChg chg="mod ord">
          <ac:chgData name="Jonathan Loo" userId="d2d72d48b56f45d8" providerId="LiveId" clId="{B816A1F6-97B7-4ACD-A812-B0A1120B03B6}" dt="2020-11-25T12:02:33.941" v="46732" actId="1035"/>
          <ac:picMkLst>
            <pc:docMk/>
            <pc:sldMk cId="4094794499" sldId="571"/>
            <ac:picMk id="35" creationId="{3E30F509-795F-43A4-9114-5F9E1698024B}"/>
          </ac:picMkLst>
        </pc:picChg>
        <pc:picChg chg="del mod ord">
          <ac:chgData name="Jonathan Loo" userId="d2d72d48b56f45d8" providerId="LiveId" clId="{B816A1F6-97B7-4ACD-A812-B0A1120B03B6}" dt="2020-11-25T11:28:28.321" v="45594" actId="478"/>
          <ac:picMkLst>
            <pc:docMk/>
            <pc:sldMk cId="4094794499" sldId="571"/>
            <ac:picMk id="37" creationId="{77348B0B-0398-4D30-A5A4-334B71321249}"/>
          </ac:picMkLst>
        </pc:picChg>
        <pc:picChg chg="del mod ord">
          <ac:chgData name="Jonathan Loo" userId="d2d72d48b56f45d8" providerId="LiveId" clId="{B816A1F6-97B7-4ACD-A812-B0A1120B03B6}" dt="2020-11-25T11:29:10.904" v="45611" actId="478"/>
          <ac:picMkLst>
            <pc:docMk/>
            <pc:sldMk cId="4094794499" sldId="571"/>
            <ac:picMk id="39" creationId="{2DCF03B8-BB39-4DEB-98EE-1CF8B60E86B2}"/>
          </ac:picMkLst>
        </pc:picChg>
        <pc:picChg chg="del mod ord">
          <ac:chgData name="Jonathan Loo" userId="d2d72d48b56f45d8" providerId="LiveId" clId="{B816A1F6-97B7-4ACD-A812-B0A1120B03B6}" dt="2020-11-25T11:29:20.854" v="45628" actId="478"/>
          <ac:picMkLst>
            <pc:docMk/>
            <pc:sldMk cId="4094794499" sldId="571"/>
            <ac:picMk id="41" creationId="{250CCC88-DA07-488F-A748-9BBC049BC8E6}"/>
          </ac:picMkLst>
        </pc:picChg>
        <pc:picChg chg="del mod ord">
          <ac:chgData name="Jonathan Loo" userId="d2d72d48b56f45d8" providerId="LiveId" clId="{B816A1F6-97B7-4ACD-A812-B0A1120B03B6}" dt="2020-11-25T11:52:40.739" v="46303" actId="478"/>
          <ac:picMkLst>
            <pc:docMk/>
            <pc:sldMk cId="4094794499" sldId="571"/>
            <ac:picMk id="43" creationId="{A36A0647-77A4-4DE3-AABA-317DAD0369AF}"/>
          </ac:picMkLst>
        </pc:picChg>
        <pc:picChg chg="del mod">
          <ac:chgData name="Jonathan Loo" userId="d2d72d48b56f45d8" providerId="LiveId" clId="{B816A1F6-97B7-4ACD-A812-B0A1120B03B6}" dt="2020-11-25T11:54:29.168" v="46417" actId="478"/>
          <ac:picMkLst>
            <pc:docMk/>
            <pc:sldMk cId="4094794499" sldId="571"/>
            <ac:picMk id="44" creationId="{C6A61779-7189-4DCB-A00F-B36AA951529F}"/>
          </ac:picMkLst>
        </pc:picChg>
        <pc:picChg chg="del mod ord">
          <ac:chgData name="Jonathan Loo" userId="d2d72d48b56f45d8" providerId="LiveId" clId="{B816A1F6-97B7-4ACD-A812-B0A1120B03B6}" dt="2020-11-25T12:12:19.169" v="47133" actId="478"/>
          <ac:picMkLst>
            <pc:docMk/>
            <pc:sldMk cId="4094794499" sldId="571"/>
            <ac:picMk id="46" creationId="{26E98164-ECAE-4A44-AA22-9B9B8405D82F}"/>
          </ac:picMkLst>
        </pc:picChg>
        <pc:picChg chg="mod">
          <ac:chgData name="Jonathan Loo" userId="d2d72d48b56f45d8" providerId="LiveId" clId="{B816A1F6-97B7-4ACD-A812-B0A1120B03B6}" dt="2020-11-25T12:02:31.594" v="46727" actId="1035"/>
          <ac:picMkLst>
            <pc:docMk/>
            <pc:sldMk cId="4094794499" sldId="571"/>
            <ac:picMk id="47" creationId="{86A02C2D-DD53-4318-A105-4D34C949B90A}"/>
          </ac:picMkLst>
        </pc:picChg>
        <pc:picChg chg="del mod ord">
          <ac:chgData name="Jonathan Loo" userId="d2d72d48b56f45d8" providerId="LiveId" clId="{B816A1F6-97B7-4ACD-A812-B0A1120B03B6}" dt="2020-11-25T11:55:54.103" v="46453" actId="478"/>
          <ac:picMkLst>
            <pc:docMk/>
            <pc:sldMk cId="4094794499" sldId="571"/>
            <ac:picMk id="49" creationId="{63D02B3C-77E7-4633-A4DD-4CD1CB0998C3}"/>
          </ac:picMkLst>
        </pc:picChg>
        <pc:picChg chg="del mod ord">
          <ac:chgData name="Jonathan Loo" userId="d2d72d48b56f45d8" providerId="LiveId" clId="{B816A1F6-97B7-4ACD-A812-B0A1120B03B6}" dt="2020-11-25T11:58:49.978" v="46606" actId="478"/>
          <ac:picMkLst>
            <pc:docMk/>
            <pc:sldMk cId="4094794499" sldId="571"/>
            <ac:picMk id="51" creationId="{FAE79DE5-9F88-4AB3-96FE-65838714BB26}"/>
          </ac:picMkLst>
        </pc:picChg>
        <pc:picChg chg="del mod ord">
          <ac:chgData name="Jonathan Loo" userId="d2d72d48b56f45d8" providerId="LiveId" clId="{B816A1F6-97B7-4ACD-A812-B0A1120B03B6}" dt="2020-11-25T11:59:17.396" v="46620" actId="478"/>
          <ac:picMkLst>
            <pc:docMk/>
            <pc:sldMk cId="4094794499" sldId="571"/>
            <ac:picMk id="53" creationId="{A8C1E6AF-E25F-47F9-92E1-CE1C27E34D24}"/>
          </ac:picMkLst>
        </pc:picChg>
        <pc:picChg chg="del mod ord">
          <ac:chgData name="Jonathan Loo" userId="d2d72d48b56f45d8" providerId="LiveId" clId="{B816A1F6-97B7-4ACD-A812-B0A1120B03B6}" dt="2020-11-25T11:59:25.495" v="46634" actId="478"/>
          <ac:picMkLst>
            <pc:docMk/>
            <pc:sldMk cId="4094794499" sldId="571"/>
            <ac:picMk id="56" creationId="{09375551-0A62-4611-BF48-C3EFA8A4F015}"/>
          </ac:picMkLst>
        </pc:picChg>
        <pc:picChg chg="add del mod">
          <ac:chgData name="Jonathan Loo" userId="d2d72d48b56f45d8" providerId="LiveId" clId="{B816A1F6-97B7-4ACD-A812-B0A1120B03B6}" dt="2020-11-25T11:55:21.733" v="46438" actId="478"/>
          <ac:picMkLst>
            <pc:docMk/>
            <pc:sldMk cId="4094794499" sldId="571"/>
            <ac:picMk id="60" creationId="{8D534AC0-071C-43BB-8178-9CCCCA2F2C1D}"/>
          </ac:picMkLst>
        </pc:picChg>
        <pc:picChg chg="del">
          <ac:chgData name="Jonathan Loo" userId="d2d72d48b56f45d8" providerId="LiveId" clId="{B816A1F6-97B7-4ACD-A812-B0A1120B03B6}" dt="2020-11-25T11:03:30.391" v="44871" actId="478"/>
          <ac:picMkLst>
            <pc:docMk/>
            <pc:sldMk cId="4094794499" sldId="571"/>
            <ac:picMk id="64" creationId="{71AD8ECC-D529-4272-B284-2B1BDEDEB18B}"/>
          </ac:picMkLst>
        </pc:picChg>
        <pc:picChg chg="del mod ord">
          <ac:chgData name="Jonathan Loo" userId="d2d72d48b56f45d8" providerId="LiveId" clId="{B816A1F6-97B7-4ACD-A812-B0A1120B03B6}" dt="2020-11-25T12:00:25.072" v="46648" actId="478"/>
          <ac:picMkLst>
            <pc:docMk/>
            <pc:sldMk cId="4094794499" sldId="571"/>
            <ac:picMk id="65" creationId="{5B5E1211-1DC4-47E6-9DC9-835970C3C68F}"/>
          </ac:picMkLst>
        </pc:picChg>
        <pc:picChg chg="del mod ord">
          <ac:chgData name="Jonathan Loo" userId="d2d72d48b56f45d8" providerId="LiveId" clId="{B816A1F6-97B7-4ACD-A812-B0A1120B03B6}" dt="2020-11-25T12:00:39.174" v="46662" actId="478"/>
          <ac:picMkLst>
            <pc:docMk/>
            <pc:sldMk cId="4094794499" sldId="571"/>
            <ac:picMk id="67" creationId="{5485DBFD-E5C5-4165-B07B-F60C08745399}"/>
          </ac:picMkLst>
        </pc:picChg>
        <pc:picChg chg="del mod ord">
          <ac:chgData name="Jonathan Loo" userId="d2d72d48b56f45d8" providerId="LiveId" clId="{B816A1F6-97B7-4ACD-A812-B0A1120B03B6}" dt="2020-11-25T12:01:40.045" v="46679" actId="478"/>
          <ac:picMkLst>
            <pc:docMk/>
            <pc:sldMk cId="4094794499" sldId="571"/>
            <ac:picMk id="71" creationId="{BC6A222B-192B-4845-B8D0-63AAA2C18777}"/>
          </ac:picMkLst>
        </pc:picChg>
        <pc:picChg chg="del mod ord">
          <ac:chgData name="Jonathan Loo" userId="d2d72d48b56f45d8" providerId="LiveId" clId="{B816A1F6-97B7-4ACD-A812-B0A1120B03B6}" dt="2020-11-25T12:02:02.117" v="46696" actId="478"/>
          <ac:picMkLst>
            <pc:docMk/>
            <pc:sldMk cId="4094794499" sldId="571"/>
            <ac:picMk id="74" creationId="{1D703FAE-49FF-45B1-BA77-72DEB0F3494E}"/>
          </ac:picMkLst>
        </pc:picChg>
        <pc:picChg chg="del mod ord">
          <ac:chgData name="Jonathan Loo" userId="d2d72d48b56f45d8" providerId="LiveId" clId="{B816A1F6-97B7-4ACD-A812-B0A1120B03B6}" dt="2020-11-25T12:05:24.759" v="46950" actId="478"/>
          <ac:picMkLst>
            <pc:docMk/>
            <pc:sldMk cId="4094794499" sldId="571"/>
            <ac:picMk id="76" creationId="{19C9DE7C-FB2B-4D0C-BBAA-B1E941A3A3A8}"/>
          </ac:picMkLst>
        </pc:picChg>
        <pc:picChg chg="del mod ord">
          <ac:chgData name="Jonathan Loo" userId="d2d72d48b56f45d8" providerId="LiveId" clId="{B816A1F6-97B7-4ACD-A812-B0A1120B03B6}" dt="2020-11-25T12:07:35.896" v="46968" actId="478"/>
          <ac:picMkLst>
            <pc:docMk/>
            <pc:sldMk cId="4094794499" sldId="571"/>
            <ac:picMk id="83" creationId="{22EEDC4B-8A56-4C35-BD4A-075CB747286B}"/>
          </ac:picMkLst>
        </pc:picChg>
        <pc:picChg chg="del mod ord">
          <ac:chgData name="Jonathan Loo" userId="d2d72d48b56f45d8" providerId="LiveId" clId="{B816A1F6-97B7-4ACD-A812-B0A1120B03B6}" dt="2020-11-25T12:07:49.161" v="46986" actId="478"/>
          <ac:picMkLst>
            <pc:docMk/>
            <pc:sldMk cId="4094794499" sldId="571"/>
            <ac:picMk id="87" creationId="{BBA8EB90-3013-46AB-85C9-513B082F97F9}"/>
          </ac:picMkLst>
        </pc:picChg>
        <pc:picChg chg="del mod ord">
          <ac:chgData name="Jonathan Loo" userId="d2d72d48b56f45d8" providerId="LiveId" clId="{B816A1F6-97B7-4ACD-A812-B0A1120B03B6}" dt="2020-11-25T12:08:07.932" v="47004" actId="478"/>
          <ac:picMkLst>
            <pc:docMk/>
            <pc:sldMk cId="4094794499" sldId="571"/>
            <ac:picMk id="91" creationId="{256004B8-4E5C-4368-A3D2-545CD2789CF4}"/>
          </ac:picMkLst>
        </pc:picChg>
        <pc:picChg chg="del mod ord">
          <ac:chgData name="Jonathan Loo" userId="d2d72d48b56f45d8" providerId="LiveId" clId="{B816A1F6-97B7-4ACD-A812-B0A1120B03B6}" dt="2020-11-25T12:09:23.954" v="47022" actId="478"/>
          <ac:picMkLst>
            <pc:docMk/>
            <pc:sldMk cId="4094794499" sldId="571"/>
            <ac:picMk id="95" creationId="{2F0ACBF4-EB70-41AA-B2E2-C3A14B586068}"/>
          </ac:picMkLst>
        </pc:picChg>
        <pc:picChg chg="del mod ord">
          <ac:chgData name="Jonathan Loo" userId="d2d72d48b56f45d8" providerId="LiveId" clId="{B816A1F6-97B7-4ACD-A812-B0A1120B03B6}" dt="2020-11-25T12:09:38.029" v="47041" actId="478"/>
          <ac:picMkLst>
            <pc:docMk/>
            <pc:sldMk cId="4094794499" sldId="571"/>
            <ac:picMk id="99" creationId="{EE3728F4-BC10-4280-A4B7-0C844369E8D3}"/>
          </ac:picMkLst>
        </pc:picChg>
        <pc:picChg chg="del mod ord">
          <ac:chgData name="Jonathan Loo" userId="d2d72d48b56f45d8" providerId="LiveId" clId="{B816A1F6-97B7-4ACD-A812-B0A1120B03B6}" dt="2020-11-25T12:10:17.818" v="47059" actId="478"/>
          <ac:picMkLst>
            <pc:docMk/>
            <pc:sldMk cId="4094794499" sldId="571"/>
            <ac:picMk id="103" creationId="{8F297B67-1941-4391-BA0B-6921BC0207BE}"/>
          </ac:picMkLst>
        </pc:picChg>
        <pc:picChg chg="del mod ord">
          <ac:chgData name="Jonathan Loo" userId="d2d72d48b56f45d8" providerId="LiveId" clId="{B816A1F6-97B7-4ACD-A812-B0A1120B03B6}" dt="2020-11-25T12:10:40.747" v="47078" actId="478"/>
          <ac:picMkLst>
            <pc:docMk/>
            <pc:sldMk cId="4094794499" sldId="571"/>
            <ac:picMk id="107" creationId="{1CB7D52C-E1D9-41E1-B3C7-37BBA5D2A8CC}"/>
          </ac:picMkLst>
        </pc:picChg>
        <pc:picChg chg="del mod ord">
          <ac:chgData name="Jonathan Loo" userId="d2d72d48b56f45d8" providerId="LiveId" clId="{B816A1F6-97B7-4ACD-A812-B0A1120B03B6}" dt="2020-11-25T12:11:02.866" v="47096" actId="478"/>
          <ac:picMkLst>
            <pc:docMk/>
            <pc:sldMk cId="4094794499" sldId="571"/>
            <ac:picMk id="111" creationId="{139C450C-9A1F-47D0-AA3B-B6C416AB586C}"/>
          </ac:picMkLst>
        </pc:picChg>
        <pc:picChg chg="del mod ord">
          <ac:chgData name="Jonathan Loo" userId="d2d72d48b56f45d8" providerId="LiveId" clId="{B816A1F6-97B7-4ACD-A812-B0A1120B03B6}" dt="2020-11-25T12:11:50.511" v="47114" actId="478"/>
          <ac:picMkLst>
            <pc:docMk/>
            <pc:sldMk cId="4094794499" sldId="571"/>
            <ac:picMk id="115" creationId="{54F74D93-28C9-445C-87C4-C6FB4A746DF8}"/>
          </ac:picMkLst>
        </pc:picChg>
        <pc:picChg chg="mod ord">
          <ac:chgData name="Jonathan Loo" userId="d2d72d48b56f45d8" providerId="LiveId" clId="{B816A1F6-97B7-4ACD-A812-B0A1120B03B6}" dt="2020-11-25T12:11:50.516" v="47118" actId="962"/>
          <ac:picMkLst>
            <pc:docMk/>
            <pc:sldMk cId="4094794499" sldId="571"/>
            <ac:picMk id="119" creationId="{48C70D81-BF15-4521-9FFC-20AA06B14082}"/>
          </ac:picMkLst>
        </pc:picChg>
        <pc:picChg chg="mod ord">
          <ac:chgData name="Jonathan Loo" userId="d2d72d48b56f45d8" providerId="LiveId" clId="{B816A1F6-97B7-4ACD-A812-B0A1120B03B6}" dt="2020-11-25T12:12:19.171" v="47135" actId="962"/>
          <ac:picMkLst>
            <pc:docMk/>
            <pc:sldMk cId="4094794499" sldId="571"/>
            <ac:picMk id="122" creationId="{2B603340-9691-4234-9711-928CE4CFB2EC}"/>
          </ac:picMkLst>
        </pc:picChg>
        <pc:cxnChg chg="del mod">
          <ac:chgData name="Jonathan Loo" userId="d2d72d48b56f45d8" providerId="LiveId" clId="{B816A1F6-97B7-4ACD-A812-B0A1120B03B6}" dt="2020-11-25T11:03:32.452" v="44872" actId="478"/>
          <ac:cxnSpMkLst>
            <pc:docMk/>
            <pc:sldMk cId="4094794499" sldId="571"/>
            <ac:cxnSpMk id="72" creationId="{74EF1140-C24D-444F-83C1-C01DA85674E9}"/>
          </ac:cxnSpMkLst>
        </pc:cxnChg>
        <pc:cxnChg chg="del mod">
          <ac:chgData name="Jonathan Loo" userId="d2d72d48b56f45d8" providerId="LiveId" clId="{B816A1F6-97B7-4ACD-A812-B0A1120B03B6}" dt="2020-11-25T11:03:32.452" v="44872" actId="478"/>
          <ac:cxnSpMkLst>
            <pc:docMk/>
            <pc:sldMk cId="4094794499" sldId="571"/>
            <ac:cxnSpMk id="81" creationId="{EA2CC956-9DAD-4093-9AF0-9DA957CAFD12}"/>
          </ac:cxnSpMkLst>
        </pc:cxnChg>
      </pc:sldChg>
      <pc:sldChg chg="addSp delSp modSp add del mod">
        <pc:chgData name="Jonathan Loo" userId="d2d72d48b56f45d8" providerId="LiveId" clId="{B816A1F6-97B7-4ACD-A812-B0A1120B03B6}" dt="2020-11-25T12:16:47.401" v="47137" actId="47"/>
        <pc:sldMkLst>
          <pc:docMk/>
          <pc:sldMk cId="39569202" sldId="572"/>
        </pc:sldMkLst>
        <pc:spChg chg="mod">
          <ac:chgData name="Jonathan Loo" userId="d2d72d48b56f45d8" providerId="LiveId" clId="{B816A1F6-97B7-4ACD-A812-B0A1120B03B6}" dt="2020-11-25T11:13:09.813" v="44895" actId="1076"/>
          <ac:spMkLst>
            <pc:docMk/>
            <pc:sldMk cId="39569202" sldId="572"/>
            <ac:spMk id="4" creationId="{0AC4F19B-EC95-460F-8786-3A601BB34241}"/>
          </ac:spMkLst>
        </pc:spChg>
        <pc:spChg chg="del">
          <ac:chgData name="Jonathan Loo" userId="d2d72d48b56f45d8" providerId="LiveId" clId="{B816A1F6-97B7-4ACD-A812-B0A1120B03B6}" dt="2020-11-25T11:11:32.411" v="44879" actId="478"/>
          <ac:spMkLst>
            <pc:docMk/>
            <pc:sldMk cId="39569202" sldId="572"/>
            <ac:spMk id="112" creationId="{3844DD08-56FC-4B51-B42D-E0A4384C1298}"/>
          </ac:spMkLst>
        </pc:spChg>
        <pc:picChg chg="del mod">
          <ac:chgData name="Jonathan Loo" userId="d2d72d48b56f45d8" providerId="LiveId" clId="{B816A1F6-97B7-4ACD-A812-B0A1120B03B6}" dt="2020-11-25T11:34:25.322" v="45778" actId="478"/>
          <ac:picMkLst>
            <pc:docMk/>
            <pc:sldMk cId="39569202" sldId="572"/>
            <ac:picMk id="28" creationId="{1F4DEF2A-B791-4D7E-8EB9-44FC7549086D}"/>
          </ac:picMkLst>
        </pc:picChg>
        <pc:picChg chg="del mod ord">
          <ac:chgData name="Jonathan Loo" userId="d2d72d48b56f45d8" providerId="LiveId" clId="{B816A1F6-97B7-4ACD-A812-B0A1120B03B6}" dt="2020-11-25T11:34:32.697" v="45792" actId="478"/>
          <ac:picMkLst>
            <pc:docMk/>
            <pc:sldMk cId="39569202" sldId="572"/>
            <ac:picMk id="30" creationId="{13DF5AC0-DD11-411E-92A8-7F9CB593B053}"/>
          </ac:picMkLst>
        </pc:picChg>
        <pc:picChg chg="del mod ord">
          <ac:chgData name="Jonathan Loo" userId="d2d72d48b56f45d8" providerId="LiveId" clId="{B816A1F6-97B7-4ACD-A812-B0A1120B03B6}" dt="2020-11-25T11:36:52.982" v="45885" actId="478"/>
          <ac:picMkLst>
            <pc:docMk/>
            <pc:sldMk cId="39569202" sldId="572"/>
            <ac:picMk id="32" creationId="{652214B9-4E89-4004-A0AC-33FE0D6F9402}"/>
          </ac:picMkLst>
        </pc:picChg>
        <pc:picChg chg="mod ord">
          <ac:chgData name="Jonathan Loo" userId="d2d72d48b56f45d8" providerId="LiveId" clId="{B816A1F6-97B7-4ACD-A812-B0A1120B03B6}" dt="2020-11-25T11:35:31.466" v="45860" actId="1076"/>
          <ac:picMkLst>
            <pc:docMk/>
            <pc:sldMk cId="39569202" sldId="572"/>
            <ac:picMk id="34" creationId="{18FC2BA2-D3D5-40AE-BF28-EFDBA685924F}"/>
          </ac:picMkLst>
        </pc:picChg>
        <pc:picChg chg="mod ord">
          <ac:chgData name="Jonathan Loo" userId="d2d72d48b56f45d8" providerId="LiveId" clId="{B816A1F6-97B7-4ACD-A812-B0A1120B03B6}" dt="2020-11-25T11:35:53.384" v="45867" actId="1076"/>
          <ac:picMkLst>
            <pc:docMk/>
            <pc:sldMk cId="39569202" sldId="572"/>
            <ac:picMk id="36" creationId="{9587EA22-A61A-412A-BC5B-E7C08F48FD49}"/>
          </ac:picMkLst>
        </pc:picChg>
        <pc:picChg chg="del mod ord">
          <ac:chgData name="Jonathan Loo" userId="d2d72d48b56f45d8" providerId="LiveId" clId="{B816A1F6-97B7-4ACD-A812-B0A1120B03B6}" dt="2020-11-25T11:35:25.949" v="45857" actId="478"/>
          <ac:picMkLst>
            <pc:docMk/>
            <pc:sldMk cId="39569202" sldId="572"/>
            <ac:picMk id="38" creationId="{E828974C-49A4-4AAF-9CD4-C36F365456ED}"/>
          </ac:picMkLst>
        </pc:picChg>
        <pc:picChg chg="mod ord">
          <ac:chgData name="Jonathan Loo" userId="d2d72d48b56f45d8" providerId="LiveId" clId="{B816A1F6-97B7-4ACD-A812-B0A1120B03B6}" dt="2020-11-25T11:36:09.662" v="45870" actId="1076"/>
          <ac:picMkLst>
            <pc:docMk/>
            <pc:sldMk cId="39569202" sldId="572"/>
            <ac:picMk id="40" creationId="{64DFE4B5-C42B-41D8-9F7F-0E1B15FE743D}"/>
          </ac:picMkLst>
        </pc:picChg>
        <pc:picChg chg="del mod ord">
          <ac:chgData name="Jonathan Loo" userId="d2d72d48b56f45d8" providerId="LiveId" clId="{B816A1F6-97B7-4ACD-A812-B0A1120B03B6}" dt="2020-11-25T11:37:08.680" v="45902" actId="478"/>
          <ac:picMkLst>
            <pc:docMk/>
            <pc:sldMk cId="39569202" sldId="572"/>
            <ac:picMk id="44" creationId="{CB02DD6F-5039-4E18-86C4-F61457E2A70C}"/>
          </ac:picMkLst>
        </pc:picChg>
        <pc:picChg chg="del mod ord">
          <ac:chgData name="Jonathan Loo" userId="d2d72d48b56f45d8" providerId="LiveId" clId="{B816A1F6-97B7-4ACD-A812-B0A1120B03B6}" dt="2020-11-25T11:40:18.037" v="45919" actId="478"/>
          <ac:picMkLst>
            <pc:docMk/>
            <pc:sldMk cId="39569202" sldId="572"/>
            <ac:picMk id="46" creationId="{7DCC695C-BEA4-43F4-B058-84339B03FA8D}"/>
          </ac:picMkLst>
        </pc:picChg>
        <pc:picChg chg="del mod ord">
          <ac:chgData name="Jonathan Loo" userId="d2d72d48b56f45d8" providerId="LiveId" clId="{B816A1F6-97B7-4ACD-A812-B0A1120B03B6}" dt="2020-11-25T11:41:43.203" v="45937" actId="478"/>
          <ac:picMkLst>
            <pc:docMk/>
            <pc:sldMk cId="39569202" sldId="572"/>
            <ac:picMk id="48" creationId="{DC885A5A-01AD-4ED2-A346-AB6CDCE1DDA0}"/>
          </ac:picMkLst>
        </pc:picChg>
        <pc:picChg chg="del mod ord">
          <ac:chgData name="Jonathan Loo" userId="d2d72d48b56f45d8" providerId="LiveId" clId="{B816A1F6-97B7-4ACD-A812-B0A1120B03B6}" dt="2020-11-25T11:41:53.242" v="45954" actId="478"/>
          <ac:picMkLst>
            <pc:docMk/>
            <pc:sldMk cId="39569202" sldId="572"/>
            <ac:picMk id="50" creationId="{1A2DABB7-A73F-4EFC-AAB6-12272A4500C3}"/>
          </ac:picMkLst>
        </pc:picChg>
        <pc:picChg chg="mod ord">
          <ac:chgData name="Jonathan Loo" userId="d2d72d48b56f45d8" providerId="LiveId" clId="{B816A1F6-97B7-4ACD-A812-B0A1120B03B6}" dt="2020-11-25T11:41:53.244" v="45956" actId="962"/>
          <ac:picMkLst>
            <pc:docMk/>
            <pc:sldMk cId="39569202" sldId="572"/>
            <ac:picMk id="52" creationId="{EAAAFDF7-CBF5-44AC-80F7-D08EA9EA6FB5}"/>
          </ac:picMkLst>
        </pc:picChg>
        <pc:picChg chg="add mod">
          <ac:chgData name="Jonathan Loo" userId="d2d72d48b56f45d8" providerId="LiveId" clId="{B816A1F6-97B7-4ACD-A812-B0A1120B03B6}" dt="2020-11-25T11:14:07.829" v="44908" actId="1037"/>
          <ac:picMkLst>
            <pc:docMk/>
            <pc:sldMk cId="39569202" sldId="572"/>
            <ac:picMk id="66" creationId="{06E503A5-B7EB-4F44-BFA6-4395ECDF47E3}"/>
          </ac:picMkLst>
        </pc:picChg>
        <pc:picChg chg="del mod">
          <ac:chgData name="Jonathan Loo" userId="d2d72d48b56f45d8" providerId="LiveId" clId="{B816A1F6-97B7-4ACD-A812-B0A1120B03B6}" dt="2020-11-25T11:14:02.061" v="44903" actId="21"/>
          <ac:picMkLst>
            <pc:docMk/>
            <pc:sldMk cId="39569202" sldId="572"/>
            <ac:picMk id="67" creationId="{48F94C7E-599A-468A-8280-A9D9A3BC20C1}"/>
          </ac:picMkLst>
        </pc:picChg>
        <pc:picChg chg="add del mod">
          <ac:chgData name="Jonathan Loo" userId="d2d72d48b56f45d8" providerId="LiveId" clId="{B816A1F6-97B7-4ACD-A812-B0A1120B03B6}" dt="2020-11-25T11:14:11.127" v="44910"/>
          <ac:picMkLst>
            <pc:docMk/>
            <pc:sldMk cId="39569202" sldId="572"/>
            <ac:picMk id="68" creationId="{71A5F565-0F72-40B2-B8F6-D3154B148981}"/>
          </ac:picMkLst>
        </pc:picChg>
        <pc:picChg chg="add del mod">
          <ac:chgData name="Jonathan Loo" userId="d2d72d48b56f45d8" providerId="LiveId" clId="{B816A1F6-97B7-4ACD-A812-B0A1120B03B6}" dt="2020-11-25T11:16:01.268" v="44927" actId="478"/>
          <ac:picMkLst>
            <pc:docMk/>
            <pc:sldMk cId="39569202" sldId="572"/>
            <ac:picMk id="70" creationId="{C20C864C-B421-4FD6-9136-60208AC5035D}"/>
          </ac:picMkLst>
        </pc:picChg>
        <pc:picChg chg="add del mod">
          <ac:chgData name="Jonathan Loo" userId="d2d72d48b56f45d8" providerId="LiveId" clId="{B816A1F6-97B7-4ACD-A812-B0A1120B03B6}" dt="2020-11-25T11:16:11.501" v="44930" actId="478"/>
          <ac:picMkLst>
            <pc:docMk/>
            <pc:sldMk cId="39569202" sldId="572"/>
            <ac:picMk id="72" creationId="{E606C287-E93A-478A-A048-8308F9249A58}"/>
          </ac:picMkLst>
        </pc:picChg>
        <pc:picChg chg="add del mod">
          <ac:chgData name="Jonathan Loo" userId="d2d72d48b56f45d8" providerId="LiveId" clId="{B816A1F6-97B7-4ACD-A812-B0A1120B03B6}" dt="2020-11-25T11:34:36.892" v="45797" actId="478"/>
          <ac:picMkLst>
            <pc:docMk/>
            <pc:sldMk cId="39569202" sldId="572"/>
            <ac:picMk id="74" creationId="{C3545DA6-7A6D-4DDA-9F22-23E75E99EF75}"/>
          </ac:picMkLst>
        </pc:picChg>
        <pc:picChg chg="del">
          <ac:chgData name="Jonathan Loo" userId="d2d72d48b56f45d8" providerId="LiveId" clId="{B816A1F6-97B7-4ACD-A812-B0A1120B03B6}" dt="2020-11-25T11:12:38.623" v="44880" actId="478"/>
          <ac:picMkLst>
            <pc:docMk/>
            <pc:sldMk cId="39569202" sldId="572"/>
            <ac:picMk id="75" creationId="{B464E653-616C-4DEB-833F-F66DF11472E9}"/>
          </ac:picMkLst>
        </pc:picChg>
        <pc:picChg chg="add del mod">
          <ac:chgData name="Jonathan Loo" userId="d2d72d48b56f45d8" providerId="LiveId" clId="{B816A1F6-97B7-4ACD-A812-B0A1120B03B6}" dt="2020-11-25T11:34:48.030" v="45811" actId="478"/>
          <ac:picMkLst>
            <pc:docMk/>
            <pc:sldMk cId="39569202" sldId="572"/>
            <ac:picMk id="76" creationId="{BE9E391F-690E-4C3A-BD9C-589FECFE6547}"/>
          </ac:picMkLst>
        </pc:picChg>
        <pc:picChg chg="del">
          <ac:chgData name="Jonathan Loo" userId="d2d72d48b56f45d8" providerId="LiveId" clId="{B816A1F6-97B7-4ACD-A812-B0A1120B03B6}" dt="2020-11-25T11:12:38.623" v="44880" actId="478"/>
          <ac:picMkLst>
            <pc:docMk/>
            <pc:sldMk cId="39569202" sldId="572"/>
            <ac:picMk id="77" creationId="{5A6C9276-D888-4F1A-BB7B-2A66C8E38EE9}"/>
          </ac:picMkLst>
        </pc:picChg>
        <pc:picChg chg="add del mod">
          <ac:chgData name="Jonathan Loo" userId="d2d72d48b56f45d8" providerId="LiveId" clId="{B816A1F6-97B7-4ACD-A812-B0A1120B03B6}" dt="2020-11-25T11:34:58.497" v="45827" actId="478"/>
          <ac:picMkLst>
            <pc:docMk/>
            <pc:sldMk cId="39569202" sldId="572"/>
            <ac:picMk id="78" creationId="{2AEC4D7D-C320-411C-AF12-A32FD4C377A6}"/>
          </ac:picMkLst>
        </pc:picChg>
        <pc:picChg chg="del">
          <ac:chgData name="Jonathan Loo" userId="d2d72d48b56f45d8" providerId="LiveId" clId="{B816A1F6-97B7-4ACD-A812-B0A1120B03B6}" dt="2020-11-25T11:12:38.623" v="44880" actId="478"/>
          <ac:picMkLst>
            <pc:docMk/>
            <pc:sldMk cId="39569202" sldId="572"/>
            <ac:picMk id="79" creationId="{5C79F7EE-69D3-40D6-8E35-EA3D080AEFCF}"/>
          </ac:picMkLst>
        </pc:picChg>
        <pc:picChg chg="add del mod">
          <ac:chgData name="Jonathan Loo" userId="d2d72d48b56f45d8" providerId="LiveId" clId="{B816A1F6-97B7-4ACD-A812-B0A1120B03B6}" dt="2020-11-25T11:35:07.855" v="45843" actId="478"/>
          <ac:picMkLst>
            <pc:docMk/>
            <pc:sldMk cId="39569202" sldId="572"/>
            <ac:picMk id="84" creationId="{59684C08-67EF-45A6-9686-2EBEEE8C4BF5}"/>
          </ac:picMkLst>
        </pc:picChg>
        <pc:picChg chg="del">
          <ac:chgData name="Jonathan Loo" userId="d2d72d48b56f45d8" providerId="LiveId" clId="{B816A1F6-97B7-4ACD-A812-B0A1120B03B6}" dt="2020-11-25T11:11:32.411" v="44879" actId="478"/>
          <ac:picMkLst>
            <pc:docMk/>
            <pc:sldMk cId="39569202" sldId="572"/>
            <ac:picMk id="119" creationId="{7C52DB84-3F99-49EB-9695-F9725968A0EA}"/>
          </ac:picMkLst>
        </pc:picChg>
        <pc:picChg chg="del">
          <ac:chgData name="Jonathan Loo" userId="d2d72d48b56f45d8" providerId="LiveId" clId="{B816A1F6-97B7-4ACD-A812-B0A1120B03B6}" dt="2020-11-25T11:11:32.411" v="44879" actId="478"/>
          <ac:picMkLst>
            <pc:docMk/>
            <pc:sldMk cId="39569202" sldId="572"/>
            <ac:picMk id="120" creationId="{3992197D-D78C-4E55-92BF-27B876DC80CD}"/>
          </ac:picMkLst>
        </pc:picChg>
        <pc:picChg chg="del">
          <ac:chgData name="Jonathan Loo" userId="d2d72d48b56f45d8" providerId="LiveId" clId="{B816A1F6-97B7-4ACD-A812-B0A1120B03B6}" dt="2020-11-25T11:11:32.411" v="44879" actId="478"/>
          <ac:picMkLst>
            <pc:docMk/>
            <pc:sldMk cId="39569202" sldId="572"/>
            <ac:picMk id="122" creationId="{0B7542A0-7A21-4B2D-93A5-C539609D8E3D}"/>
          </ac:picMkLst>
        </pc:picChg>
        <pc:picChg chg="del">
          <ac:chgData name="Jonathan Loo" userId="d2d72d48b56f45d8" providerId="LiveId" clId="{B816A1F6-97B7-4ACD-A812-B0A1120B03B6}" dt="2020-11-25T11:11:32.411" v="44879" actId="478"/>
          <ac:picMkLst>
            <pc:docMk/>
            <pc:sldMk cId="39569202" sldId="572"/>
            <ac:picMk id="124" creationId="{752136E1-29A9-4B49-9B38-2A30873D4988}"/>
          </ac:picMkLst>
        </pc:picChg>
        <pc:picChg chg="del">
          <ac:chgData name="Jonathan Loo" userId="d2d72d48b56f45d8" providerId="LiveId" clId="{B816A1F6-97B7-4ACD-A812-B0A1120B03B6}" dt="2020-11-25T11:11:32.411" v="44879" actId="478"/>
          <ac:picMkLst>
            <pc:docMk/>
            <pc:sldMk cId="39569202" sldId="572"/>
            <ac:picMk id="135" creationId="{36C30F58-D952-402D-B987-0FDDDAC8E772}"/>
          </ac:picMkLst>
        </pc:picChg>
        <pc:picChg chg="del">
          <ac:chgData name="Jonathan Loo" userId="d2d72d48b56f45d8" providerId="LiveId" clId="{B816A1F6-97B7-4ACD-A812-B0A1120B03B6}" dt="2020-11-25T11:11:32.411" v="44879" actId="478"/>
          <ac:picMkLst>
            <pc:docMk/>
            <pc:sldMk cId="39569202" sldId="572"/>
            <ac:picMk id="137" creationId="{D7989A4A-E5D6-43F2-B153-A4749A89FA48}"/>
          </ac:picMkLst>
        </pc:picChg>
        <pc:picChg chg="del">
          <ac:chgData name="Jonathan Loo" userId="d2d72d48b56f45d8" providerId="LiveId" clId="{B816A1F6-97B7-4ACD-A812-B0A1120B03B6}" dt="2020-11-25T11:11:32.411" v="44879" actId="478"/>
          <ac:picMkLst>
            <pc:docMk/>
            <pc:sldMk cId="39569202" sldId="572"/>
            <ac:picMk id="139" creationId="{28388F73-F5DE-4BBB-9545-68926E081C17}"/>
          </ac:picMkLst>
        </pc:picChg>
        <pc:picChg chg="del">
          <ac:chgData name="Jonathan Loo" userId="d2d72d48b56f45d8" providerId="LiveId" clId="{B816A1F6-97B7-4ACD-A812-B0A1120B03B6}" dt="2020-11-25T11:11:32.411" v="44879" actId="478"/>
          <ac:picMkLst>
            <pc:docMk/>
            <pc:sldMk cId="39569202" sldId="572"/>
            <ac:picMk id="141" creationId="{B54F85F2-FB0F-4898-AE9A-15680C506563}"/>
          </ac:picMkLst>
        </pc:picChg>
        <pc:cxnChg chg="mod">
          <ac:chgData name="Jonathan Loo" userId="d2d72d48b56f45d8" providerId="LiveId" clId="{B816A1F6-97B7-4ACD-A812-B0A1120B03B6}" dt="2020-11-25T11:14:02.061" v="44903" actId="21"/>
          <ac:cxnSpMkLst>
            <pc:docMk/>
            <pc:sldMk cId="39569202" sldId="572"/>
            <ac:cxnSpMk id="26" creationId="{8D4582CA-0687-443A-83D4-15F61E2A05B1}"/>
          </ac:cxnSpMkLst>
        </pc:cxnChg>
        <pc:cxnChg chg="add mod">
          <ac:chgData name="Jonathan Loo" userId="d2d72d48b56f45d8" providerId="LiveId" clId="{B816A1F6-97B7-4ACD-A812-B0A1120B03B6}" dt="2020-11-25T11:14:02.061" v="44903" actId="21"/>
          <ac:cxnSpMkLst>
            <pc:docMk/>
            <pc:sldMk cId="39569202" sldId="572"/>
            <ac:cxnSpMk id="55" creationId="{31EFEB0A-CF39-498B-B036-45305FCE35E4}"/>
          </ac:cxnSpMkLst>
        </pc:cxnChg>
        <pc:cxnChg chg="add mod">
          <ac:chgData name="Jonathan Loo" userId="d2d72d48b56f45d8" providerId="LiveId" clId="{B816A1F6-97B7-4ACD-A812-B0A1120B03B6}" dt="2020-11-25T11:14:02.061" v="44903" actId="21"/>
          <ac:cxnSpMkLst>
            <pc:docMk/>
            <pc:sldMk cId="39569202" sldId="572"/>
            <ac:cxnSpMk id="58" creationId="{07E760B5-47CC-402D-8177-CBF8987CB24E}"/>
          </ac:cxnSpMkLst>
        </pc:cxnChg>
        <pc:cxnChg chg="add del">
          <ac:chgData name="Jonathan Loo" userId="d2d72d48b56f45d8" providerId="LiveId" clId="{B816A1F6-97B7-4ACD-A812-B0A1120B03B6}" dt="2020-11-25T11:12:50.712" v="44885" actId="478"/>
          <ac:cxnSpMkLst>
            <pc:docMk/>
            <pc:sldMk cId="39569202" sldId="572"/>
            <ac:cxnSpMk id="61" creationId="{C87C64CB-C905-49EA-8CD2-209066A279D4}"/>
          </ac:cxnSpMkLst>
        </pc:cxnChg>
        <pc:cxnChg chg="add del">
          <ac:chgData name="Jonathan Loo" userId="d2d72d48b56f45d8" providerId="LiveId" clId="{B816A1F6-97B7-4ACD-A812-B0A1120B03B6}" dt="2020-11-25T11:12:50.712" v="44885" actId="478"/>
          <ac:cxnSpMkLst>
            <pc:docMk/>
            <pc:sldMk cId="39569202" sldId="572"/>
            <ac:cxnSpMk id="62" creationId="{A6FCBDDA-DFC3-4342-A840-F72E5E8DD3DB}"/>
          </ac:cxnSpMkLst>
        </pc:cxnChg>
        <pc:cxnChg chg="add del">
          <ac:chgData name="Jonathan Loo" userId="d2d72d48b56f45d8" providerId="LiveId" clId="{B816A1F6-97B7-4ACD-A812-B0A1120B03B6}" dt="2020-11-25T11:12:50.712" v="44885" actId="478"/>
          <ac:cxnSpMkLst>
            <pc:docMk/>
            <pc:sldMk cId="39569202" sldId="572"/>
            <ac:cxnSpMk id="63" creationId="{42611CDA-9DCE-49E6-8D00-A52090835613}"/>
          </ac:cxnSpMkLst>
        </pc:cxnChg>
        <pc:cxnChg chg="del">
          <ac:chgData name="Jonathan Loo" userId="d2d72d48b56f45d8" providerId="LiveId" clId="{B816A1F6-97B7-4ACD-A812-B0A1120B03B6}" dt="2020-11-25T11:12:39.781" v="44881" actId="478"/>
          <ac:cxnSpMkLst>
            <pc:docMk/>
            <pc:sldMk cId="39569202" sldId="572"/>
            <ac:cxnSpMk id="64" creationId="{57383182-9CE1-4E88-8666-8C86C0B02B61}"/>
          </ac:cxnSpMkLst>
        </pc:cxnChg>
        <pc:cxnChg chg="add mod">
          <ac:chgData name="Jonathan Loo" userId="d2d72d48b56f45d8" providerId="LiveId" clId="{B816A1F6-97B7-4ACD-A812-B0A1120B03B6}" dt="2020-11-25T11:14:02.061" v="44903" actId="21"/>
          <ac:cxnSpMkLst>
            <pc:docMk/>
            <pc:sldMk cId="39569202" sldId="572"/>
            <ac:cxnSpMk id="65" creationId="{968AE0FB-4DE3-467E-B7FC-CB7C19123D6B}"/>
          </ac:cxnSpMkLst>
        </pc:cxnChg>
        <pc:cxnChg chg="del">
          <ac:chgData name="Jonathan Loo" userId="d2d72d48b56f45d8" providerId="LiveId" clId="{B816A1F6-97B7-4ACD-A812-B0A1120B03B6}" dt="2020-11-25T11:12:38.623" v="44880" actId="478"/>
          <ac:cxnSpMkLst>
            <pc:docMk/>
            <pc:sldMk cId="39569202" sldId="572"/>
            <ac:cxnSpMk id="69" creationId="{C5005302-9D50-47DF-9A01-84DC3D0EE82E}"/>
          </ac:cxnSpMkLst>
        </pc:cxnChg>
        <pc:cxnChg chg="del">
          <ac:chgData name="Jonathan Loo" userId="d2d72d48b56f45d8" providerId="LiveId" clId="{B816A1F6-97B7-4ACD-A812-B0A1120B03B6}" dt="2020-11-25T11:12:38.623" v="44880" actId="478"/>
          <ac:cxnSpMkLst>
            <pc:docMk/>
            <pc:sldMk cId="39569202" sldId="572"/>
            <ac:cxnSpMk id="71" creationId="{6CE69DC1-04F5-40F9-8CED-B326E47B845B}"/>
          </ac:cxnSpMkLst>
        </pc:cxnChg>
        <pc:cxnChg chg="del">
          <ac:chgData name="Jonathan Loo" userId="d2d72d48b56f45d8" providerId="LiveId" clId="{B816A1F6-97B7-4ACD-A812-B0A1120B03B6}" dt="2020-11-25T11:12:38.623" v="44880" actId="478"/>
          <ac:cxnSpMkLst>
            <pc:docMk/>
            <pc:sldMk cId="39569202" sldId="572"/>
            <ac:cxnSpMk id="73" creationId="{2C2DA7A4-9877-4010-B234-81FAFF132727}"/>
          </ac:cxnSpMkLst>
        </pc:cxnChg>
        <pc:cxnChg chg="del">
          <ac:chgData name="Jonathan Loo" userId="d2d72d48b56f45d8" providerId="LiveId" clId="{B816A1F6-97B7-4ACD-A812-B0A1120B03B6}" dt="2020-11-25T11:12:50.712" v="44885" actId="478"/>
          <ac:cxnSpMkLst>
            <pc:docMk/>
            <pc:sldMk cId="39569202" sldId="572"/>
            <ac:cxnSpMk id="107" creationId="{4CD83B76-4AE0-42B8-9ECC-3A8A6184999E}"/>
          </ac:cxnSpMkLst>
        </pc:cxnChg>
        <pc:cxnChg chg="add del mod">
          <ac:chgData name="Jonathan Loo" userId="d2d72d48b56f45d8" providerId="LiveId" clId="{B816A1F6-97B7-4ACD-A812-B0A1120B03B6}" dt="2020-11-25T11:12:48.277" v="44884" actId="478"/>
          <ac:cxnSpMkLst>
            <pc:docMk/>
            <pc:sldMk cId="39569202" sldId="572"/>
            <ac:cxnSpMk id="108" creationId="{525BAB7D-9EB9-4DE3-A104-5DA34FAF2415}"/>
          </ac:cxnSpMkLst>
        </pc:cxnChg>
        <pc:cxnChg chg="del">
          <ac:chgData name="Jonathan Loo" userId="d2d72d48b56f45d8" providerId="LiveId" clId="{B816A1F6-97B7-4ACD-A812-B0A1120B03B6}" dt="2020-11-25T11:11:32.411" v="44879" actId="478"/>
          <ac:cxnSpMkLst>
            <pc:docMk/>
            <pc:sldMk cId="39569202" sldId="572"/>
            <ac:cxnSpMk id="111" creationId="{EBE14144-3FFE-43DC-84BF-799C4B1B5E82}"/>
          </ac:cxnSpMkLst>
        </pc:cxnChg>
      </pc:sldChg>
      <pc:sldChg chg="addSp delSp modSp add del mod">
        <pc:chgData name="Jonathan Loo" userId="d2d72d48b56f45d8" providerId="LiveId" clId="{B816A1F6-97B7-4ACD-A812-B0A1120B03B6}" dt="2020-11-26T10:44:57.383" v="57095" actId="47"/>
        <pc:sldMkLst>
          <pc:docMk/>
          <pc:sldMk cId="3938035132" sldId="573"/>
        </pc:sldMkLst>
        <pc:spChg chg="mod">
          <ac:chgData name="Jonathan Loo" userId="d2d72d48b56f45d8" providerId="LiveId" clId="{B816A1F6-97B7-4ACD-A812-B0A1120B03B6}" dt="2020-11-25T11:46:04.930" v="46139" actId="1037"/>
          <ac:spMkLst>
            <pc:docMk/>
            <pc:sldMk cId="3938035132" sldId="573"/>
            <ac:spMk id="4" creationId="{0AC4F19B-EC95-460F-8786-3A601BB34241}"/>
          </ac:spMkLst>
        </pc:spChg>
        <pc:spChg chg="mod">
          <ac:chgData name="Jonathan Loo" userId="d2d72d48b56f45d8" providerId="LiveId" clId="{B816A1F6-97B7-4ACD-A812-B0A1120B03B6}" dt="2020-11-25T11:43:05.473" v="46005" actId="1037"/>
          <ac:spMkLst>
            <pc:docMk/>
            <pc:sldMk cId="3938035132" sldId="573"/>
            <ac:spMk id="5" creationId="{F80852AA-3125-47CE-9C07-2B53BD8E50DC}"/>
          </ac:spMkLst>
        </pc:spChg>
        <pc:spChg chg="mod">
          <ac:chgData name="Jonathan Loo" userId="d2d72d48b56f45d8" providerId="LiveId" clId="{B816A1F6-97B7-4ACD-A812-B0A1120B03B6}" dt="2020-11-25T11:43:05.473" v="46005" actId="1037"/>
          <ac:spMkLst>
            <pc:docMk/>
            <pc:sldMk cId="3938035132" sldId="573"/>
            <ac:spMk id="6" creationId="{C102D32F-12DD-4E96-8564-DE3A3D15CE34}"/>
          </ac:spMkLst>
        </pc:spChg>
        <pc:spChg chg="mod">
          <ac:chgData name="Jonathan Loo" userId="d2d72d48b56f45d8" providerId="LiveId" clId="{B816A1F6-97B7-4ACD-A812-B0A1120B03B6}" dt="2020-11-25T11:43:05.473" v="46005" actId="1037"/>
          <ac:spMkLst>
            <pc:docMk/>
            <pc:sldMk cId="3938035132" sldId="573"/>
            <ac:spMk id="7" creationId="{7D382978-093F-41ED-82E8-884C15AF251F}"/>
          </ac:spMkLst>
        </pc:spChg>
        <pc:spChg chg="mod">
          <ac:chgData name="Jonathan Loo" userId="d2d72d48b56f45d8" providerId="LiveId" clId="{B816A1F6-97B7-4ACD-A812-B0A1120B03B6}" dt="2020-11-25T11:43:05.473" v="46005" actId="1037"/>
          <ac:spMkLst>
            <pc:docMk/>
            <pc:sldMk cId="3938035132" sldId="573"/>
            <ac:spMk id="8" creationId="{1BCD1E8B-B246-45C4-B481-220A413FBA2B}"/>
          </ac:spMkLst>
        </pc:spChg>
        <pc:spChg chg="mod">
          <ac:chgData name="Jonathan Loo" userId="d2d72d48b56f45d8" providerId="LiveId" clId="{B816A1F6-97B7-4ACD-A812-B0A1120B03B6}" dt="2020-11-25T11:43:05.473" v="46005" actId="1037"/>
          <ac:spMkLst>
            <pc:docMk/>
            <pc:sldMk cId="3938035132" sldId="573"/>
            <ac:spMk id="9" creationId="{7487D023-0D1B-479F-9FA4-FDB8B447FEAC}"/>
          </ac:spMkLst>
        </pc:spChg>
        <pc:spChg chg="del">
          <ac:chgData name="Jonathan Loo" userId="d2d72d48b56f45d8" providerId="LiveId" clId="{B816A1F6-97B7-4ACD-A812-B0A1120B03B6}" dt="2020-11-25T11:42:41.238" v="45958" actId="478"/>
          <ac:spMkLst>
            <pc:docMk/>
            <pc:sldMk cId="3938035132" sldId="573"/>
            <ac:spMk id="12" creationId="{39D459AC-1AEF-449B-A753-F1C68E2F54D8}"/>
          </ac:spMkLst>
        </pc:spChg>
        <pc:spChg chg="mod">
          <ac:chgData name="Jonathan Loo" userId="d2d72d48b56f45d8" providerId="LiveId" clId="{B816A1F6-97B7-4ACD-A812-B0A1120B03B6}" dt="2020-11-25T11:43:05.473" v="46005" actId="1037"/>
          <ac:spMkLst>
            <pc:docMk/>
            <pc:sldMk cId="3938035132" sldId="573"/>
            <ac:spMk id="23" creationId="{63AD1003-47C6-4C81-A63A-556DE4CC4B3E}"/>
          </ac:spMkLst>
        </pc:spChg>
        <pc:spChg chg="mod">
          <ac:chgData name="Jonathan Loo" userId="d2d72d48b56f45d8" providerId="LiveId" clId="{B816A1F6-97B7-4ACD-A812-B0A1120B03B6}" dt="2020-11-25T11:46:04.930" v="46139" actId="1037"/>
          <ac:spMkLst>
            <pc:docMk/>
            <pc:sldMk cId="3938035132" sldId="573"/>
            <ac:spMk id="24" creationId="{6DFE5B92-A8C7-4E1E-AF93-65C2C63B8D25}"/>
          </ac:spMkLst>
        </pc:spChg>
        <pc:spChg chg="del">
          <ac:chgData name="Jonathan Loo" userId="d2d72d48b56f45d8" providerId="LiveId" clId="{B816A1F6-97B7-4ACD-A812-B0A1120B03B6}" dt="2020-11-25T11:42:41.238" v="45958" actId="478"/>
          <ac:spMkLst>
            <pc:docMk/>
            <pc:sldMk cId="3938035132" sldId="573"/>
            <ac:spMk id="25" creationId="{CC85E779-8E04-4A3C-A814-9AB13BB81F24}"/>
          </ac:spMkLst>
        </pc:spChg>
        <pc:picChg chg="mod">
          <ac:chgData name="Jonathan Loo" userId="d2d72d48b56f45d8" providerId="LiveId" clId="{B816A1F6-97B7-4ACD-A812-B0A1120B03B6}" dt="2020-11-25T11:46:04.930" v="46139" actId="1037"/>
          <ac:picMkLst>
            <pc:docMk/>
            <pc:sldMk cId="3938035132" sldId="573"/>
            <ac:picMk id="11" creationId="{84AEB2E8-6655-4136-BE13-C5250E248499}"/>
          </ac:picMkLst>
        </pc:picChg>
        <pc:picChg chg="del">
          <ac:chgData name="Jonathan Loo" userId="d2d72d48b56f45d8" providerId="LiveId" clId="{B816A1F6-97B7-4ACD-A812-B0A1120B03B6}" dt="2020-11-25T11:42:41.238" v="45958" actId="478"/>
          <ac:picMkLst>
            <pc:docMk/>
            <pc:sldMk cId="3938035132" sldId="573"/>
            <ac:picMk id="13" creationId="{E9257560-F352-4612-8662-1136D1A238F2}"/>
          </ac:picMkLst>
        </pc:picChg>
        <pc:picChg chg="mod">
          <ac:chgData name="Jonathan Loo" userId="d2d72d48b56f45d8" providerId="LiveId" clId="{B816A1F6-97B7-4ACD-A812-B0A1120B03B6}" dt="2020-11-25T11:46:04.930" v="46139" actId="1037"/>
          <ac:picMkLst>
            <pc:docMk/>
            <pc:sldMk cId="3938035132" sldId="573"/>
            <ac:picMk id="15" creationId="{781E9AED-14E1-4DBD-9564-387E94CBA065}"/>
          </ac:picMkLst>
        </pc:picChg>
        <pc:picChg chg="del">
          <ac:chgData name="Jonathan Loo" userId="d2d72d48b56f45d8" providerId="LiveId" clId="{B816A1F6-97B7-4ACD-A812-B0A1120B03B6}" dt="2020-11-25T11:42:41.238" v="45958" actId="478"/>
          <ac:picMkLst>
            <pc:docMk/>
            <pc:sldMk cId="3938035132" sldId="573"/>
            <ac:picMk id="16" creationId="{5EA5573B-0100-4DC8-BD4B-0D6AB36350F7}"/>
          </ac:picMkLst>
        </pc:picChg>
        <pc:picChg chg="mod">
          <ac:chgData name="Jonathan Loo" userId="d2d72d48b56f45d8" providerId="LiveId" clId="{B816A1F6-97B7-4ACD-A812-B0A1120B03B6}" dt="2020-11-25T11:46:04.930" v="46139" actId="1037"/>
          <ac:picMkLst>
            <pc:docMk/>
            <pc:sldMk cId="3938035132" sldId="573"/>
            <ac:picMk id="18" creationId="{44F404CF-D5B1-4234-B4A1-3D8EBC725E66}"/>
          </ac:picMkLst>
        </pc:picChg>
        <pc:picChg chg="del">
          <ac:chgData name="Jonathan Loo" userId="d2d72d48b56f45d8" providerId="LiveId" clId="{B816A1F6-97B7-4ACD-A812-B0A1120B03B6}" dt="2020-11-25T11:42:41.238" v="45958" actId="478"/>
          <ac:picMkLst>
            <pc:docMk/>
            <pc:sldMk cId="3938035132" sldId="573"/>
            <ac:picMk id="19" creationId="{FF0190F4-2C1D-406F-A9E6-E4D3CE3D247D}"/>
          </ac:picMkLst>
        </pc:picChg>
        <pc:picChg chg="del mod ord">
          <ac:chgData name="Jonathan Loo" userId="d2d72d48b56f45d8" providerId="LiveId" clId="{B816A1F6-97B7-4ACD-A812-B0A1120B03B6}" dt="2020-11-25T11:43:23.900" v="46036" actId="478"/>
          <ac:picMkLst>
            <pc:docMk/>
            <pc:sldMk cId="3938035132" sldId="573"/>
            <ac:picMk id="21" creationId="{71BFF680-1282-46A3-AE67-38383D411379}"/>
          </ac:picMkLst>
        </pc:picChg>
        <pc:picChg chg="del mod ord">
          <ac:chgData name="Jonathan Loo" userId="d2d72d48b56f45d8" providerId="LiveId" clId="{B816A1F6-97B7-4ACD-A812-B0A1120B03B6}" dt="2020-11-25T11:44:12.180" v="46100" actId="478"/>
          <ac:picMkLst>
            <pc:docMk/>
            <pc:sldMk cId="3938035132" sldId="573"/>
            <ac:picMk id="27" creationId="{DF06C08A-C51B-4F36-A66E-59D45F81D0B8}"/>
          </ac:picMkLst>
        </pc:picChg>
        <pc:picChg chg="del mod ord">
          <ac:chgData name="Jonathan Loo" userId="d2d72d48b56f45d8" providerId="LiveId" clId="{B816A1F6-97B7-4ACD-A812-B0A1120B03B6}" dt="2020-11-25T11:49:07.998" v="46172" actId="478"/>
          <ac:picMkLst>
            <pc:docMk/>
            <pc:sldMk cId="3938035132" sldId="573"/>
            <ac:picMk id="29" creationId="{EA3B938D-89E7-46C1-918D-8C69D3D6FE07}"/>
          </ac:picMkLst>
        </pc:picChg>
        <pc:picChg chg="del mod ord">
          <ac:chgData name="Jonathan Loo" userId="d2d72d48b56f45d8" providerId="LiveId" clId="{B816A1F6-97B7-4ACD-A812-B0A1120B03B6}" dt="2020-11-25T11:49:07.998" v="46172" actId="478"/>
          <ac:picMkLst>
            <pc:docMk/>
            <pc:sldMk cId="3938035132" sldId="573"/>
            <ac:picMk id="31" creationId="{084A7AC7-C09A-445B-9CD2-83B38E68EDC9}"/>
          </ac:picMkLst>
        </pc:picChg>
        <pc:picChg chg="del mod ord">
          <ac:chgData name="Jonathan Loo" userId="d2d72d48b56f45d8" providerId="LiveId" clId="{B816A1F6-97B7-4ACD-A812-B0A1120B03B6}" dt="2020-11-25T11:49:07.998" v="46172" actId="478"/>
          <ac:picMkLst>
            <pc:docMk/>
            <pc:sldMk cId="3938035132" sldId="573"/>
            <ac:picMk id="33" creationId="{C2F95F6F-D10F-4263-AE8E-3F5F05BABA31}"/>
          </ac:picMkLst>
        </pc:picChg>
        <pc:picChg chg="del mod">
          <ac:chgData name="Jonathan Loo" userId="d2d72d48b56f45d8" providerId="LiveId" clId="{B816A1F6-97B7-4ACD-A812-B0A1120B03B6}" dt="2020-11-25T11:43:30.855" v="46051" actId="478"/>
          <ac:picMkLst>
            <pc:docMk/>
            <pc:sldMk cId="3938035132" sldId="573"/>
            <ac:picMk id="34" creationId="{18FC2BA2-D3D5-40AE-BF28-EFDBA685924F}"/>
          </ac:picMkLst>
        </pc:picChg>
        <pc:picChg chg="del mod">
          <ac:chgData name="Jonathan Loo" userId="d2d72d48b56f45d8" providerId="LiveId" clId="{B816A1F6-97B7-4ACD-A812-B0A1120B03B6}" dt="2020-11-25T11:43:39.328" v="46066" actId="478"/>
          <ac:picMkLst>
            <pc:docMk/>
            <pc:sldMk cId="3938035132" sldId="573"/>
            <ac:picMk id="36" creationId="{9587EA22-A61A-412A-BC5B-E7C08F48FD49}"/>
          </ac:picMkLst>
        </pc:picChg>
        <pc:picChg chg="del mod ord">
          <ac:chgData name="Jonathan Loo" userId="d2d72d48b56f45d8" providerId="LiveId" clId="{B816A1F6-97B7-4ACD-A812-B0A1120B03B6}" dt="2020-11-25T11:49:07.998" v="46172" actId="478"/>
          <ac:picMkLst>
            <pc:docMk/>
            <pc:sldMk cId="3938035132" sldId="573"/>
            <ac:picMk id="37" creationId="{20C836B2-5D07-4ED2-84F9-483CCF58B676}"/>
          </ac:picMkLst>
        </pc:picChg>
        <pc:picChg chg="del mod">
          <ac:chgData name="Jonathan Loo" userId="d2d72d48b56f45d8" providerId="LiveId" clId="{B816A1F6-97B7-4ACD-A812-B0A1120B03B6}" dt="2020-11-25T11:43:46.332" v="46079" actId="478"/>
          <ac:picMkLst>
            <pc:docMk/>
            <pc:sldMk cId="3938035132" sldId="573"/>
            <ac:picMk id="40" creationId="{64DFE4B5-C42B-41D8-9F7F-0E1B15FE743D}"/>
          </ac:picMkLst>
        </pc:picChg>
        <pc:picChg chg="mod">
          <ac:chgData name="Jonathan Loo" userId="d2d72d48b56f45d8" providerId="LiveId" clId="{B816A1F6-97B7-4ACD-A812-B0A1120B03B6}" dt="2020-11-25T11:46:04.930" v="46139" actId="1037"/>
          <ac:picMkLst>
            <pc:docMk/>
            <pc:sldMk cId="3938035132" sldId="573"/>
            <ac:picMk id="41" creationId="{86F63FD8-84DC-45ED-B6D3-046E50674D6A}"/>
          </ac:picMkLst>
        </pc:picChg>
        <pc:picChg chg="del">
          <ac:chgData name="Jonathan Loo" userId="d2d72d48b56f45d8" providerId="LiveId" clId="{B816A1F6-97B7-4ACD-A812-B0A1120B03B6}" dt="2020-11-25T11:42:41.238" v="45958" actId="478"/>
          <ac:picMkLst>
            <pc:docMk/>
            <pc:sldMk cId="3938035132" sldId="573"/>
            <ac:picMk id="43" creationId="{B817F918-B84F-4179-B3C2-EE210DBB45F6}"/>
          </ac:picMkLst>
        </pc:picChg>
        <pc:picChg chg="del mod">
          <ac:chgData name="Jonathan Loo" userId="d2d72d48b56f45d8" providerId="LiveId" clId="{B816A1F6-97B7-4ACD-A812-B0A1120B03B6}" dt="2020-11-25T11:43:14.691" v="46020" actId="478"/>
          <ac:picMkLst>
            <pc:docMk/>
            <pc:sldMk cId="3938035132" sldId="573"/>
            <ac:picMk id="52" creationId="{EAAAFDF7-CBF5-44AC-80F7-D08EA9EA6FB5}"/>
          </ac:picMkLst>
        </pc:picChg>
        <pc:picChg chg="del mod">
          <ac:chgData name="Jonathan Loo" userId="d2d72d48b56f45d8" providerId="LiveId" clId="{B816A1F6-97B7-4ACD-A812-B0A1120B03B6}" dt="2020-11-25T11:48:46.906" v="46165" actId="478"/>
          <ac:picMkLst>
            <pc:docMk/>
            <pc:sldMk cId="3938035132" sldId="573"/>
            <ac:picMk id="60" creationId="{E38E28FF-1694-433C-A961-4AA612179A54}"/>
          </ac:picMkLst>
        </pc:picChg>
        <pc:picChg chg="del mod ord">
          <ac:chgData name="Jonathan Loo" userId="d2d72d48b56f45d8" providerId="LiveId" clId="{B816A1F6-97B7-4ACD-A812-B0A1120B03B6}" dt="2020-11-25T11:53:25.186" v="46335" actId="478"/>
          <ac:picMkLst>
            <pc:docMk/>
            <pc:sldMk cId="3938035132" sldId="573"/>
            <ac:picMk id="62" creationId="{9184B454-1CD2-45F3-ACDF-2EA0DF7ED985}"/>
          </ac:picMkLst>
        </pc:picChg>
        <pc:picChg chg="del mod ord">
          <ac:chgData name="Jonathan Loo" userId="d2d72d48b56f45d8" providerId="LiveId" clId="{B816A1F6-97B7-4ACD-A812-B0A1120B03B6}" dt="2020-11-25T11:50:56.477" v="46211" actId="478"/>
          <ac:picMkLst>
            <pc:docMk/>
            <pc:sldMk cId="3938035132" sldId="573"/>
            <ac:picMk id="64" creationId="{856951AF-4EA6-401C-A4CE-E6FC30C1257D}"/>
          </ac:picMkLst>
        </pc:picChg>
        <pc:picChg chg="del mod ord">
          <ac:chgData name="Jonathan Loo" userId="d2d72d48b56f45d8" providerId="LiveId" clId="{B816A1F6-97B7-4ACD-A812-B0A1120B03B6}" dt="2020-11-25T11:54:08.691" v="46385" actId="478"/>
          <ac:picMkLst>
            <pc:docMk/>
            <pc:sldMk cId="3938035132" sldId="573"/>
            <ac:picMk id="68" creationId="{DBA3B5E8-B372-4574-A85C-5D1547A838FE}"/>
          </ac:picMkLst>
        </pc:picChg>
        <pc:picChg chg="del mod ord">
          <ac:chgData name="Jonathan Loo" userId="d2d72d48b56f45d8" providerId="LiveId" clId="{B816A1F6-97B7-4ACD-A812-B0A1120B03B6}" dt="2020-11-25T11:54:15.267" v="46400" actId="478"/>
          <ac:picMkLst>
            <pc:docMk/>
            <pc:sldMk cId="3938035132" sldId="573"/>
            <ac:picMk id="70" creationId="{BD85E19C-A62C-4597-9147-F4E6C44DDDF8}"/>
          </ac:picMkLst>
        </pc:picChg>
        <pc:picChg chg="del mod ord">
          <ac:chgData name="Jonathan Loo" userId="d2d72d48b56f45d8" providerId="LiveId" clId="{B816A1F6-97B7-4ACD-A812-B0A1120B03B6}" dt="2020-11-25T11:52:02.857" v="46268" actId="478"/>
          <ac:picMkLst>
            <pc:docMk/>
            <pc:sldMk cId="3938035132" sldId="573"/>
            <ac:picMk id="72" creationId="{9142B61F-22E5-4EB2-8319-400F00D5F544}"/>
          </ac:picMkLst>
        </pc:picChg>
        <pc:picChg chg="add del mod">
          <ac:chgData name="Jonathan Loo" userId="d2d72d48b56f45d8" providerId="LiveId" clId="{B816A1F6-97B7-4ACD-A812-B0A1120B03B6}" dt="2020-11-25T11:49:31.985" v="46189" actId="478"/>
          <ac:picMkLst>
            <pc:docMk/>
            <pc:sldMk cId="3938035132" sldId="573"/>
            <ac:picMk id="73" creationId="{19E9BA1B-EA4B-43CE-ABB4-C388AFE314A9}"/>
          </ac:picMkLst>
        </pc:picChg>
        <pc:picChg chg="add del mod">
          <ac:chgData name="Jonathan Loo" userId="d2d72d48b56f45d8" providerId="LiveId" clId="{B816A1F6-97B7-4ACD-A812-B0A1120B03B6}" dt="2020-11-25T11:51:13.317" v="46225" actId="478"/>
          <ac:picMkLst>
            <pc:docMk/>
            <pc:sldMk cId="3938035132" sldId="573"/>
            <ac:picMk id="74" creationId="{23A0CA80-D96C-42A5-8345-CA77C17E117D}"/>
          </ac:picMkLst>
        </pc:picChg>
        <pc:picChg chg="add del mod">
          <ac:chgData name="Jonathan Loo" userId="d2d72d48b56f45d8" providerId="LiveId" clId="{B816A1F6-97B7-4ACD-A812-B0A1120B03B6}" dt="2020-11-25T11:51:36.735" v="46240" actId="478"/>
          <ac:picMkLst>
            <pc:docMk/>
            <pc:sldMk cId="3938035132" sldId="573"/>
            <ac:picMk id="75" creationId="{60BC4D7B-2FBF-413D-AE82-8CC12F6F13C2}"/>
          </ac:picMkLst>
        </pc:picChg>
        <pc:picChg chg="add del mod">
          <ac:chgData name="Jonathan Loo" userId="d2d72d48b56f45d8" providerId="LiveId" clId="{B816A1F6-97B7-4ACD-A812-B0A1120B03B6}" dt="2020-11-25T11:51:52.454" v="46254" actId="478"/>
          <ac:picMkLst>
            <pc:docMk/>
            <pc:sldMk cId="3938035132" sldId="573"/>
            <ac:picMk id="76" creationId="{7B957795-191C-4085-9053-D5C1F4FFC1F0}"/>
          </ac:picMkLst>
        </pc:picChg>
        <pc:picChg chg="del mod ord">
          <ac:chgData name="Jonathan Loo" userId="d2d72d48b56f45d8" providerId="LiveId" clId="{B816A1F6-97B7-4ACD-A812-B0A1120B03B6}" dt="2020-11-25T11:54:23.664" v="46414" actId="478"/>
          <ac:picMkLst>
            <pc:docMk/>
            <pc:sldMk cId="3938035132" sldId="573"/>
            <ac:picMk id="78" creationId="{E4799A04-1452-4532-BBAA-336F10BE6544}"/>
          </ac:picMkLst>
        </pc:picChg>
        <pc:picChg chg="add del mod">
          <ac:chgData name="Jonathan Loo" userId="d2d72d48b56f45d8" providerId="LiveId" clId="{B816A1F6-97B7-4ACD-A812-B0A1120B03B6}" dt="2020-11-25T11:49:51.090" v="46205" actId="478"/>
          <ac:picMkLst>
            <pc:docMk/>
            <pc:sldMk cId="3938035132" sldId="573"/>
            <ac:picMk id="79" creationId="{F38D2F40-6FD4-4D71-9275-9598FF246B12}"/>
          </ac:picMkLst>
        </pc:picChg>
        <pc:picChg chg="mod">
          <ac:chgData name="Jonathan Loo" userId="d2d72d48b56f45d8" providerId="LiveId" clId="{B816A1F6-97B7-4ACD-A812-B0A1120B03B6}" dt="2020-11-25T11:43:05.473" v="46005" actId="1037"/>
          <ac:picMkLst>
            <pc:docMk/>
            <pc:sldMk cId="3938035132" sldId="573"/>
            <ac:picMk id="80" creationId="{008CE23A-9642-45E6-8713-C23D0E1C6AC0}"/>
          </ac:picMkLst>
        </pc:picChg>
        <pc:picChg chg="mod">
          <ac:chgData name="Jonathan Loo" userId="d2d72d48b56f45d8" providerId="LiveId" clId="{B816A1F6-97B7-4ACD-A812-B0A1120B03B6}" dt="2020-11-25T11:43:05.473" v="46005" actId="1037"/>
          <ac:picMkLst>
            <pc:docMk/>
            <pc:sldMk cId="3938035132" sldId="573"/>
            <ac:picMk id="81" creationId="{10FCC36F-ADB5-4469-893E-25427C233B6C}"/>
          </ac:picMkLst>
        </pc:picChg>
        <pc:picChg chg="mod">
          <ac:chgData name="Jonathan Loo" userId="d2d72d48b56f45d8" providerId="LiveId" clId="{B816A1F6-97B7-4ACD-A812-B0A1120B03B6}" dt="2020-11-25T11:43:05.473" v="46005" actId="1037"/>
          <ac:picMkLst>
            <pc:docMk/>
            <pc:sldMk cId="3938035132" sldId="573"/>
            <ac:picMk id="82" creationId="{D39A44BD-BC1C-49DD-BB27-FF8F775C5D96}"/>
          </ac:picMkLst>
        </pc:picChg>
        <pc:picChg chg="mod">
          <ac:chgData name="Jonathan Loo" userId="d2d72d48b56f45d8" providerId="LiveId" clId="{B816A1F6-97B7-4ACD-A812-B0A1120B03B6}" dt="2020-11-25T11:43:05.473" v="46005" actId="1037"/>
          <ac:picMkLst>
            <pc:docMk/>
            <pc:sldMk cId="3938035132" sldId="573"/>
            <ac:picMk id="83" creationId="{E051CD1C-2F10-4200-B7EF-BAA48F348FFB}"/>
          </ac:picMkLst>
        </pc:picChg>
        <pc:picChg chg="del mod ord">
          <ac:chgData name="Jonathan Loo" userId="d2d72d48b56f45d8" providerId="LiveId" clId="{B816A1F6-97B7-4ACD-A812-B0A1120B03B6}" dt="2020-11-25T11:53:33.550" v="46352" actId="478"/>
          <ac:picMkLst>
            <pc:docMk/>
            <pc:sldMk cId="3938035132" sldId="573"/>
            <ac:picMk id="85" creationId="{5A117EFC-DF0E-44A1-B7A8-6DDE9C529B50}"/>
          </ac:picMkLst>
        </pc:picChg>
        <pc:picChg chg="del mod ord">
          <ac:chgData name="Jonathan Loo" userId="d2d72d48b56f45d8" providerId="LiveId" clId="{B816A1F6-97B7-4ACD-A812-B0A1120B03B6}" dt="2020-11-25T11:53:54.299" v="46369" actId="478"/>
          <ac:picMkLst>
            <pc:docMk/>
            <pc:sldMk cId="3938035132" sldId="573"/>
            <ac:picMk id="88" creationId="{231DCF86-542B-48D5-89C5-CB465347E284}"/>
          </ac:picMkLst>
        </pc:picChg>
        <pc:picChg chg="mod ord">
          <ac:chgData name="Jonathan Loo" userId="d2d72d48b56f45d8" providerId="LiveId" clId="{B816A1F6-97B7-4ACD-A812-B0A1120B03B6}" dt="2020-11-25T11:53:54.300" v="46371" actId="962"/>
          <ac:picMkLst>
            <pc:docMk/>
            <pc:sldMk cId="3938035132" sldId="573"/>
            <ac:picMk id="90" creationId="{A68E3C73-FF3E-4E36-94FF-A4D92CF21975}"/>
          </ac:picMkLst>
        </pc:picChg>
        <pc:picChg chg="mod ord">
          <ac:chgData name="Jonathan Loo" userId="d2d72d48b56f45d8" providerId="LiveId" clId="{B816A1F6-97B7-4ACD-A812-B0A1120B03B6}" dt="2020-11-25T11:54:08.692" v="46387" actId="962"/>
          <ac:picMkLst>
            <pc:docMk/>
            <pc:sldMk cId="3938035132" sldId="573"/>
            <ac:picMk id="92" creationId="{99CCC46B-DF38-4099-B3FD-64115D72CCF5}"/>
          </ac:picMkLst>
        </pc:picChg>
        <pc:picChg chg="mod ord">
          <ac:chgData name="Jonathan Loo" userId="d2d72d48b56f45d8" providerId="LiveId" clId="{B816A1F6-97B7-4ACD-A812-B0A1120B03B6}" dt="2020-11-25T11:54:15.269" v="46402" actId="962"/>
          <ac:picMkLst>
            <pc:docMk/>
            <pc:sldMk cId="3938035132" sldId="573"/>
            <ac:picMk id="94" creationId="{D94D7F20-5A46-40A6-B108-F06028EE8B4F}"/>
          </ac:picMkLst>
        </pc:picChg>
        <pc:picChg chg="mod ord">
          <ac:chgData name="Jonathan Loo" userId="d2d72d48b56f45d8" providerId="LiveId" clId="{B816A1F6-97B7-4ACD-A812-B0A1120B03B6}" dt="2020-11-25T11:54:23.665" v="46416" actId="962"/>
          <ac:picMkLst>
            <pc:docMk/>
            <pc:sldMk cId="3938035132" sldId="573"/>
            <ac:picMk id="96" creationId="{81976568-4FAD-4713-8E00-580C5D8AC517}"/>
          </ac:picMkLst>
        </pc:picChg>
        <pc:picChg chg="del">
          <ac:chgData name="Jonathan Loo" userId="d2d72d48b56f45d8" providerId="LiveId" clId="{B816A1F6-97B7-4ACD-A812-B0A1120B03B6}" dt="2020-11-25T11:42:41.238" v="45958" actId="478"/>
          <ac:picMkLst>
            <pc:docMk/>
            <pc:sldMk cId="3938035132" sldId="573"/>
            <ac:picMk id="117" creationId="{69A44865-9016-4AA1-8908-BFE81EA712D2}"/>
          </ac:picMkLst>
        </pc:picChg>
        <pc:picChg chg="del">
          <ac:chgData name="Jonathan Loo" userId="d2d72d48b56f45d8" providerId="LiveId" clId="{B816A1F6-97B7-4ACD-A812-B0A1120B03B6}" dt="2020-11-25T11:42:41.238" v="45958" actId="478"/>
          <ac:picMkLst>
            <pc:docMk/>
            <pc:sldMk cId="3938035132" sldId="573"/>
            <ac:picMk id="121" creationId="{323ABB44-FFA0-4ABB-9842-50FEF88247E6}"/>
          </ac:picMkLst>
        </pc:picChg>
        <pc:picChg chg="del">
          <ac:chgData name="Jonathan Loo" userId="d2d72d48b56f45d8" providerId="LiveId" clId="{B816A1F6-97B7-4ACD-A812-B0A1120B03B6}" dt="2020-11-25T11:42:41.238" v="45958" actId="478"/>
          <ac:picMkLst>
            <pc:docMk/>
            <pc:sldMk cId="3938035132" sldId="573"/>
            <ac:picMk id="123" creationId="{77808ABF-C8DE-4A6C-A17C-F69DBC3155F1}"/>
          </ac:picMkLst>
        </pc:picChg>
        <pc:picChg chg="del">
          <ac:chgData name="Jonathan Loo" userId="d2d72d48b56f45d8" providerId="LiveId" clId="{B816A1F6-97B7-4ACD-A812-B0A1120B03B6}" dt="2020-11-25T11:42:41.238" v="45958" actId="478"/>
          <ac:picMkLst>
            <pc:docMk/>
            <pc:sldMk cId="3938035132" sldId="573"/>
            <ac:picMk id="125" creationId="{AE136493-7F83-4A32-B2B1-C12DA390C1B3}"/>
          </ac:picMkLst>
        </pc:picChg>
        <pc:cxnChg chg="mod">
          <ac:chgData name="Jonathan Loo" userId="d2d72d48b56f45d8" providerId="LiveId" clId="{B816A1F6-97B7-4ACD-A812-B0A1120B03B6}" dt="2020-11-25T11:46:11.348" v="46140" actId="14100"/>
          <ac:cxnSpMkLst>
            <pc:docMk/>
            <pc:sldMk cId="3938035132" sldId="573"/>
            <ac:cxnSpMk id="26" creationId="{8D4582CA-0687-443A-83D4-15F61E2A05B1}"/>
          </ac:cxnSpMkLst>
        </pc:cxnChg>
        <pc:cxnChg chg="mod">
          <ac:chgData name="Jonathan Loo" userId="d2d72d48b56f45d8" providerId="LiveId" clId="{B816A1F6-97B7-4ACD-A812-B0A1120B03B6}" dt="2020-11-25T11:46:14.554" v="46141" actId="14100"/>
          <ac:cxnSpMkLst>
            <pc:docMk/>
            <pc:sldMk cId="3938035132" sldId="573"/>
            <ac:cxnSpMk id="55" creationId="{31EFEB0A-CF39-498B-B036-45305FCE35E4}"/>
          </ac:cxnSpMkLst>
        </pc:cxnChg>
        <pc:cxnChg chg="mod">
          <ac:chgData name="Jonathan Loo" userId="d2d72d48b56f45d8" providerId="LiveId" clId="{B816A1F6-97B7-4ACD-A812-B0A1120B03B6}" dt="2020-11-25T11:46:17.346" v="46142" actId="14100"/>
          <ac:cxnSpMkLst>
            <pc:docMk/>
            <pc:sldMk cId="3938035132" sldId="573"/>
            <ac:cxnSpMk id="58" creationId="{07E760B5-47CC-402D-8177-CBF8987CB24E}"/>
          </ac:cxnSpMkLst>
        </pc:cxnChg>
        <pc:cxnChg chg="mod">
          <ac:chgData name="Jonathan Loo" userId="d2d72d48b56f45d8" providerId="LiveId" clId="{B816A1F6-97B7-4ACD-A812-B0A1120B03B6}" dt="2020-11-25T11:46:20.443" v="46143" actId="14100"/>
          <ac:cxnSpMkLst>
            <pc:docMk/>
            <pc:sldMk cId="3938035132" sldId="573"/>
            <ac:cxnSpMk id="65" creationId="{968AE0FB-4DE3-467E-B7FC-CB7C19123D6B}"/>
          </ac:cxnSpMkLst>
        </pc:cxnChg>
        <pc:cxnChg chg="del">
          <ac:chgData name="Jonathan Loo" userId="d2d72d48b56f45d8" providerId="LiveId" clId="{B816A1F6-97B7-4ACD-A812-B0A1120B03B6}" dt="2020-11-25T11:42:41.238" v="45958" actId="478"/>
          <ac:cxnSpMkLst>
            <pc:docMk/>
            <pc:sldMk cId="3938035132" sldId="573"/>
            <ac:cxnSpMk id="86" creationId="{D510B436-A016-4104-8B0D-841D36082D8B}"/>
          </ac:cxnSpMkLst>
        </pc:cxnChg>
        <pc:cxnChg chg="mod">
          <ac:chgData name="Jonathan Loo" userId="d2d72d48b56f45d8" providerId="LiveId" clId="{B816A1F6-97B7-4ACD-A812-B0A1120B03B6}" dt="2020-11-25T11:43:05.473" v="46005" actId="1037"/>
          <ac:cxnSpMkLst>
            <pc:docMk/>
            <pc:sldMk cId="3938035132" sldId="573"/>
            <ac:cxnSpMk id="108" creationId="{525BAB7D-9EB9-4DE3-A104-5DA34FAF2415}"/>
          </ac:cxnSpMkLst>
        </pc:cxnChg>
      </pc:sldChg>
      <pc:sldChg chg="addSp delSp modSp add mod ord modClrScheme chgLayout">
        <pc:chgData name="Jonathan Loo" userId="d2d72d48b56f45d8" providerId="LiveId" clId="{B816A1F6-97B7-4ACD-A812-B0A1120B03B6}" dt="2020-11-26T10:44:39.224" v="57094" actId="1076"/>
        <pc:sldMkLst>
          <pc:docMk/>
          <pc:sldMk cId="2996189644" sldId="574"/>
        </pc:sldMkLst>
        <pc:spChg chg="mod ord">
          <ac:chgData name="Jonathan Loo" userId="d2d72d48b56f45d8" providerId="LiveId" clId="{B816A1F6-97B7-4ACD-A812-B0A1120B03B6}" dt="2020-11-25T12:29:31.245" v="47683"/>
          <ac:spMkLst>
            <pc:docMk/>
            <pc:sldMk cId="2996189644" sldId="574"/>
            <ac:spMk id="2" creationId="{14AECF84-6A0D-47A5-BB22-03C29D1EADE0}"/>
          </ac:spMkLst>
        </pc:spChg>
        <pc:spChg chg="del mod ord">
          <ac:chgData name="Jonathan Loo" userId="d2d72d48b56f45d8" providerId="LiveId" clId="{B816A1F6-97B7-4ACD-A812-B0A1120B03B6}" dt="2020-11-25T12:27:53.612" v="47617" actId="700"/>
          <ac:spMkLst>
            <pc:docMk/>
            <pc:sldMk cId="2996189644" sldId="574"/>
            <ac:spMk id="3" creationId="{0606E88D-58F3-4DFD-96D6-BD79B003A22B}"/>
          </ac:spMkLst>
        </pc:spChg>
        <pc:spChg chg="add del mod ord">
          <ac:chgData name="Jonathan Loo" userId="d2d72d48b56f45d8" providerId="LiveId" clId="{B816A1F6-97B7-4ACD-A812-B0A1120B03B6}" dt="2020-11-25T12:27:17.758" v="47614" actId="478"/>
          <ac:spMkLst>
            <pc:docMk/>
            <pc:sldMk cId="2996189644" sldId="574"/>
            <ac:spMk id="4" creationId="{308334E9-F4CA-4243-B9FB-F82544B3AF9D}"/>
          </ac:spMkLst>
        </pc:spChg>
        <pc:spChg chg="add del mod">
          <ac:chgData name="Jonathan Loo" userId="d2d72d48b56f45d8" providerId="LiveId" clId="{B816A1F6-97B7-4ACD-A812-B0A1120B03B6}" dt="2020-11-25T12:21:09.301" v="47147" actId="478"/>
          <ac:spMkLst>
            <pc:docMk/>
            <pc:sldMk cId="2996189644" sldId="574"/>
            <ac:spMk id="16" creationId="{44B363FB-64D2-46F2-A9E2-FB51C8894B5A}"/>
          </ac:spMkLst>
        </pc:spChg>
        <pc:spChg chg="mod">
          <ac:chgData name="Jonathan Loo" userId="d2d72d48b56f45d8" providerId="LiveId" clId="{B816A1F6-97B7-4ACD-A812-B0A1120B03B6}" dt="2020-11-25T12:21:05.506" v="47146"/>
          <ac:spMkLst>
            <pc:docMk/>
            <pc:sldMk cId="2996189644" sldId="574"/>
            <ac:spMk id="18" creationId="{5BB0EB2D-4A3C-40EE-8656-13804744BCBD}"/>
          </ac:spMkLst>
        </pc:spChg>
        <pc:spChg chg="add mod">
          <ac:chgData name="Jonathan Loo" userId="d2d72d48b56f45d8" providerId="LiveId" clId="{B816A1F6-97B7-4ACD-A812-B0A1120B03B6}" dt="2020-11-26T10:44:39.224" v="57094" actId="1076"/>
          <ac:spMkLst>
            <pc:docMk/>
            <pc:sldMk cId="2996189644" sldId="574"/>
            <ac:spMk id="19" creationId="{571C3B26-0907-4313-894E-71515DFF9DC3}"/>
          </ac:spMkLst>
        </pc:spChg>
        <pc:spChg chg="mod">
          <ac:chgData name="Jonathan Loo" userId="d2d72d48b56f45d8" providerId="LiveId" clId="{B816A1F6-97B7-4ACD-A812-B0A1120B03B6}" dt="2020-11-25T12:21:05.506" v="47146"/>
          <ac:spMkLst>
            <pc:docMk/>
            <pc:sldMk cId="2996189644" sldId="574"/>
            <ac:spMk id="19" creationId="{D2427709-BDCB-44A8-BF8E-9534442C5333}"/>
          </ac:spMkLst>
        </pc:spChg>
        <pc:spChg chg="add mod">
          <ac:chgData name="Jonathan Loo" userId="d2d72d48b56f45d8" providerId="LiveId" clId="{B816A1F6-97B7-4ACD-A812-B0A1120B03B6}" dt="2020-11-26T10:44:39.224" v="57094" actId="1076"/>
          <ac:spMkLst>
            <pc:docMk/>
            <pc:sldMk cId="2996189644" sldId="574"/>
            <ac:spMk id="20" creationId="{2EB46C4E-BAD6-4781-9F86-CA3701E08012}"/>
          </ac:spMkLst>
        </pc:spChg>
        <pc:spChg chg="mod">
          <ac:chgData name="Jonathan Loo" userId="d2d72d48b56f45d8" providerId="LiveId" clId="{B816A1F6-97B7-4ACD-A812-B0A1120B03B6}" dt="2020-11-25T12:21:05.506" v="47146"/>
          <ac:spMkLst>
            <pc:docMk/>
            <pc:sldMk cId="2996189644" sldId="574"/>
            <ac:spMk id="20" creationId="{7B0886A6-01BD-4DA2-86C5-718B4B81ECE8}"/>
          </ac:spMkLst>
        </pc:spChg>
        <pc:spChg chg="add mod">
          <ac:chgData name="Jonathan Loo" userId="d2d72d48b56f45d8" providerId="LiveId" clId="{B816A1F6-97B7-4ACD-A812-B0A1120B03B6}" dt="2020-11-26T10:44:39.224" v="57094" actId="1076"/>
          <ac:spMkLst>
            <pc:docMk/>
            <pc:sldMk cId="2996189644" sldId="574"/>
            <ac:spMk id="21" creationId="{3CE60EC7-74E5-4623-AFE3-2B5BE220760C}"/>
          </ac:spMkLst>
        </pc:spChg>
        <pc:spChg chg="add mod">
          <ac:chgData name="Jonathan Loo" userId="d2d72d48b56f45d8" providerId="LiveId" clId="{B816A1F6-97B7-4ACD-A812-B0A1120B03B6}" dt="2020-11-26T10:44:39.224" v="57094" actId="1076"/>
          <ac:spMkLst>
            <pc:docMk/>
            <pc:sldMk cId="2996189644" sldId="574"/>
            <ac:spMk id="22" creationId="{88A94A08-CCCC-4BCE-84DA-4FF842C055C4}"/>
          </ac:spMkLst>
        </pc:spChg>
        <pc:spChg chg="add del mod">
          <ac:chgData name="Jonathan Loo" userId="d2d72d48b56f45d8" providerId="LiveId" clId="{B816A1F6-97B7-4ACD-A812-B0A1120B03B6}" dt="2020-11-25T12:28:03.899" v="47620" actId="478"/>
          <ac:spMkLst>
            <pc:docMk/>
            <pc:sldMk cId="2996189644" sldId="574"/>
            <ac:spMk id="22" creationId="{90E4E1F0-7E71-4EF1-8124-6387A423F416}"/>
          </ac:spMkLst>
        </pc:spChg>
        <pc:spChg chg="add mod">
          <ac:chgData name="Jonathan Loo" userId="d2d72d48b56f45d8" providerId="LiveId" clId="{B816A1F6-97B7-4ACD-A812-B0A1120B03B6}" dt="2020-11-26T10:44:39.224" v="57094" actId="1076"/>
          <ac:spMkLst>
            <pc:docMk/>
            <pc:sldMk cId="2996189644" sldId="574"/>
            <ac:spMk id="25" creationId="{E6B94CAE-BE80-4689-965E-7BBD3046CE77}"/>
          </ac:spMkLst>
        </pc:spChg>
        <pc:spChg chg="add mod">
          <ac:chgData name="Jonathan Loo" userId="d2d72d48b56f45d8" providerId="LiveId" clId="{B816A1F6-97B7-4ACD-A812-B0A1120B03B6}" dt="2020-11-26T10:44:39.224" v="57094" actId="1076"/>
          <ac:spMkLst>
            <pc:docMk/>
            <pc:sldMk cId="2996189644" sldId="574"/>
            <ac:spMk id="28" creationId="{4A17D869-DF82-4D6F-B2A5-80F15FA5B573}"/>
          </ac:spMkLst>
        </pc:spChg>
        <pc:spChg chg="add del mod ord">
          <ac:chgData name="Jonathan Loo" userId="d2d72d48b56f45d8" providerId="LiveId" clId="{B816A1F6-97B7-4ACD-A812-B0A1120B03B6}" dt="2020-11-25T19:47:37.490" v="51334" actId="478"/>
          <ac:spMkLst>
            <pc:docMk/>
            <pc:sldMk cId="2996189644" sldId="574"/>
            <ac:spMk id="31" creationId="{5AAED7C2-6A31-415B-990E-7F4E1B9DC6CF}"/>
          </ac:spMkLst>
        </pc:spChg>
        <pc:spChg chg="add mod ord">
          <ac:chgData name="Jonathan Loo" userId="d2d72d48b56f45d8" providerId="LiveId" clId="{B816A1F6-97B7-4ACD-A812-B0A1120B03B6}" dt="2020-11-25T12:28:27.415" v="47643" actId="404"/>
          <ac:spMkLst>
            <pc:docMk/>
            <pc:sldMk cId="2996189644" sldId="574"/>
            <ac:spMk id="32" creationId="{E35D2D84-19BB-49E1-B389-92C5A5C5C588}"/>
          </ac:spMkLst>
        </pc:spChg>
        <pc:spChg chg="mod">
          <ac:chgData name="Jonathan Loo" userId="d2d72d48b56f45d8" providerId="LiveId" clId="{B816A1F6-97B7-4ACD-A812-B0A1120B03B6}" dt="2020-11-25T12:28:04.892" v="47621"/>
          <ac:spMkLst>
            <pc:docMk/>
            <pc:sldMk cId="2996189644" sldId="574"/>
            <ac:spMk id="44" creationId="{1CF2E85E-2756-4585-ADCC-19A54891E731}"/>
          </ac:spMkLst>
        </pc:spChg>
        <pc:spChg chg="mod">
          <ac:chgData name="Jonathan Loo" userId="d2d72d48b56f45d8" providerId="LiveId" clId="{B816A1F6-97B7-4ACD-A812-B0A1120B03B6}" dt="2020-11-25T12:28:04.892" v="47621"/>
          <ac:spMkLst>
            <pc:docMk/>
            <pc:sldMk cId="2996189644" sldId="574"/>
            <ac:spMk id="45" creationId="{056C3B10-1F99-450B-A1FB-BED0CDCC1977}"/>
          </ac:spMkLst>
        </pc:spChg>
        <pc:spChg chg="mod">
          <ac:chgData name="Jonathan Loo" userId="d2d72d48b56f45d8" providerId="LiveId" clId="{B816A1F6-97B7-4ACD-A812-B0A1120B03B6}" dt="2020-11-25T12:28:04.892" v="47621"/>
          <ac:spMkLst>
            <pc:docMk/>
            <pc:sldMk cId="2996189644" sldId="574"/>
            <ac:spMk id="46" creationId="{9A2C8E8B-4D32-41AD-B5DC-0F537A139874}"/>
          </ac:spMkLst>
        </pc:spChg>
        <pc:spChg chg="add del mod">
          <ac:chgData name="Jonathan Loo" userId="d2d72d48b56f45d8" providerId="LiveId" clId="{B816A1F6-97B7-4ACD-A812-B0A1120B03B6}" dt="2020-11-25T19:47:19.537" v="51331" actId="478"/>
          <ac:spMkLst>
            <pc:docMk/>
            <pc:sldMk cId="2996189644" sldId="574"/>
            <ac:spMk id="49" creationId="{D71482AD-C61A-41B4-9964-8C6BF89D427B}"/>
          </ac:spMkLst>
        </pc:spChg>
        <pc:spChg chg="mod">
          <ac:chgData name="Jonathan Loo" userId="d2d72d48b56f45d8" providerId="LiveId" clId="{B816A1F6-97B7-4ACD-A812-B0A1120B03B6}" dt="2020-11-25T19:47:20.523" v="51332"/>
          <ac:spMkLst>
            <pc:docMk/>
            <pc:sldMk cId="2996189644" sldId="574"/>
            <ac:spMk id="57" creationId="{30AB5985-F17F-4090-95B0-8D33F7D8A7E0}"/>
          </ac:spMkLst>
        </pc:spChg>
        <pc:spChg chg="mod">
          <ac:chgData name="Jonathan Loo" userId="d2d72d48b56f45d8" providerId="LiveId" clId="{B816A1F6-97B7-4ACD-A812-B0A1120B03B6}" dt="2020-11-25T19:47:20.523" v="51332"/>
          <ac:spMkLst>
            <pc:docMk/>
            <pc:sldMk cId="2996189644" sldId="574"/>
            <ac:spMk id="58" creationId="{C6F72837-CA8A-41CB-973D-D42A73E5696F}"/>
          </ac:spMkLst>
        </pc:spChg>
        <pc:spChg chg="mod">
          <ac:chgData name="Jonathan Loo" userId="d2d72d48b56f45d8" providerId="LiveId" clId="{B816A1F6-97B7-4ACD-A812-B0A1120B03B6}" dt="2020-11-25T19:47:20.523" v="51332"/>
          <ac:spMkLst>
            <pc:docMk/>
            <pc:sldMk cId="2996189644" sldId="574"/>
            <ac:spMk id="60" creationId="{0B6AE68B-ED7C-43D5-A71D-A087764B69EF}"/>
          </ac:spMkLst>
        </pc:spChg>
        <pc:spChg chg="add del mod">
          <ac:chgData name="Jonathan Loo" userId="d2d72d48b56f45d8" providerId="LiveId" clId="{B816A1F6-97B7-4ACD-A812-B0A1120B03B6}" dt="2020-11-26T10:44:29.777" v="57092" actId="478"/>
          <ac:spMkLst>
            <pc:docMk/>
            <pc:sldMk cId="2996189644" sldId="574"/>
            <ac:spMk id="62" creationId="{4934DE66-573D-4043-B76D-23917EC1E676}"/>
          </ac:spMkLst>
        </pc:spChg>
        <pc:spChg chg="add del mod">
          <ac:chgData name="Jonathan Loo" userId="d2d72d48b56f45d8" providerId="LiveId" clId="{B816A1F6-97B7-4ACD-A812-B0A1120B03B6}" dt="2020-11-26T10:44:29.777" v="57092" actId="478"/>
          <ac:spMkLst>
            <pc:docMk/>
            <pc:sldMk cId="2996189644" sldId="574"/>
            <ac:spMk id="65" creationId="{F16829D6-B97E-4FB4-8E43-08DB96C8FA7D}"/>
          </ac:spMkLst>
        </pc:spChg>
        <pc:spChg chg="add del mod">
          <ac:chgData name="Jonathan Loo" userId="d2d72d48b56f45d8" providerId="LiveId" clId="{B816A1F6-97B7-4ACD-A812-B0A1120B03B6}" dt="2020-11-26T10:44:29.777" v="57092" actId="478"/>
          <ac:spMkLst>
            <pc:docMk/>
            <pc:sldMk cId="2996189644" sldId="574"/>
            <ac:spMk id="68" creationId="{FD61DC11-1C36-4968-95AE-CB00EBDE556A}"/>
          </ac:spMkLst>
        </pc:spChg>
        <pc:grpChg chg="add del mod">
          <ac:chgData name="Jonathan Loo" userId="d2d72d48b56f45d8" providerId="LiveId" clId="{B816A1F6-97B7-4ACD-A812-B0A1120B03B6}" dt="2020-11-25T12:28:03.899" v="47620" actId="478"/>
          <ac:grpSpMkLst>
            <pc:docMk/>
            <pc:sldMk cId="2996189644" sldId="574"/>
            <ac:grpSpMk id="17" creationId="{8D053E87-7BF4-426F-A236-9098EE3702BF}"/>
          </ac:grpSpMkLst>
        </pc:grpChg>
        <pc:grpChg chg="add del mod">
          <ac:chgData name="Jonathan Loo" userId="d2d72d48b56f45d8" providerId="LiveId" clId="{B816A1F6-97B7-4ACD-A812-B0A1120B03B6}" dt="2020-11-25T19:47:19.537" v="51331" actId="478"/>
          <ac:grpSpMkLst>
            <pc:docMk/>
            <pc:sldMk cId="2996189644" sldId="574"/>
            <ac:grpSpMk id="43" creationId="{64DC96BB-8F8E-4690-8979-DDD23FB6D27C}"/>
          </ac:grpSpMkLst>
        </pc:grpChg>
        <pc:grpChg chg="add del mod">
          <ac:chgData name="Jonathan Loo" userId="d2d72d48b56f45d8" providerId="LiveId" clId="{B816A1F6-97B7-4ACD-A812-B0A1120B03B6}" dt="2020-11-26T10:44:29.777" v="57092" actId="478"/>
          <ac:grpSpMkLst>
            <pc:docMk/>
            <pc:sldMk cId="2996189644" sldId="574"/>
            <ac:grpSpMk id="56" creationId="{8D44E196-895F-45C7-8BDA-E405C3089A00}"/>
          </ac:grpSpMkLst>
        </pc:grpChg>
        <pc:grpChg chg="del">
          <ac:chgData name="Jonathan Loo" userId="d2d72d48b56f45d8" providerId="LiveId" clId="{B816A1F6-97B7-4ACD-A812-B0A1120B03B6}" dt="2020-11-25T12:20:10.254" v="47141" actId="478"/>
          <ac:grpSpMkLst>
            <pc:docMk/>
            <pc:sldMk cId="2996189644" sldId="574"/>
            <ac:grpSpMk id="77" creationId="{926CAFC1-83BE-452A-B32E-92A8EB1ED0A5}"/>
          </ac:grpSpMkLst>
        </pc:grpChg>
        <pc:grpChg chg="del">
          <ac:chgData name="Jonathan Loo" userId="d2d72d48b56f45d8" providerId="LiveId" clId="{B816A1F6-97B7-4ACD-A812-B0A1120B03B6}" dt="2020-11-25T12:20:10.254" v="47141" actId="478"/>
          <ac:grpSpMkLst>
            <pc:docMk/>
            <pc:sldMk cId="2996189644" sldId="574"/>
            <ac:grpSpMk id="78" creationId="{67D66E10-993D-4AB9-A679-899C7E9020EF}"/>
          </ac:grpSpMkLst>
        </pc:grpChg>
        <pc:grpChg chg="del">
          <ac:chgData name="Jonathan Loo" userId="d2d72d48b56f45d8" providerId="LiveId" clId="{B816A1F6-97B7-4ACD-A812-B0A1120B03B6}" dt="2020-11-25T12:20:08.399" v="47140" actId="478"/>
          <ac:grpSpMkLst>
            <pc:docMk/>
            <pc:sldMk cId="2996189644" sldId="574"/>
            <ac:grpSpMk id="120" creationId="{3337DAD8-0442-496F-BB29-5474D3F9FDD4}"/>
          </ac:grpSpMkLst>
        </pc:grpChg>
        <pc:picChg chg="del mod ord">
          <ac:chgData name="Jonathan Loo" userId="d2d72d48b56f45d8" providerId="LiveId" clId="{B816A1F6-97B7-4ACD-A812-B0A1120B03B6}" dt="2020-11-25T12:24:14.098" v="47487" actId="478"/>
          <ac:picMkLst>
            <pc:docMk/>
            <pc:sldMk cId="2996189644" sldId="574"/>
            <ac:picMk id="6" creationId="{AE75FBF8-D5CB-4067-B64C-C7AEC574E4D3}"/>
          </ac:picMkLst>
        </pc:picChg>
        <pc:picChg chg="del mod ord">
          <ac:chgData name="Jonathan Loo" userId="d2d72d48b56f45d8" providerId="LiveId" clId="{B816A1F6-97B7-4ACD-A812-B0A1120B03B6}" dt="2020-11-25T12:24:21.796" v="47509" actId="478"/>
          <ac:picMkLst>
            <pc:docMk/>
            <pc:sldMk cId="2996189644" sldId="574"/>
            <ac:picMk id="8" creationId="{6414D957-F668-40F7-BC03-AF723DF52952}"/>
          </ac:picMkLst>
        </pc:picChg>
        <pc:picChg chg="del mod ord">
          <ac:chgData name="Jonathan Loo" userId="d2d72d48b56f45d8" providerId="LiveId" clId="{B816A1F6-97B7-4ACD-A812-B0A1120B03B6}" dt="2020-11-25T12:25:04.699" v="47530" actId="478"/>
          <ac:picMkLst>
            <pc:docMk/>
            <pc:sldMk cId="2996189644" sldId="574"/>
            <ac:picMk id="10" creationId="{F65F17A5-35BF-4873-B198-F87C8C1AA6DB}"/>
          </ac:picMkLst>
        </pc:picChg>
        <pc:picChg chg="del mod ord">
          <ac:chgData name="Jonathan Loo" userId="d2d72d48b56f45d8" providerId="LiveId" clId="{B816A1F6-97B7-4ACD-A812-B0A1120B03B6}" dt="2020-11-25T12:25:16.118" v="47551" actId="478"/>
          <ac:picMkLst>
            <pc:docMk/>
            <pc:sldMk cId="2996189644" sldId="574"/>
            <ac:picMk id="12" creationId="{56B5D484-2378-427E-9B6E-C2F3AE1176C8}"/>
          </ac:picMkLst>
        </pc:picChg>
        <pc:picChg chg="add del mod">
          <ac:chgData name="Jonathan Loo" userId="d2d72d48b56f45d8" providerId="LiveId" clId="{B816A1F6-97B7-4ACD-A812-B0A1120B03B6}" dt="2020-11-25T12:23:34.960" v="47465" actId="478"/>
          <ac:picMkLst>
            <pc:docMk/>
            <pc:sldMk cId="2996189644" sldId="574"/>
            <ac:picMk id="14" creationId="{9C737394-E928-4925-A238-6FE141F8DA27}"/>
          </ac:picMkLst>
        </pc:picChg>
        <pc:picChg chg="del mod ord">
          <ac:chgData name="Jonathan Loo" userId="d2d72d48b56f45d8" providerId="LiveId" clId="{B816A1F6-97B7-4ACD-A812-B0A1120B03B6}" dt="2020-11-25T12:26:45.557" v="47572" actId="478"/>
          <ac:picMkLst>
            <pc:docMk/>
            <pc:sldMk cId="2996189644" sldId="574"/>
            <ac:picMk id="15" creationId="{3A6AD0F1-2188-4351-8EF1-D57C527574BA}"/>
          </ac:picMkLst>
        </pc:picChg>
        <pc:picChg chg="mod">
          <ac:chgData name="Jonathan Loo" userId="d2d72d48b56f45d8" providerId="LiveId" clId="{B816A1F6-97B7-4ACD-A812-B0A1120B03B6}" dt="2020-11-25T12:21:05.506" v="47146"/>
          <ac:picMkLst>
            <pc:docMk/>
            <pc:sldMk cId="2996189644" sldId="574"/>
            <ac:picMk id="21" creationId="{6DF42F0D-D380-4490-AFBE-190B7E6DAB1A}"/>
          </ac:picMkLst>
        </pc:picChg>
        <pc:picChg chg="del mod ord">
          <ac:chgData name="Jonathan Loo" userId="d2d72d48b56f45d8" providerId="LiveId" clId="{B816A1F6-97B7-4ACD-A812-B0A1120B03B6}" dt="2020-11-25T12:27:07.767" v="47592" actId="478"/>
          <ac:picMkLst>
            <pc:docMk/>
            <pc:sldMk cId="2996189644" sldId="574"/>
            <ac:picMk id="26" creationId="{D6031CDB-2207-435B-8CAA-DCEEEE14C47D}"/>
          </ac:picMkLst>
        </pc:picChg>
        <pc:picChg chg="del mod ord">
          <ac:chgData name="Jonathan Loo" userId="d2d72d48b56f45d8" providerId="LiveId" clId="{B816A1F6-97B7-4ACD-A812-B0A1120B03B6}" dt="2020-11-25T12:27:15.306" v="47611" actId="478"/>
          <ac:picMkLst>
            <pc:docMk/>
            <pc:sldMk cId="2996189644" sldId="574"/>
            <ac:picMk id="28" creationId="{122989F0-B4C0-4BD3-AFC9-098FC3925153}"/>
          </ac:picMkLst>
        </pc:picChg>
        <pc:picChg chg="mod ord">
          <ac:chgData name="Jonathan Loo" userId="d2d72d48b56f45d8" providerId="LiveId" clId="{B816A1F6-97B7-4ACD-A812-B0A1120B03B6}" dt="2020-11-25T12:28:43.840" v="47645" actId="1076"/>
          <ac:picMkLst>
            <pc:docMk/>
            <pc:sldMk cId="2996189644" sldId="574"/>
            <ac:picMk id="30" creationId="{FA7733B3-5AAB-4A05-BCAD-0B7A0C88F04D}"/>
          </ac:picMkLst>
        </pc:picChg>
        <pc:picChg chg="add mod">
          <ac:chgData name="Jonathan Loo" userId="d2d72d48b56f45d8" providerId="LiveId" clId="{B816A1F6-97B7-4ACD-A812-B0A1120B03B6}" dt="2020-11-26T10:44:39.224" v="57094" actId="1076"/>
          <ac:picMkLst>
            <pc:docMk/>
            <pc:sldMk cId="2996189644" sldId="574"/>
            <ac:picMk id="33" creationId="{561F9ED8-D19D-45D1-9848-8679FC142EBF}"/>
          </ac:picMkLst>
        </pc:picChg>
        <pc:picChg chg="mod">
          <ac:chgData name="Jonathan Loo" userId="d2d72d48b56f45d8" providerId="LiveId" clId="{B816A1F6-97B7-4ACD-A812-B0A1120B03B6}" dt="2020-11-25T12:28:04.892" v="47621"/>
          <ac:picMkLst>
            <pc:docMk/>
            <pc:sldMk cId="2996189644" sldId="574"/>
            <ac:picMk id="48" creationId="{13387AD3-C12F-4734-BEDD-A9F58B0F5C5A}"/>
          </ac:picMkLst>
        </pc:picChg>
        <pc:picChg chg="mod">
          <ac:chgData name="Jonathan Loo" userId="d2d72d48b56f45d8" providerId="LiveId" clId="{B816A1F6-97B7-4ACD-A812-B0A1120B03B6}" dt="2020-11-25T19:47:20.523" v="51332"/>
          <ac:picMkLst>
            <pc:docMk/>
            <pc:sldMk cId="2996189644" sldId="574"/>
            <ac:picMk id="61" creationId="{D6EB55D9-E91F-42E7-A5EA-D8052D734E4B}"/>
          </ac:picMkLst>
        </pc:picChg>
        <pc:picChg chg="del">
          <ac:chgData name="Jonathan Loo" userId="d2d72d48b56f45d8" providerId="LiveId" clId="{B816A1F6-97B7-4ACD-A812-B0A1120B03B6}" dt="2020-11-25T12:20:06.758" v="47139" actId="478"/>
          <ac:picMkLst>
            <pc:docMk/>
            <pc:sldMk cId="2996189644" sldId="574"/>
            <ac:picMk id="122" creationId="{2B603340-9691-4234-9711-928CE4CFB2EC}"/>
          </ac:picMkLst>
        </pc:picChg>
        <pc:cxnChg chg="add del mod">
          <ac:chgData name="Jonathan Loo" userId="d2d72d48b56f45d8" providerId="LiveId" clId="{B816A1F6-97B7-4ACD-A812-B0A1120B03B6}" dt="2020-11-25T12:28:03.899" v="47620" actId="478"/>
          <ac:cxnSpMkLst>
            <pc:docMk/>
            <pc:sldMk cId="2996189644" sldId="574"/>
            <ac:cxnSpMk id="23" creationId="{4C493DA3-6379-46B9-8210-75FAC8E14012}"/>
          </ac:cxnSpMkLst>
        </pc:cxnChg>
        <pc:cxnChg chg="add mod">
          <ac:chgData name="Jonathan Loo" userId="d2d72d48b56f45d8" providerId="LiveId" clId="{B816A1F6-97B7-4ACD-A812-B0A1120B03B6}" dt="2020-11-26T10:44:39.224" v="57094" actId="1076"/>
          <ac:cxnSpMkLst>
            <pc:docMk/>
            <pc:sldMk cId="2996189644" sldId="574"/>
            <ac:cxnSpMk id="23" creationId="{DF1A5512-8894-4EE9-AA7D-55892576C65E}"/>
          </ac:cxnSpMkLst>
        </pc:cxnChg>
        <pc:cxnChg chg="add mod">
          <ac:chgData name="Jonathan Loo" userId="d2d72d48b56f45d8" providerId="LiveId" clId="{B816A1F6-97B7-4ACD-A812-B0A1120B03B6}" dt="2020-11-26T10:44:39.224" v="57094" actId="1076"/>
          <ac:cxnSpMkLst>
            <pc:docMk/>
            <pc:sldMk cId="2996189644" sldId="574"/>
            <ac:cxnSpMk id="24" creationId="{0798D296-C9FF-4AEF-B296-E03038257D1C}"/>
          </ac:cxnSpMkLst>
        </pc:cxnChg>
        <pc:cxnChg chg="add del mod">
          <ac:chgData name="Jonathan Loo" userId="d2d72d48b56f45d8" providerId="LiveId" clId="{B816A1F6-97B7-4ACD-A812-B0A1120B03B6}" dt="2020-11-25T12:28:03.899" v="47620" actId="478"/>
          <ac:cxnSpMkLst>
            <pc:docMk/>
            <pc:sldMk cId="2996189644" sldId="574"/>
            <ac:cxnSpMk id="24" creationId="{99A84112-BF11-4E74-968B-7F57238E97F3}"/>
          </ac:cxnSpMkLst>
        </pc:cxnChg>
        <pc:cxnChg chg="add mod">
          <ac:chgData name="Jonathan Loo" userId="d2d72d48b56f45d8" providerId="LiveId" clId="{B816A1F6-97B7-4ACD-A812-B0A1120B03B6}" dt="2020-11-26T10:44:39.224" v="57094" actId="1076"/>
          <ac:cxnSpMkLst>
            <pc:docMk/>
            <pc:sldMk cId="2996189644" sldId="574"/>
            <ac:cxnSpMk id="26" creationId="{C46D0C20-6561-47BA-8A34-0D75B0A3F1A0}"/>
          </ac:cxnSpMkLst>
        </pc:cxnChg>
        <pc:cxnChg chg="add mod">
          <ac:chgData name="Jonathan Loo" userId="d2d72d48b56f45d8" providerId="LiveId" clId="{B816A1F6-97B7-4ACD-A812-B0A1120B03B6}" dt="2020-11-26T10:44:39.224" v="57094" actId="1076"/>
          <ac:cxnSpMkLst>
            <pc:docMk/>
            <pc:sldMk cId="2996189644" sldId="574"/>
            <ac:cxnSpMk id="27" creationId="{44A1CBA0-53AE-4BFE-9F52-DBC312DD46B3}"/>
          </ac:cxnSpMkLst>
        </pc:cxnChg>
        <pc:cxnChg chg="add mod">
          <ac:chgData name="Jonathan Loo" userId="d2d72d48b56f45d8" providerId="LiveId" clId="{B816A1F6-97B7-4ACD-A812-B0A1120B03B6}" dt="2020-11-26T10:44:39.224" v="57094" actId="1076"/>
          <ac:cxnSpMkLst>
            <pc:docMk/>
            <pc:sldMk cId="2996189644" sldId="574"/>
            <ac:cxnSpMk id="29" creationId="{F8055F56-08EA-4CB7-A63A-85E98C52C78C}"/>
          </ac:cxnSpMkLst>
        </pc:cxnChg>
        <pc:cxnChg chg="add mod">
          <ac:chgData name="Jonathan Loo" userId="d2d72d48b56f45d8" providerId="LiveId" clId="{B816A1F6-97B7-4ACD-A812-B0A1120B03B6}" dt="2020-11-26T10:44:39.224" v="57094" actId="1076"/>
          <ac:cxnSpMkLst>
            <pc:docMk/>
            <pc:sldMk cId="2996189644" sldId="574"/>
            <ac:cxnSpMk id="31" creationId="{A4A7FDBB-ED92-4D3B-A9D8-F8597841889D}"/>
          </ac:cxnSpMkLst>
        </pc:cxnChg>
        <pc:cxnChg chg="add del mod">
          <ac:chgData name="Jonathan Loo" userId="d2d72d48b56f45d8" providerId="LiveId" clId="{B816A1F6-97B7-4ACD-A812-B0A1120B03B6}" dt="2020-11-25T19:47:19.537" v="51331" actId="478"/>
          <ac:cxnSpMkLst>
            <pc:docMk/>
            <pc:sldMk cId="2996189644" sldId="574"/>
            <ac:cxnSpMk id="50" creationId="{E67675CE-C297-4825-8372-51F038FFC182}"/>
          </ac:cxnSpMkLst>
        </pc:cxnChg>
        <pc:cxnChg chg="add del mod">
          <ac:chgData name="Jonathan Loo" userId="d2d72d48b56f45d8" providerId="LiveId" clId="{B816A1F6-97B7-4ACD-A812-B0A1120B03B6}" dt="2020-11-25T19:47:19.537" v="51331" actId="478"/>
          <ac:cxnSpMkLst>
            <pc:docMk/>
            <pc:sldMk cId="2996189644" sldId="574"/>
            <ac:cxnSpMk id="51" creationId="{6435B485-6A40-4BCE-9B89-F51C189A3CB9}"/>
          </ac:cxnSpMkLst>
        </pc:cxnChg>
        <pc:cxnChg chg="add del mod">
          <ac:chgData name="Jonathan Loo" userId="d2d72d48b56f45d8" providerId="LiveId" clId="{B816A1F6-97B7-4ACD-A812-B0A1120B03B6}" dt="2020-11-26T10:44:29.777" v="57092" actId="478"/>
          <ac:cxnSpMkLst>
            <pc:docMk/>
            <pc:sldMk cId="2996189644" sldId="574"/>
            <ac:cxnSpMk id="63" creationId="{0A21B34F-CE1A-49C4-8E9E-9F0070B441A8}"/>
          </ac:cxnSpMkLst>
        </pc:cxnChg>
        <pc:cxnChg chg="add del mod">
          <ac:chgData name="Jonathan Loo" userId="d2d72d48b56f45d8" providerId="LiveId" clId="{B816A1F6-97B7-4ACD-A812-B0A1120B03B6}" dt="2020-11-26T10:44:29.777" v="57092" actId="478"/>
          <ac:cxnSpMkLst>
            <pc:docMk/>
            <pc:sldMk cId="2996189644" sldId="574"/>
            <ac:cxnSpMk id="64" creationId="{ADB322E7-08DF-46E4-B14B-73932FC86748}"/>
          </ac:cxnSpMkLst>
        </pc:cxnChg>
        <pc:cxnChg chg="add del mod">
          <ac:chgData name="Jonathan Loo" userId="d2d72d48b56f45d8" providerId="LiveId" clId="{B816A1F6-97B7-4ACD-A812-B0A1120B03B6}" dt="2020-11-26T10:44:29.777" v="57092" actId="478"/>
          <ac:cxnSpMkLst>
            <pc:docMk/>
            <pc:sldMk cId="2996189644" sldId="574"/>
            <ac:cxnSpMk id="66" creationId="{C62987AE-6729-47C9-A4C2-9A4CDD72825C}"/>
          </ac:cxnSpMkLst>
        </pc:cxnChg>
        <pc:cxnChg chg="add del mod">
          <ac:chgData name="Jonathan Loo" userId="d2d72d48b56f45d8" providerId="LiveId" clId="{B816A1F6-97B7-4ACD-A812-B0A1120B03B6}" dt="2020-11-26T10:44:29.777" v="57092" actId="478"/>
          <ac:cxnSpMkLst>
            <pc:docMk/>
            <pc:sldMk cId="2996189644" sldId="574"/>
            <ac:cxnSpMk id="67" creationId="{D6EFFC81-844E-4CE0-AB26-0515693A1D4F}"/>
          </ac:cxnSpMkLst>
        </pc:cxnChg>
        <pc:cxnChg chg="add del mod">
          <ac:chgData name="Jonathan Loo" userId="d2d72d48b56f45d8" providerId="LiveId" clId="{B816A1F6-97B7-4ACD-A812-B0A1120B03B6}" dt="2020-11-26T10:44:29.777" v="57092" actId="478"/>
          <ac:cxnSpMkLst>
            <pc:docMk/>
            <pc:sldMk cId="2996189644" sldId="574"/>
            <ac:cxnSpMk id="69" creationId="{E8BC1723-C056-47FD-92DD-04DE7C1F72F1}"/>
          </ac:cxnSpMkLst>
        </pc:cxnChg>
        <pc:cxnChg chg="add del mod">
          <ac:chgData name="Jonathan Loo" userId="d2d72d48b56f45d8" providerId="LiveId" clId="{B816A1F6-97B7-4ACD-A812-B0A1120B03B6}" dt="2020-11-26T10:44:29.777" v="57092" actId="478"/>
          <ac:cxnSpMkLst>
            <pc:docMk/>
            <pc:sldMk cId="2996189644" sldId="574"/>
            <ac:cxnSpMk id="70" creationId="{42D51C38-3277-4A2F-8609-3233B94BE4BD}"/>
          </ac:cxnSpMkLst>
        </pc:cxnChg>
      </pc:sldChg>
      <pc:sldChg chg="add del">
        <pc:chgData name="Jonathan Loo" userId="d2d72d48b56f45d8" providerId="LiveId" clId="{B816A1F6-97B7-4ACD-A812-B0A1120B03B6}" dt="2020-11-25T12:54:43.928" v="47740" actId="47"/>
        <pc:sldMkLst>
          <pc:docMk/>
          <pc:sldMk cId="1113118297" sldId="575"/>
        </pc:sldMkLst>
      </pc:sldChg>
      <pc:sldChg chg="addSp delSp modSp add mod ord">
        <pc:chgData name="Jonathan Loo" userId="d2d72d48b56f45d8" providerId="LiveId" clId="{B816A1F6-97B7-4ACD-A812-B0A1120B03B6}" dt="2020-11-28T11:13:52.458" v="59308" actId="1076"/>
        <pc:sldMkLst>
          <pc:docMk/>
          <pc:sldMk cId="686607599" sldId="576"/>
        </pc:sldMkLst>
        <pc:spChg chg="mod">
          <ac:chgData name="Jonathan Loo" userId="d2d72d48b56f45d8" providerId="LiveId" clId="{B816A1F6-97B7-4ACD-A812-B0A1120B03B6}" dt="2020-11-25T19:52:20.860" v="51458" actId="404"/>
          <ac:spMkLst>
            <pc:docMk/>
            <pc:sldMk cId="686607599" sldId="576"/>
            <ac:spMk id="2" creationId="{14AECF84-6A0D-47A5-BB22-03C29D1EADE0}"/>
          </ac:spMkLst>
        </pc:spChg>
        <pc:spChg chg="del ord">
          <ac:chgData name="Jonathan Loo" userId="d2d72d48b56f45d8" providerId="LiveId" clId="{B816A1F6-97B7-4ACD-A812-B0A1120B03B6}" dt="2020-11-28T11:12:11.670" v="59045" actId="478"/>
          <ac:spMkLst>
            <pc:docMk/>
            <pc:sldMk cId="686607599" sldId="576"/>
            <ac:spMk id="4" creationId="{8ED70000-D5EF-4EA9-B360-3043D683E683}"/>
          </ac:spMkLst>
        </pc:spChg>
        <pc:spChg chg="add del mod ord">
          <ac:chgData name="Jonathan Loo" userId="d2d72d48b56f45d8" providerId="LiveId" clId="{B816A1F6-97B7-4ACD-A812-B0A1120B03B6}" dt="2020-11-28T11:13:37.612" v="59231"/>
          <ac:spMkLst>
            <pc:docMk/>
            <pc:sldMk cId="686607599" sldId="576"/>
            <ac:spMk id="8" creationId="{5A7D4B01-E674-48E4-B39B-4E866D90E2D3}"/>
          </ac:spMkLst>
        </pc:spChg>
        <pc:spChg chg="add del mod ord">
          <ac:chgData name="Jonathan Loo" userId="d2d72d48b56f45d8" providerId="LiveId" clId="{B816A1F6-97B7-4ACD-A812-B0A1120B03B6}" dt="2020-11-28T11:13:37.941" v="59256"/>
          <ac:spMkLst>
            <pc:docMk/>
            <pc:sldMk cId="686607599" sldId="576"/>
            <ac:spMk id="12" creationId="{6AE5F37B-41AE-4C41-80EE-E9777EA6BE82}"/>
          </ac:spMkLst>
        </pc:spChg>
        <pc:spChg chg="add del mod ord">
          <ac:chgData name="Jonathan Loo" userId="d2d72d48b56f45d8" providerId="LiveId" clId="{B816A1F6-97B7-4ACD-A812-B0A1120B03B6}" dt="2020-11-28T11:13:39.341" v="59281"/>
          <ac:spMkLst>
            <pc:docMk/>
            <pc:sldMk cId="686607599" sldId="576"/>
            <ac:spMk id="17" creationId="{4315A650-DC9C-40D1-AE14-C17938773E60}"/>
          </ac:spMkLst>
        </pc:spChg>
        <pc:spChg chg="mod">
          <ac:chgData name="Jonathan Loo" userId="d2d72d48b56f45d8" providerId="LiveId" clId="{B816A1F6-97B7-4ACD-A812-B0A1120B03B6}" dt="2020-11-25T14:22:44.623" v="49995" actId="404"/>
          <ac:spMkLst>
            <pc:docMk/>
            <pc:sldMk cId="686607599" sldId="576"/>
            <ac:spMk id="54" creationId="{A82A9580-3973-4D55-B13E-EF2DE2755796}"/>
          </ac:spMkLst>
        </pc:spChg>
        <pc:spChg chg="mod">
          <ac:chgData name="Jonathan Loo" userId="d2d72d48b56f45d8" providerId="LiveId" clId="{B816A1F6-97B7-4ACD-A812-B0A1120B03B6}" dt="2020-11-25T14:22:41.022" v="49993" actId="404"/>
          <ac:spMkLst>
            <pc:docMk/>
            <pc:sldMk cId="686607599" sldId="576"/>
            <ac:spMk id="59" creationId="{1D46C0BB-C650-4FA6-BC04-C8678A6056CE}"/>
          </ac:spMkLst>
        </pc:spChg>
        <pc:spChg chg="mod">
          <ac:chgData name="Jonathan Loo" userId="d2d72d48b56f45d8" providerId="LiveId" clId="{B816A1F6-97B7-4ACD-A812-B0A1120B03B6}" dt="2020-11-28T11:13:39.341" v="59281"/>
          <ac:spMkLst>
            <pc:docMk/>
            <pc:sldMk cId="686607599" sldId="576"/>
            <ac:spMk id="194" creationId="{F5CDDD70-69D6-45C4-A554-ABD3747A90AA}"/>
          </ac:spMkLst>
        </pc:spChg>
        <pc:grpChg chg="add del mod ord">
          <ac:chgData name="Jonathan Loo" userId="d2d72d48b56f45d8" providerId="LiveId" clId="{B816A1F6-97B7-4ACD-A812-B0A1120B03B6}" dt="2020-11-28T11:13:37.612" v="59231"/>
          <ac:grpSpMkLst>
            <pc:docMk/>
            <pc:sldMk cId="686607599" sldId="576"/>
            <ac:grpSpMk id="7" creationId="{9EE52EFA-BABB-4D9C-907E-22D264946071}"/>
          </ac:grpSpMkLst>
        </pc:grpChg>
        <pc:grpChg chg="add del mod ord">
          <ac:chgData name="Jonathan Loo" userId="d2d72d48b56f45d8" providerId="LiveId" clId="{B816A1F6-97B7-4ACD-A812-B0A1120B03B6}" dt="2020-11-28T11:13:37.941" v="59256"/>
          <ac:grpSpMkLst>
            <pc:docMk/>
            <pc:sldMk cId="686607599" sldId="576"/>
            <ac:grpSpMk id="11" creationId="{8338FA73-7F3B-4F3A-99CD-79771F673EB5}"/>
          </ac:grpSpMkLst>
        </pc:grpChg>
        <pc:grpChg chg="add del mod ord">
          <ac:chgData name="Jonathan Loo" userId="d2d72d48b56f45d8" providerId="LiveId" clId="{B816A1F6-97B7-4ACD-A812-B0A1120B03B6}" dt="2020-11-28T11:13:39.341" v="59281"/>
          <ac:grpSpMkLst>
            <pc:docMk/>
            <pc:sldMk cId="686607599" sldId="576"/>
            <ac:grpSpMk id="16" creationId="{49963252-10EB-498B-8847-D8EB53DDBBAB}"/>
          </ac:grpSpMkLst>
        </pc:grpChg>
        <pc:grpChg chg="mod ord">
          <ac:chgData name="Jonathan Loo" userId="d2d72d48b56f45d8" providerId="LiveId" clId="{B816A1F6-97B7-4ACD-A812-B0A1120B03B6}" dt="2020-11-28T11:13:39.341" v="59281"/>
          <ac:grpSpMkLst>
            <pc:docMk/>
            <pc:sldMk cId="686607599" sldId="576"/>
            <ac:grpSpMk id="20" creationId="{AAB88C7D-7147-4722-BB59-4DA310B24C73}"/>
          </ac:grpSpMkLst>
        </pc:grpChg>
        <pc:grpChg chg="mod">
          <ac:chgData name="Jonathan Loo" userId="d2d72d48b56f45d8" providerId="LiveId" clId="{B816A1F6-97B7-4ACD-A812-B0A1120B03B6}" dt="2020-11-28T11:13:52.458" v="59308" actId="1076"/>
          <ac:grpSpMkLst>
            <pc:docMk/>
            <pc:sldMk cId="686607599" sldId="576"/>
            <ac:grpSpMk id="77" creationId="{926CAFC1-83BE-452A-B32E-92A8EB1ED0A5}"/>
          </ac:grpSpMkLst>
        </pc:grpChg>
        <pc:grpChg chg="mod">
          <ac:chgData name="Jonathan Loo" userId="d2d72d48b56f45d8" providerId="LiveId" clId="{B816A1F6-97B7-4ACD-A812-B0A1120B03B6}" dt="2020-11-25T23:08:42.563" v="54764" actId="1076"/>
          <ac:grpSpMkLst>
            <pc:docMk/>
            <pc:sldMk cId="686607599" sldId="576"/>
            <ac:grpSpMk id="120" creationId="{3337DAD8-0442-496F-BB29-5474D3F9FDD4}"/>
          </ac:grpSpMkLst>
        </pc:grpChg>
        <pc:picChg chg="del mod ord">
          <ac:chgData name="Jonathan Loo" userId="d2d72d48b56f45d8" providerId="LiveId" clId="{B816A1F6-97B7-4ACD-A812-B0A1120B03B6}" dt="2020-11-25T12:54:02.003" v="47736" actId="478"/>
          <ac:picMkLst>
            <pc:docMk/>
            <pc:sldMk cId="686607599" sldId="576"/>
            <ac:picMk id="5" creationId="{1FC11D9C-1E20-4EF5-8017-3447624C6416}"/>
          </ac:picMkLst>
        </pc:picChg>
        <pc:picChg chg="add del mod ord">
          <ac:chgData name="Jonathan Loo" userId="d2d72d48b56f45d8" providerId="LiveId" clId="{B816A1F6-97B7-4ACD-A812-B0A1120B03B6}" dt="2020-11-28T11:13:37.612" v="59231"/>
          <ac:picMkLst>
            <pc:docMk/>
            <pc:sldMk cId="686607599" sldId="576"/>
            <ac:picMk id="6" creationId="{17380DBB-02A2-46B1-9869-5F98F19B1913}"/>
          </ac:picMkLst>
        </pc:picChg>
        <pc:picChg chg="del mod ord">
          <ac:chgData name="Jonathan Loo" userId="d2d72d48b56f45d8" providerId="LiveId" clId="{B816A1F6-97B7-4ACD-A812-B0A1120B03B6}" dt="2020-11-25T19:43:37.098" v="51119" actId="478"/>
          <ac:picMkLst>
            <pc:docMk/>
            <pc:sldMk cId="686607599" sldId="576"/>
            <ac:picMk id="7" creationId="{FE39DA04-E4D8-475D-A1B3-65670AC87263}"/>
          </ac:picMkLst>
        </pc:picChg>
        <pc:picChg chg="del mod ord">
          <ac:chgData name="Jonathan Loo" userId="d2d72d48b56f45d8" providerId="LiveId" clId="{B816A1F6-97B7-4ACD-A812-B0A1120B03B6}" dt="2020-11-25T19:43:49.291" v="51136" actId="478"/>
          <ac:picMkLst>
            <pc:docMk/>
            <pc:sldMk cId="686607599" sldId="576"/>
            <ac:picMk id="9" creationId="{EE310B7F-FEE0-4C37-82C8-5A0DA90507D3}"/>
          </ac:picMkLst>
        </pc:picChg>
        <pc:picChg chg="add del mod ord">
          <ac:chgData name="Jonathan Loo" userId="d2d72d48b56f45d8" providerId="LiveId" clId="{B816A1F6-97B7-4ACD-A812-B0A1120B03B6}" dt="2020-11-28T11:13:37.941" v="59256"/>
          <ac:picMkLst>
            <pc:docMk/>
            <pc:sldMk cId="686607599" sldId="576"/>
            <ac:picMk id="10" creationId="{6E81C6A4-1481-4EC4-8C4F-15086EAE1BD4}"/>
          </ac:picMkLst>
        </pc:picChg>
        <pc:picChg chg="del mod ord">
          <ac:chgData name="Jonathan Loo" userId="d2d72d48b56f45d8" providerId="LiveId" clId="{B816A1F6-97B7-4ACD-A812-B0A1120B03B6}" dt="2020-11-25T19:44:06.081" v="51153" actId="478"/>
          <ac:picMkLst>
            <pc:docMk/>
            <pc:sldMk cId="686607599" sldId="576"/>
            <ac:picMk id="11" creationId="{476CF823-7789-4768-8AE2-87BF89B0C118}"/>
          </ac:picMkLst>
        </pc:picChg>
        <pc:picChg chg="del mod ord">
          <ac:chgData name="Jonathan Loo" userId="d2d72d48b56f45d8" providerId="LiveId" clId="{B816A1F6-97B7-4ACD-A812-B0A1120B03B6}" dt="2020-11-25T19:44:30.343" v="51168" actId="478"/>
          <ac:picMkLst>
            <pc:docMk/>
            <pc:sldMk cId="686607599" sldId="576"/>
            <ac:picMk id="13" creationId="{42329B53-B258-4D38-8E5F-D3971F14B151}"/>
          </ac:picMkLst>
        </pc:picChg>
        <pc:picChg chg="add del mod ord">
          <ac:chgData name="Jonathan Loo" userId="d2d72d48b56f45d8" providerId="LiveId" clId="{B816A1F6-97B7-4ACD-A812-B0A1120B03B6}" dt="2020-11-28T11:13:39.341" v="59281"/>
          <ac:picMkLst>
            <pc:docMk/>
            <pc:sldMk cId="686607599" sldId="576"/>
            <ac:picMk id="14" creationId="{78BD3BF8-3E9C-44B7-85D8-83EA1A01E9D3}"/>
          </ac:picMkLst>
        </pc:picChg>
        <pc:picChg chg="mod ord">
          <ac:chgData name="Jonathan Loo" userId="d2d72d48b56f45d8" providerId="LiveId" clId="{B816A1F6-97B7-4ACD-A812-B0A1120B03B6}" dt="2020-11-25T19:44:33.210" v="51171" actId="1076"/>
          <ac:picMkLst>
            <pc:docMk/>
            <pc:sldMk cId="686607599" sldId="576"/>
            <ac:picMk id="15" creationId="{87BFC793-4872-496A-90E9-EFB10FCCEF22}"/>
          </ac:picMkLst>
        </pc:picChg>
        <pc:picChg chg="add del mod ord">
          <ac:chgData name="Jonathan Loo" userId="d2d72d48b56f45d8" providerId="LiveId" clId="{B816A1F6-97B7-4ACD-A812-B0A1120B03B6}" dt="2020-11-28T11:13:49.031" v="59306" actId="1038"/>
          <ac:picMkLst>
            <pc:docMk/>
            <pc:sldMk cId="686607599" sldId="576"/>
            <ac:picMk id="19" creationId="{1394D0FD-F940-44C2-B2A7-0CB8E4BF499E}"/>
          </ac:picMkLst>
        </pc:picChg>
        <pc:picChg chg="del mod">
          <ac:chgData name="Jonathan Loo" userId="d2d72d48b56f45d8" providerId="LiveId" clId="{B816A1F6-97B7-4ACD-A812-B0A1120B03B6}" dt="2020-11-28T11:12:11.659" v="59041" actId="478"/>
          <ac:picMkLst>
            <pc:docMk/>
            <pc:sldMk cId="686607599" sldId="576"/>
            <ac:picMk id="35" creationId="{3E30F509-795F-43A4-9114-5F9E1698024B}"/>
          </ac:picMkLst>
        </pc:picChg>
        <pc:picChg chg="mod">
          <ac:chgData name="Jonathan Loo" userId="d2d72d48b56f45d8" providerId="LiveId" clId="{B816A1F6-97B7-4ACD-A812-B0A1120B03B6}" dt="2020-11-25T23:08:37.719" v="54763" actId="1035"/>
          <ac:picMkLst>
            <pc:docMk/>
            <pc:sldMk cId="686607599" sldId="576"/>
            <ac:picMk id="119" creationId="{48C70D81-BF15-4521-9FFC-20AA06B14082}"/>
          </ac:picMkLst>
        </pc:picChg>
        <pc:picChg chg="del mod">
          <ac:chgData name="Jonathan Loo" userId="d2d72d48b56f45d8" providerId="LiveId" clId="{B816A1F6-97B7-4ACD-A812-B0A1120B03B6}" dt="2020-11-25T12:53:54.953" v="47720" actId="478"/>
          <ac:picMkLst>
            <pc:docMk/>
            <pc:sldMk cId="686607599" sldId="576"/>
            <ac:picMk id="122" creationId="{2B603340-9691-4234-9711-928CE4CFB2EC}"/>
          </ac:picMkLst>
        </pc:picChg>
      </pc:sldChg>
      <pc:sldChg chg="modSp add del mod">
        <pc:chgData name="Jonathan Loo" userId="d2d72d48b56f45d8" providerId="LiveId" clId="{B816A1F6-97B7-4ACD-A812-B0A1120B03B6}" dt="2020-11-25T14:33:14.337" v="50378" actId="47"/>
        <pc:sldMkLst>
          <pc:docMk/>
          <pc:sldMk cId="499060186" sldId="577"/>
        </pc:sldMkLst>
        <pc:spChg chg="mod">
          <ac:chgData name="Jonathan Loo" userId="d2d72d48b56f45d8" providerId="LiveId" clId="{B816A1F6-97B7-4ACD-A812-B0A1120B03B6}" dt="2020-11-25T12:58:29.248" v="47812" actId="404"/>
          <ac:spMkLst>
            <pc:docMk/>
            <pc:sldMk cId="499060186" sldId="577"/>
            <ac:spMk id="2" creationId="{14AECF84-6A0D-47A5-BB22-03C29D1EADE0}"/>
          </ac:spMkLst>
        </pc:spChg>
      </pc:sldChg>
      <pc:sldChg chg="add del ord">
        <pc:chgData name="Jonathan Loo" userId="d2d72d48b56f45d8" providerId="LiveId" clId="{B816A1F6-97B7-4ACD-A812-B0A1120B03B6}" dt="2020-11-25T12:58:20.616" v="47811" actId="47"/>
        <pc:sldMkLst>
          <pc:docMk/>
          <pc:sldMk cId="1861141768" sldId="578"/>
        </pc:sldMkLst>
      </pc:sldChg>
      <pc:sldChg chg="addSp delSp modSp add mod ord">
        <pc:chgData name="Jonathan Loo" userId="d2d72d48b56f45d8" providerId="LiveId" clId="{B816A1F6-97B7-4ACD-A812-B0A1120B03B6}" dt="2020-11-30T20:21:45.807" v="60489" actId="1076"/>
        <pc:sldMkLst>
          <pc:docMk/>
          <pc:sldMk cId="2056592940" sldId="578"/>
        </pc:sldMkLst>
        <pc:spChg chg="mod">
          <ac:chgData name="Jonathan Loo" userId="d2d72d48b56f45d8" providerId="LiveId" clId="{B816A1F6-97B7-4ACD-A812-B0A1120B03B6}" dt="2020-11-25T19:51:56.981" v="51447" actId="6549"/>
          <ac:spMkLst>
            <pc:docMk/>
            <pc:sldMk cId="2056592940" sldId="578"/>
            <ac:spMk id="2" creationId="{14AECF84-6A0D-47A5-BB22-03C29D1EADE0}"/>
          </ac:spMkLst>
        </pc:spChg>
        <pc:spChg chg="mod">
          <ac:chgData name="Jonathan Loo" userId="d2d72d48b56f45d8" providerId="LiveId" clId="{B816A1F6-97B7-4ACD-A812-B0A1120B03B6}" dt="2020-11-25T19:52:00.568" v="51448" actId="6549"/>
          <ac:spMkLst>
            <pc:docMk/>
            <pc:sldMk cId="2056592940" sldId="578"/>
            <ac:spMk id="3" creationId="{0606E88D-58F3-4DFD-96D6-BD79B003A22B}"/>
          </ac:spMkLst>
        </pc:spChg>
        <pc:spChg chg="add del mod">
          <ac:chgData name="Jonathan Loo" userId="d2d72d48b56f45d8" providerId="LiveId" clId="{B816A1F6-97B7-4ACD-A812-B0A1120B03B6}" dt="2020-11-26T10:44:06.761" v="57087" actId="478"/>
          <ac:spMkLst>
            <pc:docMk/>
            <pc:sldMk cId="2056592940" sldId="578"/>
            <ac:spMk id="20" creationId="{3421C28A-D67E-4363-98F3-C38FD18D8FD1}"/>
          </ac:spMkLst>
        </pc:spChg>
        <pc:spChg chg="add del mod">
          <ac:chgData name="Jonathan Loo" userId="d2d72d48b56f45d8" providerId="LiveId" clId="{B816A1F6-97B7-4ACD-A812-B0A1120B03B6}" dt="2020-11-25T13:13:32.093" v="48266" actId="478"/>
          <ac:spMkLst>
            <pc:docMk/>
            <pc:sldMk cId="2056592940" sldId="578"/>
            <ac:spMk id="23" creationId="{5B522D6A-9E5B-4364-AFF7-B21F1C8D6642}"/>
          </ac:spMkLst>
        </pc:spChg>
        <pc:spChg chg="add mod">
          <ac:chgData name="Jonathan Loo" userId="d2d72d48b56f45d8" providerId="LiveId" clId="{B816A1F6-97B7-4ACD-A812-B0A1120B03B6}" dt="2020-11-26T10:44:25.050" v="57091" actId="1076"/>
          <ac:spMkLst>
            <pc:docMk/>
            <pc:sldMk cId="2056592940" sldId="578"/>
            <ac:spMk id="28" creationId="{2A60AF6D-DDFC-4A12-9628-7CC95EEB3EF9}"/>
          </ac:spMkLst>
        </pc:spChg>
        <pc:spChg chg="add mod">
          <ac:chgData name="Jonathan Loo" userId="d2d72d48b56f45d8" providerId="LiveId" clId="{B816A1F6-97B7-4ACD-A812-B0A1120B03B6}" dt="2020-11-26T10:44:25.050" v="57091" actId="1076"/>
          <ac:spMkLst>
            <pc:docMk/>
            <pc:sldMk cId="2056592940" sldId="578"/>
            <ac:spMk id="29" creationId="{F2AC991D-31BA-497D-AF26-A454B65DA51A}"/>
          </ac:spMkLst>
        </pc:spChg>
        <pc:spChg chg="add mod">
          <ac:chgData name="Jonathan Loo" userId="d2d72d48b56f45d8" providerId="LiveId" clId="{B816A1F6-97B7-4ACD-A812-B0A1120B03B6}" dt="2020-11-26T10:44:25.050" v="57091" actId="1076"/>
          <ac:spMkLst>
            <pc:docMk/>
            <pc:sldMk cId="2056592940" sldId="578"/>
            <ac:spMk id="30" creationId="{A5E64CAB-78AB-4075-AB91-64C536B9049D}"/>
          </ac:spMkLst>
        </pc:spChg>
        <pc:spChg chg="add mod">
          <ac:chgData name="Jonathan Loo" userId="d2d72d48b56f45d8" providerId="LiveId" clId="{B816A1F6-97B7-4ACD-A812-B0A1120B03B6}" dt="2020-11-26T10:44:25.050" v="57091" actId="1076"/>
          <ac:spMkLst>
            <pc:docMk/>
            <pc:sldMk cId="2056592940" sldId="578"/>
            <ac:spMk id="31" creationId="{74E05231-18BA-45AF-A163-C0F4B6F64D4D}"/>
          </ac:spMkLst>
        </pc:spChg>
        <pc:spChg chg="add mod">
          <ac:chgData name="Jonathan Loo" userId="d2d72d48b56f45d8" providerId="LiveId" clId="{B816A1F6-97B7-4ACD-A812-B0A1120B03B6}" dt="2020-11-26T10:44:25.050" v="57091" actId="1076"/>
          <ac:spMkLst>
            <pc:docMk/>
            <pc:sldMk cId="2056592940" sldId="578"/>
            <ac:spMk id="34" creationId="{981BDA66-1D4E-40A7-AAA4-AFBF15ADFC24}"/>
          </ac:spMkLst>
        </pc:spChg>
        <pc:spChg chg="add mod">
          <ac:chgData name="Jonathan Loo" userId="d2d72d48b56f45d8" providerId="LiveId" clId="{B816A1F6-97B7-4ACD-A812-B0A1120B03B6}" dt="2020-11-26T10:44:25.050" v="57091" actId="1076"/>
          <ac:spMkLst>
            <pc:docMk/>
            <pc:sldMk cId="2056592940" sldId="578"/>
            <ac:spMk id="37" creationId="{6D0A659F-287D-4D42-8F70-F82BFB564551}"/>
          </ac:spMkLst>
        </pc:spChg>
        <pc:spChg chg="del">
          <ac:chgData name="Jonathan Loo" userId="d2d72d48b56f45d8" providerId="LiveId" clId="{B816A1F6-97B7-4ACD-A812-B0A1120B03B6}" dt="2020-11-25T13:13:30.071" v="48265" actId="478"/>
          <ac:spMkLst>
            <pc:docMk/>
            <pc:sldMk cId="2056592940" sldId="578"/>
            <ac:spMk id="58" creationId="{29EFCE59-BD28-4351-8A6F-13EB0CFED94E}"/>
          </ac:spMkLst>
        </pc:spChg>
        <pc:spChg chg="del mod">
          <ac:chgData name="Jonathan Loo" userId="d2d72d48b56f45d8" providerId="LiveId" clId="{B816A1F6-97B7-4ACD-A812-B0A1120B03B6}" dt="2020-11-26T10:44:06.761" v="57087" actId="478"/>
          <ac:spMkLst>
            <pc:docMk/>
            <pc:sldMk cId="2056592940" sldId="578"/>
            <ac:spMk id="70" creationId="{41DD5CD2-D3EC-4ECF-9977-E0E3FBD33F99}"/>
          </ac:spMkLst>
        </pc:spChg>
        <pc:spChg chg="add mod">
          <ac:chgData name="Jonathan Loo" userId="d2d72d48b56f45d8" providerId="LiveId" clId="{B816A1F6-97B7-4ACD-A812-B0A1120B03B6}" dt="2020-11-25T19:50:49.496" v="51423" actId="14100"/>
          <ac:spMkLst>
            <pc:docMk/>
            <pc:sldMk cId="2056592940" sldId="578"/>
            <ac:spMk id="84" creationId="{B8D465A4-E37E-4962-827E-9AE50687E4AE}"/>
          </ac:spMkLst>
        </pc:spChg>
        <pc:spChg chg="add mod">
          <ac:chgData name="Jonathan Loo" userId="d2d72d48b56f45d8" providerId="LiveId" clId="{B816A1F6-97B7-4ACD-A812-B0A1120B03B6}" dt="2020-11-25T19:51:24.726" v="51431" actId="1076"/>
          <ac:spMkLst>
            <pc:docMk/>
            <pc:sldMk cId="2056592940" sldId="578"/>
            <ac:spMk id="85" creationId="{541415D7-0515-4ACB-BC36-E23F2E1703DA}"/>
          </ac:spMkLst>
        </pc:spChg>
        <pc:spChg chg="add mod">
          <ac:chgData name="Jonathan Loo" userId="d2d72d48b56f45d8" providerId="LiveId" clId="{B816A1F6-97B7-4ACD-A812-B0A1120B03B6}" dt="2020-11-25T19:51:18.630" v="51430" actId="1076"/>
          <ac:spMkLst>
            <pc:docMk/>
            <pc:sldMk cId="2056592940" sldId="578"/>
            <ac:spMk id="86" creationId="{786F9F47-D3A3-43BE-93C8-E19C6F89FD53}"/>
          </ac:spMkLst>
        </pc:spChg>
        <pc:spChg chg="add del mod">
          <ac:chgData name="Jonathan Loo" userId="d2d72d48b56f45d8" providerId="LiveId" clId="{B816A1F6-97B7-4ACD-A812-B0A1120B03B6}" dt="2020-11-25T19:44:53.134" v="51172" actId="478"/>
          <ac:spMkLst>
            <pc:docMk/>
            <pc:sldMk cId="2056592940" sldId="578"/>
            <ac:spMk id="87" creationId="{2C0F8521-7532-49C9-B157-BFF7502C5ED2}"/>
          </ac:spMkLst>
        </pc:spChg>
        <pc:spChg chg="add del mod">
          <ac:chgData name="Jonathan Loo" userId="d2d72d48b56f45d8" providerId="LiveId" clId="{B816A1F6-97B7-4ACD-A812-B0A1120B03B6}" dt="2020-11-26T10:44:06.761" v="57087" actId="478"/>
          <ac:spMkLst>
            <pc:docMk/>
            <pc:sldMk cId="2056592940" sldId="578"/>
            <ac:spMk id="105" creationId="{6ADF8759-E951-4B59-9DA4-4C0BD8B7A050}"/>
          </ac:spMkLst>
        </pc:spChg>
        <pc:spChg chg="del mod">
          <ac:chgData name="Jonathan Loo" userId="d2d72d48b56f45d8" providerId="LiveId" clId="{B816A1F6-97B7-4ACD-A812-B0A1120B03B6}" dt="2020-11-30T20:21:41.693" v="60487" actId="478"/>
          <ac:spMkLst>
            <pc:docMk/>
            <pc:sldMk cId="2056592940" sldId="578"/>
            <ac:spMk id="194" creationId="{F5CDDD70-69D6-45C4-A554-ABD3747A90AA}"/>
          </ac:spMkLst>
        </pc:spChg>
        <pc:grpChg chg="del mod">
          <ac:chgData name="Jonathan Loo" userId="d2d72d48b56f45d8" providerId="LiveId" clId="{B816A1F6-97B7-4ACD-A812-B0A1120B03B6}" dt="2020-11-26T10:43:56.228" v="57071" actId="478"/>
          <ac:grpSpMkLst>
            <pc:docMk/>
            <pc:sldMk cId="2056592940" sldId="578"/>
            <ac:grpSpMk id="69" creationId="{3DC8B7F6-58A9-46FD-A1C6-039D65552385}"/>
          </ac:grpSpMkLst>
        </pc:grpChg>
        <pc:picChg chg="del mod">
          <ac:chgData name="Jonathan Loo" userId="d2d72d48b56f45d8" providerId="LiveId" clId="{B816A1F6-97B7-4ACD-A812-B0A1120B03B6}" dt="2020-11-26T10:42:33.708" v="56979" actId="478"/>
          <ac:picMkLst>
            <pc:docMk/>
            <pc:sldMk cId="2056592940" sldId="578"/>
            <ac:picMk id="4" creationId="{0733264A-E1DE-4AEB-BE8A-067967C3FFE6}"/>
          </ac:picMkLst>
        </pc:picChg>
        <pc:picChg chg="mod ord">
          <ac:chgData name="Jonathan Loo" userId="d2d72d48b56f45d8" providerId="LiveId" clId="{B816A1F6-97B7-4ACD-A812-B0A1120B03B6}" dt="2020-11-30T20:21:45.807" v="60489" actId="1076"/>
          <ac:picMkLst>
            <pc:docMk/>
            <pc:sldMk cId="2056592940" sldId="578"/>
            <ac:picMk id="5" creationId="{592F37A5-655D-4BB4-AA5D-CE3431B885B1}"/>
          </ac:picMkLst>
        </pc:picChg>
        <pc:picChg chg="del mod ord">
          <ac:chgData name="Jonathan Loo" userId="d2d72d48b56f45d8" providerId="LiveId" clId="{B816A1F6-97B7-4ACD-A812-B0A1120B03B6}" dt="2020-11-25T13:09:07.987" v="48264" actId="478"/>
          <ac:picMkLst>
            <pc:docMk/>
            <pc:sldMk cId="2056592940" sldId="578"/>
            <ac:picMk id="8" creationId="{CCB8DA83-9C2D-40EC-9FB3-9184A0C7F598}"/>
          </ac:picMkLst>
        </pc:picChg>
        <pc:picChg chg="del mod">
          <ac:chgData name="Jonathan Loo" userId="d2d72d48b56f45d8" providerId="LiveId" clId="{B816A1F6-97B7-4ACD-A812-B0A1120B03B6}" dt="2020-11-25T13:02:58.742" v="48116" actId="478"/>
          <ac:picMkLst>
            <pc:docMk/>
            <pc:sldMk cId="2056592940" sldId="578"/>
            <ac:picMk id="16" creationId="{86B6E965-79CC-41E4-ACB7-C927BD666099}"/>
          </ac:picMkLst>
        </pc:picChg>
        <pc:picChg chg="add del mod">
          <ac:chgData name="Jonathan Loo" userId="d2d72d48b56f45d8" providerId="LiveId" clId="{B816A1F6-97B7-4ACD-A812-B0A1120B03B6}" dt="2020-11-30T20:21:18.496" v="60482" actId="478"/>
          <ac:picMkLst>
            <pc:docMk/>
            <pc:sldMk cId="2056592940" sldId="578"/>
            <ac:picMk id="24" creationId="{C157D726-E232-4B9C-9868-AEDC3A11050B}"/>
          </ac:picMkLst>
        </pc:picChg>
        <pc:picChg chg="del mod">
          <ac:chgData name="Jonathan Loo" userId="d2d72d48b56f45d8" providerId="LiveId" clId="{B816A1F6-97B7-4ACD-A812-B0A1120B03B6}" dt="2020-11-25T13:14:02.851" v="48285" actId="478"/>
          <ac:picMkLst>
            <pc:docMk/>
            <pc:sldMk cId="2056592940" sldId="578"/>
            <ac:picMk id="25" creationId="{EA6CF8D6-EBD0-434E-9D46-67086B32DC7F}"/>
          </ac:picMkLst>
        </pc:picChg>
        <pc:picChg chg="add del mod">
          <ac:chgData name="Jonathan Loo" userId="d2d72d48b56f45d8" providerId="LiveId" clId="{B816A1F6-97B7-4ACD-A812-B0A1120B03B6}" dt="2020-11-26T10:44:00.695" v="57075"/>
          <ac:picMkLst>
            <pc:docMk/>
            <pc:sldMk cId="2056592940" sldId="578"/>
            <ac:picMk id="26" creationId="{DF0B0D6F-CB81-43B1-B6C2-826FE7581B35}"/>
          </ac:picMkLst>
        </pc:picChg>
        <pc:picChg chg="add del mod">
          <ac:chgData name="Jonathan Loo" userId="d2d72d48b56f45d8" providerId="LiveId" clId="{B816A1F6-97B7-4ACD-A812-B0A1120B03B6}" dt="2020-11-26T10:44:06.761" v="57087" actId="478"/>
          <ac:picMkLst>
            <pc:docMk/>
            <pc:sldMk cId="2056592940" sldId="578"/>
            <ac:picMk id="27" creationId="{36962CF3-24DC-4B73-AFF4-8D7CA2058815}"/>
          </ac:picMkLst>
        </pc:picChg>
        <pc:picChg chg="del mod ord">
          <ac:chgData name="Jonathan Loo" userId="d2d72d48b56f45d8" providerId="LiveId" clId="{B816A1F6-97B7-4ACD-A812-B0A1120B03B6}" dt="2020-11-25T13:49:37.459" v="48416" actId="478"/>
          <ac:picMkLst>
            <pc:docMk/>
            <pc:sldMk cId="2056592940" sldId="578"/>
            <ac:picMk id="27" creationId="{CFCCF92A-2189-4507-97FD-B50C9FFAFD40}"/>
          </ac:picMkLst>
        </pc:picChg>
        <pc:picChg chg="del mod">
          <ac:chgData name="Jonathan Loo" userId="d2d72d48b56f45d8" providerId="LiveId" clId="{B816A1F6-97B7-4ACD-A812-B0A1120B03B6}" dt="2020-11-25T13:35:27.853" v="48310" actId="478"/>
          <ac:picMkLst>
            <pc:docMk/>
            <pc:sldMk cId="2056592940" sldId="578"/>
            <ac:picMk id="29" creationId="{62E38841-4D2B-46ED-BEB7-CB16FF36B3BC}"/>
          </ac:picMkLst>
        </pc:picChg>
        <pc:picChg chg="del mod ord">
          <ac:chgData name="Jonathan Loo" userId="d2d72d48b56f45d8" providerId="LiveId" clId="{B816A1F6-97B7-4ACD-A812-B0A1120B03B6}" dt="2020-11-25T13:35:40.655" v="48324" actId="478"/>
          <ac:picMkLst>
            <pc:docMk/>
            <pc:sldMk cId="2056592940" sldId="578"/>
            <ac:picMk id="31" creationId="{EB9089A1-6031-4C2D-BDDE-DC771733789C}"/>
          </ac:picMkLst>
        </pc:picChg>
        <pc:picChg chg="add del mod ord">
          <ac:chgData name="Jonathan Loo" userId="d2d72d48b56f45d8" providerId="LiveId" clId="{B816A1F6-97B7-4ACD-A812-B0A1120B03B6}" dt="2020-11-25T13:41:14.234" v="48368" actId="478"/>
          <ac:picMkLst>
            <pc:docMk/>
            <pc:sldMk cId="2056592940" sldId="578"/>
            <ac:picMk id="33" creationId="{1CD78F99-7940-4909-8D7B-3EB7A6C48DDD}"/>
          </ac:picMkLst>
        </pc:picChg>
        <pc:picChg chg="del mod ord">
          <ac:chgData name="Jonathan Loo" userId="d2d72d48b56f45d8" providerId="LiveId" clId="{B816A1F6-97B7-4ACD-A812-B0A1120B03B6}" dt="2020-11-25T13:40:43.266" v="48356"/>
          <ac:picMkLst>
            <pc:docMk/>
            <pc:sldMk cId="2056592940" sldId="578"/>
            <ac:picMk id="35" creationId="{69CE6C07-DED2-410F-A22B-CDBE2995047E}"/>
          </ac:picMkLst>
        </pc:picChg>
        <pc:picChg chg="del mod ord">
          <ac:chgData name="Jonathan Loo" userId="d2d72d48b56f45d8" providerId="LiveId" clId="{B816A1F6-97B7-4ACD-A812-B0A1120B03B6}" dt="2020-11-25T13:43:41.059" v="48382" actId="478"/>
          <ac:picMkLst>
            <pc:docMk/>
            <pc:sldMk cId="2056592940" sldId="578"/>
            <ac:picMk id="37" creationId="{43895221-7DD9-41E0-A152-6AF5D1DE4118}"/>
          </ac:picMkLst>
        </pc:picChg>
        <pc:picChg chg="del mod ord">
          <ac:chgData name="Jonathan Loo" userId="d2d72d48b56f45d8" providerId="LiveId" clId="{B816A1F6-97B7-4ACD-A812-B0A1120B03B6}" dt="2020-11-25T13:50:16.861" v="48447" actId="478"/>
          <ac:picMkLst>
            <pc:docMk/>
            <pc:sldMk cId="2056592940" sldId="578"/>
            <ac:picMk id="39" creationId="{6060E2C0-5979-4ED6-BA69-EE156706562F}"/>
          </ac:picMkLst>
        </pc:picChg>
        <pc:picChg chg="add mod">
          <ac:chgData name="Jonathan Loo" userId="d2d72d48b56f45d8" providerId="LiveId" clId="{B816A1F6-97B7-4ACD-A812-B0A1120B03B6}" dt="2020-11-26T10:44:25.050" v="57091" actId="1076"/>
          <ac:picMkLst>
            <pc:docMk/>
            <pc:sldMk cId="2056592940" sldId="578"/>
            <ac:picMk id="40" creationId="{4CFE654A-C230-4CF6-963B-09E6D6A293F2}"/>
          </ac:picMkLst>
        </pc:picChg>
        <pc:picChg chg="del mod">
          <ac:chgData name="Jonathan Loo" userId="d2d72d48b56f45d8" providerId="LiveId" clId="{B816A1F6-97B7-4ACD-A812-B0A1120B03B6}" dt="2020-11-25T13:50:33.271" v="48463" actId="478"/>
          <ac:picMkLst>
            <pc:docMk/>
            <pc:sldMk cId="2056592940" sldId="578"/>
            <ac:picMk id="41" creationId="{4BC51399-F43F-4AB2-BA4F-1260964078DE}"/>
          </ac:picMkLst>
        </pc:picChg>
        <pc:picChg chg="del mod ord">
          <ac:chgData name="Jonathan Loo" userId="d2d72d48b56f45d8" providerId="LiveId" clId="{B816A1F6-97B7-4ACD-A812-B0A1120B03B6}" dt="2020-11-25T13:50:01.595" v="48432" actId="478"/>
          <ac:picMkLst>
            <pc:docMk/>
            <pc:sldMk cId="2056592940" sldId="578"/>
            <ac:picMk id="43" creationId="{16BAB23D-8FEC-465B-8674-54AA03333F1C}"/>
          </ac:picMkLst>
        </pc:picChg>
        <pc:picChg chg="del mod ord">
          <ac:chgData name="Jonathan Loo" userId="d2d72d48b56f45d8" providerId="LiveId" clId="{B816A1F6-97B7-4ACD-A812-B0A1120B03B6}" dt="2020-11-25T13:50:48.085" v="48490" actId="478"/>
          <ac:picMkLst>
            <pc:docMk/>
            <pc:sldMk cId="2056592940" sldId="578"/>
            <ac:picMk id="45" creationId="{1CFBF67C-9CBF-49F3-846E-7051B313D143}"/>
          </ac:picMkLst>
        </pc:picChg>
        <pc:picChg chg="del mod ord">
          <ac:chgData name="Jonathan Loo" userId="d2d72d48b56f45d8" providerId="LiveId" clId="{B816A1F6-97B7-4ACD-A812-B0A1120B03B6}" dt="2020-11-25T13:52:11.924" v="48527" actId="478"/>
          <ac:picMkLst>
            <pc:docMk/>
            <pc:sldMk cId="2056592940" sldId="578"/>
            <ac:picMk id="47" creationId="{DC5983B1-365A-4A88-9937-0ABE195C1A2A}"/>
          </ac:picMkLst>
        </pc:picChg>
        <pc:picChg chg="del mod ord">
          <ac:chgData name="Jonathan Loo" userId="d2d72d48b56f45d8" providerId="LiveId" clId="{B816A1F6-97B7-4ACD-A812-B0A1120B03B6}" dt="2020-11-25T13:50:41.873" v="48475" actId="478"/>
          <ac:picMkLst>
            <pc:docMk/>
            <pc:sldMk cId="2056592940" sldId="578"/>
            <ac:picMk id="49" creationId="{4C3E9729-0524-4FC8-B2CD-C5F2FD57AE62}"/>
          </ac:picMkLst>
        </pc:picChg>
        <pc:picChg chg="del mod ord">
          <ac:chgData name="Jonathan Loo" userId="d2d72d48b56f45d8" providerId="LiveId" clId="{B816A1F6-97B7-4ACD-A812-B0A1120B03B6}" dt="2020-11-25T13:51:18.311" v="48512" actId="478"/>
          <ac:picMkLst>
            <pc:docMk/>
            <pc:sldMk cId="2056592940" sldId="578"/>
            <ac:picMk id="51" creationId="{B6993F04-4700-46D8-9A2B-639BCCC3E7D8}"/>
          </ac:picMkLst>
        </pc:picChg>
        <pc:picChg chg="del mod ord">
          <ac:chgData name="Jonathan Loo" userId="d2d72d48b56f45d8" providerId="LiveId" clId="{B816A1F6-97B7-4ACD-A812-B0A1120B03B6}" dt="2020-11-25T14:20:40.739" v="49843" actId="478"/>
          <ac:picMkLst>
            <pc:docMk/>
            <pc:sldMk cId="2056592940" sldId="578"/>
            <ac:picMk id="53" creationId="{17AD1CB5-2D10-4C3A-B176-A2323084A97C}"/>
          </ac:picMkLst>
        </pc:picChg>
        <pc:picChg chg="del mod ord">
          <ac:chgData name="Jonathan Loo" userId="d2d72d48b56f45d8" providerId="LiveId" clId="{B816A1F6-97B7-4ACD-A812-B0A1120B03B6}" dt="2020-11-25T13:52:24.044" v="48542" actId="478"/>
          <ac:picMkLst>
            <pc:docMk/>
            <pc:sldMk cId="2056592940" sldId="578"/>
            <ac:picMk id="55" creationId="{80859B59-D978-4542-8293-9BB98FABF52F}"/>
          </ac:picMkLst>
        </pc:picChg>
        <pc:picChg chg="del mod ord">
          <ac:chgData name="Jonathan Loo" userId="d2d72d48b56f45d8" providerId="LiveId" clId="{B816A1F6-97B7-4ACD-A812-B0A1120B03B6}" dt="2020-11-25T13:58:24.220" v="48893" actId="478"/>
          <ac:picMkLst>
            <pc:docMk/>
            <pc:sldMk cId="2056592940" sldId="578"/>
            <ac:picMk id="57" creationId="{05903A10-E5B1-4FFB-8439-9FC7EF75EEE9}"/>
          </ac:picMkLst>
        </pc:picChg>
        <pc:picChg chg="del mod ord">
          <ac:chgData name="Jonathan Loo" userId="d2d72d48b56f45d8" providerId="LiveId" clId="{B816A1F6-97B7-4ACD-A812-B0A1120B03B6}" dt="2020-11-25T14:20:35.258" v="49829" actId="478"/>
          <ac:picMkLst>
            <pc:docMk/>
            <pc:sldMk cId="2056592940" sldId="578"/>
            <ac:picMk id="60" creationId="{ED1EBA4C-ECCB-4656-9A89-91F160F762C0}"/>
          </ac:picMkLst>
        </pc:picChg>
        <pc:picChg chg="del mod ord">
          <ac:chgData name="Jonathan Loo" userId="d2d72d48b56f45d8" providerId="LiveId" clId="{B816A1F6-97B7-4ACD-A812-B0A1120B03B6}" dt="2020-11-25T13:59:23.803" v="48908" actId="478"/>
          <ac:picMkLst>
            <pc:docMk/>
            <pc:sldMk cId="2056592940" sldId="578"/>
            <ac:picMk id="66" creationId="{BC71803D-48C0-4948-A684-0C1314103701}"/>
          </ac:picMkLst>
        </pc:picChg>
        <pc:picChg chg="del mod ord">
          <ac:chgData name="Jonathan Loo" userId="d2d72d48b56f45d8" providerId="LiveId" clId="{B816A1F6-97B7-4ACD-A812-B0A1120B03B6}" dt="2020-11-25T14:03:06.945" v="48926" actId="478"/>
          <ac:picMkLst>
            <pc:docMk/>
            <pc:sldMk cId="2056592940" sldId="578"/>
            <ac:picMk id="68" creationId="{8CAC1746-1D65-47C4-9F13-F03869D13522}"/>
          </ac:picMkLst>
        </pc:picChg>
        <pc:picChg chg="del mod ord">
          <ac:chgData name="Jonathan Loo" userId="d2d72d48b56f45d8" providerId="LiveId" clId="{B816A1F6-97B7-4ACD-A812-B0A1120B03B6}" dt="2020-11-25T14:05:57.979" v="49034" actId="478"/>
          <ac:picMkLst>
            <pc:docMk/>
            <pc:sldMk cId="2056592940" sldId="578"/>
            <ac:picMk id="73" creationId="{12D16159-C551-48E1-833F-0718759D2B5B}"/>
          </ac:picMkLst>
        </pc:picChg>
        <pc:picChg chg="del mod ord">
          <ac:chgData name="Jonathan Loo" userId="d2d72d48b56f45d8" providerId="LiveId" clId="{B816A1F6-97B7-4ACD-A812-B0A1120B03B6}" dt="2020-11-25T14:20:28.709" v="49816" actId="478"/>
          <ac:picMkLst>
            <pc:docMk/>
            <pc:sldMk cId="2056592940" sldId="578"/>
            <ac:picMk id="75" creationId="{E5A2C46F-08D6-47DF-BD13-823180525FCA}"/>
          </ac:picMkLst>
        </pc:picChg>
        <pc:picChg chg="del mod ord">
          <ac:chgData name="Jonathan Loo" userId="d2d72d48b56f45d8" providerId="LiveId" clId="{B816A1F6-97B7-4ACD-A812-B0A1120B03B6}" dt="2020-11-25T15:21:12.816" v="50502" actId="478"/>
          <ac:picMkLst>
            <pc:docMk/>
            <pc:sldMk cId="2056592940" sldId="578"/>
            <ac:picMk id="77" creationId="{92B6BA26-ABBE-4838-8050-9CCFAD6AC632}"/>
          </ac:picMkLst>
        </pc:picChg>
        <pc:picChg chg="del mod ord">
          <ac:chgData name="Jonathan Loo" userId="d2d72d48b56f45d8" providerId="LiveId" clId="{B816A1F6-97B7-4ACD-A812-B0A1120B03B6}" dt="2020-11-25T19:45:13.793" v="51210" actId="478"/>
          <ac:picMkLst>
            <pc:docMk/>
            <pc:sldMk cId="2056592940" sldId="578"/>
            <ac:picMk id="79" creationId="{02E043CA-BE9B-4290-A5D4-82402EE29CC8}"/>
          </ac:picMkLst>
        </pc:picChg>
        <pc:picChg chg="del mod ord">
          <ac:chgData name="Jonathan Loo" userId="d2d72d48b56f45d8" providerId="LiveId" clId="{B816A1F6-97B7-4ACD-A812-B0A1120B03B6}" dt="2020-11-25T19:45:08.327" v="51192" actId="478"/>
          <ac:picMkLst>
            <pc:docMk/>
            <pc:sldMk cId="2056592940" sldId="578"/>
            <ac:picMk id="82" creationId="{7BAB744F-72EC-4360-9486-BEEE88DCCE5B}"/>
          </ac:picMkLst>
        </pc:picChg>
        <pc:picChg chg="del mod">
          <ac:chgData name="Jonathan Loo" userId="d2d72d48b56f45d8" providerId="LiveId" clId="{B816A1F6-97B7-4ACD-A812-B0A1120B03B6}" dt="2020-11-25T14:24:20.196" v="50077" actId="478"/>
          <ac:picMkLst>
            <pc:docMk/>
            <pc:sldMk cId="2056592940" sldId="578"/>
            <ac:picMk id="88" creationId="{4EBF7D80-9D3C-476A-B5AE-B8F85A87447D}"/>
          </ac:picMkLst>
        </pc:picChg>
        <pc:picChg chg="del mod ord">
          <ac:chgData name="Jonathan Loo" userId="d2d72d48b56f45d8" providerId="LiveId" clId="{B816A1F6-97B7-4ACD-A812-B0A1120B03B6}" dt="2020-11-25T14:24:26.658" v="50091" actId="478"/>
          <ac:picMkLst>
            <pc:docMk/>
            <pc:sldMk cId="2056592940" sldId="578"/>
            <ac:picMk id="90" creationId="{C33B1589-B693-4E54-BF8D-B75CEE01EB25}"/>
          </ac:picMkLst>
        </pc:picChg>
        <pc:picChg chg="del mod ord">
          <ac:chgData name="Jonathan Loo" userId="d2d72d48b56f45d8" providerId="LiveId" clId="{B816A1F6-97B7-4ACD-A812-B0A1120B03B6}" dt="2020-11-25T14:25:22.138" v="50106" actId="478"/>
          <ac:picMkLst>
            <pc:docMk/>
            <pc:sldMk cId="2056592940" sldId="578"/>
            <ac:picMk id="92" creationId="{73C39EB1-C6B6-418F-A04E-A6B4F1C4C6A9}"/>
          </ac:picMkLst>
        </pc:picChg>
        <pc:picChg chg="del mod ord">
          <ac:chgData name="Jonathan Loo" userId="d2d72d48b56f45d8" providerId="LiveId" clId="{B816A1F6-97B7-4ACD-A812-B0A1120B03B6}" dt="2020-11-25T17:23:45.855" v="50922" actId="478"/>
          <ac:picMkLst>
            <pc:docMk/>
            <pc:sldMk cId="2056592940" sldId="578"/>
            <ac:picMk id="94" creationId="{C25DED71-83F0-45A7-B02D-44EC1F28EC60}"/>
          </ac:picMkLst>
        </pc:picChg>
        <pc:picChg chg="del mod ord">
          <ac:chgData name="Jonathan Loo" userId="d2d72d48b56f45d8" providerId="LiveId" clId="{B816A1F6-97B7-4ACD-A812-B0A1120B03B6}" dt="2020-11-25T19:45:20.748" v="51229" actId="478"/>
          <ac:picMkLst>
            <pc:docMk/>
            <pc:sldMk cId="2056592940" sldId="578"/>
            <ac:picMk id="209" creationId="{7884F047-39D5-4D54-921D-EABE2ECE5C98}"/>
          </ac:picMkLst>
        </pc:picChg>
        <pc:picChg chg="del mod ord">
          <ac:chgData name="Jonathan Loo" userId="d2d72d48b56f45d8" providerId="LiveId" clId="{B816A1F6-97B7-4ACD-A812-B0A1120B03B6}" dt="2020-11-25T19:44:54.054" v="51173" actId="478"/>
          <ac:picMkLst>
            <pc:docMk/>
            <pc:sldMk cId="2056592940" sldId="578"/>
            <ac:picMk id="211" creationId="{DA08795F-02E5-4525-937F-B7E947E76023}"/>
          </ac:picMkLst>
        </pc:picChg>
        <pc:picChg chg="del mod ord">
          <ac:chgData name="Jonathan Loo" userId="d2d72d48b56f45d8" providerId="LiveId" clId="{B816A1F6-97B7-4ACD-A812-B0A1120B03B6}" dt="2020-11-25T19:45:57.671" v="51299" actId="478"/>
          <ac:picMkLst>
            <pc:docMk/>
            <pc:sldMk cId="2056592940" sldId="578"/>
            <ac:picMk id="213" creationId="{5ABFD89E-C736-43B0-BE26-0AE0B2F73C90}"/>
          </ac:picMkLst>
        </pc:picChg>
        <pc:picChg chg="del mod ord">
          <ac:chgData name="Jonathan Loo" userId="d2d72d48b56f45d8" providerId="LiveId" clId="{B816A1F6-97B7-4ACD-A812-B0A1120B03B6}" dt="2020-11-25T19:45:51.971" v="51279" actId="478"/>
          <ac:picMkLst>
            <pc:docMk/>
            <pc:sldMk cId="2056592940" sldId="578"/>
            <ac:picMk id="215" creationId="{0C3C3949-E635-4DDE-823B-AB6C56FE2109}"/>
          </ac:picMkLst>
        </pc:picChg>
        <pc:picChg chg="del mod ord">
          <ac:chgData name="Jonathan Loo" userId="d2d72d48b56f45d8" providerId="LiveId" clId="{B816A1F6-97B7-4ACD-A812-B0A1120B03B6}" dt="2020-11-25T19:45:45.641" v="51261" actId="478"/>
          <ac:picMkLst>
            <pc:docMk/>
            <pc:sldMk cId="2056592940" sldId="578"/>
            <ac:picMk id="217" creationId="{43DC08DB-A596-4A51-8328-97E7CE894DCB}"/>
          </ac:picMkLst>
        </pc:picChg>
        <pc:picChg chg="mod ord">
          <ac:chgData name="Jonathan Loo" userId="d2d72d48b56f45d8" providerId="LiveId" clId="{B816A1F6-97B7-4ACD-A812-B0A1120B03B6}" dt="2020-11-25T19:46:45.133" v="51326" actId="1038"/>
          <ac:picMkLst>
            <pc:docMk/>
            <pc:sldMk cId="2056592940" sldId="578"/>
            <ac:picMk id="219" creationId="{066AF010-0512-4E1F-9516-94BCDF118621}"/>
          </ac:picMkLst>
        </pc:picChg>
        <pc:picChg chg="mod ord">
          <ac:chgData name="Jonathan Loo" userId="d2d72d48b56f45d8" providerId="LiveId" clId="{B816A1F6-97B7-4ACD-A812-B0A1120B03B6}" dt="2020-11-25T19:46:45.133" v="51326" actId="1038"/>
          <ac:picMkLst>
            <pc:docMk/>
            <pc:sldMk cId="2056592940" sldId="578"/>
            <ac:picMk id="221" creationId="{EB839E0F-E6BF-415C-8448-ECE687688C0E}"/>
          </ac:picMkLst>
        </pc:picChg>
        <pc:picChg chg="mod ord">
          <ac:chgData name="Jonathan Loo" userId="d2d72d48b56f45d8" providerId="LiveId" clId="{B816A1F6-97B7-4ACD-A812-B0A1120B03B6}" dt="2020-11-25T19:46:45.133" v="51326" actId="1038"/>
          <ac:picMkLst>
            <pc:docMk/>
            <pc:sldMk cId="2056592940" sldId="578"/>
            <ac:picMk id="223" creationId="{E87A63B3-7C18-440C-97B0-6C3D272F5800}"/>
          </ac:picMkLst>
        </pc:picChg>
        <pc:cxnChg chg="add del mod">
          <ac:chgData name="Jonathan Loo" userId="d2d72d48b56f45d8" providerId="LiveId" clId="{B816A1F6-97B7-4ACD-A812-B0A1120B03B6}" dt="2020-11-26T10:44:06.761" v="57087" actId="478"/>
          <ac:cxnSpMkLst>
            <pc:docMk/>
            <pc:sldMk cId="2056592940" sldId="578"/>
            <ac:cxnSpMk id="21" creationId="{44F02DD8-21A0-4520-BE7A-B10BDB5AC113}"/>
          </ac:cxnSpMkLst>
        </pc:cxnChg>
        <pc:cxnChg chg="add del mod">
          <ac:chgData name="Jonathan Loo" userId="d2d72d48b56f45d8" providerId="LiveId" clId="{B816A1F6-97B7-4ACD-A812-B0A1120B03B6}" dt="2020-11-26T10:44:06.761" v="57087" actId="478"/>
          <ac:cxnSpMkLst>
            <pc:docMk/>
            <pc:sldMk cId="2056592940" sldId="578"/>
            <ac:cxnSpMk id="22" creationId="{DB1CF903-8E14-419E-9A87-C1E1B91DF149}"/>
          </ac:cxnSpMkLst>
        </pc:cxnChg>
        <pc:cxnChg chg="add mod">
          <ac:chgData name="Jonathan Loo" userId="d2d72d48b56f45d8" providerId="LiveId" clId="{B816A1F6-97B7-4ACD-A812-B0A1120B03B6}" dt="2020-11-26T10:44:25.050" v="57091" actId="1076"/>
          <ac:cxnSpMkLst>
            <pc:docMk/>
            <pc:sldMk cId="2056592940" sldId="578"/>
            <ac:cxnSpMk id="32" creationId="{FF3360AB-CC10-4C9A-AB9E-B4D14EEDEB22}"/>
          </ac:cxnSpMkLst>
        </pc:cxnChg>
        <pc:cxnChg chg="add mod">
          <ac:chgData name="Jonathan Loo" userId="d2d72d48b56f45d8" providerId="LiveId" clId="{B816A1F6-97B7-4ACD-A812-B0A1120B03B6}" dt="2020-11-26T10:44:25.050" v="57091" actId="1076"/>
          <ac:cxnSpMkLst>
            <pc:docMk/>
            <pc:sldMk cId="2056592940" sldId="578"/>
            <ac:cxnSpMk id="33" creationId="{08D25D01-678B-4D28-AA63-107D88A9DB4A}"/>
          </ac:cxnSpMkLst>
        </pc:cxnChg>
        <pc:cxnChg chg="add mod">
          <ac:chgData name="Jonathan Loo" userId="d2d72d48b56f45d8" providerId="LiveId" clId="{B816A1F6-97B7-4ACD-A812-B0A1120B03B6}" dt="2020-11-26T10:44:25.050" v="57091" actId="1076"/>
          <ac:cxnSpMkLst>
            <pc:docMk/>
            <pc:sldMk cId="2056592940" sldId="578"/>
            <ac:cxnSpMk id="35" creationId="{154688EE-234C-4C6D-BDAE-D8A5829ECB0E}"/>
          </ac:cxnSpMkLst>
        </pc:cxnChg>
        <pc:cxnChg chg="add mod">
          <ac:chgData name="Jonathan Loo" userId="d2d72d48b56f45d8" providerId="LiveId" clId="{B816A1F6-97B7-4ACD-A812-B0A1120B03B6}" dt="2020-11-26T10:44:25.050" v="57091" actId="1076"/>
          <ac:cxnSpMkLst>
            <pc:docMk/>
            <pc:sldMk cId="2056592940" sldId="578"/>
            <ac:cxnSpMk id="36" creationId="{1A814F39-4202-4781-82FA-1294F953EDF2}"/>
          </ac:cxnSpMkLst>
        </pc:cxnChg>
        <pc:cxnChg chg="add mod">
          <ac:chgData name="Jonathan Loo" userId="d2d72d48b56f45d8" providerId="LiveId" clId="{B816A1F6-97B7-4ACD-A812-B0A1120B03B6}" dt="2020-11-26T10:44:25.050" v="57091" actId="1076"/>
          <ac:cxnSpMkLst>
            <pc:docMk/>
            <pc:sldMk cId="2056592940" sldId="578"/>
            <ac:cxnSpMk id="38" creationId="{C9EEE3DF-2D4A-4A0F-8E80-D88FD463D77F}"/>
          </ac:cxnSpMkLst>
        </pc:cxnChg>
        <pc:cxnChg chg="add mod">
          <ac:chgData name="Jonathan Loo" userId="d2d72d48b56f45d8" providerId="LiveId" clId="{B816A1F6-97B7-4ACD-A812-B0A1120B03B6}" dt="2020-11-26T10:44:25.050" v="57091" actId="1076"/>
          <ac:cxnSpMkLst>
            <pc:docMk/>
            <pc:sldMk cId="2056592940" sldId="578"/>
            <ac:cxnSpMk id="39" creationId="{BA739600-52D6-4B19-823D-AADEF2B7DD98}"/>
          </ac:cxnSpMkLst>
        </pc:cxnChg>
        <pc:cxnChg chg="del mod">
          <ac:chgData name="Jonathan Loo" userId="d2d72d48b56f45d8" providerId="LiveId" clId="{B816A1F6-97B7-4ACD-A812-B0A1120B03B6}" dt="2020-11-26T10:44:06.761" v="57087" actId="478"/>
          <ac:cxnSpMkLst>
            <pc:docMk/>
            <pc:sldMk cId="2056592940" sldId="578"/>
            <ac:cxnSpMk id="72" creationId="{74EF1140-C24D-444F-83C1-C01DA85674E9}"/>
          </ac:cxnSpMkLst>
        </pc:cxnChg>
        <pc:cxnChg chg="del mod">
          <ac:chgData name="Jonathan Loo" userId="d2d72d48b56f45d8" providerId="LiveId" clId="{B816A1F6-97B7-4ACD-A812-B0A1120B03B6}" dt="2020-11-26T10:44:06.761" v="57087" actId="478"/>
          <ac:cxnSpMkLst>
            <pc:docMk/>
            <pc:sldMk cId="2056592940" sldId="578"/>
            <ac:cxnSpMk id="81" creationId="{EA2CC956-9DAD-4093-9AF0-9DA957CAFD12}"/>
          </ac:cxnSpMkLst>
        </pc:cxnChg>
        <pc:cxnChg chg="add del mod">
          <ac:chgData name="Jonathan Loo" userId="d2d72d48b56f45d8" providerId="LiveId" clId="{B816A1F6-97B7-4ACD-A812-B0A1120B03B6}" dt="2020-11-26T10:44:06.761" v="57087" actId="478"/>
          <ac:cxnSpMkLst>
            <pc:docMk/>
            <pc:sldMk cId="2056592940" sldId="578"/>
            <ac:cxnSpMk id="106" creationId="{6118AA41-8913-4C3F-9B45-8A17A99F1FE8}"/>
          </ac:cxnSpMkLst>
        </pc:cxnChg>
        <pc:cxnChg chg="add del mod">
          <ac:chgData name="Jonathan Loo" userId="d2d72d48b56f45d8" providerId="LiveId" clId="{B816A1F6-97B7-4ACD-A812-B0A1120B03B6}" dt="2020-11-26T10:44:06.761" v="57087" actId="478"/>
          <ac:cxnSpMkLst>
            <pc:docMk/>
            <pc:sldMk cId="2056592940" sldId="578"/>
            <ac:cxnSpMk id="107" creationId="{4F5018EC-FCAE-47BB-8382-6568593A560F}"/>
          </ac:cxnSpMkLst>
        </pc:cxnChg>
      </pc:sldChg>
      <pc:sldChg chg="addSp delSp modSp new mod ord chgLayout">
        <pc:chgData name="Jonathan Loo" userId="d2d72d48b56f45d8" providerId="LiveId" clId="{B816A1F6-97B7-4ACD-A812-B0A1120B03B6}" dt="2020-11-25T20:01:58.351" v="51692" actId="1076"/>
        <pc:sldMkLst>
          <pc:docMk/>
          <pc:sldMk cId="2526608009" sldId="579"/>
        </pc:sldMkLst>
        <pc:spChg chg="mod ord">
          <ac:chgData name="Jonathan Loo" userId="d2d72d48b56f45d8" providerId="LiveId" clId="{B816A1F6-97B7-4ACD-A812-B0A1120B03B6}" dt="2020-11-25T19:54:31.847" v="51516" actId="6264"/>
          <ac:spMkLst>
            <pc:docMk/>
            <pc:sldMk cId="2526608009" sldId="579"/>
            <ac:spMk id="2" creationId="{01BFC295-8BBC-4FDC-BC3E-AD69B608BAC9}"/>
          </ac:spMkLst>
        </pc:spChg>
        <pc:spChg chg="mod ord">
          <ac:chgData name="Jonathan Loo" userId="d2d72d48b56f45d8" providerId="LiveId" clId="{B816A1F6-97B7-4ACD-A812-B0A1120B03B6}" dt="2020-11-25T19:54:45.053" v="51519" actId="6549"/>
          <ac:spMkLst>
            <pc:docMk/>
            <pc:sldMk cId="2526608009" sldId="579"/>
            <ac:spMk id="3" creationId="{24EDA084-0C09-4D30-A151-927AAD7B2A40}"/>
          </ac:spMkLst>
        </pc:spChg>
        <pc:spChg chg="mod ord">
          <ac:chgData name="Jonathan Loo" userId="d2d72d48b56f45d8" providerId="LiveId" clId="{B816A1F6-97B7-4ACD-A812-B0A1120B03B6}" dt="2020-11-25T20:00:57.687" v="51659" actId="20577"/>
          <ac:spMkLst>
            <pc:docMk/>
            <pc:sldMk cId="2526608009" sldId="579"/>
            <ac:spMk id="4" creationId="{21A88B41-689D-416F-A706-6BE0FC75A0D9}"/>
          </ac:spMkLst>
        </pc:spChg>
        <pc:spChg chg="add del mod">
          <ac:chgData name="Jonathan Loo" userId="d2d72d48b56f45d8" providerId="LiveId" clId="{B816A1F6-97B7-4ACD-A812-B0A1120B03B6}" dt="2020-11-25T19:54:31.847" v="51516" actId="6264"/>
          <ac:spMkLst>
            <pc:docMk/>
            <pc:sldMk cId="2526608009" sldId="579"/>
            <ac:spMk id="9" creationId="{16E87F44-AD7B-4E4E-9D71-EDD8D2C04C65}"/>
          </ac:spMkLst>
        </pc:spChg>
        <pc:spChg chg="add del mod">
          <ac:chgData name="Jonathan Loo" userId="d2d72d48b56f45d8" providerId="LiveId" clId="{B816A1F6-97B7-4ACD-A812-B0A1120B03B6}" dt="2020-11-25T19:54:31.847" v="51516" actId="6264"/>
          <ac:spMkLst>
            <pc:docMk/>
            <pc:sldMk cId="2526608009" sldId="579"/>
            <ac:spMk id="10" creationId="{8FC63686-F277-4DFB-B52D-0B15F4F9DA80}"/>
          </ac:spMkLst>
        </pc:spChg>
        <pc:spChg chg="add del mod">
          <ac:chgData name="Jonathan Loo" userId="d2d72d48b56f45d8" providerId="LiveId" clId="{B816A1F6-97B7-4ACD-A812-B0A1120B03B6}" dt="2020-11-25T19:54:31.847" v="51516" actId="6264"/>
          <ac:spMkLst>
            <pc:docMk/>
            <pc:sldMk cId="2526608009" sldId="579"/>
            <ac:spMk id="11" creationId="{F2A65470-0CDE-436C-B1C8-AC75AC7A6A12}"/>
          </ac:spMkLst>
        </pc:spChg>
        <pc:picChg chg="add del mod">
          <ac:chgData name="Jonathan Loo" userId="d2d72d48b56f45d8" providerId="LiveId" clId="{B816A1F6-97B7-4ACD-A812-B0A1120B03B6}" dt="2020-11-25T14:35:55.206" v="50479" actId="478"/>
          <ac:picMkLst>
            <pc:docMk/>
            <pc:sldMk cId="2526608009" sldId="579"/>
            <ac:picMk id="5" creationId="{65560E8E-A150-4BFA-A8A6-B8A79E6ED729}"/>
          </ac:picMkLst>
        </pc:picChg>
        <pc:picChg chg="add del mod ord">
          <ac:chgData name="Jonathan Loo" userId="d2d72d48b56f45d8" providerId="LiveId" clId="{B816A1F6-97B7-4ACD-A812-B0A1120B03B6}" dt="2020-11-25T19:59:04.855" v="51608" actId="478"/>
          <ac:picMkLst>
            <pc:docMk/>
            <pc:sldMk cId="2526608009" sldId="579"/>
            <ac:picMk id="7" creationId="{C81F24B5-B43E-405A-B8F3-ACA08A6C2DA8}"/>
          </ac:picMkLst>
        </pc:picChg>
        <pc:picChg chg="add del mod">
          <ac:chgData name="Jonathan Loo" userId="d2d72d48b56f45d8" providerId="LiveId" clId="{B816A1F6-97B7-4ACD-A812-B0A1120B03B6}" dt="2020-11-25T19:54:22.341" v="51514" actId="478"/>
          <ac:picMkLst>
            <pc:docMk/>
            <pc:sldMk cId="2526608009" sldId="579"/>
            <ac:picMk id="8" creationId="{F59D8F5B-3785-498E-9FA8-35A75F595DB8}"/>
          </ac:picMkLst>
        </pc:picChg>
        <pc:picChg chg="del mod ord">
          <ac:chgData name="Jonathan Loo" userId="d2d72d48b56f45d8" providerId="LiveId" clId="{B816A1F6-97B7-4ACD-A812-B0A1120B03B6}" dt="2020-11-25T19:55:38.899" v="51548"/>
          <ac:picMkLst>
            <pc:docMk/>
            <pc:sldMk cId="2526608009" sldId="579"/>
            <ac:picMk id="13" creationId="{E1CC22E5-FCE7-4EAB-971C-D089821B526C}"/>
          </ac:picMkLst>
        </pc:picChg>
        <pc:picChg chg="add del mod">
          <ac:chgData name="Jonathan Loo" userId="d2d72d48b56f45d8" providerId="LiveId" clId="{B816A1F6-97B7-4ACD-A812-B0A1120B03B6}" dt="2020-11-25T19:57:43.333" v="51562" actId="478"/>
          <ac:picMkLst>
            <pc:docMk/>
            <pc:sldMk cId="2526608009" sldId="579"/>
            <ac:picMk id="14" creationId="{49033511-27D2-4B67-99AA-BC9A497C55FA}"/>
          </ac:picMkLst>
        </pc:picChg>
        <pc:picChg chg="del mod ord">
          <ac:chgData name="Jonathan Loo" userId="d2d72d48b56f45d8" providerId="LiveId" clId="{B816A1F6-97B7-4ACD-A812-B0A1120B03B6}" dt="2020-11-25T19:58:13.671" v="51576" actId="478"/>
          <ac:picMkLst>
            <pc:docMk/>
            <pc:sldMk cId="2526608009" sldId="579"/>
            <ac:picMk id="16" creationId="{33573633-6305-46C6-88F3-C6EBA2F87CEC}"/>
          </ac:picMkLst>
        </pc:picChg>
        <pc:picChg chg="del mod ord">
          <ac:chgData name="Jonathan Loo" userId="d2d72d48b56f45d8" providerId="LiveId" clId="{B816A1F6-97B7-4ACD-A812-B0A1120B03B6}" dt="2020-11-25T19:58:26.262" v="51590" actId="478"/>
          <ac:picMkLst>
            <pc:docMk/>
            <pc:sldMk cId="2526608009" sldId="579"/>
            <ac:picMk id="18" creationId="{47F94373-5CF4-404E-9945-021C4768A16A}"/>
          </ac:picMkLst>
        </pc:picChg>
        <pc:picChg chg="del mod ord">
          <ac:chgData name="Jonathan Loo" userId="d2d72d48b56f45d8" providerId="LiveId" clId="{B816A1F6-97B7-4ACD-A812-B0A1120B03B6}" dt="2020-11-25T19:58:58.487" v="51604" actId="478"/>
          <ac:picMkLst>
            <pc:docMk/>
            <pc:sldMk cId="2526608009" sldId="579"/>
            <ac:picMk id="20" creationId="{79B37908-4214-46B2-9139-ED675D31BE2D}"/>
          </ac:picMkLst>
        </pc:picChg>
        <pc:picChg chg="del mod ord">
          <ac:chgData name="Jonathan Loo" userId="d2d72d48b56f45d8" providerId="LiveId" clId="{B816A1F6-97B7-4ACD-A812-B0A1120B03B6}" dt="2020-11-25T19:59:40.162" v="51621" actId="478"/>
          <ac:picMkLst>
            <pc:docMk/>
            <pc:sldMk cId="2526608009" sldId="579"/>
            <ac:picMk id="22" creationId="{78C3F1B9-AB22-4531-93A3-EA298EE09B67}"/>
          </ac:picMkLst>
        </pc:picChg>
        <pc:picChg chg="del mod ord">
          <ac:chgData name="Jonathan Loo" userId="d2d72d48b56f45d8" providerId="LiveId" clId="{B816A1F6-97B7-4ACD-A812-B0A1120B03B6}" dt="2020-11-25T20:00:10.619" v="51635" actId="478"/>
          <ac:picMkLst>
            <pc:docMk/>
            <pc:sldMk cId="2526608009" sldId="579"/>
            <ac:picMk id="24" creationId="{9A14FD6E-3753-4E90-878C-1CB7307D2E84}"/>
          </ac:picMkLst>
        </pc:picChg>
        <pc:picChg chg="del mod ord">
          <ac:chgData name="Jonathan Loo" userId="d2d72d48b56f45d8" providerId="LiveId" clId="{B816A1F6-97B7-4ACD-A812-B0A1120B03B6}" dt="2020-11-25T20:00:42.558" v="51649" actId="478"/>
          <ac:picMkLst>
            <pc:docMk/>
            <pc:sldMk cId="2526608009" sldId="579"/>
            <ac:picMk id="26" creationId="{6941760D-151C-4320-8E2A-3443325E7E76}"/>
          </ac:picMkLst>
        </pc:picChg>
        <pc:picChg chg="mod ord">
          <ac:chgData name="Jonathan Loo" userId="d2d72d48b56f45d8" providerId="LiveId" clId="{B816A1F6-97B7-4ACD-A812-B0A1120B03B6}" dt="2020-11-25T20:01:58.351" v="51692" actId="1076"/>
          <ac:picMkLst>
            <pc:docMk/>
            <pc:sldMk cId="2526608009" sldId="579"/>
            <ac:picMk id="28" creationId="{E50E9F40-9924-4F18-999C-5C3E80BF105D}"/>
          </ac:picMkLst>
        </pc:picChg>
        <pc:picChg chg="add del mod">
          <ac:chgData name="Jonathan Loo" userId="d2d72d48b56f45d8" providerId="LiveId" clId="{B816A1F6-97B7-4ACD-A812-B0A1120B03B6}" dt="2020-11-25T20:01:34.551" v="51674" actId="478"/>
          <ac:picMkLst>
            <pc:docMk/>
            <pc:sldMk cId="2526608009" sldId="579"/>
            <ac:picMk id="29" creationId="{78761FB7-8EE8-4B79-A6DF-CC56F54653DA}"/>
          </ac:picMkLst>
        </pc:picChg>
        <pc:picChg chg="del mod ord">
          <ac:chgData name="Jonathan Loo" userId="d2d72d48b56f45d8" providerId="LiveId" clId="{B816A1F6-97B7-4ACD-A812-B0A1120B03B6}" dt="2020-11-25T20:01:47.917" v="51688" actId="478"/>
          <ac:picMkLst>
            <pc:docMk/>
            <pc:sldMk cId="2526608009" sldId="579"/>
            <ac:picMk id="31" creationId="{ABE604AC-CD64-48EA-945C-BF497D0F29DC}"/>
          </ac:picMkLst>
        </pc:picChg>
        <pc:picChg chg="mod ord">
          <ac:chgData name="Jonathan Loo" userId="d2d72d48b56f45d8" providerId="LiveId" clId="{B816A1F6-97B7-4ACD-A812-B0A1120B03B6}" dt="2020-11-25T20:01:55.037" v="51691" actId="1076"/>
          <ac:picMkLst>
            <pc:docMk/>
            <pc:sldMk cId="2526608009" sldId="579"/>
            <ac:picMk id="33" creationId="{7B2C010F-994C-4F4B-9852-49FD04C39F90}"/>
          </ac:picMkLst>
        </pc:picChg>
      </pc:sldChg>
      <pc:sldChg chg="add del">
        <pc:chgData name="Jonathan Loo" userId="d2d72d48b56f45d8" providerId="LiveId" clId="{B816A1F6-97B7-4ACD-A812-B0A1120B03B6}" dt="2020-11-25T17:18:39.996" v="50774" actId="2696"/>
        <pc:sldMkLst>
          <pc:docMk/>
          <pc:sldMk cId="1887554747" sldId="580"/>
        </pc:sldMkLst>
      </pc:sldChg>
      <pc:sldChg chg="add del ord">
        <pc:chgData name="Jonathan Loo" userId="d2d72d48b56f45d8" providerId="LiveId" clId="{B816A1F6-97B7-4ACD-A812-B0A1120B03B6}" dt="2020-11-26T10:44:57.383" v="57095" actId="47"/>
        <pc:sldMkLst>
          <pc:docMk/>
          <pc:sldMk cId="2266555735" sldId="580"/>
        </pc:sldMkLst>
      </pc:sldChg>
      <pc:sldChg chg="addSp delSp modSp add mod ord chgLayout">
        <pc:chgData name="Jonathan Loo" userId="d2d72d48b56f45d8" providerId="LiveId" clId="{B816A1F6-97B7-4ACD-A812-B0A1120B03B6}" dt="2020-11-30T20:19:14.083" v="60467" actId="962"/>
        <pc:sldMkLst>
          <pc:docMk/>
          <pc:sldMk cId="2492431265" sldId="581"/>
        </pc:sldMkLst>
        <pc:spChg chg="mod ord">
          <ac:chgData name="Jonathan Loo" userId="d2d72d48b56f45d8" providerId="LiveId" clId="{B816A1F6-97B7-4ACD-A812-B0A1120B03B6}" dt="2020-11-25T19:52:09.885" v="51456" actId="20577"/>
          <ac:spMkLst>
            <pc:docMk/>
            <pc:sldMk cId="2492431265" sldId="581"/>
            <ac:spMk id="2" creationId="{14AECF84-6A0D-47A5-BB22-03C29D1EADE0}"/>
          </ac:spMkLst>
        </pc:spChg>
        <pc:spChg chg="mod ord">
          <ac:chgData name="Jonathan Loo" userId="d2d72d48b56f45d8" providerId="LiveId" clId="{B816A1F6-97B7-4ACD-A812-B0A1120B03B6}" dt="2020-11-25T19:31:43.747" v="50938" actId="700"/>
          <ac:spMkLst>
            <pc:docMk/>
            <pc:sldMk cId="2492431265" sldId="581"/>
            <ac:spMk id="3" creationId="{0606E88D-58F3-4DFD-96D6-BD79B003A22B}"/>
          </ac:spMkLst>
        </pc:spChg>
        <pc:spChg chg="add mod ord">
          <ac:chgData name="Jonathan Loo" userId="d2d72d48b56f45d8" providerId="LiveId" clId="{B816A1F6-97B7-4ACD-A812-B0A1120B03B6}" dt="2020-11-25T19:52:04.675" v="51449" actId="6549"/>
          <ac:spMkLst>
            <pc:docMk/>
            <pc:sldMk cId="2492431265" sldId="581"/>
            <ac:spMk id="4" creationId="{CD1FF993-BE24-4E5D-9971-5139EEE44DCD}"/>
          </ac:spMkLst>
        </pc:spChg>
        <pc:spChg chg="mod">
          <ac:chgData name="Jonathan Loo" userId="d2d72d48b56f45d8" providerId="LiveId" clId="{B816A1F6-97B7-4ACD-A812-B0A1120B03B6}" dt="2020-11-25T19:33:45.040" v="50945" actId="1076"/>
          <ac:spMkLst>
            <pc:docMk/>
            <pc:sldMk cId="2492431265" sldId="581"/>
            <ac:spMk id="20" creationId="{3421C28A-D67E-4363-98F3-C38FD18D8FD1}"/>
          </ac:spMkLst>
        </pc:spChg>
        <pc:spChg chg="add del mod">
          <ac:chgData name="Jonathan Loo" userId="d2d72d48b56f45d8" providerId="LiveId" clId="{B816A1F6-97B7-4ACD-A812-B0A1120B03B6}" dt="2020-11-30T20:18:28.497" v="60424" actId="478"/>
          <ac:spMkLst>
            <pc:docMk/>
            <pc:sldMk cId="2492431265" sldId="581"/>
            <ac:spMk id="29" creationId="{C65A8D75-13E9-4B86-BE85-9CADC652DB30}"/>
          </ac:spMkLst>
        </pc:spChg>
        <pc:spChg chg="mod topLvl">
          <ac:chgData name="Jonathan Loo" userId="d2d72d48b56f45d8" providerId="LiveId" clId="{B816A1F6-97B7-4ACD-A812-B0A1120B03B6}" dt="2020-11-26T10:43:34.303" v="57015" actId="165"/>
          <ac:spMkLst>
            <pc:docMk/>
            <pc:sldMk cId="2492431265" sldId="581"/>
            <ac:spMk id="61" creationId="{2C77A66E-DAE7-41AE-A718-B716166A0EC3}"/>
          </ac:spMkLst>
        </pc:spChg>
        <pc:spChg chg="mod topLvl">
          <ac:chgData name="Jonathan Loo" userId="d2d72d48b56f45d8" providerId="LiveId" clId="{B816A1F6-97B7-4ACD-A812-B0A1120B03B6}" dt="2020-11-26T10:43:34.303" v="57015" actId="165"/>
          <ac:spMkLst>
            <pc:docMk/>
            <pc:sldMk cId="2492431265" sldId="581"/>
            <ac:spMk id="62" creationId="{9A76E6DB-4A22-40B8-8F45-2C8DCDAA80D2}"/>
          </ac:spMkLst>
        </pc:spChg>
        <pc:spChg chg="mod topLvl">
          <ac:chgData name="Jonathan Loo" userId="d2d72d48b56f45d8" providerId="LiveId" clId="{B816A1F6-97B7-4ACD-A812-B0A1120B03B6}" dt="2020-11-26T10:43:34.303" v="57015" actId="165"/>
          <ac:spMkLst>
            <pc:docMk/>
            <pc:sldMk cId="2492431265" sldId="581"/>
            <ac:spMk id="63" creationId="{1F1EF355-9818-425A-8423-DAD9CDA86C4A}"/>
          </ac:spMkLst>
        </pc:spChg>
        <pc:spChg chg="mod">
          <ac:chgData name="Jonathan Loo" userId="d2d72d48b56f45d8" providerId="LiveId" clId="{B816A1F6-97B7-4ACD-A812-B0A1120B03B6}" dt="2020-11-25T19:33:45.040" v="50945" actId="1076"/>
          <ac:spMkLst>
            <pc:docMk/>
            <pc:sldMk cId="2492431265" sldId="581"/>
            <ac:spMk id="70" creationId="{41DD5CD2-D3EC-4ECF-9977-E0E3FBD33F99}"/>
          </ac:spMkLst>
        </pc:spChg>
        <pc:spChg chg="del">
          <ac:chgData name="Jonathan Loo" userId="d2d72d48b56f45d8" providerId="LiveId" clId="{B816A1F6-97B7-4ACD-A812-B0A1120B03B6}" dt="2020-11-25T19:31:25.603" v="50929" actId="478"/>
          <ac:spMkLst>
            <pc:docMk/>
            <pc:sldMk cId="2492431265" sldId="581"/>
            <ac:spMk id="84" creationId="{B8D465A4-E37E-4962-827E-9AE50687E4AE}"/>
          </ac:spMkLst>
        </pc:spChg>
        <pc:spChg chg="del">
          <ac:chgData name="Jonathan Loo" userId="d2d72d48b56f45d8" providerId="LiveId" clId="{B816A1F6-97B7-4ACD-A812-B0A1120B03B6}" dt="2020-11-25T19:31:25.603" v="50929" actId="478"/>
          <ac:spMkLst>
            <pc:docMk/>
            <pc:sldMk cId="2492431265" sldId="581"/>
            <ac:spMk id="85" creationId="{541415D7-0515-4ACB-BC36-E23F2E1703DA}"/>
          </ac:spMkLst>
        </pc:spChg>
        <pc:spChg chg="del">
          <ac:chgData name="Jonathan Loo" userId="d2d72d48b56f45d8" providerId="LiveId" clId="{B816A1F6-97B7-4ACD-A812-B0A1120B03B6}" dt="2020-11-25T19:31:25.603" v="50929" actId="478"/>
          <ac:spMkLst>
            <pc:docMk/>
            <pc:sldMk cId="2492431265" sldId="581"/>
            <ac:spMk id="86" creationId="{786F9F47-D3A3-43BE-93C8-E19C6F89FD53}"/>
          </ac:spMkLst>
        </pc:spChg>
        <pc:spChg chg="del">
          <ac:chgData name="Jonathan Loo" userId="d2d72d48b56f45d8" providerId="LiveId" clId="{B816A1F6-97B7-4ACD-A812-B0A1120B03B6}" dt="2020-11-25T19:31:25.603" v="50929" actId="478"/>
          <ac:spMkLst>
            <pc:docMk/>
            <pc:sldMk cId="2492431265" sldId="581"/>
            <ac:spMk id="87" creationId="{2C0F8521-7532-49C9-B157-BFF7502C5ED2}"/>
          </ac:spMkLst>
        </pc:spChg>
        <pc:spChg chg="mod">
          <ac:chgData name="Jonathan Loo" userId="d2d72d48b56f45d8" providerId="LiveId" clId="{B816A1F6-97B7-4ACD-A812-B0A1120B03B6}" dt="2020-11-25T19:33:45.040" v="50945" actId="1076"/>
          <ac:spMkLst>
            <pc:docMk/>
            <pc:sldMk cId="2492431265" sldId="581"/>
            <ac:spMk id="105" creationId="{6ADF8759-E951-4B59-9DA4-4C0BD8B7A050}"/>
          </ac:spMkLst>
        </pc:spChg>
        <pc:spChg chg="del">
          <ac:chgData name="Jonathan Loo" userId="d2d72d48b56f45d8" providerId="LiveId" clId="{B816A1F6-97B7-4ACD-A812-B0A1120B03B6}" dt="2020-11-25T19:33:38.404" v="50943" actId="478"/>
          <ac:spMkLst>
            <pc:docMk/>
            <pc:sldMk cId="2492431265" sldId="581"/>
            <ac:spMk id="194" creationId="{F5CDDD70-69D6-45C4-A554-ABD3747A90AA}"/>
          </ac:spMkLst>
        </pc:spChg>
        <pc:grpChg chg="add del mod">
          <ac:chgData name="Jonathan Loo" userId="d2d72d48b56f45d8" providerId="LiveId" clId="{B816A1F6-97B7-4ACD-A812-B0A1120B03B6}" dt="2020-11-26T10:43:34.303" v="57015" actId="165"/>
          <ac:grpSpMkLst>
            <pc:docMk/>
            <pc:sldMk cId="2492431265" sldId="581"/>
            <ac:grpSpMk id="69" creationId="{3DC8B7F6-58A9-46FD-A1C6-039D65552385}"/>
          </ac:grpSpMkLst>
        </pc:grpChg>
        <pc:picChg chg="mod">
          <ac:chgData name="Jonathan Loo" userId="d2d72d48b56f45d8" providerId="LiveId" clId="{B816A1F6-97B7-4ACD-A812-B0A1120B03B6}" dt="2020-11-26T10:43:50.625" v="57070" actId="1035"/>
          <ac:picMkLst>
            <pc:docMk/>
            <pc:sldMk cId="2492431265" sldId="581"/>
            <ac:picMk id="5" creationId="{4B2C506C-7D59-4E58-8381-F486135E7E53}"/>
          </ac:picMkLst>
        </pc:picChg>
        <pc:picChg chg="del mod ord">
          <ac:chgData name="Jonathan Loo" userId="d2d72d48b56f45d8" providerId="LiveId" clId="{B816A1F6-97B7-4ACD-A812-B0A1120B03B6}" dt="2020-11-25T19:42:12.294" v="51072" actId="478"/>
          <ac:picMkLst>
            <pc:docMk/>
            <pc:sldMk cId="2492431265" sldId="581"/>
            <ac:picMk id="6" creationId="{FBF283DE-EB17-494F-8995-C6F9D8AE9747}"/>
          </ac:picMkLst>
        </pc:picChg>
        <pc:picChg chg="del mod ord">
          <ac:chgData name="Jonathan Loo" userId="d2d72d48b56f45d8" providerId="LiveId" clId="{B816A1F6-97B7-4ACD-A812-B0A1120B03B6}" dt="2020-11-30T20:15:56.165" v="60306" actId="478"/>
          <ac:picMkLst>
            <pc:docMk/>
            <pc:sldMk cId="2492431265" sldId="581"/>
            <ac:picMk id="7" creationId="{296C5642-417B-4D49-BC39-F50DA06E0691}"/>
          </ac:picMkLst>
        </pc:picChg>
        <pc:picChg chg="del mod ord">
          <ac:chgData name="Jonathan Loo" userId="d2d72d48b56f45d8" providerId="LiveId" clId="{B816A1F6-97B7-4ACD-A812-B0A1120B03B6}" dt="2020-11-25T19:43:07.141" v="51087" actId="478"/>
          <ac:picMkLst>
            <pc:docMk/>
            <pc:sldMk cId="2492431265" sldId="581"/>
            <ac:picMk id="8" creationId="{37FC68A6-E343-4F46-83B1-9F86B1968A6A}"/>
          </ac:picMkLst>
        </pc:picChg>
        <pc:picChg chg="del mod">
          <ac:chgData name="Jonathan Loo" userId="d2d72d48b56f45d8" providerId="LiveId" clId="{B816A1F6-97B7-4ACD-A812-B0A1120B03B6}" dt="2020-11-26T16:21:52.312" v="57688" actId="478"/>
          <ac:picMkLst>
            <pc:docMk/>
            <pc:sldMk cId="2492431265" sldId="581"/>
            <ac:picMk id="8" creationId="{940D173E-E6C1-4B08-9A59-51890873F279}"/>
          </ac:picMkLst>
        </pc:picChg>
        <pc:picChg chg="del mod ord">
          <ac:chgData name="Jonathan Loo" userId="d2d72d48b56f45d8" providerId="LiveId" clId="{B816A1F6-97B7-4ACD-A812-B0A1120B03B6}" dt="2020-11-30T20:16:11.057" v="60320" actId="478"/>
          <ac:picMkLst>
            <pc:docMk/>
            <pc:sldMk cId="2492431265" sldId="581"/>
            <ac:picMk id="8" creationId="{DE96CDCB-4400-47A6-B26C-D98F54DC2B06}"/>
          </ac:picMkLst>
        </pc:picChg>
        <pc:picChg chg="del mod ord">
          <ac:chgData name="Jonathan Loo" userId="d2d72d48b56f45d8" providerId="LiveId" clId="{B816A1F6-97B7-4ACD-A812-B0A1120B03B6}" dt="2020-11-30T20:14:15.596" v="60293" actId="478"/>
          <ac:picMkLst>
            <pc:docMk/>
            <pc:sldMk cId="2492431265" sldId="581"/>
            <ac:picMk id="10" creationId="{31514C1F-D661-4833-8D08-6CA7E2DEA2B0}"/>
          </ac:picMkLst>
        </pc:picChg>
        <pc:picChg chg="del mod ord">
          <ac:chgData name="Jonathan Loo" userId="d2d72d48b56f45d8" providerId="LiveId" clId="{B816A1F6-97B7-4ACD-A812-B0A1120B03B6}" dt="2020-11-25T19:43:13.844" v="51102" actId="478"/>
          <ac:picMkLst>
            <pc:docMk/>
            <pc:sldMk cId="2492431265" sldId="581"/>
            <ac:picMk id="10" creationId="{A87ACA5E-8933-49D6-8CAE-F0B5929CB279}"/>
          </ac:picMkLst>
        </pc:picChg>
        <pc:picChg chg="del mod ord">
          <ac:chgData name="Jonathan Loo" userId="d2d72d48b56f45d8" providerId="LiveId" clId="{B816A1F6-97B7-4ACD-A812-B0A1120B03B6}" dt="2020-11-30T20:16:21.640" v="60335" actId="478"/>
          <ac:picMkLst>
            <pc:docMk/>
            <pc:sldMk cId="2492431265" sldId="581"/>
            <ac:picMk id="11" creationId="{D51333C6-DAD1-4A1A-B64E-9E8B7F6E58DB}"/>
          </ac:picMkLst>
        </pc:picChg>
        <pc:picChg chg="mod ord">
          <ac:chgData name="Jonathan Loo" userId="d2d72d48b56f45d8" providerId="LiveId" clId="{B816A1F6-97B7-4ACD-A812-B0A1120B03B6}" dt="2020-11-25T19:43:13.845" v="51104" actId="962"/>
          <ac:picMkLst>
            <pc:docMk/>
            <pc:sldMk cId="2492431265" sldId="581"/>
            <ac:picMk id="12" creationId="{82600BE6-2562-4AA4-BA04-A3720D9B0A69}"/>
          </ac:picMkLst>
        </pc:picChg>
        <pc:picChg chg="del mod ord">
          <ac:chgData name="Jonathan Loo" userId="d2d72d48b56f45d8" providerId="LiveId" clId="{B816A1F6-97B7-4ACD-A812-B0A1120B03B6}" dt="2020-11-30T20:16:36.950" v="60351" actId="478"/>
          <ac:picMkLst>
            <pc:docMk/>
            <pc:sldMk cId="2492431265" sldId="581"/>
            <ac:picMk id="14" creationId="{45996069-3547-4D2C-A8B0-BB0D9C42A737}"/>
          </ac:picMkLst>
        </pc:picChg>
        <pc:picChg chg="del mod ord">
          <ac:chgData name="Jonathan Loo" userId="d2d72d48b56f45d8" providerId="LiveId" clId="{B816A1F6-97B7-4ACD-A812-B0A1120B03B6}" dt="2020-11-30T20:16:59.027" v="60365" actId="478"/>
          <ac:picMkLst>
            <pc:docMk/>
            <pc:sldMk cId="2492431265" sldId="581"/>
            <ac:picMk id="16" creationId="{C9E52CD7-7EA8-4B94-9E47-A1CA2CF954BF}"/>
          </ac:picMkLst>
        </pc:picChg>
        <pc:picChg chg="del mod ord">
          <ac:chgData name="Jonathan Loo" userId="d2d72d48b56f45d8" providerId="LiveId" clId="{B816A1F6-97B7-4ACD-A812-B0A1120B03B6}" dt="2020-11-30T20:17:09.995" v="60379" actId="478"/>
          <ac:picMkLst>
            <pc:docMk/>
            <pc:sldMk cId="2492431265" sldId="581"/>
            <ac:picMk id="18" creationId="{D3AB35B2-8979-438F-9E3D-2CCA10294A2F}"/>
          </ac:picMkLst>
        </pc:picChg>
        <pc:picChg chg="del mod ord">
          <ac:chgData name="Jonathan Loo" userId="d2d72d48b56f45d8" providerId="LiveId" clId="{B816A1F6-97B7-4ACD-A812-B0A1120B03B6}" dt="2020-11-30T20:17:24.132" v="60393" actId="478"/>
          <ac:picMkLst>
            <pc:docMk/>
            <pc:sldMk cId="2492431265" sldId="581"/>
            <ac:picMk id="23" creationId="{2F9B5DC7-2576-4BC0-B0D3-ABA567BA1CCE}"/>
          </ac:picMkLst>
        </pc:picChg>
        <pc:picChg chg="add del mod">
          <ac:chgData name="Jonathan Loo" userId="d2d72d48b56f45d8" providerId="LiveId" clId="{B816A1F6-97B7-4ACD-A812-B0A1120B03B6}" dt="2020-11-26T16:20:09.683" v="57661" actId="478"/>
          <ac:picMkLst>
            <pc:docMk/>
            <pc:sldMk cId="2492431265" sldId="581"/>
            <ac:picMk id="23" creationId="{D85A0DBD-3DAF-48D1-A91F-9FD336AAB398}"/>
          </ac:picMkLst>
        </pc:picChg>
        <pc:picChg chg="del mod ord">
          <ac:chgData name="Jonathan Loo" userId="d2d72d48b56f45d8" providerId="LiveId" clId="{B816A1F6-97B7-4ACD-A812-B0A1120B03B6}" dt="2020-11-30T20:17:47.301" v="60407" actId="478"/>
          <ac:picMkLst>
            <pc:docMk/>
            <pc:sldMk cId="2492431265" sldId="581"/>
            <ac:picMk id="25" creationId="{C7C33069-7CD9-41BF-BAD6-CF2A370F9DB8}"/>
          </ac:picMkLst>
        </pc:picChg>
        <pc:picChg chg="del mod ord">
          <ac:chgData name="Jonathan Loo" userId="d2d72d48b56f45d8" providerId="LiveId" clId="{B816A1F6-97B7-4ACD-A812-B0A1120B03B6}" dt="2020-11-30T20:18:24.079" v="60421" actId="478"/>
          <ac:picMkLst>
            <pc:docMk/>
            <pc:sldMk cId="2492431265" sldId="581"/>
            <ac:picMk id="27" creationId="{59DAA6D5-F455-4F78-B8B0-E5BBE0F0A5C7}"/>
          </ac:picMkLst>
        </pc:picChg>
        <pc:picChg chg="add del mod">
          <ac:chgData name="Jonathan Loo" userId="d2d72d48b56f45d8" providerId="LiveId" clId="{B816A1F6-97B7-4ACD-A812-B0A1120B03B6}" dt="2020-11-25T19:41:51.177" v="51057" actId="478"/>
          <ac:picMkLst>
            <pc:docMk/>
            <pc:sldMk cId="2492431265" sldId="581"/>
            <ac:picMk id="28" creationId="{124DE5A8-9667-4A6B-B2C3-3C8C714D03DD}"/>
          </ac:picMkLst>
        </pc:picChg>
        <pc:picChg chg="del mod ord">
          <ac:chgData name="Jonathan Loo" userId="d2d72d48b56f45d8" providerId="LiveId" clId="{B816A1F6-97B7-4ACD-A812-B0A1120B03B6}" dt="2020-11-30T20:18:37.491" v="60435" actId="478"/>
          <ac:picMkLst>
            <pc:docMk/>
            <pc:sldMk cId="2492431265" sldId="581"/>
            <ac:picMk id="30" creationId="{DDEC6254-5825-49D8-A1CD-FEED3BE46161}"/>
          </ac:picMkLst>
        </pc:picChg>
        <pc:picChg chg="del mod ord">
          <ac:chgData name="Jonathan Loo" userId="d2d72d48b56f45d8" providerId="LiveId" clId="{B816A1F6-97B7-4ACD-A812-B0A1120B03B6}" dt="2020-11-30T20:18:57.627" v="60451" actId="478"/>
          <ac:picMkLst>
            <pc:docMk/>
            <pc:sldMk cId="2492431265" sldId="581"/>
            <ac:picMk id="32" creationId="{C28C3128-8D36-4195-8A55-8E61A1990664}"/>
          </ac:picMkLst>
        </pc:picChg>
        <pc:picChg chg="del mod ord">
          <ac:chgData name="Jonathan Loo" userId="d2d72d48b56f45d8" providerId="LiveId" clId="{B816A1F6-97B7-4ACD-A812-B0A1120B03B6}" dt="2020-11-30T20:19:14.081" v="60465" actId="478"/>
          <ac:picMkLst>
            <pc:docMk/>
            <pc:sldMk cId="2492431265" sldId="581"/>
            <ac:picMk id="34" creationId="{9E66B2E6-D5BB-4302-BA6E-8D9C494B685C}"/>
          </ac:picMkLst>
        </pc:picChg>
        <pc:picChg chg="mod ord">
          <ac:chgData name="Jonathan Loo" userId="d2d72d48b56f45d8" providerId="LiveId" clId="{B816A1F6-97B7-4ACD-A812-B0A1120B03B6}" dt="2020-11-30T20:19:14.083" v="60467" actId="962"/>
          <ac:picMkLst>
            <pc:docMk/>
            <pc:sldMk cId="2492431265" sldId="581"/>
            <ac:picMk id="36" creationId="{5183BFAC-C56E-4ECD-9741-5BC5C679D381}"/>
          </ac:picMkLst>
        </pc:picChg>
        <pc:picChg chg="del mod topLvl">
          <ac:chgData name="Jonathan Loo" userId="d2d72d48b56f45d8" providerId="LiveId" clId="{B816A1F6-97B7-4ACD-A812-B0A1120B03B6}" dt="2020-11-26T10:43:37.081" v="57016" actId="478"/>
          <ac:picMkLst>
            <pc:docMk/>
            <pc:sldMk cId="2492431265" sldId="581"/>
            <ac:picMk id="64" creationId="{71AD8ECC-D529-4272-B284-2B1BDEDEB18B}"/>
          </ac:picMkLst>
        </pc:picChg>
        <pc:picChg chg="del">
          <ac:chgData name="Jonathan Loo" userId="d2d72d48b56f45d8" providerId="LiveId" clId="{B816A1F6-97B7-4ACD-A812-B0A1120B03B6}" dt="2020-11-25T19:31:25.603" v="50929" actId="478"/>
          <ac:picMkLst>
            <pc:docMk/>
            <pc:sldMk cId="2492431265" sldId="581"/>
            <ac:picMk id="79" creationId="{02E043CA-BE9B-4290-A5D4-82402EE29CC8}"/>
          </ac:picMkLst>
        </pc:picChg>
        <pc:picChg chg="del">
          <ac:chgData name="Jonathan Loo" userId="d2d72d48b56f45d8" providerId="LiveId" clId="{B816A1F6-97B7-4ACD-A812-B0A1120B03B6}" dt="2020-11-25T19:31:25.603" v="50929" actId="478"/>
          <ac:picMkLst>
            <pc:docMk/>
            <pc:sldMk cId="2492431265" sldId="581"/>
            <ac:picMk id="82" creationId="{7BAB744F-72EC-4360-9486-BEEE88DCCE5B}"/>
          </ac:picMkLst>
        </pc:picChg>
        <pc:picChg chg="del">
          <ac:chgData name="Jonathan Loo" userId="d2d72d48b56f45d8" providerId="LiveId" clId="{B816A1F6-97B7-4ACD-A812-B0A1120B03B6}" dt="2020-11-25T19:31:25.603" v="50929" actId="478"/>
          <ac:picMkLst>
            <pc:docMk/>
            <pc:sldMk cId="2492431265" sldId="581"/>
            <ac:picMk id="209" creationId="{7884F047-39D5-4D54-921D-EABE2ECE5C98}"/>
          </ac:picMkLst>
        </pc:picChg>
        <pc:picChg chg="del">
          <ac:chgData name="Jonathan Loo" userId="d2d72d48b56f45d8" providerId="LiveId" clId="{B816A1F6-97B7-4ACD-A812-B0A1120B03B6}" dt="2020-11-25T19:31:25.603" v="50929" actId="478"/>
          <ac:picMkLst>
            <pc:docMk/>
            <pc:sldMk cId="2492431265" sldId="581"/>
            <ac:picMk id="211" creationId="{DA08795F-02E5-4525-937F-B7E947E76023}"/>
          </ac:picMkLst>
        </pc:picChg>
        <pc:cxnChg chg="mod">
          <ac:chgData name="Jonathan Loo" userId="d2d72d48b56f45d8" providerId="LiveId" clId="{B816A1F6-97B7-4ACD-A812-B0A1120B03B6}" dt="2020-11-25T19:33:45.040" v="50945" actId="1076"/>
          <ac:cxnSpMkLst>
            <pc:docMk/>
            <pc:sldMk cId="2492431265" sldId="581"/>
            <ac:cxnSpMk id="21" creationId="{44F02DD8-21A0-4520-BE7A-B10BDB5AC113}"/>
          </ac:cxnSpMkLst>
        </pc:cxnChg>
        <pc:cxnChg chg="mod">
          <ac:chgData name="Jonathan Loo" userId="d2d72d48b56f45d8" providerId="LiveId" clId="{B816A1F6-97B7-4ACD-A812-B0A1120B03B6}" dt="2020-11-25T19:33:45.040" v="50945" actId="1076"/>
          <ac:cxnSpMkLst>
            <pc:docMk/>
            <pc:sldMk cId="2492431265" sldId="581"/>
            <ac:cxnSpMk id="22" creationId="{DB1CF903-8E14-419E-9A87-C1E1B91DF149}"/>
          </ac:cxnSpMkLst>
        </pc:cxnChg>
        <pc:cxnChg chg="mod">
          <ac:chgData name="Jonathan Loo" userId="d2d72d48b56f45d8" providerId="LiveId" clId="{B816A1F6-97B7-4ACD-A812-B0A1120B03B6}" dt="2020-11-25T19:33:45.040" v="50945" actId="1076"/>
          <ac:cxnSpMkLst>
            <pc:docMk/>
            <pc:sldMk cId="2492431265" sldId="581"/>
            <ac:cxnSpMk id="72" creationId="{74EF1140-C24D-444F-83C1-C01DA85674E9}"/>
          </ac:cxnSpMkLst>
        </pc:cxnChg>
        <pc:cxnChg chg="mod">
          <ac:chgData name="Jonathan Loo" userId="d2d72d48b56f45d8" providerId="LiveId" clId="{B816A1F6-97B7-4ACD-A812-B0A1120B03B6}" dt="2020-11-25T19:33:45.040" v="50945" actId="1076"/>
          <ac:cxnSpMkLst>
            <pc:docMk/>
            <pc:sldMk cId="2492431265" sldId="581"/>
            <ac:cxnSpMk id="81" creationId="{EA2CC956-9DAD-4093-9AF0-9DA957CAFD12}"/>
          </ac:cxnSpMkLst>
        </pc:cxnChg>
        <pc:cxnChg chg="mod">
          <ac:chgData name="Jonathan Loo" userId="d2d72d48b56f45d8" providerId="LiveId" clId="{B816A1F6-97B7-4ACD-A812-B0A1120B03B6}" dt="2020-11-25T19:33:45.040" v="50945" actId="1076"/>
          <ac:cxnSpMkLst>
            <pc:docMk/>
            <pc:sldMk cId="2492431265" sldId="581"/>
            <ac:cxnSpMk id="106" creationId="{6118AA41-8913-4C3F-9B45-8A17A99F1FE8}"/>
          </ac:cxnSpMkLst>
        </pc:cxnChg>
        <pc:cxnChg chg="mod">
          <ac:chgData name="Jonathan Loo" userId="d2d72d48b56f45d8" providerId="LiveId" clId="{B816A1F6-97B7-4ACD-A812-B0A1120B03B6}" dt="2020-11-25T19:33:45.040" v="50945" actId="1076"/>
          <ac:cxnSpMkLst>
            <pc:docMk/>
            <pc:sldMk cId="2492431265" sldId="581"/>
            <ac:cxnSpMk id="107" creationId="{4F5018EC-FCAE-47BB-8382-6568593A560F}"/>
          </ac:cxnSpMkLst>
        </pc:cxnChg>
      </pc:sldChg>
      <pc:sldChg chg="new del">
        <pc:chgData name="Jonathan Loo" userId="d2d72d48b56f45d8" providerId="LiveId" clId="{B816A1F6-97B7-4ACD-A812-B0A1120B03B6}" dt="2020-11-25T20:03:52.294" v="51696" actId="47"/>
        <pc:sldMkLst>
          <pc:docMk/>
          <pc:sldMk cId="1171680252" sldId="582"/>
        </pc:sldMkLst>
      </pc:sldChg>
      <pc:sldChg chg="modSp add mod">
        <pc:chgData name="Jonathan Loo" userId="d2d72d48b56f45d8" providerId="LiveId" clId="{B816A1F6-97B7-4ACD-A812-B0A1120B03B6}" dt="2020-12-05T17:41:58.259" v="60530" actId="404"/>
        <pc:sldMkLst>
          <pc:docMk/>
          <pc:sldMk cId="1187324312" sldId="583"/>
        </pc:sldMkLst>
        <pc:spChg chg="mod">
          <ac:chgData name="Jonathan Loo" userId="d2d72d48b56f45d8" providerId="LiveId" clId="{B816A1F6-97B7-4ACD-A812-B0A1120B03B6}" dt="2020-12-05T17:41:58.259" v="60530" actId="404"/>
          <ac:spMkLst>
            <pc:docMk/>
            <pc:sldMk cId="1187324312" sldId="583"/>
            <ac:spMk id="2" creationId="{888888FC-CBA7-4408-AF6E-23D90D025757}"/>
          </ac:spMkLst>
        </pc:spChg>
        <pc:spChg chg="mod">
          <ac:chgData name="Jonathan Loo" userId="d2d72d48b56f45d8" providerId="LiveId" clId="{B816A1F6-97B7-4ACD-A812-B0A1120B03B6}" dt="2020-12-04T17:14:57.944" v="60516" actId="2711"/>
          <ac:spMkLst>
            <pc:docMk/>
            <pc:sldMk cId="1187324312" sldId="583"/>
            <ac:spMk id="6" creationId="{A6AF40E5-CFA9-49FC-ACDA-DB0F984CAF82}"/>
          </ac:spMkLst>
        </pc:spChg>
      </pc:sldChg>
      <pc:sldChg chg="addSp delSp modSp new del mod modClrScheme chgLayout">
        <pc:chgData name="Jonathan Loo" userId="d2d72d48b56f45d8" providerId="LiveId" clId="{B816A1F6-97B7-4ACD-A812-B0A1120B03B6}" dt="2020-11-25T21:23:22.856" v="53164" actId="47"/>
        <pc:sldMkLst>
          <pc:docMk/>
          <pc:sldMk cId="2214875461" sldId="584"/>
        </pc:sldMkLst>
        <pc:spChg chg="del mod ord">
          <ac:chgData name="Jonathan Loo" userId="d2d72d48b56f45d8" providerId="LiveId" clId="{B816A1F6-97B7-4ACD-A812-B0A1120B03B6}" dt="2020-11-25T20:22:46.650" v="51707" actId="700"/>
          <ac:spMkLst>
            <pc:docMk/>
            <pc:sldMk cId="2214875461" sldId="584"/>
            <ac:spMk id="2" creationId="{6DF583B6-064C-4FD1-A153-3E2230CAC6B7}"/>
          </ac:spMkLst>
        </pc:spChg>
        <pc:spChg chg="del mod ord">
          <ac:chgData name="Jonathan Loo" userId="d2d72d48b56f45d8" providerId="LiveId" clId="{B816A1F6-97B7-4ACD-A812-B0A1120B03B6}" dt="2020-11-25T20:22:46.650" v="51707" actId="700"/>
          <ac:spMkLst>
            <pc:docMk/>
            <pc:sldMk cId="2214875461" sldId="584"/>
            <ac:spMk id="3" creationId="{CF240BC7-1319-4B3A-AE42-9F5D6E648C18}"/>
          </ac:spMkLst>
        </pc:spChg>
        <pc:spChg chg="add mod ord">
          <ac:chgData name="Jonathan Loo" userId="d2d72d48b56f45d8" providerId="LiveId" clId="{B816A1F6-97B7-4ACD-A812-B0A1120B03B6}" dt="2020-11-25T21:18:57.266" v="52744" actId="368"/>
          <ac:spMkLst>
            <pc:docMk/>
            <pc:sldMk cId="2214875461" sldId="584"/>
            <ac:spMk id="4" creationId="{92A13D49-82D4-47A6-BE35-8E30F601671D}"/>
          </ac:spMkLst>
        </pc:spChg>
        <pc:spChg chg="add del mod ord">
          <ac:chgData name="Jonathan Loo" userId="d2d72d48b56f45d8" providerId="LiveId" clId="{B816A1F6-97B7-4ACD-A812-B0A1120B03B6}" dt="2020-11-25T20:23:03.134" v="51708" actId="478"/>
          <ac:spMkLst>
            <pc:docMk/>
            <pc:sldMk cId="2214875461" sldId="584"/>
            <ac:spMk id="5" creationId="{C0993865-0486-4E6F-8976-9B1275750D5C}"/>
          </ac:spMkLst>
        </pc:spChg>
        <pc:spChg chg="add del mod">
          <ac:chgData name="Jonathan Loo" userId="d2d72d48b56f45d8" providerId="LiveId" clId="{B816A1F6-97B7-4ACD-A812-B0A1120B03B6}" dt="2020-11-25T20:29:28.849" v="51885" actId="478"/>
          <ac:spMkLst>
            <pc:docMk/>
            <pc:sldMk cId="2214875461" sldId="584"/>
            <ac:spMk id="6" creationId="{A993072C-C0BC-4E91-A9A2-A9E220C1E4CB}"/>
          </ac:spMkLst>
        </pc:spChg>
        <pc:spChg chg="add del mod">
          <ac:chgData name="Jonathan Loo" userId="d2d72d48b56f45d8" providerId="LiveId" clId="{B816A1F6-97B7-4ACD-A812-B0A1120B03B6}" dt="2020-11-25T20:29:28.849" v="51885" actId="478"/>
          <ac:spMkLst>
            <pc:docMk/>
            <pc:sldMk cId="2214875461" sldId="584"/>
            <ac:spMk id="7" creationId="{1DE90F22-BCC5-4140-A226-1CC5345B1657}"/>
          </ac:spMkLst>
        </pc:spChg>
        <pc:spChg chg="add del mod">
          <ac:chgData name="Jonathan Loo" userId="d2d72d48b56f45d8" providerId="LiveId" clId="{B816A1F6-97B7-4ACD-A812-B0A1120B03B6}" dt="2020-11-25T20:23:17.326" v="51711" actId="478"/>
          <ac:spMkLst>
            <pc:docMk/>
            <pc:sldMk cId="2214875461" sldId="584"/>
            <ac:spMk id="8" creationId="{D15B58F7-D878-4CF9-96A5-7D06B9709CC3}"/>
          </ac:spMkLst>
        </pc:spChg>
        <pc:spChg chg="add del mod">
          <ac:chgData name="Jonathan Loo" userId="d2d72d48b56f45d8" providerId="LiveId" clId="{B816A1F6-97B7-4ACD-A812-B0A1120B03B6}" dt="2020-11-25T20:29:28.849" v="51885" actId="478"/>
          <ac:spMkLst>
            <pc:docMk/>
            <pc:sldMk cId="2214875461" sldId="584"/>
            <ac:spMk id="11" creationId="{07AF40F4-A6C9-4B99-96FE-E05CA893DFBC}"/>
          </ac:spMkLst>
        </pc:spChg>
        <pc:spChg chg="add del mod">
          <ac:chgData name="Jonathan Loo" userId="d2d72d48b56f45d8" providerId="LiveId" clId="{B816A1F6-97B7-4ACD-A812-B0A1120B03B6}" dt="2020-11-25T20:23:17.326" v="51711" actId="478"/>
          <ac:spMkLst>
            <pc:docMk/>
            <pc:sldMk cId="2214875461" sldId="584"/>
            <ac:spMk id="13" creationId="{3A4F6A54-8F6E-47CE-93A9-D283E9BC4DCC}"/>
          </ac:spMkLst>
        </pc:spChg>
        <pc:spChg chg="add del mod">
          <ac:chgData name="Jonathan Loo" userId="d2d72d48b56f45d8" providerId="LiveId" clId="{B816A1F6-97B7-4ACD-A812-B0A1120B03B6}" dt="2020-11-25T20:29:28.849" v="51885" actId="478"/>
          <ac:spMkLst>
            <pc:docMk/>
            <pc:sldMk cId="2214875461" sldId="584"/>
            <ac:spMk id="24" creationId="{4AE6AFB2-C079-451D-9931-49DBF82B06B4}"/>
          </ac:spMkLst>
        </pc:spChg>
        <pc:spChg chg="add del mod">
          <ac:chgData name="Jonathan Loo" userId="d2d72d48b56f45d8" providerId="LiveId" clId="{B816A1F6-97B7-4ACD-A812-B0A1120B03B6}" dt="2020-11-25T20:29:28.849" v="51885" actId="478"/>
          <ac:spMkLst>
            <pc:docMk/>
            <pc:sldMk cId="2214875461" sldId="584"/>
            <ac:spMk id="25" creationId="{09A2F4BE-89C3-4DD3-A1B6-6A11458CAAE7}"/>
          </ac:spMkLst>
        </pc:spChg>
        <pc:spChg chg="add del mod">
          <ac:chgData name="Jonathan Loo" userId="d2d72d48b56f45d8" providerId="LiveId" clId="{B816A1F6-97B7-4ACD-A812-B0A1120B03B6}" dt="2020-11-25T20:29:28.849" v="51885" actId="478"/>
          <ac:spMkLst>
            <pc:docMk/>
            <pc:sldMk cId="2214875461" sldId="584"/>
            <ac:spMk id="35" creationId="{CD3A8E30-7303-4A1F-AB17-87372FF84056}"/>
          </ac:spMkLst>
        </pc:spChg>
        <pc:spChg chg="add del mod">
          <ac:chgData name="Jonathan Loo" userId="d2d72d48b56f45d8" providerId="LiveId" clId="{B816A1F6-97B7-4ACD-A812-B0A1120B03B6}" dt="2020-11-25T20:29:28.849" v="51885" actId="478"/>
          <ac:spMkLst>
            <pc:docMk/>
            <pc:sldMk cId="2214875461" sldId="584"/>
            <ac:spMk id="43" creationId="{D447C8F9-5ACA-4249-8040-9B87807EF991}"/>
          </ac:spMkLst>
        </pc:spChg>
        <pc:spChg chg="add del mod">
          <ac:chgData name="Jonathan Loo" userId="d2d72d48b56f45d8" providerId="LiveId" clId="{B816A1F6-97B7-4ACD-A812-B0A1120B03B6}" dt="2020-11-25T20:29:28.849" v="51885" actId="478"/>
          <ac:spMkLst>
            <pc:docMk/>
            <pc:sldMk cId="2214875461" sldId="584"/>
            <ac:spMk id="44" creationId="{9D969786-C756-473D-8FD5-D99350920839}"/>
          </ac:spMkLst>
        </pc:spChg>
        <pc:spChg chg="add del mod">
          <ac:chgData name="Jonathan Loo" userId="d2d72d48b56f45d8" providerId="LiveId" clId="{B816A1F6-97B7-4ACD-A812-B0A1120B03B6}" dt="2020-11-25T20:29:28.849" v="51885" actId="478"/>
          <ac:spMkLst>
            <pc:docMk/>
            <pc:sldMk cId="2214875461" sldId="584"/>
            <ac:spMk id="45" creationId="{AB6C6320-C891-48B2-B508-353CCB56A104}"/>
          </ac:spMkLst>
        </pc:spChg>
        <pc:spChg chg="add del mod">
          <ac:chgData name="Jonathan Loo" userId="d2d72d48b56f45d8" providerId="LiveId" clId="{B816A1F6-97B7-4ACD-A812-B0A1120B03B6}" dt="2020-11-25T20:23:30.285" v="51714" actId="478"/>
          <ac:spMkLst>
            <pc:docMk/>
            <pc:sldMk cId="2214875461" sldId="584"/>
            <ac:spMk id="46" creationId="{0A7B2738-EBBB-437E-AC0A-F44F62ECE160}"/>
          </ac:spMkLst>
        </pc:spChg>
        <pc:spChg chg="add del mod">
          <ac:chgData name="Jonathan Loo" userId="d2d72d48b56f45d8" providerId="LiveId" clId="{B816A1F6-97B7-4ACD-A812-B0A1120B03B6}" dt="2020-11-25T20:23:17.326" v="51711" actId="478"/>
          <ac:spMkLst>
            <pc:docMk/>
            <pc:sldMk cId="2214875461" sldId="584"/>
            <ac:spMk id="47" creationId="{9184F924-A48D-4A57-B9D8-4B7DD8BC6E1F}"/>
          </ac:spMkLst>
        </pc:spChg>
        <pc:spChg chg="add del mod">
          <ac:chgData name="Jonathan Loo" userId="d2d72d48b56f45d8" providerId="LiveId" clId="{B816A1F6-97B7-4ACD-A812-B0A1120B03B6}" dt="2020-11-25T20:23:17.326" v="51711" actId="478"/>
          <ac:spMkLst>
            <pc:docMk/>
            <pc:sldMk cId="2214875461" sldId="584"/>
            <ac:spMk id="48" creationId="{1FA6BA04-FA83-45D7-91F3-E08A5D9F3677}"/>
          </ac:spMkLst>
        </pc:spChg>
        <pc:spChg chg="add del mod">
          <ac:chgData name="Jonathan Loo" userId="d2d72d48b56f45d8" providerId="LiveId" clId="{B816A1F6-97B7-4ACD-A812-B0A1120B03B6}" dt="2020-11-25T20:29:28.849" v="51885" actId="478"/>
          <ac:spMkLst>
            <pc:docMk/>
            <pc:sldMk cId="2214875461" sldId="584"/>
            <ac:spMk id="49" creationId="{12950DFD-C557-40EE-A572-4BC7E82D99D6}"/>
          </ac:spMkLst>
        </pc:spChg>
        <pc:spChg chg="add del mod">
          <ac:chgData name="Jonathan Loo" userId="d2d72d48b56f45d8" providerId="LiveId" clId="{B816A1F6-97B7-4ACD-A812-B0A1120B03B6}" dt="2020-11-25T20:23:30.285" v="51714" actId="478"/>
          <ac:spMkLst>
            <pc:docMk/>
            <pc:sldMk cId="2214875461" sldId="584"/>
            <ac:spMk id="50" creationId="{C9540E3C-5AE5-49CE-91D2-E1A1160468E2}"/>
          </ac:spMkLst>
        </pc:spChg>
        <pc:spChg chg="add del mod">
          <ac:chgData name="Jonathan Loo" userId="d2d72d48b56f45d8" providerId="LiveId" clId="{B816A1F6-97B7-4ACD-A812-B0A1120B03B6}" dt="2020-11-25T20:23:17.326" v="51711" actId="478"/>
          <ac:spMkLst>
            <pc:docMk/>
            <pc:sldMk cId="2214875461" sldId="584"/>
            <ac:spMk id="51" creationId="{9B721B64-205B-49EA-B418-F8500169020A}"/>
          </ac:spMkLst>
        </pc:spChg>
        <pc:spChg chg="add del mod">
          <ac:chgData name="Jonathan Loo" userId="d2d72d48b56f45d8" providerId="LiveId" clId="{B816A1F6-97B7-4ACD-A812-B0A1120B03B6}" dt="2020-11-25T20:23:17.326" v="51711" actId="478"/>
          <ac:spMkLst>
            <pc:docMk/>
            <pc:sldMk cId="2214875461" sldId="584"/>
            <ac:spMk id="52" creationId="{E85F4D32-2525-4DD9-968D-C58C19DB4FAF}"/>
          </ac:spMkLst>
        </pc:spChg>
        <pc:spChg chg="add del mod">
          <ac:chgData name="Jonathan Loo" userId="d2d72d48b56f45d8" providerId="LiveId" clId="{B816A1F6-97B7-4ACD-A812-B0A1120B03B6}" dt="2020-11-25T20:29:28.849" v="51885" actId="478"/>
          <ac:spMkLst>
            <pc:docMk/>
            <pc:sldMk cId="2214875461" sldId="584"/>
            <ac:spMk id="55" creationId="{78C98D3E-D033-460E-A777-5BF234727EBB}"/>
          </ac:spMkLst>
        </pc:spChg>
        <pc:spChg chg="add del mod">
          <ac:chgData name="Jonathan Loo" userId="d2d72d48b56f45d8" providerId="LiveId" clId="{B816A1F6-97B7-4ACD-A812-B0A1120B03B6}" dt="2020-11-25T20:29:28.849" v="51885" actId="478"/>
          <ac:spMkLst>
            <pc:docMk/>
            <pc:sldMk cId="2214875461" sldId="584"/>
            <ac:spMk id="56" creationId="{618F64C4-153C-4FC0-B8C3-4764EA366118}"/>
          </ac:spMkLst>
        </pc:spChg>
        <pc:spChg chg="add del mod">
          <ac:chgData name="Jonathan Loo" userId="d2d72d48b56f45d8" providerId="LiveId" clId="{B816A1F6-97B7-4ACD-A812-B0A1120B03B6}" dt="2020-11-25T20:23:08.985" v="51710" actId="478"/>
          <ac:spMkLst>
            <pc:docMk/>
            <pc:sldMk cId="2214875461" sldId="584"/>
            <ac:spMk id="94" creationId="{199F9E55-6998-4944-8941-8F1866366B6D}"/>
          </ac:spMkLst>
        </pc:spChg>
        <pc:spChg chg="add del mod">
          <ac:chgData name="Jonathan Loo" userId="d2d72d48b56f45d8" providerId="LiveId" clId="{B816A1F6-97B7-4ACD-A812-B0A1120B03B6}" dt="2020-11-25T20:48:57.128" v="52052" actId="478"/>
          <ac:spMkLst>
            <pc:docMk/>
            <pc:sldMk cId="2214875461" sldId="584"/>
            <ac:spMk id="116" creationId="{746C8CAF-1FC7-4D96-A3A9-94A677DD81FB}"/>
          </ac:spMkLst>
        </pc:spChg>
        <pc:spChg chg="add mod">
          <ac:chgData name="Jonathan Loo" userId="d2d72d48b56f45d8" providerId="LiveId" clId="{B816A1F6-97B7-4ACD-A812-B0A1120B03B6}" dt="2020-11-25T21:00:00.781" v="52379" actId="1036"/>
          <ac:spMkLst>
            <pc:docMk/>
            <pc:sldMk cId="2214875461" sldId="584"/>
            <ac:spMk id="117" creationId="{D4FE23D9-0847-4077-8904-48B17BF9CF27}"/>
          </ac:spMkLst>
        </pc:spChg>
        <pc:spChg chg="add mod">
          <ac:chgData name="Jonathan Loo" userId="d2d72d48b56f45d8" providerId="LiveId" clId="{B816A1F6-97B7-4ACD-A812-B0A1120B03B6}" dt="2020-11-25T21:00:00.781" v="52379" actId="1036"/>
          <ac:spMkLst>
            <pc:docMk/>
            <pc:sldMk cId="2214875461" sldId="584"/>
            <ac:spMk id="118" creationId="{FDE56776-F30C-4C14-B06A-EF9EB49D45C1}"/>
          </ac:spMkLst>
        </pc:spChg>
        <pc:spChg chg="add del mod">
          <ac:chgData name="Jonathan Loo" userId="d2d72d48b56f45d8" providerId="LiveId" clId="{B816A1F6-97B7-4ACD-A812-B0A1120B03B6}" dt="2020-11-25T20:49:02.864" v="52055" actId="478"/>
          <ac:spMkLst>
            <pc:docMk/>
            <pc:sldMk cId="2214875461" sldId="584"/>
            <ac:spMk id="121" creationId="{E268659E-C016-454B-9A06-2F5260E8DC4D}"/>
          </ac:spMkLst>
        </pc:spChg>
        <pc:spChg chg="add del mod">
          <ac:chgData name="Jonathan Loo" userId="d2d72d48b56f45d8" providerId="LiveId" clId="{B816A1F6-97B7-4ACD-A812-B0A1120B03B6}" dt="2020-11-25T20:48:33.689" v="52039" actId="478"/>
          <ac:spMkLst>
            <pc:docMk/>
            <pc:sldMk cId="2214875461" sldId="584"/>
            <ac:spMk id="123" creationId="{8B1B184A-392A-41C2-BAA7-A49DF6B9883B}"/>
          </ac:spMkLst>
        </pc:spChg>
        <pc:spChg chg="add mod">
          <ac:chgData name="Jonathan Loo" userId="d2d72d48b56f45d8" providerId="LiveId" clId="{B816A1F6-97B7-4ACD-A812-B0A1120B03B6}" dt="2020-11-25T21:00:00.781" v="52379" actId="1036"/>
          <ac:spMkLst>
            <pc:docMk/>
            <pc:sldMk cId="2214875461" sldId="584"/>
            <ac:spMk id="134" creationId="{E1B6D084-5D3E-46EA-96F8-BD58A56FD34D}"/>
          </ac:spMkLst>
        </pc:spChg>
        <pc:spChg chg="add del mod">
          <ac:chgData name="Jonathan Loo" userId="d2d72d48b56f45d8" providerId="LiveId" clId="{B816A1F6-97B7-4ACD-A812-B0A1120B03B6}" dt="2020-11-25T20:30:20.187" v="51893" actId="478"/>
          <ac:spMkLst>
            <pc:docMk/>
            <pc:sldMk cId="2214875461" sldId="584"/>
            <ac:spMk id="135" creationId="{A5282FD0-38CD-4E6E-AAA5-5ACD59A6063C}"/>
          </ac:spMkLst>
        </pc:spChg>
        <pc:spChg chg="add del mod">
          <ac:chgData name="Jonathan Loo" userId="d2d72d48b56f45d8" providerId="LiveId" clId="{B816A1F6-97B7-4ACD-A812-B0A1120B03B6}" dt="2020-11-25T20:30:17.228" v="51892" actId="478"/>
          <ac:spMkLst>
            <pc:docMk/>
            <pc:sldMk cId="2214875461" sldId="584"/>
            <ac:spMk id="145" creationId="{85CE7C30-57F8-4CA8-8A51-9E3C6024055C}"/>
          </ac:spMkLst>
        </pc:spChg>
        <pc:spChg chg="add del mod">
          <ac:chgData name="Jonathan Loo" userId="d2d72d48b56f45d8" providerId="LiveId" clId="{B816A1F6-97B7-4ACD-A812-B0A1120B03B6}" dt="2020-11-25T20:30:21.791" v="51894" actId="478"/>
          <ac:spMkLst>
            <pc:docMk/>
            <pc:sldMk cId="2214875461" sldId="584"/>
            <ac:spMk id="147" creationId="{CF8B3E87-7F1D-409F-9D06-D39FCE92B0B7}"/>
          </ac:spMkLst>
        </pc:spChg>
        <pc:spChg chg="add del mod">
          <ac:chgData name="Jonathan Loo" userId="d2d72d48b56f45d8" providerId="LiveId" clId="{B816A1F6-97B7-4ACD-A812-B0A1120B03B6}" dt="2020-11-25T20:49:06.669" v="52058" actId="478"/>
          <ac:spMkLst>
            <pc:docMk/>
            <pc:sldMk cId="2214875461" sldId="584"/>
            <ac:spMk id="155" creationId="{3357A868-13C6-4CF0-8BD2-FA480A7BC18C}"/>
          </ac:spMkLst>
        </pc:spChg>
        <pc:spChg chg="add del mod">
          <ac:chgData name="Jonathan Loo" userId="d2d72d48b56f45d8" providerId="LiveId" clId="{B816A1F6-97B7-4ACD-A812-B0A1120B03B6}" dt="2020-11-25T20:49:01.188" v="52054" actId="478"/>
          <ac:spMkLst>
            <pc:docMk/>
            <pc:sldMk cId="2214875461" sldId="584"/>
            <ac:spMk id="156" creationId="{4F08E7D0-9C33-4320-B348-BAAB5D559B62}"/>
          </ac:spMkLst>
        </pc:spChg>
        <pc:spChg chg="add mod">
          <ac:chgData name="Jonathan Loo" userId="d2d72d48b56f45d8" providerId="LiveId" clId="{B816A1F6-97B7-4ACD-A812-B0A1120B03B6}" dt="2020-11-25T21:00:00.781" v="52379" actId="1036"/>
          <ac:spMkLst>
            <pc:docMk/>
            <pc:sldMk cId="2214875461" sldId="584"/>
            <ac:spMk id="157" creationId="{1CD94322-B723-4D17-A0F3-9303E655A6A9}"/>
          </ac:spMkLst>
        </pc:spChg>
        <pc:spChg chg="add mod">
          <ac:chgData name="Jonathan Loo" userId="d2d72d48b56f45d8" providerId="LiveId" clId="{B816A1F6-97B7-4ACD-A812-B0A1120B03B6}" dt="2020-11-25T21:01:50" v="52616" actId="1035"/>
          <ac:spMkLst>
            <pc:docMk/>
            <pc:sldMk cId="2214875461" sldId="584"/>
            <ac:spMk id="158" creationId="{C85DE242-631C-4274-B71E-848B4C555967}"/>
          </ac:spMkLst>
        </pc:spChg>
        <pc:spChg chg="add mod">
          <ac:chgData name="Jonathan Loo" userId="d2d72d48b56f45d8" providerId="LiveId" clId="{B816A1F6-97B7-4ACD-A812-B0A1120B03B6}" dt="2020-11-25T21:01:50" v="52616" actId="1035"/>
          <ac:spMkLst>
            <pc:docMk/>
            <pc:sldMk cId="2214875461" sldId="584"/>
            <ac:spMk id="159" creationId="{97E6310C-04AE-4AAF-9643-0521460714BF}"/>
          </ac:spMkLst>
        </pc:spChg>
        <pc:spChg chg="add mod">
          <ac:chgData name="Jonathan Loo" userId="d2d72d48b56f45d8" providerId="LiveId" clId="{B816A1F6-97B7-4ACD-A812-B0A1120B03B6}" dt="2020-11-25T21:01:50" v="52616" actId="1035"/>
          <ac:spMkLst>
            <pc:docMk/>
            <pc:sldMk cId="2214875461" sldId="584"/>
            <ac:spMk id="160" creationId="{29BF40CC-2B60-43D8-9F24-857C0F2F4992}"/>
          </ac:spMkLst>
        </pc:spChg>
        <pc:spChg chg="add mod">
          <ac:chgData name="Jonathan Loo" userId="d2d72d48b56f45d8" providerId="LiveId" clId="{B816A1F6-97B7-4ACD-A812-B0A1120B03B6}" dt="2020-11-25T21:00:00.781" v="52379" actId="1036"/>
          <ac:spMkLst>
            <pc:docMk/>
            <pc:sldMk cId="2214875461" sldId="584"/>
            <ac:spMk id="161" creationId="{B271861B-73F0-4006-96CB-5B26257254E2}"/>
          </ac:spMkLst>
        </pc:spChg>
        <pc:spChg chg="add mod">
          <ac:chgData name="Jonathan Loo" userId="d2d72d48b56f45d8" providerId="LiveId" clId="{B816A1F6-97B7-4ACD-A812-B0A1120B03B6}" dt="2020-11-25T21:01:50" v="52616" actId="1035"/>
          <ac:spMkLst>
            <pc:docMk/>
            <pc:sldMk cId="2214875461" sldId="584"/>
            <ac:spMk id="162" creationId="{1AC00019-7C19-4726-BDE1-D80D3DD4493A}"/>
          </ac:spMkLst>
        </pc:spChg>
        <pc:spChg chg="add mod">
          <ac:chgData name="Jonathan Loo" userId="d2d72d48b56f45d8" providerId="LiveId" clId="{B816A1F6-97B7-4ACD-A812-B0A1120B03B6}" dt="2020-11-25T21:01:50" v="52616" actId="1035"/>
          <ac:spMkLst>
            <pc:docMk/>
            <pc:sldMk cId="2214875461" sldId="584"/>
            <ac:spMk id="163" creationId="{0C2665EF-E210-4FDA-8881-47554C3E1B3A}"/>
          </ac:spMkLst>
        </pc:spChg>
        <pc:spChg chg="add mod">
          <ac:chgData name="Jonathan Loo" userId="d2d72d48b56f45d8" providerId="LiveId" clId="{B816A1F6-97B7-4ACD-A812-B0A1120B03B6}" dt="2020-11-25T21:01:50" v="52616" actId="1035"/>
          <ac:spMkLst>
            <pc:docMk/>
            <pc:sldMk cId="2214875461" sldId="584"/>
            <ac:spMk id="164" creationId="{91E27FE1-1072-4830-9D22-444632FB5F1A}"/>
          </ac:spMkLst>
        </pc:spChg>
        <pc:spChg chg="add del mod">
          <ac:chgData name="Jonathan Loo" userId="d2d72d48b56f45d8" providerId="LiveId" clId="{B816A1F6-97B7-4ACD-A812-B0A1120B03B6}" dt="2020-11-25T20:49:04.131" v="52056" actId="478"/>
          <ac:spMkLst>
            <pc:docMk/>
            <pc:sldMk cId="2214875461" sldId="584"/>
            <ac:spMk id="167" creationId="{38DA1152-DA09-4AF6-97FE-1063B2DA0D18}"/>
          </ac:spMkLst>
        </pc:spChg>
        <pc:spChg chg="add del mod">
          <ac:chgData name="Jonathan Loo" userId="d2d72d48b56f45d8" providerId="LiveId" clId="{B816A1F6-97B7-4ACD-A812-B0A1120B03B6}" dt="2020-11-25T20:49:05.980" v="52057" actId="478"/>
          <ac:spMkLst>
            <pc:docMk/>
            <pc:sldMk cId="2214875461" sldId="584"/>
            <ac:spMk id="168" creationId="{7D2A08C0-2755-4980-8E0B-37DA8DA51B2E}"/>
          </ac:spMkLst>
        </pc:spChg>
        <pc:spChg chg="add del mod">
          <ac:chgData name="Jonathan Loo" userId="d2d72d48b56f45d8" providerId="LiveId" clId="{B816A1F6-97B7-4ACD-A812-B0A1120B03B6}" dt="2020-11-25T20:30:10.782" v="51889" actId="478"/>
          <ac:spMkLst>
            <pc:docMk/>
            <pc:sldMk cId="2214875461" sldId="584"/>
            <ac:spMk id="206" creationId="{ED987D42-0D6F-40E0-8D84-08C8E294C124}"/>
          </ac:spMkLst>
        </pc:spChg>
        <pc:spChg chg="add del mod">
          <ac:chgData name="Jonathan Loo" userId="d2d72d48b56f45d8" providerId="LiveId" clId="{B816A1F6-97B7-4ACD-A812-B0A1120B03B6}" dt="2020-11-25T20:30:12.872" v="51890" actId="478"/>
          <ac:spMkLst>
            <pc:docMk/>
            <pc:sldMk cId="2214875461" sldId="584"/>
            <ac:spMk id="216" creationId="{FF52E170-9422-4EE0-9216-05896359AB29}"/>
          </ac:spMkLst>
        </pc:spChg>
        <pc:grpChg chg="add mod">
          <ac:chgData name="Jonathan Loo" userId="d2d72d48b56f45d8" providerId="LiveId" clId="{B816A1F6-97B7-4ACD-A812-B0A1120B03B6}" dt="2020-11-25T21:19:11.161" v="52758" actId="1076"/>
          <ac:grpSpMkLst>
            <pc:docMk/>
            <pc:sldMk cId="2214875461" sldId="584"/>
            <ac:grpSpMk id="270" creationId="{5C6E6D67-317E-4120-8491-8D908AB6FD83}"/>
          </ac:grpSpMkLst>
        </pc:grpChg>
        <pc:picChg chg="add del mod">
          <ac:chgData name="Jonathan Loo" userId="d2d72d48b56f45d8" providerId="LiveId" clId="{B816A1F6-97B7-4ACD-A812-B0A1120B03B6}" dt="2020-11-25T20:29:28.849" v="51885" actId="478"/>
          <ac:picMkLst>
            <pc:docMk/>
            <pc:sldMk cId="2214875461" sldId="584"/>
            <ac:picMk id="9" creationId="{C2C94303-673C-466F-AAB4-4312015FA650}"/>
          </ac:picMkLst>
        </pc:picChg>
        <pc:picChg chg="add del mod">
          <ac:chgData name="Jonathan Loo" userId="d2d72d48b56f45d8" providerId="LiveId" clId="{B816A1F6-97B7-4ACD-A812-B0A1120B03B6}" dt="2020-11-25T20:23:17.326" v="51711" actId="478"/>
          <ac:picMkLst>
            <pc:docMk/>
            <pc:sldMk cId="2214875461" sldId="584"/>
            <ac:picMk id="10" creationId="{0B05F78D-C7E7-4B9B-BE88-3D1AB022B0C7}"/>
          </ac:picMkLst>
        </pc:picChg>
        <pc:picChg chg="add del mod">
          <ac:chgData name="Jonathan Loo" userId="d2d72d48b56f45d8" providerId="LiveId" clId="{B816A1F6-97B7-4ACD-A812-B0A1120B03B6}" dt="2020-11-25T20:23:17.326" v="51711" actId="478"/>
          <ac:picMkLst>
            <pc:docMk/>
            <pc:sldMk cId="2214875461" sldId="584"/>
            <ac:picMk id="12" creationId="{A523ED22-3346-4F65-8304-0BB4CE35070F}"/>
          </ac:picMkLst>
        </pc:picChg>
        <pc:picChg chg="add del mod">
          <ac:chgData name="Jonathan Loo" userId="d2d72d48b56f45d8" providerId="LiveId" clId="{B816A1F6-97B7-4ACD-A812-B0A1120B03B6}" dt="2020-11-25T20:23:17.326" v="51711" actId="478"/>
          <ac:picMkLst>
            <pc:docMk/>
            <pc:sldMk cId="2214875461" sldId="584"/>
            <ac:picMk id="14" creationId="{8A6EA572-2753-4229-A22C-E61D4E4D7E54}"/>
          </ac:picMkLst>
        </pc:picChg>
        <pc:picChg chg="add del mod">
          <ac:chgData name="Jonathan Loo" userId="d2d72d48b56f45d8" providerId="LiveId" clId="{B816A1F6-97B7-4ACD-A812-B0A1120B03B6}" dt="2020-11-25T20:29:28.849" v="51885" actId="478"/>
          <ac:picMkLst>
            <pc:docMk/>
            <pc:sldMk cId="2214875461" sldId="584"/>
            <ac:picMk id="16" creationId="{CDFE99ED-2D69-4C21-830C-5E38F2E377B4}"/>
          </ac:picMkLst>
        </pc:picChg>
        <pc:picChg chg="add del mod">
          <ac:chgData name="Jonathan Loo" userId="d2d72d48b56f45d8" providerId="LiveId" clId="{B816A1F6-97B7-4ACD-A812-B0A1120B03B6}" dt="2020-11-25T20:29:28.849" v="51885" actId="478"/>
          <ac:picMkLst>
            <pc:docMk/>
            <pc:sldMk cId="2214875461" sldId="584"/>
            <ac:picMk id="17" creationId="{3FE4AE41-4298-4B99-86C8-8ADACA1C5DE0}"/>
          </ac:picMkLst>
        </pc:picChg>
        <pc:picChg chg="add del mod">
          <ac:chgData name="Jonathan Loo" userId="d2d72d48b56f45d8" providerId="LiveId" clId="{B816A1F6-97B7-4ACD-A812-B0A1120B03B6}" dt="2020-11-25T20:23:30.285" v="51714" actId="478"/>
          <ac:picMkLst>
            <pc:docMk/>
            <pc:sldMk cId="2214875461" sldId="584"/>
            <ac:picMk id="18" creationId="{6934F921-2755-41F9-B095-E18B99204A8D}"/>
          </ac:picMkLst>
        </pc:picChg>
        <pc:picChg chg="add del mod">
          <ac:chgData name="Jonathan Loo" userId="d2d72d48b56f45d8" providerId="LiveId" clId="{B816A1F6-97B7-4ACD-A812-B0A1120B03B6}" dt="2020-11-25T20:23:30.285" v="51714" actId="478"/>
          <ac:picMkLst>
            <pc:docMk/>
            <pc:sldMk cId="2214875461" sldId="584"/>
            <ac:picMk id="19" creationId="{2C11D550-6D01-41F7-B12E-9FE0EDDFD47D}"/>
          </ac:picMkLst>
        </pc:picChg>
        <pc:picChg chg="add del mod">
          <ac:chgData name="Jonathan Loo" userId="d2d72d48b56f45d8" providerId="LiveId" clId="{B816A1F6-97B7-4ACD-A812-B0A1120B03B6}" dt="2020-11-25T20:23:17.326" v="51711" actId="478"/>
          <ac:picMkLst>
            <pc:docMk/>
            <pc:sldMk cId="2214875461" sldId="584"/>
            <ac:picMk id="20" creationId="{F4F0F823-ACED-4011-9C6B-954010ACBB09}"/>
          </ac:picMkLst>
        </pc:picChg>
        <pc:picChg chg="add del mod">
          <ac:chgData name="Jonathan Loo" userId="d2d72d48b56f45d8" providerId="LiveId" clId="{B816A1F6-97B7-4ACD-A812-B0A1120B03B6}" dt="2020-11-25T20:23:17.326" v="51711" actId="478"/>
          <ac:picMkLst>
            <pc:docMk/>
            <pc:sldMk cId="2214875461" sldId="584"/>
            <ac:picMk id="21" creationId="{1626D916-9D36-46B0-8C39-00C4072B878A}"/>
          </ac:picMkLst>
        </pc:picChg>
        <pc:picChg chg="add del mod">
          <ac:chgData name="Jonathan Loo" userId="d2d72d48b56f45d8" providerId="LiveId" clId="{B816A1F6-97B7-4ACD-A812-B0A1120B03B6}" dt="2020-11-25T20:23:17.326" v="51711" actId="478"/>
          <ac:picMkLst>
            <pc:docMk/>
            <pc:sldMk cId="2214875461" sldId="584"/>
            <ac:picMk id="22" creationId="{03138E8A-99E6-4013-8A46-7428CDEB9C0E}"/>
          </ac:picMkLst>
        </pc:picChg>
        <pc:picChg chg="add del mod">
          <ac:chgData name="Jonathan Loo" userId="d2d72d48b56f45d8" providerId="LiveId" clId="{B816A1F6-97B7-4ACD-A812-B0A1120B03B6}" dt="2020-11-25T20:23:17.326" v="51711" actId="478"/>
          <ac:picMkLst>
            <pc:docMk/>
            <pc:sldMk cId="2214875461" sldId="584"/>
            <ac:picMk id="23" creationId="{507B6E94-ED73-4631-8F0C-EBD3CD35E0A9}"/>
          </ac:picMkLst>
        </pc:picChg>
        <pc:picChg chg="add del mod">
          <ac:chgData name="Jonathan Loo" userId="d2d72d48b56f45d8" providerId="LiveId" clId="{B816A1F6-97B7-4ACD-A812-B0A1120B03B6}" dt="2020-11-25T20:23:17.326" v="51711" actId="478"/>
          <ac:picMkLst>
            <pc:docMk/>
            <pc:sldMk cId="2214875461" sldId="584"/>
            <ac:picMk id="26" creationId="{EF1652C1-6507-46FF-BF34-6913EC814372}"/>
          </ac:picMkLst>
        </pc:picChg>
        <pc:picChg chg="add del mod">
          <ac:chgData name="Jonathan Loo" userId="d2d72d48b56f45d8" providerId="LiveId" clId="{B816A1F6-97B7-4ACD-A812-B0A1120B03B6}" dt="2020-11-25T20:23:17.326" v="51711" actId="478"/>
          <ac:picMkLst>
            <pc:docMk/>
            <pc:sldMk cId="2214875461" sldId="584"/>
            <ac:picMk id="27" creationId="{1CC3D758-8F76-4DE2-9B19-590AA06DC66F}"/>
          </ac:picMkLst>
        </pc:picChg>
        <pc:picChg chg="add del mod">
          <ac:chgData name="Jonathan Loo" userId="d2d72d48b56f45d8" providerId="LiveId" clId="{B816A1F6-97B7-4ACD-A812-B0A1120B03B6}" dt="2020-11-25T20:23:17.326" v="51711" actId="478"/>
          <ac:picMkLst>
            <pc:docMk/>
            <pc:sldMk cId="2214875461" sldId="584"/>
            <ac:picMk id="28" creationId="{F904E9CD-F43F-4940-BA3B-0E080DA14099}"/>
          </ac:picMkLst>
        </pc:picChg>
        <pc:picChg chg="add del mod">
          <ac:chgData name="Jonathan Loo" userId="d2d72d48b56f45d8" providerId="LiveId" clId="{B816A1F6-97B7-4ACD-A812-B0A1120B03B6}" dt="2020-11-25T20:23:30.285" v="51714" actId="478"/>
          <ac:picMkLst>
            <pc:docMk/>
            <pc:sldMk cId="2214875461" sldId="584"/>
            <ac:picMk id="31" creationId="{F85BDBF1-8DFB-4024-B6FC-714BB87565A0}"/>
          </ac:picMkLst>
        </pc:picChg>
        <pc:picChg chg="add del mod">
          <ac:chgData name="Jonathan Loo" userId="d2d72d48b56f45d8" providerId="LiveId" clId="{B816A1F6-97B7-4ACD-A812-B0A1120B03B6}" dt="2020-11-25T20:29:28.849" v="51885" actId="478"/>
          <ac:picMkLst>
            <pc:docMk/>
            <pc:sldMk cId="2214875461" sldId="584"/>
            <ac:picMk id="32" creationId="{0DA75F7C-B1EC-4079-8DA9-7AF735AC0028}"/>
          </ac:picMkLst>
        </pc:picChg>
        <pc:picChg chg="add del mod">
          <ac:chgData name="Jonathan Loo" userId="d2d72d48b56f45d8" providerId="LiveId" clId="{B816A1F6-97B7-4ACD-A812-B0A1120B03B6}" dt="2020-11-25T20:23:17.326" v="51711" actId="478"/>
          <ac:picMkLst>
            <pc:docMk/>
            <pc:sldMk cId="2214875461" sldId="584"/>
            <ac:picMk id="33" creationId="{6EF8DC61-E488-4471-A6AE-3ACC7EDE71CD}"/>
          </ac:picMkLst>
        </pc:picChg>
        <pc:picChg chg="add del mod">
          <ac:chgData name="Jonathan Loo" userId="d2d72d48b56f45d8" providerId="LiveId" clId="{B816A1F6-97B7-4ACD-A812-B0A1120B03B6}" dt="2020-11-25T20:23:17.326" v="51711" actId="478"/>
          <ac:picMkLst>
            <pc:docMk/>
            <pc:sldMk cId="2214875461" sldId="584"/>
            <ac:picMk id="34" creationId="{F6EB5AD4-FB64-4D9E-B625-AE905FFB5A44}"/>
          </ac:picMkLst>
        </pc:picChg>
        <pc:picChg chg="add del mod">
          <ac:chgData name="Jonathan Loo" userId="d2d72d48b56f45d8" providerId="LiveId" clId="{B816A1F6-97B7-4ACD-A812-B0A1120B03B6}" dt="2020-11-25T20:29:28.849" v="51885" actId="478"/>
          <ac:picMkLst>
            <pc:docMk/>
            <pc:sldMk cId="2214875461" sldId="584"/>
            <ac:picMk id="36" creationId="{366D4E9C-AB77-481B-A638-FEC15F967FD5}"/>
          </ac:picMkLst>
        </pc:picChg>
        <pc:picChg chg="add del mod">
          <ac:chgData name="Jonathan Loo" userId="d2d72d48b56f45d8" providerId="LiveId" clId="{B816A1F6-97B7-4ACD-A812-B0A1120B03B6}" dt="2020-11-25T20:23:17.326" v="51711" actId="478"/>
          <ac:picMkLst>
            <pc:docMk/>
            <pc:sldMk cId="2214875461" sldId="584"/>
            <ac:picMk id="37" creationId="{2127D0A1-7171-4CE0-ACB5-94F1975AA8A1}"/>
          </ac:picMkLst>
        </pc:picChg>
        <pc:picChg chg="add del mod">
          <ac:chgData name="Jonathan Loo" userId="d2d72d48b56f45d8" providerId="LiveId" clId="{B816A1F6-97B7-4ACD-A812-B0A1120B03B6}" dt="2020-11-25T20:23:17.326" v="51711" actId="478"/>
          <ac:picMkLst>
            <pc:docMk/>
            <pc:sldMk cId="2214875461" sldId="584"/>
            <ac:picMk id="38" creationId="{734C6213-78ED-4854-873A-DF6CDC490370}"/>
          </ac:picMkLst>
        </pc:picChg>
        <pc:picChg chg="add del mod">
          <ac:chgData name="Jonathan Loo" userId="d2d72d48b56f45d8" providerId="LiveId" clId="{B816A1F6-97B7-4ACD-A812-B0A1120B03B6}" dt="2020-11-25T20:23:17.326" v="51711" actId="478"/>
          <ac:picMkLst>
            <pc:docMk/>
            <pc:sldMk cId="2214875461" sldId="584"/>
            <ac:picMk id="42" creationId="{9389BED1-5C21-41DF-810D-5694EFC6FEA0}"/>
          </ac:picMkLst>
        </pc:picChg>
        <pc:picChg chg="add del mod">
          <ac:chgData name="Jonathan Loo" userId="d2d72d48b56f45d8" providerId="LiveId" clId="{B816A1F6-97B7-4ACD-A812-B0A1120B03B6}" dt="2020-11-25T20:24:43.686" v="51745" actId="478"/>
          <ac:picMkLst>
            <pc:docMk/>
            <pc:sldMk cId="2214875461" sldId="584"/>
            <ac:picMk id="53" creationId="{6C1A4211-D4EC-4389-985F-3B6B42ABAFB4}"/>
          </ac:picMkLst>
        </pc:picChg>
        <pc:picChg chg="add del mod">
          <ac:chgData name="Jonathan Loo" userId="d2d72d48b56f45d8" providerId="LiveId" clId="{B816A1F6-97B7-4ACD-A812-B0A1120B03B6}" dt="2020-11-25T20:27:36.508" v="51855" actId="478"/>
          <ac:picMkLst>
            <pc:docMk/>
            <pc:sldMk cId="2214875461" sldId="584"/>
            <ac:picMk id="54" creationId="{2EA772F9-0F61-446A-A8AD-912A0B789D15}"/>
          </ac:picMkLst>
        </pc:picChg>
        <pc:picChg chg="add del mod">
          <ac:chgData name="Jonathan Loo" userId="d2d72d48b56f45d8" providerId="LiveId" clId="{B816A1F6-97B7-4ACD-A812-B0A1120B03B6}" dt="2020-11-25T20:23:17.326" v="51711" actId="478"/>
          <ac:picMkLst>
            <pc:docMk/>
            <pc:sldMk cId="2214875461" sldId="584"/>
            <ac:picMk id="82" creationId="{E6D4B0BD-E3F3-4EC1-8E55-D33C48FBC21B}"/>
          </ac:picMkLst>
        </pc:picChg>
        <pc:picChg chg="add del mod">
          <ac:chgData name="Jonathan Loo" userId="d2d72d48b56f45d8" providerId="LiveId" clId="{B816A1F6-97B7-4ACD-A812-B0A1120B03B6}" dt="2020-11-25T20:23:17.326" v="51711" actId="478"/>
          <ac:picMkLst>
            <pc:docMk/>
            <pc:sldMk cId="2214875461" sldId="584"/>
            <ac:picMk id="83" creationId="{D9934544-5EBA-4DE9-8D51-15FF01524D76}"/>
          </ac:picMkLst>
        </pc:picChg>
        <pc:picChg chg="add del mod">
          <ac:chgData name="Jonathan Loo" userId="d2d72d48b56f45d8" providerId="LiveId" clId="{B816A1F6-97B7-4ACD-A812-B0A1120B03B6}" dt="2020-11-25T20:23:30.285" v="51714" actId="478"/>
          <ac:picMkLst>
            <pc:docMk/>
            <pc:sldMk cId="2214875461" sldId="584"/>
            <ac:picMk id="88" creationId="{5C99D67D-FB27-4A60-8307-5821428B4B8D}"/>
          </ac:picMkLst>
        </pc:picChg>
        <pc:picChg chg="add del mod">
          <ac:chgData name="Jonathan Loo" userId="d2d72d48b56f45d8" providerId="LiveId" clId="{B816A1F6-97B7-4ACD-A812-B0A1120B03B6}" dt="2020-11-25T20:23:17.326" v="51711" actId="478"/>
          <ac:picMkLst>
            <pc:docMk/>
            <pc:sldMk cId="2214875461" sldId="584"/>
            <ac:picMk id="89" creationId="{F565AD5A-837D-4C98-8CA8-4960EA8C4183}"/>
          </ac:picMkLst>
        </pc:picChg>
        <pc:picChg chg="add del mod">
          <ac:chgData name="Jonathan Loo" userId="d2d72d48b56f45d8" providerId="LiveId" clId="{B816A1F6-97B7-4ACD-A812-B0A1120B03B6}" dt="2020-11-25T20:23:17.326" v="51711" actId="478"/>
          <ac:picMkLst>
            <pc:docMk/>
            <pc:sldMk cId="2214875461" sldId="584"/>
            <ac:picMk id="90" creationId="{4E867324-CE07-4958-8482-5BE5705D8DCC}"/>
          </ac:picMkLst>
        </pc:picChg>
        <pc:picChg chg="add del mod">
          <ac:chgData name="Jonathan Loo" userId="d2d72d48b56f45d8" providerId="LiveId" clId="{B816A1F6-97B7-4ACD-A812-B0A1120B03B6}" dt="2020-11-25T20:23:30.285" v="51714" actId="478"/>
          <ac:picMkLst>
            <pc:docMk/>
            <pc:sldMk cId="2214875461" sldId="584"/>
            <ac:picMk id="91" creationId="{0320B4A1-317F-40A1-8B94-4AB51E5522D6}"/>
          </ac:picMkLst>
        </pc:picChg>
        <pc:picChg chg="add del mod">
          <ac:chgData name="Jonathan Loo" userId="d2d72d48b56f45d8" providerId="LiveId" clId="{B816A1F6-97B7-4ACD-A812-B0A1120B03B6}" dt="2020-11-25T20:23:17.326" v="51711" actId="478"/>
          <ac:picMkLst>
            <pc:docMk/>
            <pc:sldMk cId="2214875461" sldId="584"/>
            <ac:picMk id="92" creationId="{61392E31-92D2-4063-8609-930197E9FBB4}"/>
          </ac:picMkLst>
        </pc:picChg>
        <pc:picChg chg="add del mod">
          <ac:chgData name="Jonathan Loo" userId="d2d72d48b56f45d8" providerId="LiveId" clId="{B816A1F6-97B7-4ACD-A812-B0A1120B03B6}" dt="2020-11-25T20:23:17.326" v="51711" actId="478"/>
          <ac:picMkLst>
            <pc:docMk/>
            <pc:sldMk cId="2214875461" sldId="584"/>
            <ac:picMk id="93" creationId="{E344F1F6-5A10-4184-AF9B-D76FFE8AC03C}"/>
          </ac:picMkLst>
        </pc:picChg>
        <pc:picChg chg="add del mod">
          <ac:chgData name="Jonathan Loo" userId="d2d72d48b56f45d8" providerId="LiveId" clId="{B816A1F6-97B7-4ACD-A812-B0A1120B03B6}" dt="2020-11-25T20:29:28.849" v="51885" actId="478"/>
          <ac:picMkLst>
            <pc:docMk/>
            <pc:sldMk cId="2214875461" sldId="584"/>
            <ac:picMk id="95" creationId="{46A6ADC3-BA16-4105-8EE7-C56CBAF3B4B9}"/>
          </ac:picMkLst>
        </pc:picChg>
        <pc:picChg chg="add del mod">
          <ac:chgData name="Jonathan Loo" userId="d2d72d48b56f45d8" providerId="LiveId" clId="{B816A1F6-97B7-4ACD-A812-B0A1120B03B6}" dt="2020-11-25T20:23:30.285" v="51714" actId="478"/>
          <ac:picMkLst>
            <pc:docMk/>
            <pc:sldMk cId="2214875461" sldId="584"/>
            <ac:picMk id="96" creationId="{A57E2E13-1119-4112-96B5-97CC23FC50EB}"/>
          </ac:picMkLst>
        </pc:picChg>
        <pc:picChg chg="add del mod">
          <ac:chgData name="Jonathan Loo" userId="d2d72d48b56f45d8" providerId="LiveId" clId="{B816A1F6-97B7-4ACD-A812-B0A1120B03B6}" dt="2020-11-25T20:23:17.326" v="51711" actId="478"/>
          <ac:picMkLst>
            <pc:docMk/>
            <pc:sldMk cId="2214875461" sldId="584"/>
            <ac:picMk id="97" creationId="{B7B2F815-44C6-4E97-8CC6-A8821F1C753A}"/>
          </ac:picMkLst>
        </pc:picChg>
        <pc:picChg chg="add del mod">
          <ac:chgData name="Jonathan Loo" userId="d2d72d48b56f45d8" providerId="LiveId" clId="{B816A1F6-97B7-4ACD-A812-B0A1120B03B6}" dt="2020-11-25T20:23:17.326" v="51711" actId="478"/>
          <ac:picMkLst>
            <pc:docMk/>
            <pc:sldMk cId="2214875461" sldId="584"/>
            <ac:picMk id="98" creationId="{FC862555-3D2C-4246-BFC9-0D9832E3A337}"/>
          </ac:picMkLst>
        </pc:picChg>
        <pc:picChg chg="add del mod ord">
          <ac:chgData name="Jonathan Loo" userId="d2d72d48b56f45d8" providerId="LiveId" clId="{B816A1F6-97B7-4ACD-A812-B0A1120B03B6}" dt="2020-11-25T20:29:28.849" v="51885" actId="478"/>
          <ac:picMkLst>
            <pc:docMk/>
            <pc:sldMk cId="2214875461" sldId="584"/>
            <ac:picMk id="104" creationId="{54B4C0C9-E13D-482D-832B-5AEA7E60E9DD}"/>
          </ac:picMkLst>
        </pc:picChg>
        <pc:picChg chg="del mod ord">
          <ac:chgData name="Jonathan Loo" userId="d2d72d48b56f45d8" providerId="LiveId" clId="{B816A1F6-97B7-4ACD-A812-B0A1120B03B6}" dt="2020-11-25T20:24:59.395" v="51793"/>
          <ac:picMkLst>
            <pc:docMk/>
            <pc:sldMk cId="2214875461" sldId="584"/>
            <ac:picMk id="106" creationId="{84E5A2AD-A6FF-4F55-A947-003D5D229785}"/>
          </ac:picMkLst>
        </pc:picChg>
        <pc:picChg chg="del mod ord">
          <ac:chgData name="Jonathan Loo" userId="d2d72d48b56f45d8" providerId="LiveId" clId="{B816A1F6-97B7-4ACD-A812-B0A1120B03B6}" dt="2020-11-25T20:28:19.282" v="51882" actId="478"/>
          <ac:picMkLst>
            <pc:docMk/>
            <pc:sldMk cId="2214875461" sldId="584"/>
            <ac:picMk id="108" creationId="{907E3E8A-73D5-4CD2-B689-04E838150048}"/>
          </ac:picMkLst>
        </pc:picChg>
        <pc:picChg chg="add del mod">
          <ac:chgData name="Jonathan Loo" userId="d2d72d48b56f45d8" providerId="LiveId" clId="{B816A1F6-97B7-4ACD-A812-B0A1120B03B6}" dt="2020-11-25T20:29:28.849" v="51885" actId="478"/>
          <ac:picMkLst>
            <pc:docMk/>
            <pc:sldMk cId="2214875461" sldId="584"/>
            <ac:picMk id="109" creationId="{BA630626-5C1B-45D7-A4ED-9EC87C04355E}"/>
          </ac:picMkLst>
        </pc:picChg>
        <pc:picChg chg="add del mod">
          <ac:chgData name="Jonathan Loo" userId="d2d72d48b56f45d8" providerId="LiveId" clId="{B816A1F6-97B7-4ACD-A812-B0A1120B03B6}" dt="2020-11-25T20:29:28.849" v="51885" actId="478"/>
          <ac:picMkLst>
            <pc:docMk/>
            <pc:sldMk cId="2214875461" sldId="584"/>
            <ac:picMk id="110" creationId="{FC290538-FE59-421B-942D-7CCC483645A6}"/>
          </ac:picMkLst>
        </pc:picChg>
        <pc:picChg chg="add del mod">
          <ac:chgData name="Jonathan Loo" userId="d2d72d48b56f45d8" providerId="LiveId" clId="{B816A1F6-97B7-4ACD-A812-B0A1120B03B6}" dt="2020-11-25T20:29:28.849" v="51885" actId="478"/>
          <ac:picMkLst>
            <pc:docMk/>
            <pc:sldMk cId="2214875461" sldId="584"/>
            <ac:picMk id="111" creationId="{005AA632-79AD-4ED1-8E19-B46D29599863}"/>
          </ac:picMkLst>
        </pc:picChg>
        <pc:picChg chg="add del mod">
          <ac:chgData name="Jonathan Loo" userId="d2d72d48b56f45d8" providerId="LiveId" clId="{B816A1F6-97B7-4ACD-A812-B0A1120B03B6}" dt="2020-11-25T20:29:28.849" v="51885" actId="478"/>
          <ac:picMkLst>
            <pc:docMk/>
            <pc:sldMk cId="2214875461" sldId="584"/>
            <ac:picMk id="112" creationId="{F063785B-90D8-4759-97D1-7180806D971E}"/>
          </ac:picMkLst>
        </pc:picChg>
        <pc:picChg chg="add del mod">
          <ac:chgData name="Jonathan Loo" userId="d2d72d48b56f45d8" providerId="LiveId" clId="{B816A1F6-97B7-4ACD-A812-B0A1120B03B6}" dt="2020-11-25T20:29:28.849" v="51885" actId="478"/>
          <ac:picMkLst>
            <pc:docMk/>
            <pc:sldMk cId="2214875461" sldId="584"/>
            <ac:picMk id="113" creationId="{1A42C11E-AD46-4713-A8B2-DA7E6B154BA8}"/>
          </ac:picMkLst>
        </pc:picChg>
        <pc:picChg chg="del mod ord">
          <ac:chgData name="Jonathan Loo" userId="d2d72d48b56f45d8" providerId="LiveId" clId="{B816A1F6-97B7-4ACD-A812-B0A1120B03B6}" dt="2020-11-25T20:29:28.849" v="51885" actId="478"/>
          <ac:picMkLst>
            <pc:docMk/>
            <pc:sldMk cId="2214875461" sldId="584"/>
            <ac:picMk id="115" creationId="{1605A7E7-3C50-445A-AF67-BE8C046965FB}"/>
          </ac:picMkLst>
        </pc:picChg>
        <pc:picChg chg="add del mod">
          <ac:chgData name="Jonathan Loo" userId="d2d72d48b56f45d8" providerId="LiveId" clId="{B816A1F6-97B7-4ACD-A812-B0A1120B03B6}" dt="2020-11-25T20:59:46.207" v="52345" actId="478"/>
          <ac:picMkLst>
            <pc:docMk/>
            <pc:sldMk cId="2214875461" sldId="584"/>
            <ac:picMk id="119" creationId="{A8D66AC1-43C6-4986-8775-43C95F5AD9C5}"/>
          </ac:picMkLst>
        </pc:picChg>
        <pc:picChg chg="add del mod">
          <ac:chgData name="Jonathan Loo" userId="d2d72d48b56f45d8" providerId="LiveId" clId="{B816A1F6-97B7-4ACD-A812-B0A1120B03B6}" dt="2020-11-25T20:59:46.207" v="52345" actId="478"/>
          <ac:picMkLst>
            <pc:docMk/>
            <pc:sldMk cId="2214875461" sldId="584"/>
            <ac:picMk id="120" creationId="{DA1DD29D-89C3-4E60-9C45-CD541BA519E3}"/>
          </ac:picMkLst>
        </pc:picChg>
        <pc:picChg chg="add mod">
          <ac:chgData name="Jonathan Loo" userId="d2d72d48b56f45d8" providerId="LiveId" clId="{B816A1F6-97B7-4ACD-A812-B0A1120B03B6}" dt="2020-11-25T21:00:35.758" v="52392" actId="1076"/>
          <ac:picMkLst>
            <pc:docMk/>
            <pc:sldMk cId="2214875461" sldId="584"/>
            <ac:picMk id="122" creationId="{C78C36AE-A27C-48FD-9100-4763C5B3048F}"/>
          </ac:picMkLst>
        </pc:picChg>
        <pc:picChg chg="add del mod">
          <ac:chgData name="Jonathan Loo" userId="d2d72d48b56f45d8" providerId="LiveId" clId="{B816A1F6-97B7-4ACD-A812-B0A1120B03B6}" dt="2020-11-25T20:48:32.301" v="52038" actId="478"/>
          <ac:picMkLst>
            <pc:docMk/>
            <pc:sldMk cId="2214875461" sldId="584"/>
            <ac:picMk id="124" creationId="{7A340226-E05C-48B4-9244-83945341416F}"/>
          </ac:picMkLst>
        </pc:picChg>
        <pc:picChg chg="add mod">
          <ac:chgData name="Jonathan Loo" userId="d2d72d48b56f45d8" providerId="LiveId" clId="{B816A1F6-97B7-4ACD-A812-B0A1120B03B6}" dt="2020-11-25T21:00:00.781" v="52379" actId="1036"/>
          <ac:picMkLst>
            <pc:docMk/>
            <pc:sldMk cId="2214875461" sldId="584"/>
            <ac:picMk id="126" creationId="{6C357B1D-19E5-4833-9097-67328250FC36}"/>
          </ac:picMkLst>
        </pc:picChg>
        <pc:picChg chg="add del mod">
          <ac:chgData name="Jonathan Loo" userId="d2d72d48b56f45d8" providerId="LiveId" clId="{B816A1F6-97B7-4ACD-A812-B0A1120B03B6}" dt="2020-11-25T20:30:20.187" v="51893" actId="478"/>
          <ac:picMkLst>
            <pc:docMk/>
            <pc:sldMk cId="2214875461" sldId="584"/>
            <ac:picMk id="127" creationId="{B1EF6965-18D9-4FBB-B592-C07C2348ECB9}"/>
          </ac:picMkLst>
        </pc:picChg>
        <pc:picChg chg="add mod">
          <ac:chgData name="Jonathan Loo" userId="d2d72d48b56f45d8" providerId="LiveId" clId="{B816A1F6-97B7-4ACD-A812-B0A1120B03B6}" dt="2020-11-25T21:00:00.781" v="52379" actId="1036"/>
          <ac:picMkLst>
            <pc:docMk/>
            <pc:sldMk cId="2214875461" sldId="584"/>
            <ac:picMk id="128" creationId="{CC46CE39-2200-4BBA-9544-3FE10BF470CF}"/>
          </ac:picMkLst>
        </pc:picChg>
        <pc:picChg chg="add del mod">
          <ac:chgData name="Jonathan Loo" userId="d2d72d48b56f45d8" providerId="LiveId" clId="{B816A1F6-97B7-4ACD-A812-B0A1120B03B6}" dt="2020-11-25T20:30:20.187" v="51893" actId="478"/>
          <ac:picMkLst>
            <pc:docMk/>
            <pc:sldMk cId="2214875461" sldId="584"/>
            <ac:picMk id="129" creationId="{AEE1F0C7-51BA-4AC4-A25F-BB1E5DB7311E}"/>
          </ac:picMkLst>
        </pc:picChg>
        <pc:picChg chg="add mod">
          <ac:chgData name="Jonathan Loo" userId="d2d72d48b56f45d8" providerId="LiveId" clId="{B816A1F6-97B7-4ACD-A812-B0A1120B03B6}" dt="2020-11-25T21:00:00.781" v="52379" actId="1036"/>
          <ac:picMkLst>
            <pc:docMk/>
            <pc:sldMk cId="2214875461" sldId="584"/>
            <ac:picMk id="130" creationId="{CD7C3782-E78C-4A22-9B6C-BABA2FEC123F}"/>
          </ac:picMkLst>
        </pc:picChg>
        <pc:picChg chg="add del mod">
          <ac:chgData name="Jonathan Loo" userId="d2d72d48b56f45d8" providerId="LiveId" clId="{B816A1F6-97B7-4ACD-A812-B0A1120B03B6}" dt="2020-11-25T20:30:20.187" v="51893" actId="478"/>
          <ac:picMkLst>
            <pc:docMk/>
            <pc:sldMk cId="2214875461" sldId="584"/>
            <ac:picMk id="131" creationId="{2ADC1AA7-1F9B-4636-B3C8-D1A6B4176472}"/>
          </ac:picMkLst>
        </pc:picChg>
        <pc:picChg chg="add del mod">
          <ac:chgData name="Jonathan Loo" userId="d2d72d48b56f45d8" providerId="LiveId" clId="{B816A1F6-97B7-4ACD-A812-B0A1120B03B6}" dt="2020-11-25T21:01:23.166" v="52560" actId="478"/>
          <ac:picMkLst>
            <pc:docMk/>
            <pc:sldMk cId="2214875461" sldId="584"/>
            <ac:picMk id="132" creationId="{4A65F7C9-A16C-42DF-8108-9AE6C8C1EFEB}"/>
          </ac:picMkLst>
        </pc:picChg>
        <pc:picChg chg="add del mod">
          <ac:chgData name="Jonathan Loo" userId="d2d72d48b56f45d8" providerId="LiveId" clId="{B816A1F6-97B7-4ACD-A812-B0A1120B03B6}" dt="2020-11-25T20:30:20.187" v="51893" actId="478"/>
          <ac:picMkLst>
            <pc:docMk/>
            <pc:sldMk cId="2214875461" sldId="584"/>
            <ac:picMk id="133" creationId="{9367778F-D64F-4347-BC2E-F702872CD524}"/>
          </ac:picMkLst>
        </pc:picChg>
        <pc:picChg chg="add del mod">
          <ac:chgData name="Jonathan Loo" userId="d2d72d48b56f45d8" providerId="LiveId" clId="{B816A1F6-97B7-4ACD-A812-B0A1120B03B6}" dt="2020-11-25T20:50:20.693" v="52135" actId="478"/>
          <ac:picMkLst>
            <pc:docMk/>
            <pc:sldMk cId="2214875461" sldId="584"/>
            <ac:picMk id="136" creationId="{9C6C8E92-930F-4136-97D6-5668BDD345D6}"/>
          </ac:picMkLst>
        </pc:picChg>
        <pc:picChg chg="add mod">
          <ac:chgData name="Jonathan Loo" userId="d2d72d48b56f45d8" providerId="LiveId" clId="{B816A1F6-97B7-4ACD-A812-B0A1120B03B6}" dt="2020-11-25T21:00:00.781" v="52379" actId="1036"/>
          <ac:picMkLst>
            <pc:docMk/>
            <pc:sldMk cId="2214875461" sldId="584"/>
            <ac:picMk id="137" creationId="{51C0B755-C7BF-44CD-A67A-99514A0AAD2C}"/>
          </ac:picMkLst>
        </pc:picChg>
        <pc:picChg chg="add del mod">
          <ac:chgData name="Jonathan Loo" userId="d2d72d48b56f45d8" providerId="LiveId" clId="{B816A1F6-97B7-4ACD-A812-B0A1120B03B6}" dt="2020-11-25T20:30:20.187" v="51893" actId="478"/>
          <ac:picMkLst>
            <pc:docMk/>
            <pc:sldMk cId="2214875461" sldId="584"/>
            <ac:picMk id="138" creationId="{50966AB4-68C6-498A-BFD2-AEA56B7D4EBB}"/>
          </ac:picMkLst>
        </pc:picChg>
        <pc:picChg chg="add del mod">
          <ac:chgData name="Jonathan Loo" userId="d2d72d48b56f45d8" providerId="LiveId" clId="{B816A1F6-97B7-4ACD-A812-B0A1120B03B6}" dt="2020-11-25T20:30:20.187" v="51893" actId="478"/>
          <ac:picMkLst>
            <pc:docMk/>
            <pc:sldMk cId="2214875461" sldId="584"/>
            <ac:picMk id="141" creationId="{FD47ECBD-29D6-41CA-A7F6-3826EDF702FE}"/>
          </ac:picMkLst>
        </pc:picChg>
        <pc:picChg chg="add del mod">
          <ac:chgData name="Jonathan Loo" userId="d2d72d48b56f45d8" providerId="LiveId" clId="{B816A1F6-97B7-4ACD-A812-B0A1120B03B6}" dt="2020-11-25T20:30:20.187" v="51893" actId="478"/>
          <ac:picMkLst>
            <pc:docMk/>
            <pc:sldMk cId="2214875461" sldId="584"/>
            <ac:picMk id="142" creationId="{E0A1611E-3C92-4894-9873-EF9BF05B756C}"/>
          </ac:picMkLst>
        </pc:picChg>
        <pc:picChg chg="add del mod">
          <ac:chgData name="Jonathan Loo" userId="d2d72d48b56f45d8" providerId="LiveId" clId="{B816A1F6-97B7-4ACD-A812-B0A1120B03B6}" dt="2020-11-25T20:30:20.187" v="51893" actId="478"/>
          <ac:picMkLst>
            <pc:docMk/>
            <pc:sldMk cId="2214875461" sldId="584"/>
            <ac:picMk id="143" creationId="{5E63E26D-66EF-4041-9B84-66E2077B5481}"/>
          </ac:picMkLst>
        </pc:picChg>
        <pc:picChg chg="add del mod">
          <ac:chgData name="Jonathan Loo" userId="d2d72d48b56f45d8" providerId="LiveId" clId="{B816A1F6-97B7-4ACD-A812-B0A1120B03B6}" dt="2020-11-25T20:30:20.187" v="51893" actId="478"/>
          <ac:picMkLst>
            <pc:docMk/>
            <pc:sldMk cId="2214875461" sldId="584"/>
            <ac:picMk id="144" creationId="{8A35017E-9DC2-48F1-B0D0-0BB5753EE8F9}"/>
          </ac:picMkLst>
        </pc:picChg>
        <pc:picChg chg="add mod">
          <ac:chgData name="Jonathan Loo" userId="d2d72d48b56f45d8" providerId="LiveId" clId="{B816A1F6-97B7-4ACD-A812-B0A1120B03B6}" dt="2020-11-25T21:00:00.781" v="52379" actId="1036"/>
          <ac:picMkLst>
            <pc:docMk/>
            <pc:sldMk cId="2214875461" sldId="584"/>
            <ac:picMk id="148" creationId="{593A5F66-FBCE-4A94-AB9B-2A1B8D91CE2C}"/>
          </ac:picMkLst>
        </pc:picChg>
        <pc:picChg chg="add mod">
          <ac:chgData name="Jonathan Loo" userId="d2d72d48b56f45d8" providerId="LiveId" clId="{B816A1F6-97B7-4ACD-A812-B0A1120B03B6}" dt="2020-11-25T21:00:00.781" v="52379" actId="1036"/>
          <ac:picMkLst>
            <pc:docMk/>
            <pc:sldMk cId="2214875461" sldId="584"/>
            <ac:picMk id="149" creationId="{5DE5E5A5-6E06-40E2-B3FE-CEC742272607}"/>
          </ac:picMkLst>
        </pc:picChg>
        <pc:picChg chg="add del mod">
          <ac:chgData name="Jonathan Loo" userId="d2d72d48b56f45d8" providerId="LiveId" clId="{B816A1F6-97B7-4ACD-A812-B0A1120B03B6}" dt="2020-11-25T20:48:30.354" v="52036" actId="478"/>
          <ac:picMkLst>
            <pc:docMk/>
            <pc:sldMk cId="2214875461" sldId="584"/>
            <ac:picMk id="150" creationId="{45C35CA0-4099-4859-A2A0-53057B18C48D}"/>
          </ac:picMkLst>
        </pc:picChg>
        <pc:picChg chg="add mod">
          <ac:chgData name="Jonathan Loo" userId="d2d72d48b56f45d8" providerId="LiveId" clId="{B816A1F6-97B7-4ACD-A812-B0A1120B03B6}" dt="2020-11-25T21:00:34.880" v="52391" actId="1076"/>
          <ac:picMkLst>
            <pc:docMk/>
            <pc:sldMk cId="2214875461" sldId="584"/>
            <ac:picMk id="154" creationId="{B3FDE571-9D1F-47E9-BA25-CC461FCE89D1}"/>
          </ac:picMkLst>
        </pc:picChg>
        <pc:picChg chg="add mod">
          <ac:chgData name="Jonathan Loo" userId="d2d72d48b56f45d8" providerId="LiveId" clId="{B816A1F6-97B7-4ACD-A812-B0A1120B03B6}" dt="2020-11-25T21:00:00.781" v="52379" actId="1036"/>
          <ac:picMkLst>
            <pc:docMk/>
            <pc:sldMk cId="2214875461" sldId="584"/>
            <ac:picMk id="165" creationId="{EEA82240-3128-47B4-B6A1-2B35C0CBC2BE}"/>
          </ac:picMkLst>
        </pc:picChg>
        <pc:picChg chg="add mod">
          <ac:chgData name="Jonathan Loo" userId="d2d72d48b56f45d8" providerId="LiveId" clId="{B816A1F6-97B7-4ACD-A812-B0A1120B03B6}" dt="2020-11-25T21:00:00.781" v="52379" actId="1036"/>
          <ac:picMkLst>
            <pc:docMk/>
            <pc:sldMk cId="2214875461" sldId="584"/>
            <ac:picMk id="166" creationId="{C249D594-1C2D-4DF3-ADBC-2ECBDE5ABA3A}"/>
          </ac:picMkLst>
        </pc:picChg>
        <pc:picChg chg="add mod">
          <ac:chgData name="Jonathan Loo" userId="d2d72d48b56f45d8" providerId="LiveId" clId="{B816A1F6-97B7-4ACD-A812-B0A1120B03B6}" dt="2020-11-25T21:01:50" v="52616" actId="1035"/>
          <ac:picMkLst>
            <pc:docMk/>
            <pc:sldMk cId="2214875461" sldId="584"/>
            <ac:picMk id="194" creationId="{7EEB83AD-9DAD-4FB0-866E-B0FAE7BD8912}"/>
          </ac:picMkLst>
        </pc:picChg>
        <pc:picChg chg="add mod">
          <ac:chgData name="Jonathan Loo" userId="d2d72d48b56f45d8" providerId="LiveId" clId="{B816A1F6-97B7-4ACD-A812-B0A1120B03B6}" dt="2020-11-25T21:01:50" v="52616" actId="1035"/>
          <ac:picMkLst>
            <pc:docMk/>
            <pc:sldMk cId="2214875461" sldId="584"/>
            <ac:picMk id="195" creationId="{1FF0A75F-164E-45A3-B0A0-7CD0233315C3}"/>
          </ac:picMkLst>
        </pc:picChg>
        <pc:picChg chg="add mod">
          <ac:chgData name="Jonathan Loo" userId="d2d72d48b56f45d8" providerId="LiveId" clId="{B816A1F6-97B7-4ACD-A812-B0A1120B03B6}" dt="2020-11-25T21:01:50" v="52616" actId="1035"/>
          <ac:picMkLst>
            <pc:docMk/>
            <pc:sldMk cId="2214875461" sldId="584"/>
            <ac:picMk id="200" creationId="{82ADFDD6-156A-427B-B7F2-905DE6AA9DE5}"/>
          </ac:picMkLst>
        </pc:picChg>
        <pc:picChg chg="add mod">
          <ac:chgData name="Jonathan Loo" userId="d2d72d48b56f45d8" providerId="LiveId" clId="{B816A1F6-97B7-4ACD-A812-B0A1120B03B6}" dt="2020-11-25T21:01:50" v="52616" actId="1035"/>
          <ac:picMkLst>
            <pc:docMk/>
            <pc:sldMk cId="2214875461" sldId="584"/>
            <ac:picMk id="201" creationId="{66DB1410-51E7-43E1-BC82-1C96963F5AC5}"/>
          </ac:picMkLst>
        </pc:picChg>
        <pc:picChg chg="add del mod">
          <ac:chgData name="Jonathan Loo" userId="d2d72d48b56f45d8" providerId="LiveId" clId="{B816A1F6-97B7-4ACD-A812-B0A1120B03B6}" dt="2020-11-25T21:00:50.485" v="52428" actId="478"/>
          <ac:picMkLst>
            <pc:docMk/>
            <pc:sldMk cId="2214875461" sldId="584"/>
            <ac:picMk id="202" creationId="{B49B8FE9-25D3-44FE-9202-0CB88C29A83D}"/>
          </ac:picMkLst>
        </pc:picChg>
        <pc:picChg chg="add mod">
          <ac:chgData name="Jonathan Loo" userId="d2d72d48b56f45d8" providerId="LiveId" clId="{B816A1F6-97B7-4ACD-A812-B0A1120B03B6}" dt="2020-11-25T21:01:50" v="52616" actId="1035"/>
          <ac:picMkLst>
            <pc:docMk/>
            <pc:sldMk cId="2214875461" sldId="584"/>
            <ac:picMk id="203" creationId="{93F2E22D-5B91-44D9-A4A8-9DAA41A220EF}"/>
          </ac:picMkLst>
        </pc:picChg>
        <pc:picChg chg="add mod">
          <ac:chgData name="Jonathan Loo" userId="d2d72d48b56f45d8" providerId="LiveId" clId="{B816A1F6-97B7-4ACD-A812-B0A1120B03B6}" dt="2020-11-25T21:01:50" v="52616" actId="1035"/>
          <ac:picMkLst>
            <pc:docMk/>
            <pc:sldMk cId="2214875461" sldId="584"/>
            <ac:picMk id="204" creationId="{FE3E5014-F8AE-46D5-A2DE-E2697BA25B2A}"/>
          </ac:picMkLst>
        </pc:picChg>
        <pc:picChg chg="add del mod">
          <ac:chgData name="Jonathan Loo" userId="d2d72d48b56f45d8" providerId="LiveId" clId="{B816A1F6-97B7-4ACD-A812-B0A1120B03B6}" dt="2020-11-25T21:00:59.068" v="52458" actId="478"/>
          <ac:picMkLst>
            <pc:docMk/>
            <pc:sldMk cId="2214875461" sldId="584"/>
            <ac:picMk id="205" creationId="{B5EC6CCD-FAAB-4046-A263-855ED2DFAFAB}"/>
          </ac:picMkLst>
        </pc:picChg>
        <pc:picChg chg="add del mod">
          <ac:chgData name="Jonathan Loo" userId="d2d72d48b56f45d8" providerId="LiveId" clId="{B816A1F6-97B7-4ACD-A812-B0A1120B03B6}" dt="2020-11-25T21:01:24.639" v="52563" actId="478"/>
          <ac:picMkLst>
            <pc:docMk/>
            <pc:sldMk cId="2214875461" sldId="584"/>
            <ac:picMk id="207" creationId="{DD339F8D-51AD-40A1-8F00-666111C7FA1B}"/>
          </ac:picMkLst>
        </pc:picChg>
        <pc:picChg chg="add del mod">
          <ac:chgData name="Jonathan Loo" userId="d2d72d48b56f45d8" providerId="LiveId" clId="{B816A1F6-97B7-4ACD-A812-B0A1120B03B6}" dt="2020-11-25T21:01:24.639" v="52563" actId="478"/>
          <ac:picMkLst>
            <pc:docMk/>
            <pc:sldMk cId="2214875461" sldId="584"/>
            <ac:picMk id="208" creationId="{A7B25AB0-17AE-45DB-8114-099B5AED5717}"/>
          </ac:picMkLst>
        </pc:picChg>
        <pc:picChg chg="add del mod">
          <ac:chgData name="Jonathan Loo" userId="d2d72d48b56f45d8" providerId="LiveId" clId="{B816A1F6-97B7-4ACD-A812-B0A1120B03B6}" dt="2020-11-25T21:01:24.639" v="52563" actId="478"/>
          <ac:picMkLst>
            <pc:docMk/>
            <pc:sldMk cId="2214875461" sldId="584"/>
            <ac:picMk id="209" creationId="{428F8EFF-B337-45D7-9C50-2DE3A97C1E2D}"/>
          </ac:picMkLst>
        </pc:picChg>
        <pc:picChg chg="add del mod">
          <ac:chgData name="Jonathan Loo" userId="d2d72d48b56f45d8" providerId="LiveId" clId="{B816A1F6-97B7-4ACD-A812-B0A1120B03B6}" dt="2020-11-25T21:01:16.098" v="52484" actId="478"/>
          <ac:picMkLst>
            <pc:docMk/>
            <pc:sldMk cId="2214875461" sldId="584"/>
            <ac:picMk id="210" creationId="{C00CA48D-E687-4566-9238-0BB82E53C1A2}"/>
          </ac:picMkLst>
        </pc:picChg>
        <pc:picChg chg="add del mod">
          <ac:chgData name="Jonathan Loo" userId="d2d72d48b56f45d8" providerId="LiveId" clId="{B816A1F6-97B7-4ACD-A812-B0A1120B03B6}" dt="2020-11-25T20:30:08.822" v="51887" actId="478"/>
          <ac:picMkLst>
            <pc:docMk/>
            <pc:sldMk cId="2214875461" sldId="584"/>
            <ac:picMk id="215" creationId="{648CCDF7-1CCD-4023-97BE-18BC8B27FFDA}"/>
          </ac:picMkLst>
        </pc:picChg>
        <pc:picChg chg="add del mod">
          <ac:chgData name="Jonathan Loo" userId="d2d72d48b56f45d8" providerId="LiveId" clId="{B816A1F6-97B7-4ACD-A812-B0A1120B03B6}" dt="2020-11-25T20:30:09.480" v="51888" actId="478"/>
          <ac:picMkLst>
            <pc:docMk/>
            <pc:sldMk cId="2214875461" sldId="584"/>
            <ac:picMk id="217" creationId="{F7103596-603F-402A-A3BE-70B4F98E6F1C}"/>
          </ac:picMkLst>
        </pc:picChg>
        <pc:picChg chg="del mod">
          <ac:chgData name="Jonathan Loo" userId="d2d72d48b56f45d8" providerId="LiveId" clId="{B816A1F6-97B7-4ACD-A812-B0A1120B03B6}" dt="2020-11-25T20:41:33.830" v="51923" actId="478"/>
          <ac:picMkLst>
            <pc:docMk/>
            <pc:sldMk cId="2214875461" sldId="584"/>
            <ac:picMk id="219" creationId="{06676CDF-6C84-4BAF-B41B-CCC3694333FC}"/>
          </ac:picMkLst>
        </pc:picChg>
        <pc:picChg chg="del mod ord">
          <ac:chgData name="Jonathan Loo" userId="d2d72d48b56f45d8" providerId="LiveId" clId="{B816A1F6-97B7-4ACD-A812-B0A1120B03B6}" dt="2020-11-25T20:42:08.976" v="51941" actId="478"/>
          <ac:picMkLst>
            <pc:docMk/>
            <pc:sldMk cId="2214875461" sldId="584"/>
            <ac:picMk id="221" creationId="{5BD1D8D0-776B-4314-912B-FDA05D9E71CF}"/>
          </ac:picMkLst>
        </pc:picChg>
        <pc:picChg chg="del mod ord">
          <ac:chgData name="Jonathan Loo" userId="d2d72d48b56f45d8" providerId="LiveId" clId="{B816A1F6-97B7-4ACD-A812-B0A1120B03B6}" dt="2020-11-25T20:42:22.999" v="51958" actId="478"/>
          <ac:picMkLst>
            <pc:docMk/>
            <pc:sldMk cId="2214875461" sldId="584"/>
            <ac:picMk id="223" creationId="{21AFC85E-6F36-48CB-B33F-D97B0B3A1D36}"/>
          </ac:picMkLst>
        </pc:picChg>
        <pc:picChg chg="del mod ord">
          <ac:chgData name="Jonathan Loo" userId="d2d72d48b56f45d8" providerId="LiveId" clId="{B816A1F6-97B7-4ACD-A812-B0A1120B03B6}" dt="2020-11-25T20:42:34.453" v="51975" actId="478"/>
          <ac:picMkLst>
            <pc:docMk/>
            <pc:sldMk cId="2214875461" sldId="584"/>
            <ac:picMk id="225" creationId="{402BD93D-A7D3-459A-A142-962791F7A12A}"/>
          </ac:picMkLst>
        </pc:picChg>
        <pc:picChg chg="del mod ord">
          <ac:chgData name="Jonathan Loo" userId="d2d72d48b56f45d8" providerId="LiveId" clId="{B816A1F6-97B7-4ACD-A812-B0A1120B03B6}" dt="2020-11-25T20:42:56.533" v="51993" actId="478"/>
          <ac:picMkLst>
            <pc:docMk/>
            <pc:sldMk cId="2214875461" sldId="584"/>
            <ac:picMk id="227" creationId="{7A87437B-85A4-4F54-8E50-193BE1642A7D}"/>
          </ac:picMkLst>
        </pc:picChg>
        <pc:picChg chg="del mod ord">
          <ac:chgData name="Jonathan Loo" userId="d2d72d48b56f45d8" providerId="LiveId" clId="{B816A1F6-97B7-4ACD-A812-B0A1120B03B6}" dt="2020-11-25T20:46:12.326" v="52012" actId="478"/>
          <ac:picMkLst>
            <pc:docMk/>
            <pc:sldMk cId="2214875461" sldId="584"/>
            <ac:picMk id="229" creationId="{EF8C09BF-7B4D-4BEF-B9C5-C509B67CD2DF}"/>
          </ac:picMkLst>
        </pc:picChg>
        <pc:picChg chg="del mod ord">
          <ac:chgData name="Jonathan Loo" userId="d2d72d48b56f45d8" providerId="LiveId" clId="{B816A1F6-97B7-4ACD-A812-B0A1120B03B6}" dt="2020-11-25T20:46:25.368" v="52029" actId="478"/>
          <ac:picMkLst>
            <pc:docMk/>
            <pc:sldMk cId="2214875461" sldId="584"/>
            <ac:picMk id="231" creationId="{E501DA07-025B-48D3-AB4A-E0193F67F597}"/>
          </ac:picMkLst>
        </pc:picChg>
        <pc:picChg chg="mod ord">
          <ac:chgData name="Jonathan Loo" userId="d2d72d48b56f45d8" providerId="LiveId" clId="{B816A1F6-97B7-4ACD-A812-B0A1120B03B6}" dt="2020-11-25T21:00:05.565" v="52382" actId="1076"/>
          <ac:picMkLst>
            <pc:docMk/>
            <pc:sldMk cId="2214875461" sldId="584"/>
            <ac:picMk id="233" creationId="{B95EBC3C-3C7A-4E36-87CE-2B9EE96E74F7}"/>
          </ac:picMkLst>
        </pc:picChg>
        <pc:picChg chg="add mod">
          <ac:chgData name="Jonathan Loo" userId="d2d72d48b56f45d8" providerId="LiveId" clId="{B816A1F6-97B7-4ACD-A812-B0A1120B03B6}" dt="2020-11-25T20:59:52.709" v="52349" actId="1076"/>
          <ac:picMkLst>
            <pc:docMk/>
            <pc:sldMk cId="2214875461" sldId="584"/>
            <ac:picMk id="234" creationId="{93DEA784-A732-42C3-85C2-F522342519C3}"/>
          </ac:picMkLst>
        </pc:picChg>
        <pc:picChg chg="mod ord">
          <ac:chgData name="Jonathan Loo" userId="d2d72d48b56f45d8" providerId="LiveId" clId="{B816A1F6-97B7-4ACD-A812-B0A1120B03B6}" dt="2020-11-25T21:00:33.753" v="52390" actId="1076"/>
          <ac:picMkLst>
            <pc:docMk/>
            <pc:sldMk cId="2214875461" sldId="584"/>
            <ac:picMk id="236" creationId="{BB57B919-E1E4-4AF9-AF98-239BB8E67DFF}"/>
          </ac:picMkLst>
        </pc:picChg>
        <pc:picChg chg="del mod">
          <ac:chgData name="Jonathan Loo" userId="d2d72d48b56f45d8" providerId="LiveId" clId="{B816A1F6-97B7-4ACD-A812-B0A1120B03B6}" dt="2020-11-25T20:53:39.109" v="52164" actId="478"/>
          <ac:picMkLst>
            <pc:docMk/>
            <pc:sldMk cId="2214875461" sldId="584"/>
            <ac:picMk id="238" creationId="{FE7902E5-572C-4D32-9BE7-47134FFFC617}"/>
          </ac:picMkLst>
        </pc:picChg>
        <pc:picChg chg="del mod ord">
          <ac:chgData name="Jonathan Loo" userId="d2d72d48b56f45d8" providerId="LiveId" clId="{B816A1F6-97B7-4ACD-A812-B0A1120B03B6}" dt="2020-11-25T20:53:50.098" v="52180" actId="478"/>
          <ac:picMkLst>
            <pc:docMk/>
            <pc:sldMk cId="2214875461" sldId="584"/>
            <ac:picMk id="240" creationId="{22321CB6-B6FC-4B95-B84E-BDB38E792CD8}"/>
          </ac:picMkLst>
        </pc:picChg>
        <pc:picChg chg="del mod ord">
          <ac:chgData name="Jonathan Loo" userId="d2d72d48b56f45d8" providerId="LiveId" clId="{B816A1F6-97B7-4ACD-A812-B0A1120B03B6}" dt="2020-11-25T20:54:05.882" v="52200" actId="478"/>
          <ac:picMkLst>
            <pc:docMk/>
            <pc:sldMk cId="2214875461" sldId="584"/>
            <ac:picMk id="242" creationId="{306BC497-53E2-4027-9F91-F79C5D9D0548}"/>
          </ac:picMkLst>
        </pc:picChg>
        <pc:picChg chg="del mod ord">
          <ac:chgData name="Jonathan Loo" userId="d2d72d48b56f45d8" providerId="LiveId" clId="{B816A1F6-97B7-4ACD-A812-B0A1120B03B6}" dt="2020-11-25T20:54:17.050" v="52217" actId="478"/>
          <ac:picMkLst>
            <pc:docMk/>
            <pc:sldMk cId="2214875461" sldId="584"/>
            <ac:picMk id="244" creationId="{5BBE80E3-E38A-402D-A077-4A6087D119B4}"/>
          </ac:picMkLst>
        </pc:picChg>
        <pc:picChg chg="del mod ord">
          <ac:chgData name="Jonathan Loo" userId="d2d72d48b56f45d8" providerId="LiveId" clId="{B816A1F6-97B7-4ACD-A812-B0A1120B03B6}" dt="2020-11-25T20:54:24.724" v="52234" actId="478"/>
          <ac:picMkLst>
            <pc:docMk/>
            <pc:sldMk cId="2214875461" sldId="584"/>
            <ac:picMk id="246" creationId="{280E59AB-7CC2-431F-BF39-A305FF250274}"/>
          </ac:picMkLst>
        </pc:picChg>
        <pc:picChg chg="del mod ord">
          <ac:chgData name="Jonathan Loo" userId="d2d72d48b56f45d8" providerId="LiveId" clId="{B816A1F6-97B7-4ACD-A812-B0A1120B03B6}" dt="2020-11-25T20:54:46.809" v="52251" actId="478"/>
          <ac:picMkLst>
            <pc:docMk/>
            <pc:sldMk cId="2214875461" sldId="584"/>
            <ac:picMk id="248" creationId="{9BB9BF7A-D955-493A-A5E8-EA7B66CACED7}"/>
          </ac:picMkLst>
        </pc:picChg>
        <pc:picChg chg="del mod ord">
          <ac:chgData name="Jonathan Loo" userId="d2d72d48b56f45d8" providerId="LiveId" clId="{B816A1F6-97B7-4ACD-A812-B0A1120B03B6}" dt="2020-11-25T20:54:55.475" v="52268" actId="478"/>
          <ac:picMkLst>
            <pc:docMk/>
            <pc:sldMk cId="2214875461" sldId="584"/>
            <ac:picMk id="250" creationId="{9A25011A-EE30-48D3-B80E-6222C93E0978}"/>
          </ac:picMkLst>
        </pc:picChg>
        <pc:picChg chg="del mod ord">
          <ac:chgData name="Jonathan Loo" userId="d2d72d48b56f45d8" providerId="LiveId" clId="{B816A1F6-97B7-4ACD-A812-B0A1120B03B6}" dt="2020-11-25T20:55:02.748" v="52285" actId="478"/>
          <ac:picMkLst>
            <pc:docMk/>
            <pc:sldMk cId="2214875461" sldId="584"/>
            <ac:picMk id="252" creationId="{4A2897AA-7ED9-4093-8C55-79B3DA86570B}"/>
          </ac:picMkLst>
        </pc:picChg>
        <pc:picChg chg="del mod ord">
          <ac:chgData name="Jonathan Loo" userId="d2d72d48b56f45d8" providerId="LiveId" clId="{B816A1F6-97B7-4ACD-A812-B0A1120B03B6}" dt="2020-11-25T20:55:31.518" v="52302" actId="478"/>
          <ac:picMkLst>
            <pc:docMk/>
            <pc:sldMk cId="2214875461" sldId="584"/>
            <ac:picMk id="254" creationId="{1E44162B-4171-4989-9780-6497ECB35CD3}"/>
          </ac:picMkLst>
        </pc:picChg>
        <pc:picChg chg="mod ord">
          <ac:chgData name="Jonathan Loo" userId="d2d72d48b56f45d8" providerId="LiveId" clId="{B816A1F6-97B7-4ACD-A812-B0A1120B03B6}" dt="2020-11-25T21:02:24.357" v="52621" actId="164"/>
          <ac:picMkLst>
            <pc:docMk/>
            <pc:sldMk cId="2214875461" sldId="584"/>
            <ac:picMk id="256" creationId="{BFA265E2-4418-4335-993A-D87E0A4D7874}"/>
          </ac:picMkLst>
        </pc:picChg>
        <pc:picChg chg="add del mod">
          <ac:chgData name="Jonathan Loo" userId="d2d72d48b56f45d8" providerId="LiveId" clId="{B816A1F6-97B7-4ACD-A812-B0A1120B03B6}" dt="2020-11-25T20:59:24.335" v="52322" actId="478"/>
          <ac:picMkLst>
            <pc:docMk/>
            <pc:sldMk cId="2214875461" sldId="584"/>
            <ac:picMk id="257" creationId="{37361801-B1B7-4670-9F2F-6932231E0F97}"/>
          </ac:picMkLst>
        </pc:picChg>
        <pc:picChg chg="del mod ord">
          <ac:chgData name="Jonathan Loo" userId="d2d72d48b56f45d8" providerId="LiveId" clId="{B816A1F6-97B7-4ACD-A812-B0A1120B03B6}" dt="2020-11-25T20:59:39.020" v="52339" actId="478"/>
          <ac:picMkLst>
            <pc:docMk/>
            <pc:sldMk cId="2214875461" sldId="584"/>
            <ac:picMk id="259" creationId="{6E4613CD-8C4A-4CA4-960C-F9103B2C3949}"/>
          </ac:picMkLst>
        </pc:picChg>
        <pc:picChg chg="mod ord">
          <ac:chgData name="Jonathan Loo" userId="d2d72d48b56f45d8" providerId="LiveId" clId="{B816A1F6-97B7-4ACD-A812-B0A1120B03B6}" dt="2020-11-25T21:02:24.357" v="52621" actId="164"/>
          <ac:picMkLst>
            <pc:docMk/>
            <pc:sldMk cId="2214875461" sldId="584"/>
            <ac:picMk id="261" creationId="{04D687A7-53DC-4C20-8E82-BB809C037A37}"/>
          </ac:picMkLst>
        </pc:picChg>
        <pc:picChg chg="mod ord">
          <ac:chgData name="Jonathan Loo" userId="d2d72d48b56f45d8" providerId="LiveId" clId="{B816A1F6-97B7-4ACD-A812-B0A1120B03B6}" dt="2020-11-25T21:01:50" v="52616" actId="1035"/>
          <ac:picMkLst>
            <pc:docMk/>
            <pc:sldMk cId="2214875461" sldId="584"/>
            <ac:picMk id="263" creationId="{F0428E8A-B3A4-462B-9A7C-A89EF23A76DF}"/>
          </ac:picMkLst>
        </pc:picChg>
        <pc:picChg chg="mod ord">
          <ac:chgData name="Jonathan Loo" userId="d2d72d48b56f45d8" providerId="LiveId" clId="{B816A1F6-97B7-4ACD-A812-B0A1120B03B6}" dt="2020-11-25T21:01:50" v="52616" actId="1035"/>
          <ac:picMkLst>
            <pc:docMk/>
            <pc:sldMk cId="2214875461" sldId="584"/>
            <ac:picMk id="265" creationId="{91BDEE3F-5FE3-4810-AE84-40D369F35FB5}"/>
          </ac:picMkLst>
        </pc:picChg>
        <pc:picChg chg="del mod ord">
          <ac:chgData name="Jonathan Loo" userId="d2d72d48b56f45d8" providerId="LiveId" clId="{B816A1F6-97B7-4ACD-A812-B0A1120B03B6}" dt="2020-11-25T21:01:24.639" v="52563" actId="478"/>
          <ac:picMkLst>
            <pc:docMk/>
            <pc:sldMk cId="2214875461" sldId="584"/>
            <ac:picMk id="267" creationId="{6AE57E57-0565-4EB0-B06D-338C067BC610}"/>
          </ac:picMkLst>
        </pc:picChg>
        <pc:picChg chg="mod ord">
          <ac:chgData name="Jonathan Loo" userId="d2d72d48b56f45d8" providerId="LiveId" clId="{B816A1F6-97B7-4ACD-A812-B0A1120B03B6}" dt="2020-11-25T21:01:23.168" v="52562" actId="962"/>
          <ac:picMkLst>
            <pc:docMk/>
            <pc:sldMk cId="2214875461" sldId="584"/>
            <ac:picMk id="269" creationId="{C88BFDE2-D5CE-4344-8933-3DC83F1B9570}"/>
          </ac:picMkLst>
        </pc:picChg>
        <pc:picChg chg="add del mod">
          <ac:chgData name="Jonathan Loo" userId="d2d72d48b56f45d8" providerId="LiveId" clId="{B816A1F6-97B7-4ACD-A812-B0A1120B03B6}" dt="2020-11-25T21:02:48.827" v="52636" actId="478"/>
          <ac:picMkLst>
            <pc:docMk/>
            <pc:sldMk cId="2214875461" sldId="584"/>
            <ac:picMk id="271" creationId="{2B0A1208-490A-45A7-9C6D-C2126122D6F9}"/>
          </ac:picMkLst>
        </pc:picChg>
        <pc:picChg chg="del mod ord">
          <ac:chgData name="Jonathan Loo" userId="d2d72d48b56f45d8" providerId="LiveId" clId="{B816A1F6-97B7-4ACD-A812-B0A1120B03B6}" dt="2020-11-25T21:03:49.748" v="52653" actId="478"/>
          <ac:picMkLst>
            <pc:docMk/>
            <pc:sldMk cId="2214875461" sldId="584"/>
            <ac:picMk id="273" creationId="{7ACB709E-2EE7-4134-974A-E521DEA7BD99}"/>
          </ac:picMkLst>
        </pc:picChg>
        <pc:picChg chg="del mod ord">
          <ac:chgData name="Jonathan Loo" userId="d2d72d48b56f45d8" providerId="LiveId" clId="{B816A1F6-97B7-4ACD-A812-B0A1120B03B6}" dt="2020-11-25T21:04:23.726" v="52670" actId="478"/>
          <ac:picMkLst>
            <pc:docMk/>
            <pc:sldMk cId="2214875461" sldId="584"/>
            <ac:picMk id="275" creationId="{1BE37647-2C33-4037-B908-26561187AE71}"/>
          </ac:picMkLst>
        </pc:picChg>
        <pc:picChg chg="del mod ord">
          <ac:chgData name="Jonathan Loo" userId="d2d72d48b56f45d8" providerId="LiveId" clId="{B816A1F6-97B7-4ACD-A812-B0A1120B03B6}" dt="2020-11-25T21:04:34.693" v="52685" actId="478"/>
          <ac:picMkLst>
            <pc:docMk/>
            <pc:sldMk cId="2214875461" sldId="584"/>
            <ac:picMk id="277" creationId="{CA5B2707-74D3-4ADB-8116-3FC0205D94A2}"/>
          </ac:picMkLst>
        </pc:picChg>
        <pc:picChg chg="del mod ord">
          <ac:chgData name="Jonathan Loo" userId="d2d72d48b56f45d8" providerId="LiveId" clId="{B816A1F6-97B7-4ACD-A812-B0A1120B03B6}" dt="2020-11-25T21:17:45.812" v="52703" actId="478"/>
          <ac:picMkLst>
            <pc:docMk/>
            <pc:sldMk cId="2214875461" sldId="584"/>
            <ac:picMk id="279" creationId="{B90DAF1D-CCF3-4E09-8001-D408B171FC7B}"/>
          </ac:picMkLst>
        </pc:picChg>
        <pc:picChg chg="del mod ord">
          <ac:chgData name="Jonathan Loo" userId="d2d72d48b56f45d8" providerId="LiveId" clId="{B816A1F6-97B7-4ACD-A812-B0A1120B03B6}" dt="2020-11-25T21:17:59.911" v="52720" actId="478"/>
          <ac:picMkLst>
            <pc:docMk/>
            <pc:sldMk cId="2214875461" sldId="584"/>
            <ac:picMk id="281" creationId="{342EF045-0624-4D72-84AF-7812E46596A2}"/>
          </ac:picMkLst>
        </pc:picChg>
        <pc:picChg chg="del mod ord">
          <ac:chgData name="Jonathan Loo" userId="d2d72d48b56f45d8" providerId="LiveId" clId="{B816A1F6-97B7-4ACD-A812-B0A1120B03B6}" dt="2020-11-25T21:18:09.110" v="52736" actId="478"/>
          <ac:picMkLst>
            <pc:docMk/>
            <pc:sldMk cId="2214875461" sldId="584"/>
            <ac:picMk id="283" creationId="{1D574656-0DA6-4F4F-A877-BC1DF9F3F53F}"/>
          </ac:picMkLst>
        </pc:picChg>
        <pc:picChg chg="del mod ord">
          <ac:chgData name="Jonathan Loo" userId="d2d72d48b56f45d8" providerId="LiveId" clId="{B816A1F6-97B7-4ACD-A812-B0A1120B03B6}" dt="2020-11-25T21:18:57.278" v="52754" actId="478"/>
          <ac:picMkLst>
            <pc:docMk/>
            <pc:sldMk cId="2214875461" sldId="584"/>
            <ac:picMk id="285" creationId="{1B3D72A1-09BC-4999-9E25-1D0338F2CA26}"/>
          </ac:picMkLst>
        </pc:picChg>
        <pc:picChg chg="mod ord">
          <ac:chgData name="Jonathan Loo" userId="d2d72d48b56f45d8" providerId="LiveId" clId="{B816A1F6-97B7-4ACD-A812-B0A1120B03B6}" dt="2020-11-25T21:19:05.231" v="52757" actId="1076"/>
          <ac:picMkLst>
            <pc:docMk/>
            <pc:sldMk cId="2214875461" sldId="584"/>
            <ac:picMk id="287" creationId="{05D16DCE-BC83-4A07-A3DE-A24BA7451A65}"/>
          </ac:picMkLst>
        </pc:picChg>
        <pc:cxnChg chg="add del mod">
          <ac:chgData name="Jonathan Loo" userId="d2d72d48b56f45d8" providerId="LiveId" clId="{B816A1F6-97B7-4ACD-A812-B0A1120B03B6}" dt="2020-11-25T20:23:17.326" v="51711" actId="478"/>
          <ac:cxnSpMkLst>
            <pc:docMk/>
            <pc:sldMk cId="2214875461" sldId="584"/>
            <ac:cxnSpMk id="15" creationId="{BB1635C6-A296-4F2F-B7F7-E4531BE0C898}"/>
          </ac:cxnSpMkLst>
        </pc:cxnChg>
        <pc:cxnChg chg="add del mod">
          <ac:chgData name="Jonathan Loo" userId="d2d72d48b56f45d8" providerId="LiveId" clId="{B816A1F6-97B7-4ACD-A812-B0A1120B03B6}" dt="2020-11-25T20:23:17.326" v="51711" actId="478"/>
          <ac:cxnSpMkLst>
            <pc:docMk/>
            <pc:sldMk cId="2214875461" sldId="584"/>
            <ac:cxnSpMk id="29" creationId="{25322CE8-3D85-46F8-8769-7DCF81D8BA26}"/>
          </ac:cxnSpMkLst>
        </pc:cxnChg>
        <pc:cxnChg chg="add del mod">
          <ac:chgData name="Jonathan Loo" userId="d2d72d48b56f45d8" providerId="LiveId" clId="{B816A1F6-97B7-4ACD-A812-B0A1120B03B6}" dt="2020-11-25T20:23:17.326" v="51711" actId="478"/>
          <ac:cxnSpMkLst>
            <pc:docMk/>
            <pc:sldMk cId="2214875461" sldId="584"/>
            <ac:cxnSpMk id="30" creationId="{C97A6F2B-E1A8-42CB-8251-0CA8B29AA9A3}"/>
          </ac:cxnSpMkLst>
        </pc:cxnChg>
        <pc:cxnChg chg="add del mod">
          <ac:chgData name="Jonathan Loo" userId="d2d72d48b56f45d8" providerId="LiveId" clId="{B816A1F6-97B7-4ACD-A812-B0A1120B03B6}" dt="2020-11-25T20:29:28.849" v="51885" actId="478"/>
          <ac:cxnSpMkLst>
            <pc:docMk/>
            <pc:sldMk cId="2214875461" sldId="584"/>
            <ac:cxnSpMk id="39" creationId="{DC639B27-35C9-4D5D-825D-8898830DF6D5}"/>
          </ac:cxnSpMkLst>
        </pc:cxnChg>
        <pc:cxnChg chg="add del mod">
          <ac:chgData name="Jonathan Loo" userId="d2d72d48b56f45d8" providerId="LiveId" clId="{B816A1F6-97B7-4ACD-A812-B0A1120B03B6}" dt="2020-11-25T20:23:17.326" v="51711" actId="478"/>
          <ac:cxnSpMkLst>
            <pc:docMk/>
            <pc:sldMk cId="2214875461" sldId="584"/>
            <ac:cxnSpMk id="40" creationId="{909AF2AF-EB15-423A-998E-179E107EAD45}"/>
          </ac:cxnSpMkLst>
        </pc:cxnChg>
        <pc:cxnChg chg="add del mod">
          <ac:chgData name="Jonathan Loo" userId="d2d72d48b56f45d8" providerId="LiveId" clId="{B816A1F6-97B7-4ACD-A812-B0A1120B03B6}" dt="2020-11-25T20:23:17.326" v="51711" actId="478"/>
          <ac:cxnSpMkLst>
            <pc:docMk/>
            <pc:sldMk cId="2214875461" sldId="584"/>
            <ac:cxnSpMk id="41" creationId="{07DDD4B4-4C40-4FE2-8DF4-5F8909B803F4}"/>
          </ac:cxnSpMkLst>
        </pc:cxnChg>
        <pc:cxnChg chg="add del mod">
          <ac:chgData name="Jonathan Loo" userId="d2d72d48b56f45d8" providerId="LiveId" clId="{B816A1F6-97B7-4ACD-A812-B0A1120B03B6}" dt="2020-11-25T20:23:26.333" v="51713" actId="478"/>
          <ac:cxnSpMkLst>
            <pc:docMk/>
            <pc:sldMk cId="2214875461" sldId="584"/>
            <ac:cxnSpMk id="57" creationId="{033B7BC6-D4DD-42BD-AAED-07D559D43513}"/>
          </ac:cxnSpMkLst>
        </pc:cxnChg>
        <pc:cxnChg chg="add del mod">
          <ac:chgData name="Jonathan Loo" userId="d2d72d48b56f45d8" providerId="LiveId" clId="{B816A1F6-97B7-4ACD-A812-B0A1120B03B6}" dt="2020-11-25T20:23:26.333" v="51713" actId="478"/>
          <ac:cxnSpMkLst>
            <pc:docMk/>
            <pc:sldMk cId="2214875461" sldId="584"/>
            <ac:cxnSpMk id="58" creationId="{B09FCF5A-5A5B-488C-9568-F1ECBF0F4F65}"/>
          </ac:cxnSpMkLst>
        </pc:cxnChg>
        <pc:cxnChg chg="add del mod">
          <ac:chgData name="Jonathan Loo" userId="d2d72d48b56f45d8" providerId="LiveId" clId="{B816A1F6-97B7-4ACD-A812-B0A1120B03B6}" dt="2020-11-25T20:23:26.333" v="51713" actId="478"/>
          <ac:cxnSpMkLst>
            <pc:docMk/>
            <pc:sldMk cId="2214875461" sldId="584"/>
            <ac:cxnSpMk id="59" creationId="{56710DBD-E033-4C97-B938-82B43C77373B}"/>
          </ac:cxnSpMkLst>
        </pc:cxnChg>
        <pc:cxnChg chg="add del mod">
          <ac:chgData name="Jonathan Loo" userId="d2d72d48b56f45d8" providerId="LiveId" clId="{B816A1F6-97B7-4ACD-A812-B0A1120B03B6}" dt="2020-11-25T20:23:26.333" v="51713" actId="478"/>
          <ac:cxnSpMkLst>
            <pc:docMk/>
            <pc:sldMk cId="2214875461" sldId="584"/>
            <ac:cxnSpMk id="60" creationId="{C789BD46-CDEC-4F92-8507-5E306738DC77}"/>
          </ac:cxnSpMkLst>
        </pc:cxnChg>
        <pc:cxnChg chg="add del mod">
          <ac:chgData name="Jonathan Loo" userId="d2d72d48b56f45d8" providerId="LiveId" clId="{B816A1F6-97B7-4ACD-A812-B0A1120B03B6}" dt="2020-11-25T20:23:26.333" v="51713" actId="478"/>
          <ac:cxnSpMkLst>
            <pc:docMk/>
            <pc:sldMk cId="2214875461" sldId="584"/>
            <ac:cxnSpMk id="61" creationId="{B94033FB-DD09-48B2-B8B7-F15EFF691E7E}"/>
          </ac:cxnSpMkLst>
        </pc:cxnChg>
        <pc:cxnChg chg="add del mod">
          <ac:chgData name="Jonathan Loo" userId="d2d72d48b56f45d8" providerId="LiveId" clId="{B816A1F6-97B7-4ACD-A812-B0A1120B03B6}" dt="2020-11-25T20:23:26.333" v="51713" actId="478"/>
          <ac:cxnSpMkLst>
            <pc:docMk/>
            <pc:sldMk cId="2214875461" sldId="584"/>
            <ac:cxnSpMk id="62" creationId="{C3978A6E-7A4E-47C1-B261-C602E3289408}"/>
          </ac:cxnSpMkLst>
        </pc:cxnChg>
        <pc:cxnChg chg="add del mod">
          <ac:chgData name="Jonathan Loo" userId="d2d72d48b56f45d8" providerId="LiveId" clId="{B816A1F6-97B7-4ACD-A812-B0A1120B03B6}" dt="2020-11-25T20:23:26.333" v="51713" actId="478"/>
          <ac:cxnSpMkLst>
            <pc:docMk/>
            <pc:sldMk cId="2214875461" sldId="584"/>
            <ac:cxnSpMk id="63" creationId="{0AECDF68-E6A4-4E1B-B47D-02E182ADDEEB}"/>
          </ac:cxnSpMkLst>
        </pc:cxnChg>
        <pc:cxnChg chg="add del mod">
          <ac:chgData name="Jonathan Loo" userId="d2d72d48b56f45d8" providerId="LiveId" clId="{B816A1F6-97B7-4ACD-A812-B0A1120B03B6}" dt="2020-11-25T20:23:26.333" v="51713" actId="478"/>
          <ac:cxnSpMkLst>
            <pc:docMk/>
            <pc:sldMk cId="2214875461" sldId="584"/>
            <ac:cxnSpMk id="64" creationId="{FD91993A-59E2-4EAA-B6C5-FDF25BB4CA2C}"/>
          </ac:cxnSpMkLst>
        </pc:cxnChg>
        <pc:cxnChg chg="add del mod">
          <ac:chgData name="Jonathan Loo" userId="d2d72d48b56f45d8" providerId="LiveId" clId="{B816A1F6-97B7-4ACD-A812-B0A1120B03B6}" dt="2020-11-25T20:23:17.326" v="51711" actId="478"/>
          <ac:cxnSpMkLst>
            <pc:docMk/>
            <pc:sldMk cId="2214875461" sldId="584"/>
            <ac:cxnSpMk id="65" creationId="{9393A5E9-3B07-4992-B936-01638E7B5A11}"/>
          </ac:cxnSpMkLst>
        </pc:cxnChg>
        <pc:cxnChg chg="add del mod">
          <ac:chgData name="Jonathan Loo" userId="d2d72d48b56f45d8" providerId="LiveId" clId="{B816A1F6-97B7-4ACD-A812-B0A1120B03B6}" dt="2020-11-25T20:23:26.333" v="51713" actId="478"/>
          <ac:cxnSpMkLst>
            <pc:docMk/>
            <pc:sldMk cId="2214875461" sldId="584"/>
            <ac:cxnSpMk id="66" creationId="{DEADB252-406E-406A-A129-DE9130D5DEC9}"/>
          </ac:cxnSpMkLst>
        </pc:cxnChg>
        <pc:cxnChg chg="add del mod">
          <ac:chgData name="Jonathan Loo" userId="d2d72d48b56f45d8" providerId="LiveId" clId="{B816A1F6-97B7-4ACD-A812-B0A1120B03B6}" dt="2020-11-25T20:23:26.333" v="51713" actId="478"/>
          <ac:cxnSpMkLst>
            <pc:docMk/>
            <pc:sldMk cId="2214875461" sldId="584"/>
            <ac:cxnSpMk id="67" creationId="{37CA57EA-3D29-468F-84B8-8542DDA1253B}"/>
          </ac:cxnSpMkLst>
        </pc:cxnChg>
        <pc:cxnChg chg="add del mod">
          <ac:chgData name="Jonathan Loo" userId="d2d72d48b56f45d8" providerId="LiveId" clId="{B816A1F6-97B7-4ACD-A812-B0A1120B03B6}" dt="2020-11-25T20:23:17.326" v="51711" actId="478"/>
          <ac:cxnSpMkLst>
            <pc:docMk/>
            <pc:sldMk cId="2214875461" sldId="584"/>
            <ac:cxnSpMk id="68" creationId="{2ADCA5FD-F476-4A80-BA03-86234E5CE5AA}"/>
          </ac:cxnSpMkLst>
        </pc:cxnChg>
        <pc:cxnChg chg="add del mod">
          <ac:chgData name="Jonathan Loo" userId="d2d72d48b56f45d8" providerId="LiveId" clId="{B816A1F6-97B7-4ACD-A812-B0A1120B03B6}" dt="2020-11-25T20:23:26.333" v="51713" actId="478"/>
          <ac:cxnSpMkLst>
            <pc:docMk/>
            <pc:sldMk cId="2214875461" sldId="584"/>
            <ac:cxnSpMk id="69" creationId="{2A7112C2-D83C-4979-BBE7-F305162DCFD2}"/>
          </ac:cxnSpMkLst>
        </pc:cxnChg>
        <pc:cxnChg chg="add del mod">
          <ac:chgData name="Jonathan Loo" userId="d2d72d48b56f45d8" providerId="LiveId" clId="{B816A1F6-97B7-4ACD-A812-B0A1120B03B6}" dt="2020-11-25T20:23:17.326" v="51711" actId="478"/>
          <ac:cxnSpMkLst>
            <pc:docMk/>
            <pc:sldMk cId="2214875461" sldId="584"/>
            <ac:cxnSpMk id="70" creationId="{82E55212-97B2-48D2-A8D5-CE5817A7FE21}"/>
          </ac:cxnSpMkLst>
        </pc:cxnChg>
        <pc:cxnChg chg="add del mod">
          <ac:chgData name="Jonathan Loo" userId="d2d72d48b56f45d8" providerId="LiveId" clId="{B816A1F6-97B7-4ACD-A812-B0A1120B03B6}" dt="2020-11-25T20:23:20.204" v="51712" actId="478"/>
          <ac:cxnSpMkLst>
            <pc:docMk/>
            <pc:sldMk cId="2214875461" sldId="584"/>
            <ac:cxnSpMk id="71" creationId="{F687683C-5806-4457-AE7E-67984456CB1C}"/>
          </ac:cxnSpMkLst>
        </pc:cxnChg>
        <pc:cxnChg chg="add del mod">
          <ac:chgData name="Jonathan Loo" userId="d2d72d48b56f45d8" providerId="LiveId" clId="{B816A1F6-97B7-4ACD-A812-B0A1120B03B6}" dt="2020-11-25T20:23:20.204" v="51712" actId="478"/>
          <ac:cxnSpMkLst>
            <pc:docMk/>
            <pc:sldMk cId="2214875461" sldId="584"/>
            <ac:cxnSpMk id="72" creationId="{188C7D18-9EBF-4A61-B695-92789BB4177B}"/>
          </ac:cxnSpMkLst>
        </pc:cxnChg>
        <pc:cxnChg chg="add del mod">
          <ac:chgData name="Jonathan Loo" userId="d2d72d48b56f45d8" providerId="LiveId" clId="{B816A1F6-97B7-4ACD-A812-B0A1120B03B6}" dt="2020-11-25T20:23:20.204" v="51712" actId="478"/>
          <ac:cxnSpMkLst>
            <pc:docMk/>
            <pc:sldMk cId="2214875461" sldId="584"/>
            <ac:cxnSpMk id="73" creationId="{43550852-48A2-4244-9FC3-C71CE244DD73}"/>
          </ac:cxnSpMkLst>
        </pc:cxnChg>
        <pc:cxnChg chg="add del mod">
          <ac:chgData name="Jonathan Loo" userId="d2d72d48b56f45d8" providerId="LiveId" clId="{B816A1F6-97B7-4ACD-A812-B0A1120B03B6}" dt="2020-11-25T20:23:20.204" v="51712" actId="478"/>
          <ac:cxnSpMkLst>
            <pc:docMk/>
            <pc:sldMk cId="2214875461" sldId="584"/>
            <ac:cxnSpMk id="74" creationId="{A6AF8987-7D92-4CF8-98EB-C59E9B9EB1E1}"/>
          </ac:cxnSpMkLst>
        </pc:cxnChg>
        <pc:cxnChg chg="add del mod">
          <ac:chgData name="Jonathan Loo" userId="d2d72d48b56f45d8" providerId="LiveId" clId="{B816A1F6-97B7-4ACD-A812-B0A1120B03B6}" dt="2020-11-25T20:23:20.204" v="51712" actId="478"/>
          <ac:cxnSpMkLst>
            <pc:docMk/>
            <pc:sldMk cId="2214875461" sldId="584"/>
            <ac:cxnSpMk id="75" creationId="{10877340-8C2B-48DB-ACDC-F6138A185312}"/>
          </ac:cxnSpMkLst>
        </pc:cxnChg>
        <pc:cxnChg chg="add del mod">
          <ac:chgData name="Jonathan Loo" userId="d2d72d48b56f45d8" providerId="LiveId" clId="{B816A1F6-97B7-4ACD-A812-B0A1120B03B6}" dt="2020-11-25T20:23:17.326" v="51711" actId="478"/>
          <ac:cxnSpMkLst>
            <pc:docMk/>
            <pc:sldMk cId="2214875461" sldId="584"/>
            <ac:cxnSpMk id="76" creationId="{2FA0145C-B026-4ECC-9090-48623B498790}"/>
          </ac:cxnSpMkLst>
        </pc:cxnChg>
        <pc:cxnChg chg="add del mod">
          <ac:chgData name="Jonathan Loo" userId="d2d72d48b56f45d8" providerId="LiveId" clId="{B816A1F6-97B7-4ACD-A812-B0A1120B03B6}" dt="2020-11-25T20:23:17.326" v="51711" actId="478"/>
          <ac:cxnSpMkLst>
            <pc:docMk/>
            <pc:sldMk cId="2214875461" sldId="584"/>
            <ac:cxnSpMk id="77" creationId="{F1EE1B5A-222D-425B-B77D-89CE994C2529}"/>
          </ac:cxnSpMkLst>
        </pc:cxnChg>
        <pc:cxnChg chg="add del mod">
          <ac:chgData name="Jonathan Loo" userId="d2d72d48b56f45d8" providerId="LiveId" clId="{B816A1F6-97B7-4ACD-A812-B0A1120B03B6}" dt="2020-11-25T20:23:20.204" v="51712" actId="478"/>
          <ac:cxnSpMkLst>
            <pc:docMk/>
            <pc:sldMk cId="2214875461" sldId="584"/>
            <ac:cxnSpMk id="78" creationId="{FC7A9053-40AA-4DD1-B504-749E3FCE6CC4}"/>
          </ac:cxnSpMkLst>
        </pc:cxnChg>
        <pc:cxnChg chg="add del mod">
          <ac:chgData name="Jonathan Loo" userId="d2d72d48b56f45d8" providerId="LiveId" clId="{B816A1F6-97B7-4ACD-A812-B0A1120B03B6}" dt="2020-11-25T20:23:20.204" v="51712" actId="478"/>
          <ac:cxnSpMkLst>
            <pc:docMk/>
            <pc:sldMk cId="2214875461" sldId="584"/>
            <ac:cxnSpMk id="79" creationId="{2076AB1E-0EB4-486D-BB76-F2666985E6FB}"/>
          </ac:cxnSpMkLst>
        </pc:cxnChg>
        <pc:cxnChg chg="add del mod">
          <ac:chgData name="Jonathan Loo" userId="d2d72d48b56f45d8" providerId="LiveId" clId="{B816A1F6-97B7-4ACD-A812-B0A1120B03B6}" dt="2020-11-25T20:23:17.326" v="51711" actId="478"/>
          <ac:cxnSpMkLst>
            <pc:docMk/>
            <pc:sldMk cId="2214875461" sldId="584"/>
            <ac:cxnSpMk id="80" creationId="{554449FB-37D8-4D6E-A11B-735247ACE049}"/>
          </ac:cxnSpMkLst>
        </pc:cxnChg>
        <pc:cxnChg chg="add del mod">
          <ac:chgData name="Jonathan Loo" userId="d2d72d48b56f45d8" providerId="LiveId" clId="{B816A1F6-97B7-4ACD-A812-B0A1120B03B6}" dt="2020-11-25T20:23:17.326" v="51711" actId="478"/>
          <ac:cxnSpMkLst>
            <pc:docMk/>
            <pc:sldMk cId="2214875461" sldId="584"/>
            <ac:cxnSpMk id="81" creationId="{336C9095-2B60-4FB7-834A-065676B2C87D}"/>
          </ac:cxnSpMkLst>
        </pc:cxnChg>
        <pc:cxnChg chg="add del mod">
          <ac:chgData name="Jonathan Loo" userId="d2d72d48b56f45d8" providerId="LiveId" clId="{B816A1F6-97B7-4ACD-A812-B0A1120B03B6}" dt="2020-11-25T20:23:17.326" v="51711" actId="478"/>
          <ac:cxnSpMkLst>
            <pc:docMk/>
            <pc:sldMk cId="2214875461" sldId="584"/>
            <ac:cxnSpMk id="84" creationId="{8BDBD92F-A861-4F61-8464-36DDA7CF5030}"/>
          </ac:cxnSpMkLst>
        </pc:cxnChg>
        <pc:cxnChg chg="add del mod">
          <ac:chgData name="Jonathan Loo" userId="d2d72d48b56f45d8" providerId="LiveId" clId="{B816A1F6-97B7-4ACD-A812-B0A1120B03B6}" dt="2020-11-25T20:23:17.326" v="51711" actId="478"/>
          <ac:cxnSpMkLst>
            <pc:docMk/>
            <pc:sldMk cId="2214875461" sldId="584"/>
            <ac:cxnSpMk id="85" creationId="{C6087C06-F275-4022-8BF9-33958CA25FBD}"/>
          </ac:cxnSpMkLst>
        </pc:cxnChg>
        <pc:cxnChg chg="add del mod">
          <ac:chgData name="Jonathan Loo" userId="d2d72d48b56f45d8" providerId="LiveId" clId="{B816A1F6-97B7-4ACD-A812-B0A1120B03B6}" dt="2020-11-25T20:23:17.326" v="51711" actId="478"/>
          <ac:cxnSpMkLst>
            <pc:docMk/>
            <pc:sldMk cId="2214875461" sldId="584"/>
            <ac:cxnSpMk id="86" creationId="{1CE44329-1078-4E4A-BCC1-E289747B0F59}"/>
          </ac:cxnSpMkLst>
        </pc:cxnChg>
        <pc:cxnChg chg="add del mod">
          <ac:chgData name="Jonathan Loo" userId="d2d72d48b56f45d8" providerId="LiveId" clId="{B816A1F6-97B7-4ACD-A812-B0A1120B03B6}" dt="2020-11-25T20:23:26.333" v="51713" actId="478"/>
          <ac:cxnSpMkLst>
            <pc:docMk/>
            <pc:sldMk cId="2214875461" sldId="584"/>
            <ac:cxnSpMk id="87" creationId="{A0F48887-F348-472E-B7D9-6FADEBA5D0DF}"/>
          </ac:cxnSpMkLst>
        </pc:cxnChg>
        <pc:cxnChg chg="add del mod">
          <ac:chgData name="Jonathan Loo" userId="d2d72d48b56f45d8" providerId="LiveId" clId="{B816A1F6-97B7-4ACD-A812-B0A1120B03B6}" dt="2020-11-25T20:29:28.849" v="51885" actId="478"/>
          <ac:cxnSpMkLst>
            <pc:docMk/>
            <pc:sldMk cId="2214875461" sldId="584"/>
            <ac:cxnSpMk id="99" creationId="{E305F3F4-90F9-4770-A091-E99AA49E98EF}"/>
          </ac:cxnSpMkLst>
        </pc:cxnChg>
        <pc:cxnChg chg="add del mod">
          <ac:chgData name="Jonathan Loo" userId="d2d72d48b56f45d8" providerId="LiveId" clId="{B816A1F6-97B7-4ACD-A812-B0A1120B03B6}" dt="2020-11-25T20:23:30.285" v="51714" actId="478"/>
          <ac:cxnSpMkLst>
            <pc:docMk/>
            <pc:sldMk cId="2214875461" sldId="584"/>
            <ac:cxnSpMk id="100" creationId="{5FF3805D-EA34-461B-BAC7-00BC900170E0}"/>
          </ac:cxnSpMkLst>
        </pc:cxnChg>
        <pc:cxnChg chg="add del mod">
          <ac:chgData name="Jonathan Loo" userId="d2d72d48b56f45d8" providerId="LiveId" clId="{B816A1F6-97B7-4ACD-A812-B0A1120B03B6}" dt="2020-11-25T20:23:17.326" v="51711" actId="478"/>
          <ac:cxnSpMkLst>
            <pc:docMk/>
            <pc:sldMk cId="2214875461" sldId="584"/>
            <ac:cxnSpMk id="101" creationId="{7A5E78F0-25F9-49FC-9B1D-7BBE928B4A72}"/>
          </ac:cxnSpMkLst>
        </pc:cxnChg>
        <pc:cxnChg chg="add del mod">
          <ac:chgData name="Jonathan Loo" userId="d2d72d48b56f45d8" providerId="LiveId" clId="{B816A1F6-97B7-4ACD-A812-B0A1120B03B6}" dt="2020-11-25T20:23:17.326" v="51711" actId="478"/>
          <ac:cxnSpMkLst>
            <pc:docMk/>
            <pc:sldMk cId="2214875461" sldId="584"/>
            <ac:cxnSpMk id="102" creationId="{48D9F950-F74D-4216-A8D5-21DE3129E1CC}"/>
          </ac:cxnSpMkLst>
        </pc:cxnChg>
        <pc:cxnChg chg="add del mod">
          <ac:chgData name="Jonathan Loo" userId="d2d72d48b56f45d8" providerId="LiveId" clId="{B816A1F6-97B7-4ACD-A812-B0A1120B03B6}" dt="2020-11-25T20:48:33.689" v="52039" actId="478"/>
          <ac:cxnSpMkLst>
            <pc:docMk/>
            <pc:sldMk cId="2214875461" sldId="584"/>
            <ac:cxnSpMk id="125" creationId="{A167EB19-524C-4934-BEB0-05DD5DC9CB6D}"/>
          </ac:cxnSpMkLst>
        </pc:cxnChg>
        <pc:cxnChg chg="add del mod">
          <ac:chgData name="Jonathan Loo" userId="d2d72d48b56f45d8" providerId="LiveId" clId="{B816A1F6-97B7-4ACD-A812-B0A1120B03B6}" dt="2020-11-25T21:01:00.526" v="52461" actId="478"/>
          <ac:cxnSpMkLst>
            <pc:docMk/>
            <pc:sldMk cId="2214875461" sldId="584"/>
            <ac:cxnSpMk id="139" creationId="{B5DE8C54-98F8-41EF-88F9-81C85AAABE91}"/>
          </ac:cxnSpMkLst>
        </pc:cxnChg>
        <pc:cxnChg chg="add del mod">
          <ac:chgData name="Jonathan Loo" userId="d2d72d48b56f45d8" providerId="LiveId" clId="{B816A1F6-97B7-4ACD-A812-B0A1120B03B6}" dt="2020-11-25T20:30:20.187" v="51893" actId="478"/>
          <ac:cxnSpMkLst>
            <pc:docMk/>
            <pc:sldMk cId="2214875461" sldId="584"/>
            <ac:cxnSpMk id="140" creationId="{568B79B5-7AA9-4A68-8C4D-B1FB64EC8B47}"/>
          </ac:cxnSpMkLst>
        </pc:cxnChg>
        <pc:cxnChg chg="add del mod">
          <ac:chgData name="Jonathan Loo" userId="d2d72d48b56f45d8" providerId="LiveId" clId="{B816A1F6-97B7-4ACD-A812-B0A1120B03B6}" dt="2020-11-25T20:30:15.949" v="51891" actId="478"/>
          <ac:cxnSpMkLst>
            <pc:docMk/>
            <pc:sldMk cId="2214875461" sldId="584"/>
            <ac:cxnSpMk id="146" creationId="{9DADF978-58FF-4CC4-8ECC-96AC2C6DF936}"/>
          </ac:cxnSpMkLst>
        </pc:cxnChg>
        <pc:cxnChg chg="add del mod">
          <ac:chgData name="Jonathan Loo" userId="d2d72d48b56f45d8" providerId="LiveId" clId="{B816A1F6-97B7-4ACD-A812-B0A1120B03B6}" dt="2020-11-25T20:48:53.340" v="52049" actId="478"/>
          <ac:cxnSpMkLst>
            <pc:docMk/>
            <pc:sldMk cId="2214875461" sldId="584"/>
            <ac:cxnSpMk id="151" creationId="{129E3881-C027-49A5-B3A7-E5D906648458}"/>
          </ac:cxnSpMkLst>
        </pc:cxnChg>
        <pc:cxnChg chg="add del mod">
          <ac:chgData name="Jonathan Loo" userId="d2d72d48b56f45d8" providerId="LiveId" clId="{B816A1F6-97B7-4ACD-A812-B0A1120B03B6}" dt="2020-11-25T20:48:54.292" v="52050" actId="478"/>
          <ac:cxnSpMkLst>
            <pc:docMk/>
            <pc:sldMk cId="2214875461" sldId="584"/>
            <ac:cxnSpMk id="152" creationId="{C256A75A-C3AA-4467-8429-BB48FFD49967}"/>
          </ac:cxnSpMkLst>
        </pc:cxnChg>
        <pc:cxnChg chg="add del mod">
          <ac:chgData name="Jonathan Loo" userId="d2d72d48b56f45d8" providerId="LiveId" clId="{B816A1F6-97B7-4ACD-A812-B0A1120B03B6}" dt="2020-11-25T20:48:30.972" v="52037" actId="478"/>
          <ac:cxnSpMkLst>
            <pc:docMk/>
            <pc:sldMk cId="2214875461" sldId="584"/>
            <ac:cxnSpMk id="153" creationId="{F486B51E-7A80-44A4-9FA5-E9E685CC4545}"/>
          </ac:cxnSpMkLst>
        </pc:cxnChg>
        <pc:cxnChg chg="add mod">
          <ac:chgData name="Jonathan Loo" userId="d2d72d48b56f45d8" providerId="LiveId" clId="{B816A1F6-97B7-4ACD-A812-B0A1120B03B6}" dt="2020-11-25T21:01:50" v="52616" actId="1035"/>
          <ac:cxnSpMkLst>
            <pc:docMk/>
            <pc:sldMk cId="2214875461" sldId="584"/>
            <ac:cxnSpMk id="169" creationId="{D32A6D33-3537-4F8D-9DF4-78A659F50BCF}"/>
          </ac:cxnSpMkLst>
        </pc:cxnChg>
        <pc:cxnChg chg="add mod">
          <ac:chgData name="Jonathan Loo" userId="d2d72d48b56f45d8" providerId="LiveId" clId="{B816A1F6-97B7-4ACD-A812-B0A1120B03B6}" dt="2020-11-25T21:01:50" v="52616" actId="1035"/>
          <ac:cxnSpMkLst>
            <pc:docMk/>
            <pc:sldMk cId="2214875461" sldId="584"/>
            <ac:cxnSpMk id="170" creationId="{F7B82739-0193-429A-847F-12B753083760}"/>
          </ac:cxnSpMkLst>
        </pc:cxnChg>
        <pc:cxnChg chg="add mod">
          <ac:chgData name="Jonathan Loo" userId="d2d72d48b56f45d8" providerId="LiveId" clId="{B816A1F6-97B7-4ACD-A812-B0A1120B03B6}" dt="2020-11-25T21:01:50" v="52616" actId="1035"/>
          <ac:cxnSpMkLst>
            <pc:docMk/>
            <pc:sldMk cId="2214875461" sldId="584"/>
            <ac:cxnSpMk id="171" creationId="{4F379796-98F7-469E-A495-F98DAB7B5CA9}"/>
          </ac:cxnSpMkLst>
        </pc:cxnChg>
        <pc:cxnChg chg="add mod">
          <ac:chgData name="Jonathan Loo" userId="d2d72d48b56f45d8" providerId="LiveId" clId="{B816A1F6-97B7-4ACD-A812-B0A1120B03B6}" dt="2020-11-25T21:01:50" v="52616" actId="1035"/>
          <ac:cxnSpMkLst>
            <pc:docMk/>
            <pc:sldMk cId="2214875461" sldId="584"/>
            <ac:cxnSpMk id="172" creationId="{B855B4D5-3560-4DEB-B9E5-BA9430799FEC}"/>
          </ac:cxnSpMkLst>
        </pc:cxnChg>
        <pc:cxnChg chg="add mod">
          <ac:chgData name="Jonathan Loo" userId="d2d72d48b56f45d8" providerId="LiveId" clId="{B816A1F6-97B7-4ACD-A812-B0A1120B03B6}" dt="2020-11-25T21:01:50" v="52616" actId="1035"/>
          <ac:cxnSpMkLst>
            <pc:docMk/>
            <pc:sldMk cId="2214875461" sldId="584"/>
            <ac:cxnSpMk id="173" creationId="{3B43F1C1-1901-41AF-98DA-C424789B9BC7}"/>
          </ac:cxnSpMkLst>
        </pc:cxnChg>
        <pc:cxnChg chg="add mod">
          <ac:chgData name="Jonathan Loo" userId="d2d72d48b56f45d8" providerId="LiveId" clId="{B816A1F6-97B7-4ACD-A812-B0A1120B03B6}" dt="2020-11-25T21:01:50" v="52616" actId="1035"/>
          <ac:cxnSpMkLst>
            <pc:docMk/>
            <pc:sldMk cId="2214875461" sldId="584"/>
            <ac:cxnSpMk id="174" creationId="{62DCE9E3-5079-4543-870B-342A83096683}"/>
          </ac:cxnSpMkLst>
        </pc:cxnChg>
        <pc:cxnChg chg="add mod">
          <ac:chgData name="Jonathan Loo" userId="d2d72d48b56f45d8" providerId="LiveId" clId="{B816A1F6-97B7-4ACD-A812-B0A1120B03B6}" dt="2020-11-25T21:01:50" v="52616" actId="1035"/>
          <ac:cxnSpMkLst>
            <pc:docMk/>
            <pc:sldMk cId="2214875461" sldId="584"/>
            <ac:cxnSpMk id="175" creationId="{260E8BC2-2A33-4521-951D-FA20859492D2}"/>
          </ac:cxnSpMkLst>
        </pc:cxnChg>
        <pc:cxnChg chg="add mod">
          <ac:chgData name="Jonathan Loo" userId="d2d72d48b56f45d8" providerId="LiveId" clId="{B816A1F6-97B7-4ACD-A812-B0A1120B03B6}" dt="2020-11-25T21:01:50" v="52616" actId="1035"/>
          <ac:cxnSpMkLst>
            <pc:docMk/>
            <pc:sldMk cId="2214875461" sldId="584"/>
            <ac:cxnSpMk id="176" creationId="{467FF5DC-7EA7-4EBA-BD83-22B8B54287DF}"/>
          </ac:cxnSpMkLst>
        </pc:cxnChg>
        <pc:cxnChg chg="add mod">
          <ac:chgData name="Jonathan Loo" userId="d2d72d48b56f45d8" providerId="LiveId" clId="{B816A1F6-97B7-4ACD-A812-B0A1120B03B6}" dt="2020-11-25T21:01:50" v="52616" actId="1035"/>
          <ac:cxnSpMkLst>
            <pc:docMk/>
            <pc:sldMk cId="2214875461" sldId="584"/>
            <ac:cxnSpMk id="177" creationId="{BE1FC09D-86D9-44C5-A432-3C4F9778DAFC}"/>
          </ac:cxnSpMkLst>
        </pc:cxnChg>
        <pc:cxnChg chg="add mod">
          <ac:chgData name="Jonathan Loo" userId="d2d72d48b56f45d8" providerId="LiveId" clId="{B816A1F6-97B7-4ACD-A812-B0A1120B03B6}" dt="2020-11-25T21:01:50" v="52616" actId="1035"/>
          <ac:cxnSpMkLst>
            <pc:docMk/>
            <pc:sldMk cId="2214875461" sldId="584"/>
            <ac:cxnSpMk id="178" creationId="{BCAE29C9-A31C-43ED-BE23-E17C344BE8F0}"/>
          </ac:cxnSpMkLst>
        </pc:cxnChg>
        <pc:cxnChg chg="add mod">
          <ac:chgData name="Jonathan Loo" userId="d2d72d48b56f45d8" providerId="LiveId" clId="{B816A1F6-97B7-4ACD-A812-B0A1120B03B6}" dt="2020-11-25T21:01:50" v="52616" actId="1035"/>
          <ac:cxnSpMkLst>
            <pc:docMk/>
            <pc:sldMk cId="2214875461" sldId="584"/>
            <ac:cxnSpMk id="179" creationId="{8DE5CDB0-DBC4-4935-BC7E-454997B38AC1}"/>
          </ac:cxnSpMkLst>
        </pc:cxnChg>
        <pc:cxnChg chg="add mod">
          <ac:chgData name="Jonathan Loo" userId="d2d72d48b56f45d8" providerId="LiveId" clId="{B816A1F6-97B7-4ACD-A812-B0A1120B03B6}" dt="2020-11-25T21:01:50" v="52616" actId="1035"/>
          <ac:cxnSpMkLst>
            <pc:docMk/>
            <pc:sldMk cId="2214875461" sldId="584"/>
            <ac:cxnSpMk id="180" creationId="{B24C8A15-3D1A-42D8-AF11-90D7ED558CFC}"/>
          </ac:cxnSpMkLst>
        </pc:cxnChg>
        <pc:cxnChg chg="add mod">
          <ac:chgData name="Jonathan Loo" userId="d2d72d48b56f45d8" providerId="LiveId" clId="{B816A1F6-97B7-4ACD-A812-B0A1120B03B6}" dt="2020-11-25T21:00:00.781" v="52379" actId="1036"/>
          <ac:cxnSpMkLst>
            <pc:docMk/>
            <pc:sldMk cId="2214875461" sldId="584"/>
            <ac:cxnSpMk id="181" creationId="{D7FED0EF-A970-442B-A532-60BD69872F4A}"/>
          </ac:cxnSpMkLst>
        </pc:cxnChg>
        <pc:cxnChg chg="add mod">
          <ac:chgData name="Jonathan Loo" userId="d2d72d48b56f45d8" providerId="LiveId" clId="{B816A1F6-97B7-4ACD-A812-B0A1120B03B6}" dt="2020-11-25T21:01:50" v="52616" actId="1035"/>
          <ac:cxnSpMkLst>
            <pc:docMk/>
            <pc:sldMk cId="2214875461" sldId="584"/>
            <ac:cxnSpMk id="182" creationId="{EB5316F3-ECD9-4211-9E77-B4D3D56C86A0}"/>
          </ac:cxnSpMkLst>
        </pc:cxnChg>
        <pc:cxnChg chg="add mod">
          <ac:chgData name="Jonathan Loo" userId="d2d72d48b56f45d8" providerId="LiveId" clId="{B816A1F6-97B7-4ACD-A812-B0A1120B03B6}" dt="2020-11-25T21:00:00.781" v="52379" actId="1036"/>
          <ac:cxnSpMkLst>
            <pc:docMk/>
            <pc:sldMk cId="2214875461" sldId="584"/>
            <ac:cxnSpMk id="183" creationId="{2E81DD3A-5B7D-49DE-9CDD-B9406DFCB34D}"/>
          </ac:cxnSpMkLst>
        </pc:cxnChg>
        <pc:cxnChg chg="add mod">
          <ac:chgData name="Jonathan Loo" userId="d2d72d48b56f45d8" providerId="LiveId" clId="{B816A1F6-97B7-4ACD-A812-B0A1120B03B6}" dt="2020-11-25T21:01:50" v="52616" actId="1035"/>
          <ac:cxnSpMkLst>
            <pc:docMk/>
            <pc:sldMk cId="2214875461" sldId="584"/>
            <ac:cxnSpMk id="184" creationId="{E175E23C-D5CB-4972-AD1F-0E659BCABD86}"/>
          </ac:cxnSpMkLst>
        </pc:cxnChg>
        <pc:cxnChg chg="add mod">
          <ac:chgData name="Jonathan Loo" userId="d2d72d48b56f45d8" providerId="LiveId" clId="{B816A1F6-97B7-4ACD-A812-B0A1120B03B6}" dt="2020-11-25T21:01:50" v="52616" actId="1035"/>
          <ac:cxnSpMkLst>
            <pc:docMk/>
            <pc:sldMk cId="2214875461" sldId="584"/>
            <ac:cxnSpMk id="185" creationId="{341F7308-4BD1-4B5E-8C07-630FD950CA35}"/>
          </ac:cxnSpMkLst>
        </pc:cxnChg>
        <pc:cxnChg chg="add mod">
          <ac:chgData name="Jonathan Loo" userId="d2d72d48b56f45d8" providerId="LiveId" clId="{B816A1F6-97B7-4ACD-A812-B0A1120B03B6}" dt="2020-11-25T21:01:50" v="52616" actId="1035"/>
          <ac:cxnSpMkLst>
            <pc:docMk/>
            <pc:sldMk cId="2214875461" sldId="584"/>
            <ac:cxnSpMk id="186" creationId="{C995DA02-8E8C-4C6A-B9E9-5863093E7193}"/>
          </ac:cxnSpMkLst>
        </pc:cxnChg>
        <pc:cxnChg chg="add mod">
          <ac:chgData name="Jonathan Loo" userId="d2d72d48b56f45d8" providerId="LiveId" clId="{B816A1F6-97B7-4ACD-A812-B0A1120B03B6}" dt="2020-11-25T21:01:50" v="52616" actId="1035"/>
          <ac:cxnSpMkLst>
            <pc:docMk/>
            <pc:sldMk cId="2214875461" sldId="584"/>
            <ac:cxnSpMk id="187" creationId="{8AC8CD14-245E-46D7-BD5A-9B7C45979C0B}"/>
          </ac:cxnSpMkLst>
        </pc:cxnChg>
        <pc:cxnChg chg="add mod">
          <ac:chgData name="Jonathan Loo" userId="d2d72d48b56f45d8" providerId="LiveId" clId="{B816A1F6-97B7-4ACD-A812-B0A1120B03B6}" dt="2020-11-25T21:01:50" v="52616" actId="1035"/>
          <ac:cxnSpMkLst>
            <pc:docMk/>
            <pc:sldMk cId="2214875461" sldId="584"/>
            <ac:cxnSpMk id="188" creationId="{FF384B74-6E6C-4DB8-B02F-B47889D03ABE}"/>
          </ac:cxnSpMkLst>
        </pc:cxnChg>
        <pc:cxnChg chg="add mod">
          <ac:chgData name="Jonathan Loo" userId="d2d72d48b56f45d8" providerId="LiveId" clId="{B816A1F6-97B7-4ACD-A812-B0A1120B03B6}" dt="2020-11-25T21:01:50" v="52616" actId="1035"/>
          <ac:cxnSpMkLst>
            <pc:docMk/>
            <pc:sldMk cId="2214875461" sldId="584"/>
            <ac:cxnSpMk id="189" creationId="{5B32283D-4622-4B58-97FD-95F1FA4695BB}"/>
          </ac:cxnSpMkLst>
        </pc:cxnChg>
        <pc:cxnChg chg="add del mod">
          <ac:chgData name="Jonathan Loo" userId="d2d72d48b56f45d8" providerId="LiveId" clId="{B816A1F6-97B7-4ACD-A812-B0A1120B03B6}" dt="2020-11-25T20:48:35.143" v="52041" actId="478"/>
          <ac:cxnSpMkLst>
            <pc:docMk/>
            <pc:sldMk cId="2214875461" sldId="584"/>
            <ac:cxnSpMk id="190" creationId="{129A12C2-AD5B-40DB-A92B-87C734BA40DF}"/>
          </ac:cxnSpMkLst>
        </pc:cxnChg>
        <pc:cxnChg chg="add del mod">
          <ac:chgData name="Jonathan Loo" userId="d2d72d48b56f45d8" providerId="LiveId" clId="{B816A1F6-97B7-4ACD-A812-B0A1120B03B6}" dt="2020-11-25T20:48:35.672" v="52042" actId="478"/>
          <ac:cxnSpMkLst>
            <pc:docMk/>
            <pc:sldMk cId="2214875461" sldId="584"/>
            <ac:cxnSpMk id="191" creationId="{CEE529F4-B3F6-49BE-AC2A-76A0394ED747}"/>
          </ac:cxnSpMkLst>
        </pc:cxnChg>
        <pc:cxnChg chg="add del mod">
          <ac:chgData name="Jonathan Loo" userId="d2d72d48b56f45d8" providerId="LiveId" clId="{B816A1F6-97B7-4ACD-A812-B0A1120B03B6}" dt="2020-11-25T20:48:34.691" v="52040" actId="478"/>
          <ac:cxnSpMkLst>
            <pc:docMk/>
            <pc:sldMk cId="2214875461" sldId="584"/>
            <ac:cxnSpMk id="192" creationId="{BEB2CBA2-ED34-4A21-B900-51A4E26C366C}"/>
          </ac:cxnSpMkLst>
        </pc:cxnChg>
        <pc:cxnChg chg="add del mod">
          <ac:chgData name="Jonathan Loo" userId="d2d72d48b56f45d8" providerId="LiveId" clId="{B816A1F6-97B7-4ACD-A812-B0A1120B03B6}" dt="2020-11-25T20:48:36.367" v="52043" actId="478"/>
          <ac:cxnSpMkLst>
            <pc:docMk/>
            <pc:sldMk cId="2214875461" sldId="584"/>
            <ac:cxnSpMk id="193" creationId="{4FDB4F35-30CC-4CDE-BF03-7AEFC997ADDC}"/>
          </ac:cxnSpMkLst>
        </pc:cxnChg>
        <pc:cxnChg chg="add del mod">
          <ac:chgData name="Jonathan Loo" userId="d2d72d48b56f45d8" providerId="LiveId" clId="{B816A1F6-97B7-4ACD-A812-B0A1120B03B6}" dt="2020-11-25T21:00:43.739" v="52398" actId="478"/>
          <ac:cxnSpMkLst>
            <pc:docMk/>
            <pc:sldMk cId="2214875461" sldId="584"/>
            <ac:cxnSpMk id="196" creationId="{AE820332-FF82-4F7F-924B-1A30FB8E3F83}"/>
          </ac:cxnSpMkLst>
        </pc:cxnChg>
        <pc:cxnChg chg="add del mod">
          <ac:chgData name="Jonathan Loo" userId="d2d72d48b56f45d8" providerId="LiveId" clId="{B816A1F6-97B7-4ACD-A812-B0A1120B03B6}" dt="2020-11-25T21:00:52.150" v="52431" actId="478"/>
          <ac:cxnSpMkLst>
            <pc:docMk/>
            <pc:sldMk cId="2214875461" sldId="584"/>
            <ac:cxnSpMk id="197" creationId="{43525996-4038-444C-9FCD-656847A6C624}"/>
          </ac:cxnSpMkLst>
        </pc:cxnChg>
        <pc:cxnChg chg="add mod">
          <ac:chgData name="Jonathan Loo" userId="d2d72d48b56f45d8" providerId="LiveId" clId="{B816A1F6-97B7-4ACD-A812-B0A1120B03B6}" dt="2020-11-25T21:01:50" v="52616" actId="1035"/>
          <ac:cxnSpMkLst>
            <pc:docMk/>
            <pc:sldMk cId="2214875461" sldId="584"/>
            <ac:cxnSpMk id="198" creationId="{245936CC-A00E-4B6F-973E-F58A68A235EF}"/>
          </ac:cxnSpMkLst>
        </pc:cxnChg>
        <pc:cxnChg chg="add mod">
          <ac:chgData name="Jonathan Loo" userId="d2d72d48b56f45d8" providerId="LiveId" clId="{B816A1F6-97B7-4ACD-A812-B0A1120B03B6}" dt="2020-11-25T21:01:50" v="52616" actId="1035"/>
          <ac:cxnSpMkLst>
            <pc:docMk/>
            <pc:sldMk cId="2214875461" sldId="584"/>
            <ac:cxnSpMk id="199" creationId="{1E5D5D3A-0B14-4528-8125-5EBE26C40104}"/>
          </ac:cxnSpMkLst>
        </pc:cxnChg>
        <pc:cxnChg chg="add mod">
          <ac:chgData name="Jonathan Loo" userId="d2d72d48b56f45d8" providerId="LiveId" clId="{B816A1F6-97B7-4ACD-A812-B0A1120B03B6}" dt="2020-11-25T21:00:00.781" v="52379" actId="1036"/>
          <ac:cxnSpMkLst>
            <pc:docMk/>
            <pc:sldMk cId="2214875461" sldId="584"/>
            <ac:cxnSpMk id="211" creationId="{14CD6B13-B64D-4E71-A26A-C8A00E2078BD}"/>
          </ac:cxnSpMkLst>
        </pc:cxnChg>
        <pc:cxnChg chg="add mod">
          <ac:chgData name="Jonathan Loo" userId="d2d72d48b56f45d8" providerId="LiveId" clId="{B816A1F6-97B7-4ACD-A812-B0A1120B03B6}" dt="2020-11-25T21:01:50" v="52616" actId="1035"/>
          <ac:cxnSpMkLst>
            <pc:docMk/>
            <pc:sldMk cId="2214875461" sldId="584"/>
            <ac:cxnSpMk id="212" creationId="{DC16AF95-AF6C-40E3-8AA1-BA57A98751D8}"/>
          </ac:cxnSpMkLst>
        </pc:cxnChg>
        <pc:cxnChg chg="add mod">
          <ac:chgData name="Jonathan Loo" userId="d2d72d48b56f45d8" providerId="LiveId" clId="{B816A1F6-97B7-4ACD-A812-B0A1120B03B6}" dt="2020-11-25T21:01:50" v="52616" actId="1035"/>
          <ac:cxnSpMkLst>
            <pc:docMk/>
            <pc:sldMk cId="2214875461" sldId="584"/>
            <ac:cxnSpMk id="213" creationId="{6B61DFBB-2647-4EFB-AFCE-9729F0954A75}"/>
          </ac:cxnSpMkLst>
        </pc:cxnChg>
        <pc:cxnChg chg="add mod">
          <ac:chgData name="Jonathan Loo" userId="d2d72d48b56f45d8" providerId="LiveId" clId="{B816A1F6-97B7-4ACD-A812-B0A1120B03B6}" dt="2020-11-25T21:01:50" v="52616" actId="1035"/>
          <ac:cxnSpMkLst>
            <pc:docMk/>
            <pc:sldMk cId="2214875461" sldId="584"/>
            <ac:cxnSpMk id="214" creationId="{C3948A37-4C46-42BA-BC92-14A209443554}"/>
          </ac:cxnSpMkLst>
        </pc:cxnChg>
      </pc:sldChg>
      <pc:sldChg chg="addSp delSp modSp add mod">
        <pc:chgData name="Jonathan Loo" userId="d2d72d48b56f45d8" providerId="LiveId" clId="{B816A1F6-97B7-4ACD-A812-B0A1120B03B6}" dt="2020-11-30T20:13:46.629" v="60292" actId="1038"/>
        <pc:sldMkLst>
          <pc:docMk/>
          <pc:sldMk cId="4247060637" sldId="585"/>
        </pc:sldMkLst>
        <pc:spChg chg="add mod">
          <ac:chgData name="Jonathan Loo" userId="d2d72d48b56f45d8" providerId="LiveId" clId="{B816A1F6-97B7-4ACD-A812-B0A1120B03B6}" dt="2020-11-30T20:13:46.629" v="60292" actId="1038"/>
          <ac:spMkLst>
            <pc:docMk/>
            <pc:sldMk cId="4247060637" sldId="585"/>
            <ac:spMk id="2" creationId="{E45C5695-C96E-46BD-A66A-9DC36F36A645}"/>
          </ac:spMkLst>
        </pc:spChg>
        <pc:spChg chg="mod">
          <ac:chgData name="Jonathan Loo" userId="d2d72d48b56f45d8" providerId="LiveId" clId="{B816A1F6-97B7-4ACD-A812-B0A1120B03B6}" dt="2020-11-30T20:13:39.065" v="60270" actId="20577"/>
          <ac:spMkLst>
            <pc:docMk/>
            <pc:sldMk cId="4247060637" sldId="585"/>
            <ac:spMk id="4" creationId="{92A13D49-82D4-47A6-BE35-8E30F601671D}"/>
          </ac:spMkLst>
        </pc:spChg>
        <pc:spChg chg="add mod">
          <ac:chgData name="Jonathan Loo" userId="d2d72d48b56f45d8" providerId="LiveId" clId="{B816A1F6-97B7-4ACD-A812-B0A1120B03B6}" dt="2020-11-30T20:13:46.629" v="60292" actId="1038"/>
          <ac:spMkLst>
            <pc:docMk/>
            <pc:sldMk cId="4247060637" sldId="585"/>
            <ac:spMk id="9" creationId="{23E7AA12-D308-4049-9922-B719FC063132}"/>
          </ac:spMkLst>
        </pc:spChg>
        <pc:spChg chg="add mod">
          <ac:chgData name="Jonathan Loo" userId="d2d72d48b56f45d8" providerId="LiveId" clId="{B816A1F6-97B7-4ACD-A812-B0A1120B03B6}" dt="2020-11-30T20:13:46.629" v="60292" actId="1038"/>
          <ac:spMkLst>
            <pc:docMk/>
            <pc:sldMk cId="4247060637" sldId="585"/>
            <ac:spMk id="10" creationId="{5A8C5FCE-EF86-40F4-A827-BF7E5F8E9184}"/>
          </ac:spMkLst>
        </pc:spChg>
        <pc:spChg chg="add mod">
          <ac:chgData name="Jonathan Loo" userId="d2d72d48b56f45d8" providerId="LiveId" clId="{B816A1F6-97B7-4ACD-A812-B0A1120B03B6}" dt="2020-11-30T20:13:46.629" v="60292" actId="1038"/>
          <ac:spMkLst>
            <pc:docMk/>
            <pc:sldMk cId="4247060637" sldId="585"/>
            <ac:spMk id="75" creationId="{B0EA1195-70D9-4DA0-8341-46BC7F1C7221}"/>
          </ac:spMkLst>
        </pc:spChg>
        <pc:spChg chg="add mod">
          <ac:chgData name="Jonathan Loo" userId="d2d72d48b56f45d8" providerId="LiveId" clId="{B816A1F6-97B7-4ACD-A812-B0A1120B03B6}" dt="2020-11-30T20:13:46.629" v="60292" actId="1038"/>
          <ac:spMkLst>
            <pc:docMk/>
            <pc:sldMk cId="4247060637" sldId="585"/>
            <ac:spMk id="80" creationId="{7324D644-891A-4FCF-9A40-043901084BAE}"/>
          </ac:spMkLst>
        </pc:spChg>
        <pc:spChg chg="add mod">
          <ac:chgData name="Jonathan Loo" userId="d2d72d48b56f45d8" providerId="LiveId" clId="{B816A1F6-97B7-4ACD-A812-B0A1120B03B6}" dt="2020-11-30T20:13:46.629" v="60292" actId="1038"/>
          <ac:spMkLst>
            <pc:docMk/>
            <pc:sldMk cId="4247060637" sldId="585"/>
            <ac:spMk id="81" creationId="{9F097A99-E77C-43FD-8087-BE8958A52250}"/>
          </ac:spMkLst>
        </pc:spChg>
        <pc:spChg chg="add mod">
          <ac:chgData name="Jonathan Loo" userId="d2d72d48b56f45d8" providerId="LiveId" clId="{B816A1F6-97B7-4ACD-A812-B0A1120B03B6}" dt="2020-11-30T20:13:46.629" v="60292" actId="1038"/>
          <ac:spMkLst>
            <pc:docMk/>
            <pc:sldMk cId="4247060637" sldId="585"/>
            <ac:spMk id="84" creationId="{7F9E56EE-AB37-4B17-8694-66DD540A2144}"/>
          </ac:spMkLst>
        </pc:spChg>
        <pc:spChg chg="add mod">
          <ac:chgData name="Jonathan Loo" userId="d2d72d48b56f45d8" providerId="LiveId" clId="{B816A1F6-97B7-4ACD-A812-B0A1120B03B6}" dt="2020-11-30T20:13:46.629" v="60292" actId="1038"/>
          <ac:spMkLst>
            <pc:docMk/>
            <pc:sldMk cId="4247060637" sldId="585"/>
            <ac:spMk id="85" creationId="{14CE9275-7DA3-4333-A5EA-489C5E1C0B1B}"/>
          </ac:spMkLst>
        </pc:spChg>
        <pc:spChg chg="add del mod">
          <ac:chgData name="Jonathan Loo" userId="d2d72d48b56f45d8" providerId="LiveId" clId="{B816A1F6-97B7-4ACD-A812-B0A1120B03B6}" dt="2020-11-30T20:06:48.238" v="59952" actId="478"/>
          <ac:spMkLst>
            <pc:docMk/>
            <pc:sldMk cId="4247060637" sldId="585"/>
            <ac:spMk id="86" creationId="{7B533743-1745-41CA-9A0B-1699E9CB5D57}"/>
          </ac:spMkLst>
        </pc:spChg>
        <pc:spChg chg="add mod">
          <ac:chgData name="Jonathan Loo" userId="d2d72d48b56f45d8" providerId="LiveId" clId="{B816A1F6-97B7-4ACD-A812-B0A1120B03B6}" dt="2020-11-26T10:26:56.682" v="56650"/>
          <ac:spMkLst>
            <pc:docMk/>
            <pc:sldMk cId="4247060637" sldId="585"/>
            <ac:spMk id="88" creationId="{F8DC772D-DE96-4740-A9C9-9D000AD47B97}"/>
          </ac:spMkLst>
        </pc:spChg>
        <pc:spChg chg="add mod">
          <ac:chgData name="Jonathan Loo" userId="d2d72d48b56f45d8" providerId="LiveId" clId="{B816A1F6-97B7-4ACD-A812-B0A1120B03B6}" dt="2020-11-26T10:26:56.682" v="56650"/>
          <ac:spMkLst>
            <pc:docMk/>
            <pc:sldMk cId="4247060637" sldId="585"/>
            <ac:spMk id="89" creationId="{34EC425E-58D5-4DC4-8E4A-1E646CE5F3C3}"/>
          </ac:spMkLst>
        </pc:spChg>
        <pc:spChg chg="add mod">
          <ac:chgData name="Jonathan Loo" userId="d2d72d48b56f45d8" providerId="LiveId" clId="{B816A1F6-97B7-4ACD-A812-B0A1120B03B6}" dt="2020-11-26T10:26:56.682" v="56650"/>
          <ac:spMkLst>
            <pc:docMk/>
            <pc:sldMk cId="4247060637" sldId="585"/>
            <ac:spMk id="94" creationId="{55C642B5-6C05-4844-9B18-8D0F94C21B50}"/>
          </ac:spMkLst>
        </pc:spChg>
        <pc:spChg chg="add mod">
          <ac:chgData name="Jonathan Loo" userId="d2d72d48b56f45d8" providerId="LiveId" clId="{B816A1F6-97B7-4ACD-A812-B0A1120B03B6}" dt="2020-11-26T10:26:56.682" v="56650"/>
          <ac:spMkLst>
            <pc:docMk/>
            <pc:sldMk cId="4247060637" sldId="585"/>
            <ac:spMk id="99" creationId="{7A2E9971-C497-4C63-8A5F-3E9AFCE561B0}"/>
          </ac:spMkLst>
        </pc:spChg>
        <pc:spChg chg="add mod">
          <ac:chgData name="Jonathan Loo" userId="d2d72d48b56f45d8" providerId="LiveId" clId="{B816A1F6-97B7-4ACD-A812-B0A1120B03B6}" dt="2020-11-26T10:26:56.682" v="56650"/>
          <ac:spMkLst>
            <pc:docMk/>
            <pc:sldMk cId="4247060637" sldId="585"/>
            <ac:spMk id="100" creationId="{7943A3C7-F216-4DC6-AC92-8C083C8DEDE3}"/>
          </ac:spMkLst>
        </pc:spChg>
        <pc:spChg chg="add mod">
          <ac:chgData name="Jonathan Loo" userId="d2d72d48b56f45d8" providerId="LiveId" clId="{B816A1F6-97B7-4ACD-A812-B0A1120B03B6}" dt="2020-11-26T10:26:56.682" v="56650"/>
          <ac:spMkLst>
            <pc:docMk/>
            <pc:sldMk cId="4247060637" sldId="585"/>
            <ac:spMk id="101" creationId="{B5DDCC9B-5A0D-4F45-B9A8-127A4B66F042}"/>
          </ac:spMkLst>
        </pc:spChg>
        <pc:spChg chg="add mod">
          <ac:chgData name="Jonathan Loo" userId="d2d72d48b56f45d8" providerId="LiveId" clId="{B816A1F6-97B7-4ACD-A812-B0A1120B03B6}" dt="2020-11-26T10:26:56.682" v="56650"/>
          <ac:spMkLst>
            <pc:docMk/>
            <pc:sldMk cId="4247060637" sldId="585"/>
            <ac:spMk id="102" creationId="{6300F680-C666-4A88-A575-7B36F6DBE9F1}"/>
          </ac:spMkLst>
        </pc:spChg>
        <pc:spChg chg="add mod">
          <ac:chgData name="Jonathan Loo" userId="d2d72d48b56f45d8" providerId="LiveId" clId="{B816A1F6-97B7-4ACD-A812-B0A1120B03B6}" dt="2020-11-26T10:26:56.682" v="56650"/>
          <ac:spMkLst>
            <pc:docMk/>
            <pc:sldMk cId="4247060637" sldId="585"/>
            <ac:spMk id="103" creationId="{5BA31F95-74CD-4207-9241-18F4F19DF7DF}"/>
          </ac:spMkLst>
        </pc:spChg>
        <pc:spChg chg="add mod">
          <ac:chgData name="Jonathan Loo" userId="d2d72d48b56f45d8" providerId="LiveId" clId="{B816A1F6-97B7-4ACD-A812-B0A1120B03B6}" dt="2020-11-26T10:26:56.682" v="56650"/>
          <ac:spMkLst>
            <pc:docMk/>
            <pc:sldMk cId="4247060637" sldId="585"/>
            <ac:spMk id="104" creationId="{20665B66-AD94-4EB6-8167-0C83230CE925}"/>
          </ac:spMkLst>
        </pc:spChg>
        <pc:spChg chg="add mod">
          <ac:chgData name="Jonathan Loo" userId="d2d72d48b56f45d8" providerId="LiveId" clId="{B816A1F6-97B7-4ACD-A812-B0A1120B03B6}" dt="2020-11-26T10:26:56.682" v="56650"/>
          <ac:spMkLst>
            <pc:docMk/>
            <pc:sldMk cId="4247060637" sldId="585"/>
            <ac:spMk id="105" creationId="{1FC04A0A-12E1-4715-B9E6-0365A6C9379F}"/>
          </ac:spMkLst>
        </pc:spChg>
        <pc:spChg chg="add mod">
          <ac:chgData name="Jonathan Loo" userId="d2d72d48b56f45d8" providerId="LiveId" clId="{B816A1F6-97B7-4ACD-A812-B0A1120B03B6}" dt="2020-11-26T10:26:56.682" v="56650"/>
          <ac:spMkLst>
            <pc:docMk/>
            <pc:sldMk cId="4247060637" sldId="585"/>
            <ac:spMk id="106" creationId="{94A89292-637C-4A46-8B52-66DA9C09CF09}"/>
          </ac:spMkLst>
        </pc:spChg>
        <pc:spChg chg="del mod">
          <ac:chgData name="Jonathan Loo" userId="d2d72d48b56f45d8" providerId="LiveId" clId="{B816A1F6-97B7-4ACD-A812-B0A1120B03B6}" dt="2020-11-26T10:26:55.848" v="56649" actId="478"/>
          <ac:spMkLst>
            <pc:docMk/>
            <pc:sldMk cId="4247060637" sldId="585"/>
            <ac:spMk id="117" creationId="{D4FE23D9-0847-4077-8904-48B17BF9CF27}"/>
          </ac:spMkLst>
        </pc:spChg>
        <pc:spChg chg="del mod">
          <ac:chgData name="Jonathan Loo" userId="d2d72d48b56f45d8" providerId="LiveId" clId="{B816A1F6-97B7-4ACD-A812-B0A1120B03B6}" dt="2020-11-26T10:26:55.848" v="56649" actId="478"/>
          <ac:spMkLst>
            <pc:docMk/>
            <pc:sldMk cId="4247060637" sldId="585"/>
            <ac:spMk id="118" creationId="{FDE56776-F30C-4C14-B06A-EF9EB49D45C1}"/>
          </ac:spMkLst>
        </pc:spChg>
        <pc:spChg chg="add mod">
          <ac:chgData name="Jonathan Loo" userId="d2d72d48b56f45d8" providerId="LiveId" clId="{B816A1F6-97B7-4ACD-A812-B0A1120B03B6}" dt="2020-11-30T20:13:46.629" v="60292" actId="1038"/>
          <ac:spMkLst>
            <pc:docMk/>
            <pc:sldMk cId="4247060637" sldId="585"/>
            <ac:spMk id="128" creationId="{D0FA6468-EF94-4E7D-8013-69BAC97F13C1}"/>
          </ac:spMkLst>
        </pc:spChg>
        <pc:spChg chg="add mod">
          <ac:chgData name="Jonathan Loo" userId="d2d72d48b56f45d8" providerId="LiveId" clId="{B816A1F6-97B7-4ACD-A812-B0A1120B03B6}" dt="2020-11-30T20:13:46.629" v="60292" actId="1038"/>
          <ac:spMkLst>
            <pc:docMk/>
            <pc:sldMk cId="4247060637" sldId="585"/>
            <ac:spMk id="130" creationId="{95E6E7E0-AD43-4139-B88E-B3C569942671}"/>
          </ac:spMkLst>
        </pc:spChg>
        <pc:spChg chg="add mod">
          <ac:chgData name="Jonathan Loo" userId="d2d72d48b56f45d8" providerId="LiveId" clId="{B816A1F6-97B7-4ACD-A812-B0A1120B03B6}" dt="2020-11-30T20:13:46.629" v="60292" actId="1038"/>
          <ac:spMkLst>
            <pc:docMk/>
            <pc:sldMk cId="4247060637" sldId="585"/>
            <ac:spMk id="134" creationId="{0E8C3428-9FA3-4FCC-AAA4-746CC087D6F2}"/>
          </ac:spMkLst>
        </pc:spChg>
        <pc:spChg chg="del mod">
          <ac:chgData name="Jonathan Loo" userId="d2d72d48b56f45d8" providerId="LiveId" clId="{B816A1F6-97B7-4ACD-A812-B0A1120B03B6}" dt="2020-11-26T10:26:55.848" v="56649" actId="478"/>
          <ac:spMkLst>
            <pc:docMk/>
            <pc:sldMk cId="4247060637" sldId="585"/>
            <ac:spMk id="134" creationId="{E1B6D084-5D3E-46EA-96F8-BD58A56FD34D}"/>
          </ac:spMkLst>
        </pc:spChg>
        <pc:spChg chg="add mod">
          <ac:chgData name="Jonathan Loo" userId="d2d72d48b56f45d8" providerId="LiveId" clId="{B816A1F6-97B7-4ACD-A812-B0A1120B03B6}" dt="2020-11-30T20:13:46.629" v="60292" actId="1038"/>
          <ac:spMkLst>
            <pc:docMk/>
            <pc:sldMk cId="4247060637" sldId="585"/>
            <ac:spMk id="137" creationId="{59A4B784-DD6E-41AE-BB23-2B152926B8B9}"/>
          </ac:spMkLst>
        </pc:spChg>
        <pc:spChg chg="add mod">
          <ac:chgData name="Jonathan Loo" userId="d2d72d48b56f45d8" providerId="LiveId" clId="{B816A1F6-97B7-4ACD-A812-B0A1120B03B6}" dt="2020-11-30T20:13:46.629" v="60292" actId="1038"/>
          <ac:spMkLst>
            <pc:docMk/>
            <pc:sldMk cId="4247060637" sldId="585"/>
            <ac:spMk id="148" creationId="{A372A948-EA11-4AD8-A133-6E7182A87E1C}"/>
          </ac:spMkLst>
        </pc:spChg>
        <pc:spChg chg="add mod">
          <ac:chgData name="Jonathan Loo" userId="d2d72d48b56f45d8" providerId="LiveId" clId="{B816A1F6-97B7-4ACD-A812-B0A1120B03B6}" dt="2020-11-30T20:13:46.629" v="60292" actId="1038"/>
          <ac:spMkLst>
            <pc:docMk/>
            <pc:sldMk cId="4247060637" sldId="585"/>
            <ac:spMk id="149" creationId="{E6E69699-DC2F-443F-BF27-88C20FE62BAE}"/>
          </ac:spMkLst>
        </pc:spChg>
        <pc:spChg chg="add mod">
          <ac:chgData name="Jonathan Loo" userId="d2d72d48b56f45d8" providerId="LiveId" clId="{B816A1F6-97B7-4ACD-A812-B0A1120B03B6}" dt="2020-11-30T20:13:46.629" v="60292" actId="1038"/>
          <ac:spMkLst>
            <pc:docMk/>
            <pc:sldMk cId="4247060637" sldId="585"/>
            <ac:spMk id="154" creationId="{CBB400D1-D943-4ECF-A9E8-0BC40BB0B786}"/>
          </ac:spMkLst>
        </pc:spChg>
        <pc:spChg chg="del mod">
          <ac:chgData name="Jonathan Loo" userId="d2d72d48b56f45d8" providerId="LiveId" clId="{B816A1F6-97B7-4ACD-A812-B0A1120B03B6}" dt="2020-11-26T10:26:55.848" v="56649" actId="478"/>
          <ac:spMkLst>
            <pc:docMk/>
            <pc:sldMk cId="4247060637" sldId="585"/>
            <ac:spMk id="157" creationId="{1CD94322-B723-4D17-A0F3-9303E655A6A9}"/>
          </ac:spMkLst>
        </pc:spChg>
        <pc:spChg chg="del mod">
          <ac:chgData name="Jonathan Loo" userId="d2d72d48b56f45d8" providerId="LiveId" clId="{B816A1F6-97B7-4ACD-A812-B0A1120B03B6}" dt="2020-11-26T10:26:55.848" v="56649" actId="478"/>
          <ac:spMkLst>
            <pc:docMk/>
            <pc:sldMk cId="4247060637" sldId="585"/>
            <ac:spMk id="158" creationId="{C85DE242-631C-4274-B71E-848B4C555967}"/>
          </ac:spMkLst>
        </pc:spChg>
        <pc:spChg chg="del mod">
          <ac:chgData name="Jonathan Loo" userId="d2d72d48b56f45d8" providerId="LiveId" clId="{B816A1F6-97B7-4ACD-A812-B0A1120B03B6}" dt="2020-11-26T10:26:55.848" v="56649" actId="478"/>
          <ac:spMkLst>
            <pc:docMk/>
            <pc:sldMk cId="4247060637" sldId="585"/>
            <ac:spMk id="159" creationId="{97E6310C-04AE-4AAF-9643-0521460714BF}"/>
          </ac:spMkLst>
        </pc:spChg>
        <pc:spChg chg="del mod">
          <ac:chgData name="Jonathan Loo" userId="d2d72d48b56f45d8" providerId="LiveId" clId="{B816A1F6-97B7-4ACD-A812-B0A1120B03B6}" dt="2020-11-26T10:26:55.848" v="56649" actId="478"/>
          <ac:spMkLst>
            <pc:docMk/>
            <pc:sldMk cId="4247060637" sldId="585"/>
            <ac:spMk id="160" creationId="{29BF40CC-2B60-43D8-9F24-857C0F2F4992}"/>
          </ac:spMkLst>
        </pc:spChg>
        <pc:spChg chg="del mod">
          <ac:chgData name="Jonathan Loo" userId="d2d72d48b56f45d8" providerId="LiveId" clId="{B816A1F6-97B7-4ACD-A812-B0A1120B03B6}" dt="2020-11-26T10:26:55.848" v="56649" actId="478"/>
          <ac:spMkLst>
            <pc:docMk/>
            <pc:sldMk cId="4247060637" sldId="585"/>
            <ac:spMk id="161" creationId="{B271861B-73F0-4006-96CB-5B26257254E2}"/>
          </ac:spMkLst>
        </pc:spChg>
        <pc:spChg chg="del mod">
          <ac:chgData name="Jonathan Loo" userId="d2d72d48b56f45d8" providerId="LiveId" clId="{B816A1F6-97B7-4ACD-A812-B0A1120B03B6}" dt="2020-11-26T10:26:55.848" v="56649" actId="478"/>
          <ac:spMkLst>
            <pc:docMk/>
            <pc:sldMk cId="4247060637" sldId="585"/>
            <ac:spMk id="162" creationId="{1AC00019-7C19-4726-BDE1-D80D3DD4493A}"/>
          </ac:spMkLst>
        </pc:spChg>
        <pc:spChg chg="del mod">
          <ac:chgData name="Jonathan Loo" userId="d2d72d48b56f45d8" providerId="LiveId" clId="{B816A1F6-97B7-4ACD-A812-B0A1120B03B6}" dt="2020-11-26T10:26:55.848" v="56649" actId="478"/>
          <ac:spMkLst>
            <pc:docMk/>
            <pc:sldMk cId="4247060637" sldId="585"/>
            <ac:spMk id="163" creationId="{0C2665EF-E210-4FDA-8881-47554C3E1B3A}"/>
          </ac:spMkLst>
        </pc:spChg>
        <pc:spChg chg="del mod">
          <ac:chgData name="Jonathan Loo" userId="d2d72d48b56f45d8" providerId="LiveId" clId="{B816A1F6-97B7-4ACD-A812-B0A1120B03B6}" dt="2020-11-26T10:26:55.848" v="56649" actId="478"/>
          <ac:spMkLst>
            <pc:docMk/>
            <pc:sldMk cId="4247060637" sldId="585"/>
            <ac:spMk id="164" creationId="{91E27FE1-1072-4830-9D22-444632FB5F1A}"/>
          </ac:spMkLst>
        </pc:spChg>
        <pc:spChg chg="add del mod">
          <ac:chgData name="Jonathan Loo" userId="d2d72d48b56f45d8" providerId="LiveId" clId="{B816A1F6-97B7-4ACD-A812-B0A1120B03B6}" dt="2020-11-30T20:08:32.705" v="60025" actId="478"/>
          <ac:spMkLst>
            <pc:docMk/>
            <pc:sldMk cId="4247060637" sldId="585"/>
            <ac:spMk id="197" creationId="{C2C0BADE-3C6F-4040-BD44-E7C60536806C}"/>
          </ac:spMkLst>
        </pc:spChg>
        <pc:grpChg chg="add del mod">
          <ac:chgData name="Jonathan Loo" userId="d2d72d48b56f45d8" providerId="LiveId" clId="{B816A1F6-97B7-4ACD-A812-B0A1120B03B6}" dt="2020-11-30T20:08:06.352" v="60015" actId="478"/>
          <ac:grpSpMkLst>
            <pc:docMk/>
            <pc:sldMk cId="4247060637" sldId="585"/>
            <ac:grpSpMk id="156" creationId="{49570F60-9B85-44A4-9434-FB79CE5715A2}"/>
          </ac:grpSpMkLst>
        </pc:grpChg>
        <pc:grpChg chg="del mod">
          <ac:chgData name="Jonathan Loo" userId="d2d72d48b56f45d8" providerId="LiveId" clId="{B816A1F6-97B7-4ACD-A812-B0A1120B03B6}" dt="2020-11-26T10:26:55.848" v="56649" actId="478"/>
          <ac:grpSpMkLst>
            <pc:docMk/>
            <pc:sldMk cId="4247060637" sldId="585"/>
            <ac:grpSpMk id="270" creationId="{5C6E6D67-317E-4120-8491-8D908AB6FD83}"/>
          </ac:grpSpMkLst>
        </pc:grpChg>
        <pc:picChg chg="del mod">
          <ac:chgData name="Jonathan Loo" userId="d2d72d48b56f45d8" providerId="LiveId" clId="{B816A1F6-97B7-4ACD-A812-B0A1120B03B6}" dt="2020-11-25T21:20:41.199" v="52786" actId="478"/>
          <ac:picMkLst>
            <pc:docMk/>
            <pc:sldMk cId="4247060637" sldId="585"/>
            <ac:picMk id="3" creationId="{268905E0-E9FE-4AE3-BED5-35C9522CA8CF}"/>
          </ac:picMkLst>
        </pc:picChg>
        <pc:picChg chg="del mod ord">
          <ac:chgData name="Jonathan Loo" userId="d2d72d48b56f45d8" providerId="LiveId" clId="{B816A1F6-97B7-4ACD-A812-B0A1120B03B6}" dt="2020-11-25T21:20:51.480" v="52802" actId="478"/>
          <ac:picMkLst>
            <pc:docMk/>
            <pc:sldMk cId="4247060637" sldId="585"/>
            <ac:picMk id="6" creationId="{76809FAB-CC5E-478A-BB3B-9AC6683DEDDA}"/>
          </ac:picMkLst>
        </pc:picChg>
        <pc:picChg chg="del mod ord">
          <ac:chgData name="Jonathan Loo" userId="d2d72d48b56f45d8" providerId="LiveId" clId="{B816A1F6-97B7-4ACD-A812-B0A1120B03B6}" dt="2020-11-25T21:21:10.449" v="52822" actId="478"/>
          <ac:picMkLst>
            <pc:docMk/>
            <pc:sldMk cId="4247060637" sldId="585"/>
            <ac:picMk id="8" creationId="{CF660203-C7DE-455B-B54E-9F023D348C39}"/>
          </ac:picMkLst>
        </pc:picChg>
        <pc:picChg chg="del mod ord">
          <ac:chgData name="Jonathan Loo" userId="d2d72d48b56f45d8" providerId="LiveId" clId="{B816A1F6-97B7-4ACD-A812-B0A1120B03B6}" dt="2020-11-25T21:24:21.813" v="53193" actId="478"/>
          <ac:picMkLst>
            <pc:docMk/>
            <pc:sldMk cId="4247060637" sldId="585"/>
            <ac:picMk id="10" creationId="{8480616A-9219-4B1E-87A8-6F47456D08D2}"/>
          </ac:picMkLst>
        </pc:picChg>
        <pc:picChg chg="del mod">
          <ac:chgData name="Jonathan Loo" userId="d2d72d48b56f45d8" providerId="LiveId" clId="{B816A1F6-97B7-4ACD-A812-B0A1120B03B6}" dt="2020-11-30T20:07:06.423" v="59971" actId="478"/>
          <ac:picMkLst>
            <pc:docMk/>
            <pc:sldMk cId="4247060637" sldId="585"/>
            <ac:picMk id="12" creationId="{911FD908-6F4F-453B-A70D-98BC872C0463}"/>
          </ac:picMkLst>
        </pc:picChg>
        <pc:picChg chg="del mod ord">
          <ac:chgData name="Jonathan Loo" userId="d2d72d48b56f45d8" providerId="LiveId" clId="{B816A1F6-97B7-4ACD-A812-B0A1120B03B6}" dt="2020-11-30T20:07:15.695" v="59986" actId="478"/>
          <ac:picMkLst>
            <pc:docMk/>
            <pc:sldMk cId="4247060637" sldId="585"/>
            <ac:picMk id="14" creationId="{B44B9933-FBAB-4B24-B47B-B2D7E7BE8F2A}"/>
          </ac:picMkLst>
        </pc:picChg>
        <pc:picChg chg="del mod ord">
          <ac:chgData name="Jonathan Loo" userId="d2d72d48b56f45d8" providerId="LiveId" clId="{B816A1F6-97B7-4ACD-A812-B0A1120B03B6}" dt="2020-11-26T10:26:55.848" v="56649" actId="478"/>
          <ac:picMkLst>
            <pc:docMk/>
            <pc:sldMk cId="4247060637" sldId="585"/>
            <ac:picMk id="14" creationId="{C37EE315-DF0C-4629-9F4A-22C66EE2F018}"/>
          </ac:picMkLst>
        </pc:picChg>
        <pc:picChg chg="mod ord">
          <ac:chgData name="Jonathan Loo" userId="d2d72d48b56f45d8" providerId="LiveId" clId="{B816A1F6-97B7-4ACD-A812-B0A1120B03B6}" dt="2020-11-30T20:13:46.629" v="60292" actId="1038"/>
          <ac:picMkLst>
            <pc:docMk/>
            <pc:sldMk cId="4247060637" sldId="585"/>
            <ac:picMk id="16" creationId="{075A67D1-84FD-4691-9316-4EFE0BDC00C8}"/>
          </ac:picMkLst>
        </pc:picChg>
        <pc:picChg chg="del mod ord">
          <ac:chgData name="Jonathan Loo" userId="d2d72d48b56f45d8" providerId="LiveId" clId="{B816A1F6-97B7-4ACD-A812-B0A1120B03B6}" dt="2020-11-26T10:26:55.848" v="56649" actId="478"/>
          <ac:picMkLst>
            <pc:docMk/>
            <pc:sldMk cId="4247060637" sldId="585"/>
            <ac:picMk id="16" creationId="{E110CF8E-18C6-4957-A87B-E66BC64E9BB4}"/>
          </ac:picMkLst>
        </pc:picChg>
        <pc:picChg chg="del mod ord">
          <ac:chgData name="Jonathan Loo" userId="d2d72d48b56f45d8" providerId="LiveId" clId="{B816A1F6-97B7-4ACD-A812-B0A1120B03B6}" dt="2020-11-26T10:26:55.848" v="56649" actId="478"/>
          <ac:picMkLst>
            <pc:docMk/>
            <pc:sldMk cId="4247060637" sldId="585"/>
            <ac:picMk id="18" creationId="{9010C582-D56D-42F4-A2E7-F47F1358574D}"/>
          </ac:picMkLst>
        </pc:picChg>
        <pc:picChg chg="del mod ord">
          <ac:chgData name="Jonathan Loo" userId="d2d72d48b56f45d8" providerId="LiveId" clId="{B816A1F6-97B7-4ACD-A812-B0A1120B03B6}" dt="2020-11-26T10:26:55.848" v="56649" actId="478"/>
          <ac:picMkLst>
            <pc:docMk/>
            <pc:sldMk cId="4247060637" sldId="585"/>
            <ac:picMk id="20" creationId="{B4A34E8D-F0F4-4B21-9EF8-6798E96CC9D3}"/>
          </ac:picMkLst>
        </pc:picChg>
        <pc:picChg chg="mod ord">
          <ac:chgData name="Jonathan Loo" userId="d2d72d48b56f45d8" providerId="LiveId" clId="{B816A1F6-97B7-4ACD-A812-B0A1120B03B6}" dt="2020-11-30T20:13:46.629" v="60292" actId="1038"/>
          <ac:picMkLst>
            <pc:docMk/>
            <pc:sldMk cId="4247060637" sldId="585"/>
            <ac:picMk id="21" creationId="{04D422E7-CB0E-4D2A-AA5F-08DF3C3C6F74}"/>
          </ac:picMkLst>
        </pc:picChg>
        <pc:picChg chg="del mod ord">
          <ac:chgData name="Jonathan Loo" userId="d2d72d48b56f45d8" providerId="LiveId" clId="{B816A1F6-97B7-4ACD-A812-B0A1120B03B6}" dt="2020-11-30T20:08:05.012" v="60014" actId="478"/>
          <ac:picMkLst>
            <pc:docMk/>
            <pc:sldMk cId="4247060637" sldId="585"/>
            <ac:picMk id="22" creationId="{55D34671-8128-40E1-86AA-BDC5A29FD173}"/>
          </ac:picMkLst>
        </pc:picChg>
        <pc:picChg chg="add mod">
          <ac:chgData name="Jonathan Loo" userId="d2d72d48b56f45d8" providerId="LiveId" clId="{B816A1F6-97B7-4ACD-A812-B0A1120B03B6}" dt="2020-11-30T20:13:46.629" v="60292" actId="1038"/>
          <ac:picMkLst>
            <pc:docMk/>
            <pc:sldMk cId="4247060637" sldId="585"/>
            <ac:picMk id="70" creationId="{08ADCAB1-635A-4A57-9AB1-353CF27EF16D}"/>
          </ac:picMkLst>
        </pc:picChg>
        <pc:picChg chg="add del mod">
          <ac:chgData name="Jonathan Loo" userId="d2d72d48b56f45d8" providerId="LiveId" clId="{B816A1F6-97B7-4ACD-A812-B0A1120B03B6}" dt="2020-11-26T10:26:55.848" v="56649" actId="478"/>
          <ac:picMkLst>
            <pc:docMk/>
            <pc:sldMk cId="4247060637" sldId="585"/>
            <ac:picMk id="85" creationId="{5CA5E093-E11C-44B3-BA19-3E0C219C80D7}"/>
          </ac:picMkLst>
        </pc:picChg>
        <pc:picChg chg="add del mod">
          <ac:chgData name="Jonathan Loo" userId="d2d72d48b56f45d8" providerId="LiveId" clId="{B816A1F6-97B7-4ACD-A812-B0A1120B03B6}" dt="2020-11-26T10:27:01.721" v="56652" actId="478"/>
          <ac:picMkLst>
            <pc:docMk/>
            <pc:sldMk cId="4247060637" sldId="585"/>
            <ac:picMk id="90" creationId="{9CDFCD03-5701-453B-9C48-61A352231D6A}"/>
          </ac:picMkLst>
        </pc:picChg>
        <pc:picChg chg="add mod">
          <ac:chgData name="Jonathan Loo" userId="d2d72d48b56f45d8" providerId="LiveId" clId="{B816A1F6-97B7-4ACD-A812-B0A1120B03B6}" dt="2020-11-26T10:26:56.682" v="56650"/>
          <ac:picMkLst>
            <pc:docMk/>
            <pc:sldMk cId="4247060637" sldId="585"/>
            <ac:picMk id="91" creationId="{20F7BB28-C480-4C68-BA12-741ADA292EB7}"/>
          </ac:picMkLst>
        </pc:picChg>
        <pc:picChg chg="add mod">
          <ac:chgData name="Jonathan Loo" userId="d2d72d48b56f45d8" providerId="LiveId" clId="{B816A1F6-97B7-4ACD-A812-B0A1120B03B6}" dt="2020-11-26T10:26:56.682" v="56650"/>
          <ac:picMkLst>
            <pc:docMk/>
            <pc:sldMk cId="4247060637" sldId="585"/>
            <ac:picMk id="92" creationId="{C9D5F872-4617-4D5A-BC75-DF56597FA94C}"/>
          </ac:picMkLst>
        </pc:picChg>
        <pc:picChg chg="add mod">
          <ac:chgData name="Jonathan Loo" userId="d2d72d48b56f45d8" providerId="LiveId" clId="{B816A1F6-97B7-4ACD-A812-B0A1120B03B6}" dt="2020-11-26T10:26:56.682" v="56650"/>
          <ac:picMkLst>
            <pc:docMk/>
            <pc:sldMk cId="4247060637" sldId="585"/>
            <ac:picMk id="93" creationId="{F9608140-6FF5-4DEA-92B8-5A9724755967}"/>
          </ac:picMkLst>
        </pc:picChg>
        <pc:picChg chg="add mod">
          <ac:chgData name="Jonathan Loo" userId="d2d72d48b56f45d8" providerId="LiveId" clId="{B816A1F6-97B7-4ACD-A812-B0A1120B03B6}" dt="2020-11-26T10:26:56.682" v="56650"/>
          <ac:picMkLst>
            <pc:docMk/>
            <pc:sldMk cId="4247060637" sldId="585"/>
            <ac:picMk id="95" creationId="{13ACB57E-BE5B-4B22-9EEB-FCACB1CE3AE5}"/>
          </ac:picMkLst>
        </pc:picChg>
        <pc:picChg chg="add mod">
          <ac:chgData name="Jonathan Loo" userId="d2d72d48b56f45d8" providerId="LiveId" clId="{B816A1F6-97B7-4ACD-A812-B0A1120B03B6}" dt="2020-11-26T10:26:56.682" v="56650"/>
          <ac:picMkLst>
            <pc:docMk/>
            <pc:sldMk cId="4247060637" sldId="585"/>
            <ac:picMk id="96" creationId="{C18D9E51-ABA4-427F-8510-00FEA6180AEB}"/>
          </ac:picMkLst>
        </pc:picChg>
        <pc:picChg chg="add mod">
          <ac:chgData name="Jonathan Loo" userId="d2d72d48b56f45d8" providerId="LiveId" clId="{B816A1F6-97B7-4ACD-A812-B0A1120B03B6}" dt="2020-11-26T10:26:56.682" v="56650"/>
          <ac:picMkLst>
            <pc:docMk/>
            <pc:sldMk cId="4247060637" sldId="585"/>
            <ac:picMk id="97" creationId="{E925DE53-443B-486D-9B63-36AF646DF104}"/>
          </ac:picMkLst>
        </pc:picChg>
        <pc:picChg chg="add mod">
          <ac:chgData name="Jonathan Loo" userId="d2d72d48b56f45d8" providerId="LiveId" clId="{B816A1F6-97B7-4ACD-A812-B0A1120B03B6}" dt="2020-11-26T10:26:56.682" v="56650"/>
          <ac:picMkLst>
            <pc:docMk/>
            <pc:sldMk cId="4247060637" sldId="585"/>
            <ac:picMk id="98" creationId="{A3640F7A-A325-46CA-9F27-0AB3B0DB26AD}"/>
          </ac:picMkLst>
        </pc:picChg>
        <pc:picChg chg="add mod">
          <ac:chgData name="Jonathan Loo" userId="d2d72d48b56f45d8" providerId="LiveId" clId="{B816A1F6-97B7-4ACD-A812-B0A1120B03B6}" dt="2020-11-26T10:26:56.682" v="56650"/>
          <ac:picMkLst>
            <pc:docMk/>
            <pc:sldMk cId="4247060637" sldId="585"/>
            <ac:picMk id="107" creationId="{B0EF9D75-95A7-4F4D-8C1B-EEFB04E1471B}"/>
          </ac:picMkLst>
        </pc:picChg>
        <pc:picChg chg="add del mod">
          <ac:chgData name="Jonathan Loo" userId="d2d72d48b56f45d8" providerId="LiveId" clId="{B816A1F6-97B7-4ACD-A812-B0A1120B03B6}" dt="2020-11-26T10:27:01.721" v="56652" actId="478"/>
          <ac:picMkLst>
            <pc:docMk/>
            <pc:sldMk cId="4247060637" sldId="585"/>
            <ac:picMk id="108" creationId="{E5B0C4C3-E1F6-42F4-BFE9-2D1FF5570EC5}"/>
          </ac:picMkLst>
        </pc:picChg>
        <pc:picChg chg="add del mod">
          <ac:chgData name="Jonathan Loo" userId="d2d72d48b56f45d8" providerId="LiveId" clId="{B816A1F6-97B7-4ACD-A812-B0A1120B03B6}" dt="2020-11-30T20:07:45.088" v="60007" actId="478"/>
          <ac:picMkLst>
            <pc:docMk/>
            <pc:sldMk cId="4247060637" sldId="585"/>
            <ac:picMk id="117" creationId="{D0B93D85-9CCE-424E-928D-213F90632000}"/>
          </ac:picMkLst>
        </pc:picChg>
        <pc:picChg chg="add del mod">
          <ac:chgData name="Jonathan Loo" userId="d2d72d48b56f45d8" providerId="LiveId" clId="{B816A1F6-97B7-4ACD-A812-B0A1120B03B6}" dt="2020-11-30T20:08:15.624" v="60021"/>
          <ac:picMkLst>
            <pc:docMk/>
            <pc:sldMk cId="4247060637" sldId="585"/>
            <ac:picMk id="118" creationId="{F26F8D32-FE1C-4D46-B2ED-339B1AAFAD2D}"/>
          </ac:picMkLst>
        </pc:picChg>
        <pc:picChg chg="add del mod">
          <ac:chgData name="Jonathan Loo" userId="d2d72d48b56f45d8" providerId="LiveId" clId="{B816A1F6-97B7-4ACD-A812-B0A1120B03B6}" dt="2020-11-25T21:23:01.040" v="53141" actId="478"/>
          <ac:picMkLst>
            <pc:docMk/>
            <pc:sldMk cId="4247060637" sldId="585"/>
            <ac:picMk id="122" creationId="{C78C36AE-A27C-48FD-9100-4763C5B3048F}"/>
          </ac:picMkLst>
        </pc:picChg>
        <pc:picChg chg="del mod">
          <ac:chgData name="Jonathan Loo" userId="d2d72d48b56f45d8" providerId="LiveId" clId="{B816A1F6-97B7-4ACD-A812-B0A1120B03B6}" dt="2020-11-26T10:26:55.848" v="56649" actId="478"/>
          <ac:picMkLst>
            <pc:docMk/>
            <pc:sldMk cId="4247060637" sldId="585"/>
            <ac:picMk id="126" creationId="{6C357B1D-19E5-4833-9097-67328250FC36}"/>
          </ac:picMkLst>
        </pc:picChg>
        <pc:picChg chg="del mod">
          <ac:chgData name="Jonathan Loo" userId="d2d72d48b56f45d8" providerId="LiveId" clId="{B816A1F6-97B7-4ACD-A812-B0A1120B03B6}" dt="2020-11-26T10:26:55.848" v="56649" actId="478"/>
          <ac:picMkLst>
            <pc:docMk/>
            <pc:sldMk cId="4247060637" sldId="585"/>
            <ac:picMk id="128" creationId="{CC46CE39-2200-4BBA-9544-3FE10BF470CF}"/>
          </ac:picMkLst>
        </pc:picChg>
        <pc:picChg chg="del mod">
          <ac:chgData name="Jonathan Loo" userId="d2d72d48b56f45d8" providerId="LiveId" clId="{B816A1F6-97B7-4ACD-A812-B0A1120B03B6}" dt="2020-11-26T10:26:55.848" v="56649" actId="478"/>
          <ac:picMkLst>
            <pc:docMk/>
            <pc:sldMk cId="4247060637" sldId="585"/>
            <ac:picMk id="130" creationId="{CD7C3782-E78C-4A22-9B6C-BABA2FEC123F}"/>
          </ac:picMkLst>
        </pc:picChg>
        <pc:picChg chg="del mod">
          <ac:chgData name="Jonathan Loo" userId="d2d72d48b56f45d8" providerId="LiveId" clId="{B816A1F6-97B7-4ACD-A812-B0A1120B03B6}" dt="2020-11-25T21:22:52.384" v="53135" actId="478"/>
          <ac:picMkLst>
            <pc:docMk/>
            <pc:sldMk cId="4247060637" sldId="585"/>
            <ac:picMk id="137" creationId="{51C0B755-C7BF-44CD-A67A-99514A0AAD2C}"/>
          </ac:picMkLst>
        </pc:picChg>
        <pc:picChg chg="add mod">
          <ac:chgData name="Jonathan Loo" userId="d2d72d48b56f45d8" providerId="LiveId" clId="{B816A1F6-97B7-4ACD-A812-B0A1120B03B6}" dt="2020-11-26T10:26:56.682" v="56650"/>
          <ac:picMkLst>
            <pc:docMk/>
            <pc:sldMk cId="4247060637" sldId="585"/>
            <ac:picMk id="138" creationId="{A96B9177-95B2-42CC-9BDD-9FA60DCA781D}"/>
          </ac:picMkLst>
        </pc:picChg>
        <pc:picChg chg="add mod">
          <ac:chgData name="Jonathan Loo" userId="d2d72d48b56f45d8" providerId="LiveId" clId="{B816A1F6-97B7-4ACD-A812-B0A1120B03B6}" dt="2020-11-26T10:26:56.682" v="56650"/>
          <ac:picMkLst>
            <pc:docMk/>
            <pc:sldMk cId="4247060637" sldId="585"/>
            <ac:picMk id="139" creationId="{299F21A0-88C3-45D1-8F4A-461E0F06E703}"/>
          </ac:picMkLst>
        </pc:picChg>
        <pc:picChg chg="add mod">
          <ac:chgData name="Jonathan Loo" userId="d2d72d48b56f45d8" providerId="LiveId" clId="{B816A1F6-97B7-4ACD-A812-B0A1120B03B6}" dt="2020-11-26T10:26:56.682" v="56650"/>
          <ac:picMkLst>
            <pc:docMk/>
            <pc:sldMk cId="4247060637" sldId="585"/>
            <ac:picMk id="142" creationId="{67C25E1D-9F5C-4796-9B58-48492FA7118D}"/>
          </ac:picMkLst>
        </pc:picChg>
        <pc:picChg chg="add mod">
          <ac:chgData name="Jonathan Loo" userId="d2d72d48b56f45d8" providerId="LiveId" clId="{B816A1F6-97B7-4ACD-A812-B0A1120B03B6}" dt="2020-11-26T10:26:56.682" v="56650"/>
          <ac:picMkLst>
            <pc:docMk/>
            <pc:sldMk cId="4247060637" sldId="585"/>
            <ac:picMk id="143" creationId="{2AB9820D-9A04-409B-B430-125DA29F89B8}"/>
          </ac:picMkLst>
        </pc:picChg>
        <pc:picChg chg="add mod">
          <ac:chgData name="Jonathan Loo" userId="d2d72d48b56f45d8" providerId="LiveId" clId="{B816A1F6-97B7-4ACD-A812-B0A1120B03B6}" dt="2020-11-26T10:26:56.682" v="56650"/>
          <ac:picMkLst>
            <pc:docMk/>
            <pc:sldMk cId="4247060637" sldId="585"/>
            <ac:picMk id="144" creationId="{5D348522-5BF4-4CAD-8635-7954B572DC6A}"/>
          </ac:picMkLst>
        </pc:picChg>
        <pc:picChg chg="add mod">
          <ac:chgData name="Jonathan Loo" userId="d2d72d48b56f45d8" providerId="LiveId" clId="{B816A1F6-97B7-4ACD-A812-B0A1120B03B6}" dt="2020-11-26T10:26:56.682" v="56650"/>
          <ac:picMkLst>
            <pc:docMk/>
            <pc:sldMk cId="4247060637" sldId="585"/>
            <ac:picMk id="145" creationId="{A89B0E80-BA29-4DE2-97AE-3239C07C656F}"/>
          </ac:picMkLst>
        </pc:picChg>
        <pc:picChg chg="add mod">
          <ac:chgData name="Jonathan Loo" userId="d2d72d48b56f45d8" providerId="LiveId" clId="{B816A1F6-97B7-4ACD-A812-B0A1120B03B6}" dt="2020-11-26T10:26:56.682" v="56650"/>
          <ac:picMkLst>
            <pc:docMk/>
            <pc:sldMk cId="4247060637" sldId="585"/>
            <ac:picMk id="146" creationId="{81037412-1F2D-4CE4-B76C-1E526D54681C}"/>
          </ac:picMkLst>
        </pc:picChg>
        <pc:picChg chg="add mod">
          <ac:chgData name="Jonathan Loo" userId="d2d72d48b56f45d8" providerId="LiveId" clId="{B816A1F6-97B7-4ACD-A812-B0A1120B03B6}" dt="2020-11-26T10:26:56.682" v="56650"/>
          <ac:picMkLst>
            <pc:docMk/>
            <pc:sldMk cId="4247060637" sldId="585"/>
            <ac:picMk id="147" creationId="{66B8D3A8-184C-4835-95CC-66C2A8B4E788}"/>
          </ac:picMkLst>
        </pc:picChg>
        <pc:picChg chg="del mod">
          <ac:chgData name="Jonathan Loo" userId="d2d72d48b56f45d8" providerId="LiveId" clId="{B816A1F6-97B7-4ACD-A812-B0A1120B03B6}" dt="2020-11-26T10:26:55.848" v="56649" actId="478"/>
          <ac:picMkLst>
            <pc:docMk/>
            <pc:sldMk cId="4247060637" sldId="585"/>
            <ac:picMk id="148" creationId="{593A5F66-FBCE-4A94-AB9B-2A1B8D91CE2C}"/>
          </ac:picMkLst>
        </pc:picChg>
        <pc:picChg chg="del mod">
          <ac:chgData name="Jonathan Loo" userId="d2d72d48b56f45d8" providerId="LiveId" clId="{B816A1F6-97B7-4ACD-A812-B0A1120B03B6}" dt="2020-11-26T10:26:55.848" v="56649" actId="478"/>
          <ac:picMkLst>
            <pc:docMk/>
            <pc:sldMk cId="4247060637" sldId="585"/>
            <ac:picMk id="149" creationId="{5DE5E5A5-6E06-40E2-B3FE-CEC742272607}"/>
          </ac:picMkLst>
        </pc:picChg>
        <pc:picChg chg="add del mod">
          <ac:chgData name="Jonathan Loo" userId="d2d72d48b56f45d8" providerId="LiveId" clId="{B816A1F6-97B7-4ACD-A812-B0A1120B03B6}" dt="2020-11-25T21:22:25.562" v="52994" actId="478"/>
          <ac:picMkLst>
            <pc:docMk/>
            <pc:sldMk cId="4247060637" sldId="585"/>
            <ac:picMk id="154" creationId="{B3FDE571-9D1F-47E9-BA25-CC461FCE89D1}"/>
          </ac:picMkLst>
        </pc:picChg>
        <pc:picChg chg="add del mod">
          <ac:chgData name="Jonathan Loo" userId="d2d72d48b56f45d8" providerId="LiveId" clId="{B816A1F6-97B7-4ACD-A812-B0A1120B03B6}" dt="2020-11-30T20:08:48.709" v="60029" actId="478"/>
          <ac:picMkLst>
            <pc:docMk/>
            <pc:sldMk cId="4247060637" sldId="585"/>
            <ac:picMk id="155" creationId="{500FD1DC-42C7-46A5-BB6B-4BF2857543FF}"/>
          </ac:picMkLst>
        </pc:picChg>
        <pc:picChg chg="add mod">
          <ac:chgData name="Jonathan Loo" userId="d2d72d48b56f45d8" providerId="LiveId" clId="{B816A1F6-97B7-4ACD-A812-B0A1120B03B6}" dt="2020-11-30T20:13:46.629" v="60292" actId="1038"/>
          <ac:picMkLst>
            <pc:docMk/>
            <pc:sldMk cId="4247060637" sldId="585"/>
            <ac:picMk id="157" creationId="{1D35F83B-147F-4015-B52C-BC8B2673BAE4}"/>
          </ac:picMkLst>
        </pc:picChg>
        <pc:picChg chg="add mod">
          <ac:chgData name="Jonathan Loo" userId="d2d72d48b56f45d8" providerId="LiveId" clId="{B816A1F6-97B7-4ACD-A812-B0A1120B03B6}" dt="2020-11-30T20:13:46.629" v="60292" actId="1038"/>
          <ac:picMkLst>
            <pc:docMk/>
            <pc:sldMk cId="4247060637" sldId="585"/>
            <ac:picMk id="158" creationId="{69D2BD07-2A48-4E6A-892A-D1FA2CAF9B9E}"/>
          </ac:picMkLst>
        </pc:picChg>
        <pc:picChg chg="del mod">
          <ac:chgData name="Jonathan Loo" userId="d2d72d48b56f45d8" providerId="LiveId" clId="{B816A1F6-97B7-4ACD-A812-B0A1120B03B6}" dt="2020-11-26T10:26:55.848" v="56649" actId="478"/>
          <ac:picMkLst>
            <pc:docMk/>
            <pc:sldMk cId="4247060637" sldId="585"/>
            <ac:picMk id="165" creationId="{EEA82240-3128-47B4-B6A1-2B35C0CBC2BE}"/>
          </ac:picMkLst>
        </pc:picChg>
        <pc:picChg chg="del mod">
          <ac:chgData name="Jonathan Loo" userId="d2d72d48b56f45d8" providerId="LiveId" clId="{B816A1F6-97B7-4ACD-A812-B0A1120B03B6}" dt="2020-11-26T10:26:55.848" v="56649" actId="478"/>
          <ac:picMkLst>
            <pc:docMk/>
            <pc:sldMk cId="4247060637" sldId="585"/>
            <ac:picMk id="166" creationId="{C249D594-1C2D-4DF3-ADBC-2ECBDE5ABA3A}"/>
          </ac:picMkLst>
        </pc:picChg>
        <pc:picChg chg="mod">
          <ac:chgData name="Jonathan Loo" userId="d2d72d48b56f45d8" providerId="LiveId" clId="{B816A1F6-97B7-4ACD-A812-B0A1120B03B6}" dt="2020-11-26T10:26:56.682" v="56650"/>
          <ac:picMkLst>
            <pc:docMk/>
            <pc:sldMk cId="4247060637" sldId="585"/>
            <ac:picMk id="167" creationId="{AC0C4612-41C9-4CED-868A-C9C36123341B}"/>
          </ac:picMkLst>
        </pc:picChg>
        <pc:picChg chg="mod">
          <ac:chgData name="Jonathan Loo" userId="d2d72d48b56f45d8" providerId="LiveId" clId="{B816A1F6-97B7-4ACD-A812-B0A1120B03B6}" dt="2020-11-26T10:26:56.682" v="56650"/>
          <ac:picMkLst>
            <pc:docMk/>
            <pc:sldMk cId="4247060637" sldId="585"/>
            <ac:picMk id="168" creationId="{923ADA07-A3A2-430F-A982-3D6E2D1E1749}"/>
          </ac:picMkLst>
        </pc:picChg>
        <pc:picChg chg="add del mod">
          <ac:chgData name="Jonathan Loo" userId="d2d72d48b56f45d8" providerId="LiveId" clId="{B816A1F6-97B7-4ACD-A812-B0A1120B03B6}" dt="2020-11-30T20:08:06.899" v="60016" actId="478"/>
          <ac:picMkLst>
            <pc:docMk/>
            <pc:sldMk cId="4247060637" sldId="585"/>
            <ac:picMk id="190" creationId="{22DEF632-DF85-4A61-A686-340104476F29}"/>
          </ac:picMkLst>
        </pc:picChg>
        <pc:picChg chg="add del mod">
          <ac:chgData name="Jonathan Loo" userId="d2d72d48b56f45d8" providerId="LiveId" clId="{B816A1F6-97B7-4ACD-A812-B0A1120B03B6}" dt="2020-11-26T10:27:03.353" v="56653" actId="478"/>
          <ac:picMkLst>
            <pc:docMk/>
            <pc:sldMk cId="4247060637" sldId="585"/>
            <ac:picMk id="191" creationId="{7E49BC18-70C0-4B60-B96B-899277E52A1F}"/>
          </ac:picMkLst>
        </pc:picChg>
        <pc:picChg chg="add del mod">
          <ac:chgData name="Jonathan Loo" userId="d2d72d48b56f45d8" providerId="LiveId" clId="{B816A1F6-97B7-4ACD-A812-B0A1120B03B6}" dt="2020-11-26T10:27:20.239" v="56655" actId="478"/>
          <ac:picMkLst>
            <pc:docMk/>
            <pc:sldMk cId="4247060637" sldId="585"/>
            <ac:picMk id="192" creationId="{257AE794-D797-42A6-AA2A-E2C4D433EEF6}"/>
          </ac:picMkLst>
        </pc:picChg>
        <pc:picChg chg="del mod">
          <ac:chgData name="Jonathan Loo" userId="d2d72d48b56f45d8" providerId="LiveId" clId="{B816A1F6-97B7-4ACD-A812-B0A1120B03B6}" dt="2020-11-25T21:22:38.947" v="53030" actId="478"/>
          <ac:picMkLst>
            <pc:docMk/>
            <pc:sldMk cId="4247060637" sldId="585"/>
            <ac:picMk id="194" creationId="{7EEB83AD-9DAD-4FB0-866E-B0FAE7BD8912}"/>
          </ac:picMkLst>
        </pc:picChg>
        <pc:picChg chg="del mod">
          <ac:chgData name="Jonathan Loo" userId="d2d72d48b56f45d8" providerId="LiveId" clId="{B816A1F6-97B7-4ACD-A812-B0A1120B03B6}" dt="2020-11-25T21:22:45.603" v="53064" actId="478"/>
          <ac:picMkLst>
            <pc:docMk/>
            <pc:sldMk cId="4247060637" sldId="585"/>
            <ac:picMk id="195" creationId="{1FF0A75F-164E-45A3-B0A0-7CD0233315C3}"/>
          </ac:picMkLst>
        </pc:picChg>
        <pc:picChg chg="add del mod">
          <ac:chgData name="Jonathan Loo" userId="d2d72d48b56f45d8" providerId="LiveId" clId="{B816A1F6-97B7-4ACD-A812-B0A1120B03B6}" dt="2020-11-30T20:08:33.372" v="60026" actId="478"/>
          <ac:picMkLst>
            <pc:docMk/>
            <pc:sldMk cId="4247060637" sldId="585"/>
            <ac:picMk id="196" creationId="{58C58329-1F79-48E1-8D5C-F92B8D658F5E}"/>
          </ac:picMkLst>
        </pc:picChg>
        <pc:picChg chg="del mod">
          <ac:chgData name="Jonathan Loo" userId="d2d72d48b56f45d8" providerId="LiveId" clId="{B816A1F6-97B7-4ACD-A812-B0A1120B03B6}" dt="2020-11-26T10:26:55.848" v="56649" actId="478"/>
          <ac:picMkLst>
            <pc:docMk/>
            <pc:sldMk cId="4247060637" sldId="585"/>
            <ac:picMk id="200" creationId="{82ADFDD6-156A-427B-B7F2-905DE6AA9DE5}"/>
          </ac:picMkLst>
        </pc:picChg>
        <pc:picChg chg="del mod">
          <ac:chgData name="Jonathan Loo" userId="d2d72d48b56f45d8" providerId="LiveId" clId="{B816A1F6-97B7-4ACD-A812-B0A1120B03B6}" dt="2020-11-26T10:26:55.848" v="56649" actId="478"/>
          <ac:picMkLst>
            <pc:docMk/>
            <pc:sldMk cId="4247060637" sldId="585"/>
            <ac:picMk id="201" creationId="{66DB1410-51E7-43E1-BC82-1C96963F5AC5}"/>
          </ac:picMkLst>
        </pc:picChg>
        <pc:picChg chg="del mod">
          <ac:chgData name="Jonathan Loo" userId="d2d72d48b56f45d8" providerId="LiveId" clId="{B816A1F6-97B7-4ACD-A812-B0A1120B03B6}" dt="2020-11-26T10:26:55.848" v="56649" actId="478"/>
          <ac:picMkLst>
            <pc:docMk/>
            <pc:sldMk cId="4247060637" sldId="585"/>
            <ac:picMk id="203" creationId="{93F2E22D-5B91-44D9-A4A8-9DAA41A220EF}"/>
          </ac:picMkLst>
        </pc:picChg>
        <pc:picChg chg="del mod">
          <ac:chgData name="Jonathan Loo" userId="d2d72d48b56f45d8" providerId="LiveId" clId="{B816A1F6-97B7-4ACD-A812-B0A1120B03B6}" dt="2020-11-26T10:26:55.848" v="56649" actId="478"/>
          <ac:picMkLst>
            <pc:docMk/>
            <pc:sldMk cId="4247060637" sldId="585"/>
            <ac:picMk id="204" creationId="{FE3E5014-F8AE-46D5-A2DE-E2697BA25B2A}"/>
          </ac:picMkLst>
        </pc:picChg>
        <pc:picChg chg="del mod">
          <ac:chgData name="Jonathan Loo" userId="d2d72d48b56f45d8" providerId="LiveId" clId="{B816A1F6-97B7-4ACD-A812-B0A1120B03B6}" dt="2020-11-26T10:26:55.848" v="56649" actId="478"/>
          <ac:picMkLst>
            <pc:docMk/>
            <pc:sldMk cId="4247060637" sldId="585"/>
            <ac:picMk id="233" creationId="{B95EBC3C-3C7A-4E36-87CE-2B9EE96E74F7}"/>
          </ac:picMkLst>
        </pc:picChg>
        <pc:picChg chg="add del mod">
          <ac:chgData name="Jonathan Loo" userId="d2d72d48b56f45d8" providerId="LiveId" clId="{B816A1F6-97B7-4ACD-A812-B0A1120B03B6}" dt="2020-11-25T21:23:01.040" v="53141" actId="478"/>
          <ac:picMkLst>
            <pc:docMk/>
            <pc:sldMk cId="4247060637" sldId="585"/>
            <ac:picMk id="234" creationId="{93DEA784-A732-42C3-85C2-F522342519C3}"/>
          </ac:picMkLst>
        </pc:picChg>
        <pc:picChg chg="add del mod">
          <ac:chgData name="Jonathan Loo" userId="d2d72d48b56f45d8" providerId="LiveId" clId="{B816A1F6-97B7-4ACD-A812-B0A1120B03B6}" dt="2020-11-25T21:23:01.040" v="53141" actId="478"/>
          <ac:picMkLst>
            <pc:docMk/>
            <pc:sldMk cId="4247060637" sldId="585"/>
            <ac:picMk id="236" creationId="{BB57B919-E1E4-4AF9-AF98-239BB8E67DFF}"/>
          </ac:picMkLst>
        </pc:picChg>
        <pc:picChg chg="del mod">
          <ac:chgData name="Jonathan Loo" userId="d2d72d48b56f45d8" providerId="LiveId" clId="{B816A1F6-97B7-4ACD-A812-B0A1120B03B6}" dt="2020-11-26T10:26:55.848" v="56649" actId="478"/>
          <ac:picMkLst>
            <pc:docMk/>
            <pc:sldMk cId="4247060637" sldId="585"/>
            <ac:picMk id="263" creationId="{F0428E8A-B3A4-462B-9A7C-A89EF23A76DF}"/>
          </ac:picMkLst>
        </pc:picChg>
        <pc:picChg chg="del mod">
          <ac:chgData name="Jonathan Loo" userId="d2d72d48b56f45d8" providerId="LiveId" clId="{B816A1F6-97B7-4ACD-A812-B0A1120B03B6}" dt="2020-11-26T10:26:55.848" v="56649" actId="478"/>
          <ac:picMkLst>
            <pc:docMk/>
            <pc:sldMk cId="4247060637" sldId="585"/>
            <ac:picMk id="265" creationId="{91BDEE3F-5FE3-4810-AE84-40D369F35FB5}"/>
          </ac:picMkLst>
        </pc:picChg>
        <pc:picChg chg="del mod">
          <ac:chgData name="Jonathan Loo" userId="d2d72d48b56f45d8" providerId="LiveId" clId="{B816A1F6-97B7-4ACD-A812-B0A1120B03B6}" dt="2020-11-26T10:26:55.848" v="56649" actId="478"/>
          <ac:picMkLst>
            <pc:docMk/>
            <pc:sldMk cId="4247060637" sldId="585"/>
            <ac:picMk id="269" creationId="{C88BFDE2-D5CE-4344-8933-3DC83F1B9570}"/>
          </ac:picMkLst>
        </pc:picChg>
        <pc:picChg chg="del mod">
          <ac:chgData name="Jonathan Loo" userId="d2d72d48b56f45d8" providerId="LiveId" clId="{B816A1F6-97B7-4ACD-A812-B0A1120B03B6}" dt="2020-11-26T10:25:02.316" v="56615" actId="478"/>
          <ac:picMkLst>
            <pc:docMk/>
            <pc:sldMk cId="4247060637" sldId="585"/>
            <ac:picMk id="287" creationId="{05D16DCE-BC83-4A07-A3DE-A24BA7451A65}"/>
          </ac:picMkLst>
        </pc:picChg>
        <pc:cxnChg chg="add mod">
          <ac:chgData name="Jonathan Loo" userId="d2d72d48b56f45d8" providerId="LiveId" clId="{B816A1F6-97B7-4ACD-A812-B0A1120B03B6}" dt="2020-11-30T20:13:46.629" v="60292" actId="1038"/>
          <ac:cxnSpMkLst>
            <pc:docMk/>
            <pc:sldMk cId="4247060637" sldId="585"/>
            <ac:cxnSpMk id="5" creationId="{4F53E584-FD5C-4F16-B1E9-3E5521BE0B2F}"/>
          </ac:cxnSpMkLst>
        </pc:cxnChg>
        <pc:cxnChg chg="add del mod">
          <ac:chgData name="Jonathan Loo" userId="d2d72d48b56f45d8" providerId="LiveId" clId="{B816A1F6-97B7-4ACD-A812-B0A1120B03B6}" dt="2020-11-30T20:05:19.189" v="59895" actId="478"/>
          <ac:cxnSpMkLst>
            <pc:docMk/>
            <pc:sldMk cId="4247060637" sldId="585"/>
            <ac:cxnSpMk id="6" creationId="{0475C0BB-8940-457B-A9CB-34118473E1BB}"/>
          </ac:cxnSpMkLst>
        </pc:cxnChg>
        <pc:cxnChg chg="add mod">
          <ac:chgData name="Jonathan Loo" userId="d2d72d48b56f45d8" providerId="LiveId" clId="{B816A1F6-97B7-4ACD-A812-B0A1120B03B6}" dt="2020-11-30T20:13:46.629" v="60292" actId="1038"/>
          <ac:cxnSpMkLst>
            <pc:docMk/>
            <pc:sldMk cId="4247060637" sldId="585"/>
            <ac:cxnSpMk id="7" creationId="{96F53FB2-FA50-4968-B566-916562624700}"/>
          </ac:cxnSpMkLst>
        </pc:cxnChg>
        <pc:cxnChg chg="add del mod">
          <ac:chgData name="Jonathan Loo" userId="d2d72d48b56f45d8" providerId="LiveId" clId="{B816A1F6-97B7-4ACD-A812-B0A1120B03B6}" dt="2020-11-30T20:10:35.241" v="60103" actId="478"/>
          <ac:cxnSpMkLst>
            <pc:docMk/>
            <pc:sldMk cId="4247060637" sldId="585"/>
            <ac:cxnSpMk id="24" creationId="{CC35218E-ECD2-4FE7-AE14-220F48591BFB}"/>
          </ac:cxnSpMkLst>
        </pc:cxnChg>
        <pc:cxnChg chg="add del">
          <ac:chgData name="Jonathan Loo" userId="d2d72d48b56f45d8" providerId="LiveId" clId="{B816A1F6-97B7-4ACD-A812-B0A1120B03B6}" dt="2020-11-30T20:10:06.081" v="60084" actId="11529"/>
          <ac:cxnSpMkLst>
            <pc:docMk/>
            <pc:sldMk cId="4247060637" sldId="585"/>
            <ac:cxnSpMk id="32" creationId="{5F529C92-1CFC-4555-B964-1A3F5CDA0361}"/>
          </ac:cxnSpMkLst>
        </pc:cxnChg>
        <pc:cxnChg chg="add mod">
          <ac:chgData name="Jonathan Loo" userId="d2d72d48b56f45d8" providerId="LiveId" clId="{B816A1F6-97B7-4ACD-A812-B0A1120B03B6}" dt="2020-11-30T20:13:46.629" v="60292" actId="1038"/>
          <ac:cxnSpMkLst>
            <pc:docMk/>
            <pc:sldMk cId="4247060637" sldId="585"/>
            <ac:cxnSpMk id="39" creationId="{05899FD7-0AC2-4417-BF45-A0755CC8CD7A}"/>
          </ac:cxnSpMkLst>
        </pc:cxnChg>
        <pc:cxnChg chg="add del mod">
          <ac:chgData name="Jonathan Loo" userId="d2d72d48b56f45d8" providerId="LiveId" clId="{B816A1F6-97B7-4ACD-A812-B0A1120B03B6}" dt="2020-11-30T20:05:20.922" v="59896" actId="478"/>
          <ac:cxnSpMkLst>
            <pc:docMk/>
            <pc:sldMk cId="4247060637" sldId="585"/>
            <ac:cxnSpMk id="78" creationId="{6B7A1A99-B1F4-47E3-A351-BAEDBB7E8722}"/>
          </ac:cxnSpMkLst>
        </pc:cxnChg>
        <pc:cxnChg chg="add del mod">
          <ac:chgData name="Jonathan Loo" userId="d2d72d48b56f45d8" providerId="LiveId" clId="{B816A1F6-97B7-4ACD-A812-B0A1120B03B6}" dt="2020-11-30T20:05:17.802" v="59894" actId="478"/>
          <ac:cxnSpMkLst>
            <pc:docMk/>
            <pc:sldMk cId="4247060637" sldId="585"/>
            <ac:cxnSpMk id="79" creationId="{27F5CEE3-14C2-4BDB-A240-4B1485A02E6D}"/>
          </ac:cxnSpMkLst>
        </pc:cxnChg>
        <pc:cxnChg chg="add mod">
          <ac:chgData name="Jonathan Loo" userId="d2d72d48b56f45d8" providerId="LiveId" clId="{B816A1F6-97B7-4ACD-A812-B0A1120B03B6}" dt="2020-11-26T10:26:56.682" v="56650"/>
          <ac:cxnSpMkLst>
            <pc:docMk/>
            <pc:sldMk cId="4247060637" sldId="585"/>
            <ac:cxnSpMk id="109" creationId="{EAF67B5D-79F8-4418-9947-9F3A01561472}"/>
          </ac:cxnSpMkLst>
        </pc:cxnChg>
        <pc:cxnChg chg="add mod">
          <ac:chgData name="Jonathan Loo" userId="d2d72d48b56f45d8" providerId="LiveId" clId="{B816A1F6-97B7-4ACD-A812-B0A1120B03B6}" dt="2020-11-26T10:26:56.682" v="56650"/>
          <ac:cxnSpMkLst>
            <pc:docMk/>
            <pc:sldMk cId="4247060637" sldId="585"/>
            <ac:cxnSpMk id="110" creationId="{83A2E5A5-2247-42D8-B3C0-08F4913352BA}"/>
          </ac:cxnSpMkLst>
        </pc:cxnChg>
        <pc:cxnChg chg="add mod">
          <ac:chgData name="Jonathan Loo" userId="d2d72d48b56f45d8" providerId="LiveId" clId="{B816A1F6-97B7-4ACD-A812-B0A1120B03B6}" dt="2020-11-26T10:26:56.682" v="56650"/>
          <ac:cxnSpMkLst>
            <pc:docMk/>
            <pc:sldMk cId="4247060637" sldId="585"/>
            <ac:cxnSpMk id="111" creationId="{8BDF5A88-83A5-4D2F-A432-362B84BA1EFB}"/>
          </ac:cxnSpMkLst>
        </pc:cxnChg>
        <pc:cxnChg chg="add mod">
          <ac:chgData name="Jonathan Loo" userId="d2d72d48b56f45d8" providerId="LiveId" clId="{B816A1F6-97B7-4ACD-A812-B0A1120B03B6}" dt="2020-11-26T10:26:56.682" v="56650"/>
          <ac:cxnSpMkLst>
            <pc:docMk/>
            <pc:sldMk cId="4247060637" sldId="585"/>
            <ac:cxnSpMk id="112" creationId="{148F4159-38A0-4436-AE1F-FBD9114234E0}"/>
          </ac:cxnSpMkLst>
        </pc:cxnChg>
        <pc:cxnChg chg="add mod">
          <ac:chgData name="Jonathan Loo" userId="d2d72d48b56f45d8" providerId="LiveId" clId="{B816A1F6-97B7-4ACD-A812-B0A1120B03B6}" dt="2020-11-26T10:26:56.682" v="56650"/>
          <ac:cxnSpMkLst>
            <pc:docMk/>
            <pc:sldMk cId="4247060637" sldId="585"/>
            <ac:cxnSpMk id="113" creationId="{084FB7C4-1E6B-4D30-A57D-5AD74CED7C33}"/>
          </ac:cxnSpMkLst>
        </pc:cxnChg>
        <pc:cxnChg chg="add mod">
          <ac:chgData name="Jonathan Loo" userId="d2d72d48b56f45d8" providerId="LiveId" clId="{B816A1F6-97B7-4ACD-A812-B0A1120B03B6}" dt="2020-11-26T10:26:56.682" v="56650"/>
          <ac:cxnSpMkLst>
            <pc:docMk/>
            <pc:sldMk cId="4247060637" sldId="585"/>
            <ac:cxnSpMk id="114" creationId="{C443E43D-011D-46A7-B6C1-44B4FD801A29}"/>
          </ac:cxnSpMkLst>
        </pc:cxnChg>
        <pc:cxnChg chg="add mod">
          <ac:chgData name="Jonathan Loo" userId="d2d72d48b56f45d8" providerId="LiveId" clId="{B816A1F6-97B7-4ACD-A812-B0A1120B03B6}" dt="2020-11-26T10:26:56.682" v="56650"/>
          <ac:cxnSpMkLst>
            <pc:docMk/>
            <pc:sldMk cId="4247060637" sldId="585"/>
            <ac:cxnSpMk id="115" creationId="{404981C6-8754-4B8C-ADD5-C52A30E33051}"/>
          </ac:cxnSpMkLst>
        </pc:cxnChg>
        <pc:cxnChg chg="add mod">
          <ac:chgData name="Jonathan Loo" userId="d2d72d48b56f45d8" providerId="LiveId" clId="{B816A1F6-97B7-4ACD-A812-B0A1120B03B6}" dt="2020-11-26T10:26:56.682" v="56650"/>
          <ac:cxnSpMkLst>
            <pc:docMk/>
            <pc:sldMk cId="4247060637" sldId="585"/>
            <ac:cxnSpMk id="116" creationId="{B65633CE-DEBA-4F6E-84E3-7F313B26969D}"/>
          </ac:cxnSpMkLst>
        </pc:cxnChg>
        <pc:cxnChg chg="add mod">
          <ac:chgData name="Jonathan Loo" userId="d2d72d48b56f45d8" providerId="LiveId" clId="{B816A1F6-97B7-4ACD-A812-B0A1120B03B6}" dt="2020-11-26T10:26:56.682" v="56650"/>
          <ac:cxnSpMkLst>
            <pc:docMk/>
            <pc:sldMk cId="4247060637" sldId="585"/>
            <ac:cxnSpMk id="119" creationId="{D290BE2A-7476-4892-83B4-188EB8393AA5}"/>
          </ac:cxnSpMkLst>
        </pc:cxnChg>
        <pc:cxnChg chg="add mod">
          <ac:chgData name="Jonathan Loo" userId="d2d72d48b56f45d8" providerId="LiveId" clId="{B816A1F6-97B7-4ACD-A812-B0A1120B03B6}" dt="2020-11-26T10:26:56.682" v="56650"/>
          <ac:cxnSpMkLst>
            <pc:docMk/>
            <pc:sldMk cId="4247060637" sldId="585"/>
            <ac:cxnSpMk id="120" creationId="{E41DBF53-79AD-45B6-9C0F-431A4EC9D1F0}"/>
          </ac:cxnSpMkLst>
        </pc:cxnChg>
        <pc:cxnChg chg="add mod">
          <ac:chgData name="Jonathan Loo" userId="d2d72d48b56f45d8" providerId="LiveId" clId="{B816A1F6-97B7-4ACD-A812-B0A1120B03B6}" dt="2020-11-26T10:26:56.682" v="56650"/>
          <ac:cxnSpMkLst>
            <pc:docMk/>
            <pc:sldMk cId="4247060637" sldId="585"/>
            <ac:cxnSpMk id="121" creationId="{FAC60FF2-8FF9-45CF-AA44-4A7022643736}"/>
          </ac:cxnSpMkLst>
        </pc:cxnChg>
        <pc:cxnChg chg="add mod">
          <ac:chgData name="Jonathan Loo" userId="d2d72d48b56f45d8" providerId="LiveId" clId="{B816A1F6-97B7-4ACD-A812-B0A1120B03B6}" dt="2020-11-30T20:13:46.629" v="60292" actId="1038"/>
          <ac:cxnSpMkLst>
            <pc:docMk/>
            <pc:sldMk cId="4247060637" sldId="585"/>
            <ac:cxnSpMk id="122" creationId="{768BE9E1-7245-4DDF-870A-23662D696F0C}"/>
          </ac:cxnSpMkLst>
        </pc:cxnChg>
        <pc:cxnChg chg="add mod">
          <ac:chgData name="Jonathan Loo" userId="d2d72d48b56f45d8" providerId="LiveId" clId="{B816A1F6-97B7-4ACD-A812-B0A1120B03B6}" dt="2020-11-26T10:26:56.682" v="56650"/>
          <ac:cxnSpMkLst>
            <pc:docMk/>
            <pc:sldMk cId="4247060637" sldId="585"/>
            <ac:cxnSpMk id="123" creationId="{D8EC4F44-9BEB-4219-9BA4-13EE62EBE45F}"/>
          </ac:cxnSpMkLst>
        </pc:cxnChg>
        <pc:cxnChg chg="add mod">
          <ac:chgData name="Jonathan Loo" userId="d2d72d48b56f45d8" providerId="LiveId" clId="{B816A1F6-97B7-4ACD-A812-B0A1120B03B6}" dt="2020-11-26T10:26:56.682" v="56650"/>
          <ac:cxnSpMkLst>
            <pc:docMk/>
            <pc:sldMk cId="4247060637" sldId="585"/>
            <ac:cxnSpMk id="124" creationId="{7D4956CF-5866-4CAC-8F60-47393FE3F5E4}"/>
          </ac:cxnSpMkLst>
        </pc:cxnChg>
        <pc:cxnChg chg="add mod">
          <ac:chgData name="Jonathan Loo" userId="d2d72d48b56f45d8" providerId="LiveId" clId="{B816A1F6-97B7-4ACD-A812-B0A1120B03B6}" dt="2020-11-26T10:26:56.682" v="56650"/>
          <ac:cxnSpMkLst>
            <pc:docMk/>
            <pc:sldMk cId="4247060637" sldId="585"/>
            <ac:cxnSpMk id="125" creationId="{7A821C69-6851-460C-87BF-ED8E95F88D22}"/>
          </ac:cxnSpMkLst>
        </pc:cxnChg>
        <pc:cxnChg chg="add mod">
          <ac:chgData name="Jonathan Loo" userId="d2d72d48b56f45d8" providerId="LiveId" clId="{B816A1F6-97B7-4ACD-A812-B0A1120B03B6}" dt="2020-11-30T20:13:46.629" v="60292" actId="1038"/>
          <ac:cxnSpMkLst>
            <pc:docMk/>
            <pc:sldMk cId="4247060637" sldId="585"/>
            <ac:cxnSpMk id="126" creationId="{4101DB88-A896-4C2E-831A-8B630224E249}"/>
          </ac:cxnSpMkLst>
        </pc:cxnChg>
        <pc:cxnChg chg="add mod">
          <ac:chgData name="Jonathan Loo" userId="d2d72d48b56f45d8" providerId="LiveId" clId="{B816A1F6-97B7-4ACD-A812-B0A1120B03B6}" dt="2020-11-26T10:26:56.682" v="56650"/>
          <ac:cxnSpMkLst>
            <pc:docMk/>
            <pc:sldMk cId="4247060637" sldId="585"/>
            <ac:cxnSpMk id="127" creationId="{02B5B330-40E2-45EB-A4F4-24D06A3A974D}"/>
          </ac:cxnSpMkLst>
        </pc:cxnChg>
        <pc:cxnChg chg="add mod">
          <ac:chgData name="Jonathan Loo" userId="d2d72d48b56f45d8" providerId="LiveId" clId="{B816A1F6-97B7-4ACD-A812-B0A1120B03B6}" dt="2020-11-26T10:26:56.682" v="56650"/>
          <ac:cxnSpMkLst>
            <pc:docMk/>
            <pc:sldMk cId="4247060637" sldId="585"/>
            <ac:cxnSpMk id="129" creationId="{9C7DCD87-68EF-4D06-92F3-B21E5DC7ABF2}"/>
          </ac:cxnSpMkLst>
        </pc:cxnChg>
        <pc:cxnChg chg="add mod">
          <ac:chgData name="Jonathan Loo" userId="d2d72d48b56f45d8" providerId="LiveId" clId="{B816A1F6-97B7-4ACD-A812-B0A1120B03B6}" dt="2020-11-26T10:26:56.682" v="56650"/>
          <ac:cxnSpMkLst>
            <pc:docMk/>
            <pc:sldMk cId="4247060637" sldId="585"/>
            <ac:cxnSpMk id="131" creationId="{F01E97C9-2D65-4480-A463-0CEAC7C88969}"/>
          </ac:cxnSpMkLst>
        </pc:cxnChg>
        <pc:cxnChg chg="add mod">
          <ac:chgData name="Jonathan Loo" userId="d2d72d48b56f45d8" providerId="LiveId" clId="{B816A1F6-97B7-4ACD-A812-B0A1120B03B6}" dt="2020-11-26T10:26:56.682" v="56650"/>
          <ac:cxnSpMkLst>
            <pc:docMk/>
            <pc:sldMk cId="4247060637" sldId="585"/>
            <ac:cxnSpMk id="132" creationId="{B472DD14-7CF6-43A7-9BC0-838B624FDB53}"/>
          </ac:cxnSpMkLst>
        </pc:cxnChg>
        <pc:cxnChg chg="add mod">
          <ac:chgData name="Jonathan Loo" userId="d2d72d48b56f45d8" providerId="LiveId" clId="{B816A1F6-97B7-4ACD-A812-B0A1120B03B6}" dt="2020-11-26T10:26:56.682" v="56650"/>
          <ac:cxnSpMkLst>
            <pc:docMk/>
            <pc:sldMk cId="4247060637" sldId="585"/>
            <ac:cxnSpMk id="133" creationId="{8F32A49E-B72E-412F-90DF-EB22B9AE5A20}"/>
          </ac:cxnSpMkLst>
        </pc:cxnChg>
        <pc:cxnChg chg="add mod">
          <ac:chgData name="Jonathan Loo" userId="d2d72d48b56f45d8" providerId="LiveId" clId="{B816A1F6-97B7-4ACD-A812-B0A1120B03B6}" dt="2020-11-26T10:26:56.682" v="56650"/>
          <ac:cxnSpMkLst>
            <pc:docMk/>
            <pc:sldMk cId="4247060637" sldId="585"/>
            <ac:cxnSpMk id="135" creationId="{0BE841F9-C79F-4CF9-8A1C-EA6E46F7D6BB}"/>
          </ac:cxnSpMkLst>
        </pc:cxnChg>
        <pc:cxnChg chg="add mod">
          <ac:chgData name="Jonathan Loo" userId="d2d72d48b56f45d8" providerId="LiveId" clId="{B816A1F6-97B7-4ACD-A812-B0A1120B03B6}" dt="2020-11-26T10:26:56.682" v="56650"/>
          <ac:cxnSpMkLst>
            <pc:docMk/>
            <pc:sldMk cId="4247060637" sldId="585"/>
            <ac:cxnSpMk id="136" creationId="{980183C4-40B0-40E6-B5E1-89A6666CE93D}"/>
          </ac:cxnSpMkLst>
        </pc:cxnChg>
        <pc:cxnChg chg="add mod">
          <ac:chgData name="Jonathan Loo" userId="d2d72d48b56f45d8" providerId="LiveId" clId="{B816A1F6-97B7-4ACD-A812-B0A1120B03B6}" dt="2020-11-26T10:26:56.682" v="56650"/>
          <ac:cxnSpMkLst>
            <pc:docMk/>
            <pc:sldMk cId="4247060637" sldId="585"/>
            <ac:cxnSpMk id="140" creationId="{EFB2C63B-FAAE-4E68-84DB-4E09C9343337}"/>
          </ac:cxnSpMkLst>
        </pc:cxnChg>
        <pc:cxnChg chg="add mod">
          <ac:chgData name="Jonathan Loo" userId="d2d72d48b56f45d8" providerId="LiveId" clId="{B816A1F6-97B7-4ACD-A812-B0A1120B03B6}" dt="2020-11-26T10:26:56.682" v="56650"/>
          <ac:cxnSpMkLst>
            <pc:docMk/>
            <pc:sldMk cId="4247060637" sldId="585"/>
            <ac:cxnSpMk id="141" creationId="{F27D6869-AB9A-4FF6-9CA2-E6A17DEB2064}"/>
          </ac:cxnSpMkLst>
        </pc:cxnChg>
        <pc:cxnChg chg="add del mod">
          <ac:chgData name="Jonathan Loo" userId="d2d72d48b56f45d8" providerId="LiveId" clId="{B816A1F6-97B7-4ACD-A812-B0A1120B03B6}" dt="2020-11-26T10:27:01.721" v="56652" actId="478"/>
          <ac:cxnSpMkLst>
            <pc:docMk/>
            <pc:sldMk cId="4247060637" sldId="585"/>
            <ac:cxnSpMk id="150" creationId="{06CCEF1F-0410-4595-9772-0A6BC3E6E896}"/>
          </ac:cxnSpMkLst>
        </pc:cxnChg>
        <pc:cxnChg chg="add mod">
          <ac:chgData name="Jonathan Loo" userId="d2d72d48b56f45d8" providerId="LiveId" clId="{B816A1F6-97B7-4ACD-A812-B0A1120B03B6}" dt="2020-11-26T10:26:56.682" v="56650"/>
          <ac:cxnSpMkLst>
            <pc:docMk/>
            <pc:sldMk cId="4247060637" sldId="585"/>
            <ac:cxnSpMk id="151" creationId="{64E57F0F-EE8D-4465-93B8-D590B07C20FB}"/>
          </ac:cxnSpMkLst>
        </pc:cxnChg>
        <pc:cxnChg chg="add mod">
          <ac:chgData name="Jonathan Loo" userId="d2d72d48b56f45d8" providerId="LiveId" clId="{B816A1F6-97B7-4ACD-A812-B0A1120B03B6}" dt="2020-11-26T10:26:56.682" v="56650"/>
          <ac:cxnSpMkLst>
            <pc:docMk/>
            <pc:sldMk cId="4247060637" sldId="585"/>
            <ac:cxnSpMk id="152" creationId="{32FBCD4F-78A6-42D5-A0F9-AB5C6DC1D13B}"/>
          </ac:cxnSpMkLst>
        </pc:cxnChg>
        <pc:cxnChg chg="add mod">
          <ac:chgData name="Jonathan Loo" userId="d2d72d48b56f45d8" providerId="LiveId" clId="{B816A1F6-97B7-4ACD-A812-B0A1120B03B6}" dt="2020-11-26T10:26:56.682" v="56650"/>
          <ac:cxnSpMkLst>
            <pc:docMk/>
            <pc:sldMk cId="4247060637" sldId="585"/>
            <ac:cxnSpMk id="153" creationId="{307A7959-5382-4EA8-B67F-9CEBBC039668}"/>
          </ac:cxnSpMkLst>
        </pc:cxnChg>
        <pc:cxnChg chg="add del mod">
          <ac:chgData name="Jonathan Loo" userId="d2d72d48b56f45d8" providerId="LiveId" clId="{B816A1F6-97B7-4ACD-A812-B0A1120B03B6}" dt="2020-11-30T20:10:10.336" v="60095"/>
          <ac:cxnSpMkLst>
            <pc:docMk/>
            <pc:sldMk cId="4247060637" sldId="585"/>
            <ac:cxnSpMk id="159" creationId="{13D596C1-4F1E-4D45-BA14-C5DB03ECB56F}"/>
          </ac:cxnSpMkLst>
        </pc:cxnChg>
        <pc:cxnChg chg="add del mod">
          <ac:chgData name="Jonathan Loo" userId="d2d72d48b56f45d8" providerId="LiveId" clId="{B816A1F6-97B7-4ACD-A812-B0A1120B03B6}" dt="2020-11-30T20:10:07.167" v="60088"/>
          <ac:cxnSpMkLst>
            <pc:docMk/>
            <pc:sldMk cId="4247060637" sldId="585"/>
            <ac:cxnSpMk id="160" creationId="{451FD437-4311-49EB-AC1F-A00EF249F036}"/>
          </ac:cxnSpMkLst>
        </pc:cxnChg>
        <pc:cxnChg chg="add mod">
          <ac:chgData name="Jonathan Loo" userId="d2d72d48b56f45d8" providerId="LiveId" clId="{B816A1F6-97B7-4ACD-A812-B0A1120B03B6}" dt="2020-11-30T20:13:46.629" v="60292" actId="1038"/>
          <ac:cxnSpMkLst>
            <pc:docMk/>
            <pc:sldMk cId="4247060637" sldId="585"/>
            <ac:cxnSpMk id="161" creationId="{C06397B3-303F-4C4F-9E5A-D7D729088D30}"/>
          </ac:cxnSpMkLst>
        </pc:cxnChg>
        <pc:cxnChg chg="add mod">
          <ac:chgData name="Jonathan Loo" userId="d2d72d48b56f45d8" providerId="LiveId" clId="{B816A1F6-97B7-4ACD-A812-B0A1120B03B6}" dt="2020-11-30T20:13:46.629" v="60292" actId="1038"/>
          <ac:cxnSpMkLst>
            <pc:docMk/>
            <pc:sldMk cId="4247060637" sldId="585"/>
            <ac:cxnSpMk id="162" creationId="{4BB44C99-D0C1-4639-8AA6-BD41C8C38E63}"/>
          </ac:cxnSpMkLst>
        </pc:cxnChg>
        <pc:cxnChg chg="add mod">
          <ac:chgData name="Jonathan Loo" userId="d2d72d48b56f45d8" providerId="LiveId" clId="{B816A1F6-97B7-4ACD-A812-B0A1120B03B6}" dt="2020-11-30T20:13:46.629" v="60292" actId="1038"/>
          <ac:cxnSpMkLst>
            <pc:docMk/>
            <pc:sldMk cId="4247060637" sldId="585"/>
            <ac:cxnSpMk id="163" creationId="{AAC6BD51-79EF-43F8-85F8-83C2C3529DD5}"/>
          </ac:cxnSpMkLst>
        </pc:cxnChg>
        <pc:cxnChg chg="del mod">
          <ac:chgData name="Jonathan Loo" userId="d2d72d48b56f45d8" providerId="LiveId" clId="{B816A1F6-97B7-4ACD-A812-B0A1120B03B6}" dt="2020-11-26T10:26:55.848" v="56649" actId="478"/>
          <ac:cxnSpMkLst>
            <pc:docMk/>
            <pc:sldMk cId="4247060637" sldId="585"/>
            <ac:cxnSpMk id="169" creationId="{D32A6D33-3537-4F8D-9DF4-78A659F50BCF}"/>
          </ac:cxnSpMkLst>
        </pc:cxnChg>
        <pc:cxnChg chg="del mod">
          <ac:chgData name="Jonathan Loo" userId="d2d72d48b56f45d8" providerId="LiveId" clId="{B816A1F6-97B7-4ACD-A812-B0A1120B03B6}" dt="2020-11-26T10:26:55.848" v="56649" actId="478"/>
          <ac:cxnSpMkLst>
            <pc:docMk/>
            <pc:sldMk cId="4247060637" sldId="585"/>
            <ac:cxnSpMk id="170" creationId="{F7B82739-0193-429A-847F-12B753083760}"/>
          </ac:cxnSpMkLst>
        </pc:cxnChg>
        <pc:cxnChg chg="del mod">
          <ac:chgData name="Jonathan Loo" userId="d2d72d48b56f45d8" providerId="LiveId" clId="{B816A1F6-97B7-4ACD-A812-B0A1120B03B6}" dt="2020-11-26T10:26:55.848" v="56649" actId="478"/>
          <ac:cxnSpMkLst>
            <pc:docMk/>
            <pc:sldMk cId="4247060637" sldId="585"/>
            <ac:cxnSpMk id="171" creationId="{4F379796-98F7-469E-A495-F98DAB7B5CA9}"/>
          </ac:cxnSpMkLst>
        </pc:cxnChg>
        <pc:cxnChg chg="del mod">
          <ac:chgData name="Jonathan Loo" userId="d2d72d48b56f45d8" providerId="LiveId" clId="{B816A1F6-97B7-4ACD-A812-B0A1120B03B6}" dt="2020-11-26T10:26:55.848" v="56649" actId="478"/>
          <ac:cxnSpMkLst>
            <pc:docMk/>
            <pc:sldMk cId="4247060637" sldId="585"/>
            <ac:cxnSpMk id="172" creationId="{B855B4D5-3560-4DEB-B9E5-BA9430799FEC}"/>
          </ac:cxnSpMkLst>
        </pc:cxnChg>
        <pc:cxnChg chg="del mod">
          <ac:chgData name="Jonathan Loo" userId="d2d72d48b56f45d8" providerId="LiveId" clId="{B816A1F6-97B7-4ACD-A812-B0A1120B03B6}" dt="2020-11-26T10:26:55.848" v="56649" actId="478"/>
          <ac:cxnSpMkLst>
            <pc:docMk/>
            <pc:sldMk cId="4247060637" sldId="585"/>
            <ac:cxnSpMk id="173" creationId="{3B43F1C1-1901-41AF-98DA-C424789B9BC7}"/>
          </ac:cxnSpMkLst>
        </pc:cxnChg>
        <pc:cxnChg chg="del mod">
          <ac:chgData name="Jonathan Loo" userId="d2d72d48b56f45d8" providerId="LiveId" clId="{B816A1F6-97B7-4ACD-A812-B0A1120B03B6}" dt="2020-11-26T10:26:55.848" v="56649" actId="478"/>
          <ac:cxnSpMkLst>
            <pc:docMk/>
            <pc:sldMk cId="4247060637" sldId="585"/>
            <ac:cxnSpMk id="174" creationId="{62DCE9E3-5079-4543-870B-342A83096683}"/>
          </ac:cxnSpMkLst>
        </pc:cxnChg>
        <pc:cxnChg chg="del mod">
          <ac:chgData name="Jonathan Loo" userId="d2d72d48b56f45d8" providerId="LiveId" clId="{B816A1F6-97B7-4ACD-A812-B0A1120B03B6}" dt="2020-11-26T10:26:55.848" v="56649" actId="478"/>
          <ac:cxnSpMkLst>
            <pc:docMk/>
            <pc:sldMk cId="4247060637" sldId="585"/>
            <ac:cxnSpMk id="175" creationId="{260E8BC2-2A33-4521-951D-FA20859492D2}"/>
          </ac:cxnSpMkLst>
        </pc:cxnChg>
        <pc:cxnChg chg="del mod">
          <ac:chgData name="Jonathan Loo" userId="d2d72d48b56f45d8" providerId="LiveId" clId="{B816A1F6-97B7-4ACD-A812-B0A1120B03B6}" dt="2020-11-26T10:26:55.848" v="56649" actId="478"/>
          <ac:cxnSpMkLst>
            <pc:docMk/>
            <pc:sldMk cId="4247060637" sldId="585"/>
            <ac:cxnSpMk id="176" creationId="{467FF5DC-7EA7-4EBA-BD83-22B8B54287DF}"/>
          </ac:cxnSpMkLst>
        </pc:cxnChg>
        <pc:cxnChg chg="del mod">
          <ac:chgData name="Jonathan Loo" userId="d2d72d48b56f45d8" providerId="LiveId" clId="{B816A1F6-97B7-4ACD-A812-B0A1120B03B6}" dt="2020-11-26T10:26:55.848" v="56649" actId="478"/>
          <ac:cxnSpMkLst>
            <pc:docMk/>
            <pc:sldMk cId="4247060637" sldId="585"/>
            <ac:cxnSpMk id="177" creationId="{BE1FC09D-86D9-44C5-A432-3C4F9778DAFC}"/>
          </ac:cxnSpMkLst>
        </pc:cxnChg>
        <pc:cxnChg chg="del mod">
          <ac:chgData name="Jonathan Loo" userId="d2d72d48b56f45d8" providerId="LiveId" clId="{B816A1F6-97B7-4ACD-A812-B0A1120B03B6}" dt="2020-11-26T10:26:55.848" v="56649" actId="478"/>
          <ac:cxnSpMkLst>
            <pc:docMk/>
            <pc:sldMk cId="4247060637" sldId="585"/>
            <ac:cxnSpMk id="178" creationId="{BCAE29C9-A31C-43ED-BE23-E17C344BE8F0}"/>
          </ac:cxnSpMkLst>
        </pc:cxnChg>
        <pc:cxnChg chg="del mod">
          <ac:chgData name="Jonathan Loo" userId="d2d72d48b56f45d8" providerId="LiveId" clId="{B816A1F6-97B7-4ACD-A812-B0A1120B03B6}" dt="2020-11-26T10:26:55.848" v="56649" actId="478"/>
          <ac:cxnSpMkLst>
            <pc:docMk/>
            <pc:sldMk cId="4247060637" sldId="585"/>
            <ac:cxnSpMk id="179" creationId="{8DE5CDB0-DBC4-4935-BC7E-454997B38AC1}"/>
          </ac:cxnSpMkLst>
        </pc:cxnChg>
        <pc:cxnChg chg="del mod">
          <ac:chgData name="Jonathan Loo" userId="d2d72d48b56f45d8" providerId="LiveId" clId="{B816A1F6-97B7-4ACD-A812-B0A1120B03B6}" dt="2020-11-26T10:26:55.848" v="56649" actId="478"/>
          <ac:cxnSpMkLst>
            <pc:docMk/>
            <pc:sldMk cId="4247060637" sldId="585"/>
            <ac:cxnSpMk id="180" creationId="{B24C8A15-3D1A-42D8-AF11-90D7ED558CFC}"/>
          </ac:cxnSpMkLst>
        </pc:cxnChg>
        <pc:cxnChg chg="del mod">
          <ac:chgData name="Jonathan Loo" userId="d2d72d48b56f45d8" providerId="LiveId" clId="{B816A1F6-97B7-4ACD-A812-B0A1120B03B6}" dt="2020-11-26T10:26:55.848" v="56649" actId="478"/>
          <ac:cxnSpMkLst>
            <pc:docMk/>
            <pc:sldMk cId="4247060637" sldId="585"/>
            <ac:cxnSpMk id="181" creationId="{D7FED0EF-A970-442B-A532-60BD69872F4A}"/>
          </ac:cxnSpMkLst>
        </pc:cxnChg>
        <pc:cxnChg chg="del mod">
          <ac:chgData name="Jonathan Loo" userId="d2d72d48b56f45d8" providerId="LiveId" clId="{B816A1F6-97B7-4ACD-A812-B0A1120B03B6}" dt="2020-11-26T10:26:55.848" v="56649" actId="478"/>
          <ac:cxnSpMkLst>
            <pc:docMk/>
            <pc:sldMk cId="4247060637" sldId="585"/>
            <ac:cxnSpMk id="182" creationId="{EB5316F3-ECD9-4211-9E77-B4D3D56C86A0}"/>
          </ac:cxnSpMkLst>
        </pc:cxnChg>
        <pc:cxnChg chg="del mod">
          <ac:chgData name="Jonathan Loo" userId="d2d72d48b56f45d8" providerId="LiveId" clId="{B816A1F6-97B7-4ACD-A812-B0A1120B03B6}" dt="2020-11-26T10:26:55.848" v="56649" actId="478"/>
          <ac:cxnSpMkLst>
            <pc:docMk/>
            <pc:sldMk cId="4247060637" sldId="585"/>
            <ac:cxnSpMk id="183" creationId="{2E81DD3A-5B7D-49DE-9CDD-B9406DFCB34D}"/>
          </ac:cxnSpMkLst>
        </pc:cxnChg>
        <pc:cxnChg chg="del mod">
          <ac:chgData name="Jonathan Loo" userId="d2d72d48b56f45d8" providerId="LiveId" clId="{B816A1F6-97B7-4ACD-A812-B0A1120B03B6}" dt="2020-11-26T10:26:55.848" v="56649" actId="478"/>
          <ac:cxnSpMkLst>
            <pc:docMk/>
            <pc:sldMk cId="4247060637" sldId="585"/>
            <ac:cxnSpMk id="184" creationId="{E175E23C-D5CB-4972-AD1F-0E659BCABD86}"/>
          </ac:cxnSpMkLst>
        </pc:cxnChg>
        <pc:cxnChg chg="del mod">
          <ac:chgData name="Jonathan Loo" userId="d2d72d48b56f45d8" providerId="LiveId" clId="{B816A1F6-97B7-4ACD-A812-B0A1120B03B6}" dt="2020-11-26T10:26:55.848" v="56649" actId="478"/>
          <ac:cxnSpMkLst>
            <pc:docMk/>
            <pc:sldMk cId="4247060637" sldId="585"/>
            <ac:cxnSpMk id="185" creationId="{341F7308-4BD1-4B5E-8C07-630FD950CA35}"/>
          </ac:cxnSpMkLst>
        </pc:cxnChg>
        <pc:cxnChg chg="del mod">
          <ac:chgData name="Jonathan Loo" userId="d2d72d48b56f45d8" providerId="LiveId" clId="{B816A1F6-97B7-4ACD-A812-B0A1120B03B6}" dt="2020-11-26T10:26:55.848" v="56649" actId="478"/>
          <ac:cxnSpMkLst>
            <pc:docMk/>
            <pc:sldMk cId="4247060637" sldId="585"/>
            <ac:cxnSpMk id="186" creationId="{C995DA02-8E8C-4C6A-B9E9-5863093E7193}"/>
          </ac:cxnSpMkLst>
        </pc:cxnChg>
        <pc:cxnChg chg="del mod">
          <ac:chgData name="Jonathan Loo" userId="d2d72d48b56f45d8" providerId="LiveId" clId="{B816A1F6-97B7-4ACD-A812-B0A1120B03B6}" dt="2020-11-26T10:26:55.848" v="56649" actId="478"/>
          <ac:cxnSpMkLst>
            <pc:docMk/>
            <pc:sldMk cId="4247060637" sldId="585"/>
            <ac:cxnSpMk id="187" creationId="{8AC8CD14-245E-46D7-BD5A-9B7C45979C0B}"/>
          </ac:cxnSpMkLst>
        </pc:cxnChg>
        <pc:cxnChg chg="del mod">
          <ac:chgData name="Jonathan Loo" userId="d2d72d48b56f45d8" providerId="LiveId" clId="{B816A1F6-97B7-4ACD-A812-B0A1120B03B6}" dt="2020-11-26T10:26:55.848" v="56649" actId="478"/>
          <ac:cxnSpMkLst>
            <pc:docMk/>
            <pc:sldMk cId="4247060637" sldId="585"/>
            <ac:cxnSpMk id="188" creationId="{FF384B74-6E6C-4DB8-B02F-B47889D03ABE}"/>
          </ac:cxnSpMkLst>
        </pc:cxnChg>
        <pc:cxnChg chg="del mod">
          <ac:chgData name="Jonathan Loo" userId="d2d72d48b56f45d8" providerId="LiveId" clId="{B816A1F6-97B7-4ACD-A812-B0A1120B03B6}" dt="2020-11-26T10:26:55.848" v="56649" actId="478"/>
          <ac:cxnSpMkLst>
            <pc:docMk/>
            <pc:sldMk cId="4247060637" sldId="585"/>
            <ac:cxnSpMk id="189" creationId="{5B32283D-4622-4B58-97FD-95F1FA4695BB}"/>
          </ac:cxnSpMkLst>
        </pc:cxnChg>
        <pc:cxnChg chg="add del mod">
          <ac:chgData name="Jonathan Loo" userId="d2d72d48b56f45d8" providerId="LiveId" clId="{B816A1F6-97B7-4ACD-A812-B0A1120B03B6}" dt="2020-11-26T10:27:20.239" v="56655" actId="478"/>
          <ac:cxnSpMkLst>
            <pc:docMk/>
            <pc:sldMk cId="4247060637" sldId="585"/>
            <ac:cxnSpMk id="193" creationId="{3D9D8AAA-E1D0-45EE-8368-81717FD3CCDC}"/>
          </ac:cxnSpMkLst>
        </pc:cxnChg>
        <pc:cxnChg chg="del mod">
          <ac:chgData name="Jonathan Loo" userId="d2d72d48b56f45d8" providerId="LiveId" clId="{B816A1F6-97B7-4ACD-A812-B0A1120B03B6}" dt="2020-11-26T10:26:55.848" v="56649" actId="478"/>
          <ac:cxnSpMkLst>
            <pc:docMk/>
            <pc:sldMk cId="4247060637" sldId="585"/>
            <ac:cxnSpMk id="198" creationId="{245936CC-A00E-4B6F-973E-F58A68A235EF}"/>
          </ac:cxnSpMkLst>
        </pc:cxnChg>
        <pc:cxnChg chg="del mod">
          <ac:chgData name="Jonathan Loo" userId="d2d72d48b56f45d8" providerId="LiveId" clId="{B816A1F6-97B7-4ACD-A812-B0A1120B03B6}" dt="2020-11-26T10:26:55.848" v="56649" actId="478"/>
          <ac:cxnSpMkLst>
            <pc:docMk/>
            <pc:sldMk cId="4247060637" sldId="585"/>
            <ac:cxnSpMk id="199" creationId="{1E5D5D3A-0B14-4528-8125-5EBE26C40104}"/>
          </ac:cxnSpMkLst>
        </pc:cxnChg>
        <pc:cxnChg chg="add del mod">
          <ac:chgData name="Jonathan Loo" userId="d2d72d48b56f45d8" providerId="LiveId" clId="{B816A1F6-97B7-4ACD-A812-B0A1120B03B6}" dt="2020-11-26T10:27:04.658" v="56654" actId="478"/>
          <ac:cxnSpMkLst>
            <pc:docMk/>
            <pc:sldMk cId="4247060637" sldId="585"/>
            <ac:cxnSpMk id="202" creationId="{2F0C4A5B-5A17-40F9-8A53-38926A1F81A8}"/>
          </ac:cxnSpMkLst>
        </pc:cxnChg>
        <pc:cxnChg chg="add del mod">
          <ac:chgData name="Jonathan Loo" userId="d2d72d48b56f45d8" providerId="LiveId" clId="{B816A1F6-97B7-4ACD-A812-B0A1120B03B6}" dt="2020-11-30T20:08:08.449" v="60017" actId="478"/>
          <ac:cxnSpMkLst>
            <pc:docMk/>
            <pc:sldMk cId="4247060637" sldId="585"/>
            <ac:cxnSpMk id="205" creationId="{4545715B-A18A-4C46-B46F-431E4EA95366}"/>
          </ac:cxnSpMkLst>
        </pc:cxnChg>
        <pc:cxnChg chg="add del mod">
          <ac:chgData name="Jonathan Loo" userId="d2d72d48b56f45d8" providerId="LiveId" clId="{B816A1F6-97B7-4ACD-A812-B0A1120B03B6}" dt="2020-11-30T20:08:09.136" v="60018" actId="478"/>
          <ac:cxnSpMkLst>
            <pc:docMk/>
            <pc:sldMk cId="4247060637" sldId="585"/>
            <ac:cxnSpMk id="206" creationId="{AD83E58A-1BEF-4097-8BF4-5B211DC43AF2}"/>
          </ac:cxnSpMkLst>
        </pc:cxnChg>
        <pc:cxnChg chg="add del mod">
          <ac:chgData name="Jonathan Loo" userId="d2d72d48b56f45d8" providerId="LiveId" clId="{B816A1F6-97B7-4ACD-A812-B0A1120B03B6}" dt="2020-11-30T20:08:50.182" v="60031" actId="478"/>
          <ac:cxnSpMkLst>
            <pc:docMk/>
            <pc:sldMk cId="4247060637" sldId="585"/>
            <ac:cxnSpMk id="207" creationId="{84CD76A0-9C84-4133-9F4F-22FC0B4CC885}"/>
          </ac:cxnSpMkLst>
        </pc:cxnChg>
        <pc:cxnChg chg="del mod">
          <ac:chgData name="Jonathan Loo" userId="d2d72d48b56f45d8" providerId="LiveId" clId="{B816A1F6-97B7-4ACD-A812-B0A1120B03B6}" dt="2020-11-26T10:26:55.848" v="56649" actId="478"/>
          <ac:cxnSpMkLst>
            <pc:docMk/>
            <pc:sldMk cId="4247060637" sldId="585"/>
            <ac:cxnSpMk id="211" creationId="{14CD6B13-B64D-4E71-A26A-C8A00E2078BD}"/>
          </ac:cxnSpMkLst>
        </pc:cxnChg>
        <pc:cxnChg chg="del mod">
          <ac:chgData name="Jonathan Loo" userId="d2d72d48b56f45d8" providerId="LiveId" clId="{B816A1F6-97B7-4ACD-A812-B0A1120B03B6}" dt="2020-11-26T10:26:55.848" v="56649" actId="478"/>
          <ac:cxnSpMkLst>
            <pc:docMk/>
            <pc:sldMk cId="4247060637" sldId="585"/>
            <ac:cxnSpMk id="212" creationId="{DC16AF95-AF6C-40E3-8AA1-BA57A98751D8}"/>
          </ac:cxnSpMkLst>
        </pc:cxnChg>
        <pc:cxnChg chg="del mod">
          <ac:chgData name="Jonathan Loo" userId="d2d72d48b56f45d8" providerId="LiveId" clId="{B816A1F6-97B7-4ACD-A812-B0A1120B03B6}" dt="2020-11-26T10:26:55.848" v="56649" actId="478"/>
          <ac:cxnSpMkLst>
            <pc:docMk/>
            <pc:sldMk cId="4247060637" sldId="585"/>
            <ac:cxnSpMk id="213" creationId="{6B61DFBB-2647-4EFB-AFCE-9729F0954A75}"/>
          </ac:cxnSpMkLst>
        </pc:cxnChg>
        <pc:cxnChg chg="del mod">
          <ac:chgData name="Jonathan Loo" userId="d2d72d48b56f45d8" providerId="LiveId" clId="{B816A1F6-97B7-4ACD-A812-B0A1120B03B6}" dt="2020-11-26T10:26:55.848" v="56649" actId="478"/>
          <ac:cxnSpMkLst>
            <pc:docMk/>
            <pc:sldMk cId="4247060637" sldId="585"/>
            <ac:cxnSpMk id="214" creationId="{C3948A37-4C46-42BA-BC92-14A209443554}"/>
          </ac:cxnSpMkLst>
        </pc:cxnChg>
      </pc:sldChg>
      <pc:sldChg chg="addSp delSp modSp add mod">
        <pc:chgData name="Jonathan Loo" userId="d2d72d48b56f45d8" providerId="LiveId" clId="{B816A1F6-97B7-4ACD-A812-B0A1120B03B6}" dt="2020-11-30T21:24:18.245" v="60490" actId="1076"/>
        <pc:sldMkLst>
          <pc:docMk/>
          <pc:sldMk cId="1228643620" sldId="586"/>
        </pc:sldMkLst>
        <pc:spChg chg="mod">
          <ac:chgData name="Jonathan Loo" userId="d2d72d48b56f45d8" providerId="LiveId" clId="{B816A1F6-97B7-4ACD-A812-B0A1120B03B6}" dt="2020-11-25T21:25:49.846" v="53319" actId="20577"/>
          <ac:spMkLst>
            <pc:docMk/>
            <pc:sldMk cId="1228643620" sldId="586"/>
            <ac:spMk id="4" creationId="{92A13D49-82D4-47A6-BE35-8E30F601671D}"/>
          </ac:spMkLst>
        </pc:spChg>
        <pc:spChg chg="add mod">
          <ac:chgData name="Jonathan Loo" userId="d2d72d48b56f45d8" providerId="LiveId" clId="{B816A1F6-97B7-4ACD-A812-B0A1120B03B6}" dt="2020-11-26T10:26:31.130" v="56646"/>
          <ac:spMkLst>
            <pc:docMk/>
            <pc:sldMk cId="1228643620" sldId="586"/>
            <ac:spMk id="98" creationId="{CD494921-03E7-4A17-9BF4-6439DDB81E4C}"/>
          </ac:spMkLst>
        </pc:spChg>
        <pc:spChg chg="add mod">
          <ac:chgData name="Jonathan Loo" userId="d2d72d48b56f45d8" providerId="LiveId" clId="{B816A1F6-97B7-4ACD-A812-B0A1120B03B6}" dt="2020-11-26T10:26:31.130" v="56646"/>
          <ac:spMkLst>
            <pc:docMk/>
            <pc:sldMk cId="1228643620" sldId="586"/>
            <ac:spMk id="99" creationId="{712DEFEC-2589-494D-8C74-974E2E802468}"/>
          </ac:spMkLst>
        </pc:spChg>
        <pc:spChg chg="add mod">
          <ac:chgData name="Jonathan Loo" userId="d2d72d48b56f45d8" providerId="LiveId" clId="{B816A1F6-97B7-4ACD-A812-B0A1120B03B6}" dt="2020-11-26T10:26:31.130" v="56646"/>
          <ac:spMkLst>
            <pc:docMk/>
            <pc:sldMk cId="1228643620" sldId="586"/>
            <ac:spMk id="104" creationId="{2BAFB6CF-A683-494F-ACDF-5005C025F69B}"/>
          </ac:spMkLst>
        </pc:spChg>
        <pc:spChg chg="add mod">
          <ac:chgData name="Jonathan Loo" userId="d2d72d48b56f45d8" providerId="LiveId" clId="{B816A1F6-97B7-4ACD-A812-B0A1120B03B6}" dt="2020-11-26T10:26:31.130" v="56646"/>
          <ac:spMkLst>
            <pc:docMk/>
            <pc:sldMk cId="1228643620" sldId="586"/>
            <ac:spMk id="109" creationId="{1786E850-70B4-4187-8051-BE58CDFC29EB}"/>
          </ac:spMkLst>
        </pc:spChg>
        <pc:spChg chg="add mod">
          <ac:chgData name="Jonathan Loo" userId="d2d72d48b56f45d8" providerId="LiveId" clId="{B816A1F6-97B7-4ACD-A812-B0A1120B03B6}" dt="2020-11-26T10:26:31.130" v="56646"/>
          <ac:spMkLst>
            <pc:docMk/>
            <pc:sldMk cId="1228643620" sldId="586"/>
            <ac:spMk id="110" creationId="{C0A21CBD-DA5E-45D5-BB45-68B2DAC6F851}"/>
          </ac:spMkLst>
        </pc:spChg>
        <pc:spChg chg="add mod">
          <ac:chgData name="Jonathan Loo" userId="d2d72d48b56f45d8" providerId="LiveId" clId="{B816A1F6-97B7-4ACD-A812-B0A1120B03B6}" dt="2020-11-26T10:26:31.130" v="56646"/>
          <ac:spMkLst>
            <pc:docMk/>
            <pc:sldMk cId="1228643620" sldId="586"/>
            <ac:spMk id="111" creationId="{FA8800F3-95CB-4010-A66F-1CF1DE9C2E51}"/>
          </ac:spMkLst>
        </pc:spChg>
        <pc:spChg chg="add mod">
          <ac:chgData name="Jonathan Loo" userId="d2d72d48b56f45d8" providerId="LiveId" clId="{B816A1F6-97B7-4ACD-A812-B0A1120B03B6}" dt="2020-11-26T10:26:31.130" v="56646"/>
          <ac:spMkLst>
            <pc:docMk/>
            <pc:sldMk cId="1228643620" sldId="586"/>
            <ac:spMk id="112" creationId="{24E87616-9DBF-4DEA-B382-E3C6037C91A4}"/>
          </ac:spMkLst>
        </pc:spChg>
        <pc:spChg chg="add mod">
          <ac:chgData name="Jonathan Loo" userId="d2d72d48b56f45d8" providerId="LiveId" clId="{B816A1F6-97B7-4ACD-A812-B0A1120B03B6}" dt="2020-11-26T10:26:31.130" v="56646"/>
          <ac:spMkLst>
            <pc:docMk/>
            <pc:sldMk cId="1228643620" sldId="586"/>
            <ac:spMk id="113" creationId="{7F0B7C23-9400-41C2-9B6A-D11670B66AA1}"/>
          </ac:spMkLst>
        </pc:spChg>
        <pc:spChg chg="add mod">
          <ac:chgData name="Jonathan Loo" userId="d2d72d48b56f45d8" providerId="LiveId" clId="{B816A1F6-97B7-4ACD-A812-B0A1120B03B6}" dt="2020-11-26T10:26:31.130" v="56646"/>
          <ac:spMkLst>
            <pc:docMk/>
            <pc:sldMk cId="1228643620" sldId="586"/>
            <ac:spMk id="114" creationId="{B35B18C5-2740-4C70-A20B-9A69551C122E}"/>
          </ac:spMkLst>
        </pc:spChg>
        <pc:spChg chg="add mod">
          <ac:chgData name="Jonathan Loo" userId="d2d72d48b56f45d8" providerId="LiveId" clId="{B816A1F6-97B7-4ACD-A812-B0A1120B03B6}" dt="2020-11-26T10:26:31.130" v="56646"/>
          <ac:spMkLst>
            <pc:docMk/>
            <pc:sldMk cId="1228643620" sldId="586"/>
            <ac:spMk id="115" creationId="{B1342868-7619-4740-B4EB-32EC412E5CFC}"/>
          </ac:spMkLst>
        </pc:spChg>
        <pc:spChg chg="add mod">
          <ac:chgData name="Jonathan Loo" userId="d2d72d48b56f45d8" providerId="LiveId" clId="{B816A1F6-97B7-4ACD-A812-B0A1120B03B6}" dt="2020-11-26T10:26:31.130" v="56646"/>
          <ac:spMkLst>
            <pc:docMk/>
            <pc:sldMk cId="1228643620" sldId="586"/>
            <ac:spMk id="116" creationId="{448FFB8B-7D21-4BA7-8BE0-ABC9FBB51142}"/>
          </ac:spMkLst>
        </pc:spChg>
        <pc:spChg chg="del mod">
          <ac:chgData name="Jonathan Loo" userId="d2d72d48b56f45d8" providerId="LiveId" clId="{B816A1F6-97B7-4ACD-A812-B0A1120B03B6}" dt="2020-11-26T10:26:30.324" v="56645" actId="478"/>
          <ac:spMkLst>
            <pc:docMk/>
            <pc:sldMk cId="1228643620" sldId="586"/>
            <ac:spMk id="117" creationId="{D4FE23D9-0847-4077-8904-48B17BF9CF27}"/>
          </ac:spMkLst>
        </pc:spChg>
        <pc:spChg chg="del mod">
          <ac:chgData name="Jonathan Loo" userId="d2d72d48b56f45d8" providerId="LiveId" clId="{B816A1F6-97B7-4ACD-A812-B0A1120B03B6}" dt="2020-11-26T10:26:30.324" v="56645" actId="478"/>
          <ac:spMkLst>
            <pc:docMk/>
            <pc:sldMk cId="1228643620" sldId="586"/>
            <ac:spMk id="118" creationId="{FDE56776-F30C-4C14-B06A-EF9EB49D45C1}"/>
          </ac:spMkLst>
        </pc:spChg>
        <pc:spChg chg="del mod">
          <ac:chgData name="Jonathan Loo" userId="d2d72d48b56f45d8" providerId="LiveId" clId="{B816A1F6-97B7-4ACD-A812-B0A1120B03B6}" dt="2020-11-26T10:26:30.324" v="56645" actId="478"/>
          <ac:spMkLst>
            <pc:docMk/>
            <pc:sldMk cId="1228643620" sldId="586"/>
            <ac:spMk id="134" creationId="{E1B6D084-5D3E-46EA-96F8-BD58A56FD34D}"/>
          </ac:spMkLst>
        </pc:spChg>
        <pc:spChg chg="del mod">
          <ac:chgData name="Jonathan Loo" userId="d2d72d48b56f45d8" providerId="LiveId" clId="{B816A1F6-97B7-4ACD-A812-B0A1120B03B6}" dt="2020-11-26T10:26:30.324" v="56645" actId="478"/>
          <ac:spMkLst>
            <pc:docMk/>
            <pc:sldMk cId="1228643620" sldId="586"/>
            <ac:spMk id="157" creationId="{1CD94322-B723-4D17-A0F3-9303E655A6A9}"/>
          </ac:spMkLst>
        </pc:spChg>
        <pc:spChg chg="del mod">
          <ac:chgData name="Jonathan Loo" userId="d2d72d48b56f45d8" providerId="LiveId" clId="{B816A1F6-97B7-4ACD-A812-B0A1120B03B6}" dt="2020-11-26T10:26:30.324" v="56645" actId="478"/>
          <ac:spMkLst>
            <pc:docMk/>
            <pc:sldMk cId="1228643620" sldId="586"/>
            <ac:spMk id="158" creationId="{C85DE242-631C-4274-B71E-848B4C555967}"/>
          </ac:spMkLst>
        </pc:spChg>
        <pc:spChg chg="del mod">
          <ac:chgData name="Jonathan Loo" userId="d2d72d48b56f45d8" providerId="LiveId" clId="{B816A1F6-97B7-4ACD-A812-B0A1120B03B6}" dt="2020-11-26T10:26:30.324" v="56645" actId="478"/>
          <ac:spMkLst>
            <pc:docMk/>
            <pc:sldMk cId="1228643620" sldId="586"/>
            <ac:spMk id="159" creationId="{97E6310C-04AE-4AAF-9643-0521460714BF}"/>
          </ac:spMkLst>
        </pc:spChg>
        <pc:spChg chg="del mod">
          <ac:chgData name="Jonathan Loo" userId="d2d72d48b56f45d8" providerId="LiveId" clId="{B816A1F6-97B7-4ACD-A812-B0A1120B03B6}" dt="2020-11-26T10:26:30.324" v="56645" actId="478"/>
          <ac:spMkLst>
            <pc:docMk/>
            <pc:sldMk cId="1228643620" sldId="586"/>
            <ac:spMk id="160" creationId="{29BF40CC-2B60-43D8-9F24-857C0F2F4992}"/>
          </ac:spMkLst>
        </pc:spChg>
        <pc:spChg chg="del mod">
          <ac:chgData name="Jonathan Loo" userId="d2d72d48b56f45d8" providerId="LiveId" clId="{B816A1F6-97B7-4ACD-A812-B0A1120B03B6}" dt="2020-11-26T10:26:30.324" v="56645" actId="478"/>
          <ac:spMkLst>
            <pc:docMk/>
            <pc:sldMk cId="1228643620" sldId="586"/>
            <ac:spMk id="161" creationId="{B271861B-73F0-4006-96CB-5B26257254E2}"/>
          </ac:spMkLst>
        </pc:spChg>
        <pc:spChg chg="del mod">
          <ac:chgData name="Jonathan Loo" userId="d2d72d48b56f45d8" providerId="LiveId" clId="{B816A1F6-97B7-4ACD-A812-B0A1120B03B6}" dt="2020-11-26T10:26:30.324" v="56645" actId="478"/>
          <ac:spMkLst>
            <pc:docMk/>
            <pc:sldMk cId="1228643620" sldId="586"/>
            <ac:spMk id="162" creationId="{1AC00019-7C19-4726-BDE1-D80D3DD4493A}"/>
          </ac:spMkLst>
        </pc:spChg>
        <pc:spChg chg="del mod">
          <ac:chgData name="Jonathan Loo" userId="d2d72d48b56f45d8" providerId="LiveId" clId="{B816A1F6-97B7-4ACD-A812-B0A1120B03B6}" dt="2020-11-26T10:26:30.324" v="56645" actId="478"/>
          <ac:spMkLst>
            <pc:docMk/>
            <pc:sldMk cId="1228643620" sldId="586"/>
            <ac:spMk id="163" creationId="{0C2665EF-E210-4FDA-8881-47554C3E1B3A}"/>
          </ac:spMkLst>
        </pc:spChg>
        <pc:spChg chg="del mod">
          <ac:chgData name="Jonathan Loo" userId="d2d72d48b56f45d8" providerId="LiveId" clId="{B816A1F6-97B7-4ACD-A812-B0A1120B03B6}" dt="2020-11-26T10:26:30.324" v="56645" actId="478"/>
          <ac:spMkLst>
            <pc:docMk/>
            <pc:sldMk cId="1228643620" sldId="586"/>
            <ac:spMk id="164" creationId="{91E27FE1-1072-4830-9D22-444632FB5F1A}"/>
          </ac:spMkLst>
        </pc:spChg>
        <pc:spChg chg="add del mod">
          <ac:chgData name="Jonathan Loo" userId="d2d72d48b56f45d8" providerId="LiveId" clId="{B816A1F6-97B7-4ACD-A812-B0A1120B03B6}" dt="2020-11-30T20:08:37.218" v="60028" actId="478"/>
          <ac:spMkLst>
            <pc:docMk/>
            <pc:sldMk cId="1228643620" sldId="586"/>
            <ac:spMk id="208" creationId="{533DB555-3EB1-4B04-87C9-42396FD5F5CC}"/>
          </ac:spMkLst>
        </pc:spChg>
        <pc:grpChg chg="add del mod">
          <ac:chgData name="Jonathan Loo" userId="d2d72d48b56f45d8" providerId="LiveId" clId="{B816A1F6-97B7-4ACD-A812-B0A1120B03B6}" dt="2020-11-26T10:26:30.324" v="56645" actId="478"/>
          <ac:grpSpMkLst>
            <pc:docMk/>
            <pc:sldMk cId="1228643620" sldId="586"/>
            <ac:grpSpMk id="89" creationId="{03FB60B2-EB93-4E81-93C0-58046162F4B8}"/>
          </ac:grpSpMkLst>
        </pc:grpChg>
        <pc:grpChg chg="add mod">
          <ac:chgData name="Jonathan Loo" userId="d2d72d48b56f45d8" providerId="LiveId" clId="{B816A1F6-97B7-4ACD-A812-B0A1120B03B6}" dt="2020-11-26T10:26:31.130" v="56646"/>
          <ac:grpSpMkLst>
            <pc:docMk/>
            <pc:sldMk cId="1228643620" sldId="586"/>
            <ac:grpSpMk id="194" creationId="{85F266A4-088E-40C7-807F-A9A6127C5C2A}"/>
          </ac:grpSpMkLst>
        </pc:grpChg>
        <pc:grpChg chg="del mod">
          <ac:chgData name="Jonathan Loo" userId="d2d72d48b56f45d8" providerId="LiveId" clId="{B816A1F6-97B7-4ACD-A812-B0A1120B03B6}" dt="2020-11-26T10:26:15.067" v="56642" actId="478"/>
          <ac:grpSpMkLst>
            <pc:docMk/>
            <pc:sldMk cId="1228643620" sldId="586"/>
            <ac:grpSpMk id="270" creationId="{5C6E6D67-317E-4120-8491-8D908AB6FD83}"/>
          </ac:grpSpMkLst>
        </pc:grpChg>
        <pc:picChg chg="del mod ord">
          <ac:chgData name="Jonathan Loo" userId="d2d72d48b56f45d8" providerId="LiveId" clId="{B816A1F6-97B7-4ACD-A812-B0A1120B03B6}" dt="2020-11-25T21:40:07.429" v="53352" actId="478"/>
          <ac:picMkLst>
            <pc:docMk/>
            <pc:sldMk cId="1228643620" sldId="586"/>
            <ac:picMk id="3" creationId="{468283C3-1FC7-4043-B34F-AED8C3611922}"/>
          </ac:picMkLst>
        </pc:picChg>
        <pc:picChg chg="del mod ord">
          <ac:chgData name="Jonathan Loo" userId="d2d72d48b56f45d8" providerId="LiveId" clId="{B816A1F6-97B7-4ACD-A812-B0A1120B03B6}" dt="2020-11-25T21:41:52.443" v="53450" actId="478"/>
          <ac:picMkLst>
            <pc:docMk/>
            <pc:sldMk cId="1228643620" sldId="586"/>
            <ac:picMk id="6" creationId="{809CC1FF-A84E-4585-B06F-BD4CAC4F5AC7}"/>
          </ac:picMkLst>
        </pc:picChg>
        <pc:picChg chg="del mod">
          <ac:chgData name="Jonathan Loo" userId="d2d72d48b56f45d8" providerId="LiveId" clId="{B816A1F6-97B7-4ACD-A812-B0A1120B03B6}" dt="2020-11-25T21:40:37.521" v="53373" actId="478"/>
          <ac:picMkLst>
            <pc:docMk/>
            <pc:sldMk cId="1228643620" sldId="586"/>
            <ac:picMk id="8" creationId="{2B7EFE65-5352-4316-B949-21D1C2D26C30}"/>
          </ac:picMkLst>
        </pc:picChg>
        <pc:picChg chg="del mod ord">
          <ac:chgData name="Jonathan Loo" userId="d2d72d48b56f45d8" providerId="LiveId" clId="{B816A1F6-97B7-4ACD-A812-B0A1120B03B6}" dt="2020-11-25T21:40:46.742" v="53385" actId="478"/>
          <ac:picMkLst>
            <pc:docMk/>
            <pc:sldMk cId="1228643620" sldId="586"/>
            <ac:picMk id="10" creationId="{6B77682E-DD94-405C-92EC-D12B7620F540}"/>
          </ac:picMkLst>
        </pc:picChg>
        <pc:picChg chg="del mod ord">
          <ac:chgData name="Jonathan Loo" userId="d2d72d48b56f45d8" providerId="LiveId" clId="{B816A1F6-97B7-4ACD-A812-B0A1120B03B6}" dt="2020-11-26T10:26:13.352" v="56640" actId="478"/>
          <ac:picMkLst>
            <pc:docMk/>
            <pc:sldMk cId="1228643620" sldId="586"/>
            <ac:picMk id="12" creationId="{16D1F959-C0BF-475A-8D2F-D5A108A3B927}"/>
          </ac:picMkLst>
        </pc:picChg>
        <pc:picChg chg="del mod">
          <ac:chgData name="Jonathan Loo" userId="d2d72d48b56f45d8" providerId="LiveId" clId="{B816A1F6-97B7-4ACD-A812-B0A1120B03B6}" dt="2020-11-26T10:26:30.324" v="56645" actId="478"/>
          <ac:picMkLst>
            <pc:docMk/>
            <pc:sldMk cId="1228643620" sldId="586"/>
            <ac:picMk id="14" creationId="{C37EE315-DF0C-4629-9F4A-22C66EE2F018}"/>
          </ac:picMkLst>
        </pc:picChg>
        <pc:picChg chg="del mod ord">
          <ac:chgData name="Jonathan Loo" userId="d2d72d48b56f45d8" providerId="LiveId" clId="{B816A1F6-97B7-4ACD-A812-B0A1120B03B6}" dt="2020-11-25T21:41:58.985" v="53465" actId="478"/>
          <ac:picMkLst>
            <pc:docMk/>
            <pc:sldMk cId="1228643620" sldId="586"/>
            <ac:picMk id="15" creationId="{60CBDB55-A541-4556-BED0-75B0FD855EE2}"/>
          </ac:picMkLst>
        </pc:picChg>
        <pc:picChg chg="del mod">
          <ac:chgData name="Jonathan Loo" userId="d2d72d48b56f45d8" providerId="LiveId" clId="{B816A1F6-97B7-4ACD-A812-B0A1120B03B6}" dt="2020-11-26T10:26:30.324" v="56645" actId="478"/>
          <ac:picMkLst>
            <pc:docMk/>
            <pc:sldMk cId="1228643620" sldId="586"/>
            <ac:picMk id="16" creationId="{E110CF8E-18C6-4957-A87B-E66BC64E9BB4}"/>
          </ac:picMkLst>
        </pc:picChg>
        <pc:picChg chg="del mod">
          <ac:chgData name="Jonathan Loo" userId="d2d72d48b56f45d8" providerId="LiveId" clId="{B816A1F6-97B7-4ACD-A812-B0A1120B03B6}" dt="2020-11-26T10:26:30.324" v="56645" actId="478"/>
          <ac:picMkLst>
            <pc:docMk/>
            <pc:sldMk cId="1228643620" sldId="586"/>
            <ac:picMk id="18" creationId="{9010C582-D56D-42F4-A2E7-F47F1358574D}"/>
          </ac:picMkLst>
        </pc:picChg>
        <pc:picChg chg="mod ord">
          <ac:chgData name="Jonathan Loo" userId="d2d72d48b56f45d8" providerId="LiveId" clId="{B816A1F6-97B7-4ACD-A812-B0A1120B03B6}" dt="2020-11-30T21:24:18.245" v="60490" actId="1076"/>
          <ac:picMkLst>
            <pc:docMk/>
            <pc:sldMk cId="1228643620" sldId="586"/>
            <ac:picMk id="19" creationId="{0135389A-62D7-4384-8E7A-3C07AC63361C}"/>
          </ac:picMkLst>
        </pc:picChg>
        <pc:picChg chg="del mod">
          <ac:chgData name="Jonathan Loo" userId="d2d72d48b56f45d8" providerId="LiveId" clId="{B816A1F6-97B7-4ACD-A812-B0A1120B03B6}" dt="2020-11-26T10:26:30.324" v="56645" actId="478"/>
          <ac:picMkLst>
            <pc:docMk/>
            <pc:sldMk cId="1228643620" sldId="586"/>
            <ac:picMk id="20" creationId="{B4A34E8D-F0F4-4B21-9EF8-6798E96CC9D3}"/>
          </ac:picMkLst>
        </pc:picChg>
        <pc:picChg chg="del mod ord">
          <ac:chgData name="Jonathan Loo" userId="d2d72d48b56f45d8" providerId="LiveId" clId="{B816A1F6-97B7-4ACD-A812-B0A1120B03B6}" dt="2020-11-26T10:26:30.324" v="56645" actId="478"/>
          <ac:picMkLst>
            <pc:docMk/>
            <pc:sldMk cId="1228643620" sldId="586"/>
            <ac:picMk id="27" creationId="{729CC829-A4B9-4C36-AA2C-F701F4A06A2A}"/>
          </ac:picMkLst>
        </pc:picChg>
        <pc:picChg chg="add del mod">
          <ac:chgData name="Jonathan Loo" userId="d2d72d48b56f45d8" providerId="LiveId" clId="{B816A1F6-97B7-4ACD-A812-B0A1120B03B6}" dt="2020-11-25T21:42:04.460" v="53470" actId="478"/>
          <ac:picMkLst>
            <pc:docMk/>
            <pc:sldMk cId="1228643620" sldId="586"/>
            <ac:picMk id="65" creationId="{E1E217E6-0F1D-4670-8FE2-B74452886CA2}"/>
          </ac:picMkLst>
        </pc:picChg>
        <pc:picChg chg="del mod">
          <ac:chgData name="Jonathan Loo" userId="d2d72d48b56f45d8" providerId="LiveId" clId="{B816A1F6-97B7-4ACD-A812-B0A1120B03B6}" dt="2020-11-26T10:26:13.942" v="56641" actId="478"/>
          <ac:picMkLst>
            <pc:docMk/>
            <pc:sldMk cId="1228643620" sldId="586"/>
            <ac:picMk id="85" creationId="{5CA5E093-E11C-44B3-BA19-3E0C219C80D7}"/>
          </ac:picMkLst>
        </pc:picChg>
        <pc:picChg chg="add del mod">
          <ac:chgData name="Jonathan Loo" userId="d2d72d48b56f45d8" providerId="LiveId" clId="{B816A1F6-97B7-4ACD-A812-B0A1120B03B6}" dt="2020-11-26T10:26:30.324" v="56645" actId="478"/>
          <ac:picMkLst>
            <pc:docMk/>
            <pc:sldMk cId="1228643620" sldId="586"/>
            <ac:picMk id="88" creationId="{0260C584-67B2-4B0E-96C2-7C66C459F44B}"/>
          </ac:picMkLst>
        </pc:picChg>
        <pc:picChg chg="mod">
          <ac:chgData name="Jonathan Loo" userId="d2d72d48b56f45d8" providerId="LiveId" clId="{B816A1F6-97B7-4ACD-A812-B0A1120B03B6}" dt="2020-11-26T10:26:16.509" v="56644"/>
          <ac:picMkLst>
            <pc:docMk/>
            <pc:sldMk cId="1228643620" sldId="586"/>
            <ac:picMk id="90" creationId="{2FD4C6C2-8916-413B-B772-DBBBF7081591}"/>
          </ac:picMkLst>
        </pc:picChg>
        <pc:picChg chg="mod">
          <ac:chgData name="Jonathan Loo" userId="d2d72d48b56f45d8" providerId="LiveId" clId="{B816A1F6-97B7-4ACD-A812-B0A1120B03B6}" dt="2020-11-26T10:26:16.509" v="56644"/>
          <ac:picMkLst>
            <pc:docMk/>
            <pc:sldMk cId="1228643620" sldId="586"/>
            <ac:picMk id="91" creationId="{5BAF9F91-153E-4774-9E1F-5EF636214277}"/>
          </ac:picMkLst>
        </pc:picChg>
        <pc:picChg chg="add del mod">
          <ac:chgData name="Jonathan Loo" userId="d2d72d48b56f45d8" providerId="LiveId" clId="{B816A1F6-97B7-4ACD-A812-B0A1120B03B6}" dt="2020-11-26T10:26:30.324" v="56645" actId="478"/>
          <ac:picMkLst>
            <pc:docMk/>
            <pc:sldMk cId="1228643620" sldId="586"/>
            <ac:picMk id="92" creationId="{E0625649-7174-42F0-8F5F-D240ACD88BF6}"/>
          </ac:picMkLst>
        </pc:picChg>
        <pc:picChg chg="add del mod">
          <ac:chgData name="Jonathan Loo" userId="d2d72d48b56f45d8" providerId="LiveId" clId="{B816A1F6-97B7-4ACD-A812-B0A1120B03B6}" dt="2020-11-26T10:26:30.324" v="56645" actId="478"/>
          <ac:picMkLst>
            <pc:docMk/>
            <pc:sldMk cId="1228643620" sldId="586"/>
            <ac:picMk id="93" creationId="{C28E578F-2F01-44C7-A538-34EC16F86BA6}"/>
          </ac:picMkLst>
        </pc:picChg>
        <pc:picChg chg="add mod">
          <ac:chgData name="Jonathan Loo" userId="d2d72d48b56f45d8" providerId="LiveId" clId="{B816A1F6-97B7-4ACD-A812-B0A1120B03B6}" dt="2020-11-26T10:26:31.130" v="56646"/>
          <ac:picMkLst>
            <pc:docMk/>
            <pc:sldMk cId="1228643620" sldId="586"/>
            <ac:picMk id="100" creationId="{8BD9BB81-0C72-459E-95C3-BDAAB52C7E8A}"/>
          </ac:picMkLst>
        </pc:picChg>
        <pc:picChg chg="add mod">
          <ac:chgData name="Jonathan Loo" userId="d2d72d48b56f45d8" providerId="LiveId" clId="{B816A1F6-97B7-4ACD-A812-B0A1120B03B6}" dt="2020-11-26T10:26:31.130" v="56646"/>
          <ac:picMkLst>
            <pc:docMk/>
            <pc:sldMk cId="1228643620" sldId="586"/>
            <ac:picMk id="101" creationId="{2890E049-3654-4C7C-AAA3-2C055E2E916F}"/>
          </ac:picMkLst>
        </pc:picChg>
        <pc:picChg chg="add mod">
          <ac:chgData name="Jonathan Loo" userId="d2d72d48b56f45d8" providerId="LiveId" clId="{B816A1F6-97B7-4ACD-A812-B0A1120B03B6}" dt="2020-11-26T10:26:31.130" v="56646"/>
          <ac:picMkLst>
            <pc:docMk/>
            <pc:sldMk cId="1228643620" sldId="586"/>
            <ac:picMk id="102" creationId="{ED682384-5C67-4857-B3CC-E63A489C7422}"/>
          </ac:picMkLst>
        </pc:picChg>
        <pc:picChg chg="add mod">
          <ac:chgData name="Jonathan Loo" userId="d2d72d48b56f45d8" providerId="LiveId" clId="{B816A1F6-97B7-4ACD-A812-B0A1120B03B6}" dt="2020-11-26T10:26:31.130" v="56646"/>
          <ac:picMkLst>
            <pc:docMk/>
            <pc:sldMk cId="1228643620" sldId="586"/>
            <ac:picMk id="103" creationId="{23BB5254-6264-4551-9532-D76FDCB43A57}"/>
          </ac:picMkLst>
        </pc:picChg>
        <pc:picChg chg="add mod">
          <ac:chgData name="Jonathan Loo" userId="d2d72d48b56f45d8" providerId="LiveId" clId="{B816A1F6-97B7-4ACD-A812-B0A1120B03B6}" dt="2020-11-26T10:26:31.130" v="56646"/>
          <ac:picMkLst>
            <pc:docMk/>
            <pc:sldMk cId="1228643620" sldId="586"/>
            <ac:picMk id="105" creationId="{46C5DBA8-261D-4922-9162-1EBA157F21EB}"/>
          </ac:picMkLst>
        </pc:picChg>
        <pc:picChg chg="add mod">
          <ac:chgData name="Jonathan Loo" userId="d2d72d48b56f45d8" providerId="LiveId" clId="{B816A1F6-97B7-4ACD-A812-B0A1120B03B6}" dt="2020-11-26T10:26:31.130" v="56646"/>
          <ac:picMkLst>
            <pc:docMk/>
            <pc:sldMk cId="1228643620" sldId="586"/>
            <ac:picMk id="106" creationId="{3D792D6E-B302-4591-80BF-DA62DC666C85}"/>
          </ac:picMkLst>
        </pc:picChg>
        <pc:picChg chg="add mod">
          <ac:chgData name="Jonathan Loo" userId="d2d72d48b56f45d8" providerId="LiveId" clId="{B816A1F6-97B7-4ACD-A812-B0A1120B03B6}" dt="2020-11-26T10:26:31.130" v="56646"/>
          <ac:picMkLst>
            <pc:docMk/>
            <pc:sldMk cId="1228643620" sldId="586"/>
            <ac:picMk id="107" creationId="{36694B4E-6BFD-41CB-A5E7-E42B8AD5A6C5}"/>
          </ac:picMkLst>
        </pc:picChg>
        <pc:picChg chg="add mod">
          <ac:chgData name="Jonathan Loo" userId="d2d72d48b56f45d8" providerId="LiveId" clId="{B816A1F6-97B7-4ACD-A812-B0A1120B03B6}" dt="2020-11-26T10:26:31.130" v="56646"/>
          <ac:picMkLst>
            <pc:docMk/>
            <pc:sldMk cId="1228643620" sldId="586"/>
            <ac:picMk id="108" creationId="{DC409695-5564-40FB-B60B-96AA62930471}"/>
          </ac:picMkLst>
        </pc:picChg>
        <pc:picChg chg="add mod">
          <ac:chgData name="Jonathan Loo" userId="d2d72d48b56f45d8" providerId="LiveId" clId="{B816A1F6-97B7-4ACD-A812-B0A1120B03B6}" dt="2020-11-26T10:26:31.130" v="56646"/>
          <ac:picMkLst>
            <pc:docMk/>
            <pc:sldMk cId="1228643620" sldId="586"/>
            <ac:picMk id="119" creationId="{0EDAD025-BD9F-4A95-9664-5C7CFE7C8B7E}"/>
          </ac:picMkLst>
        </pc:picChg>
        <pc:picChg chg="add mod">
          <ac:chgData name="Jonathan Loo" userId="d2d72d48b56f45d8" providerId="LiveId" clId="{B816A1F6-97B7-4ACD-A812-B0A1120B03B6}" dt="2020-11-26T10:26:31.130" v="56646"/>
          <ac:picMkLst>
            <pc:docMk/>
            <pc:sldMk cId="1228643620" sldId="586"/>
            <ac:picMk id="120" creationId="{3391CF95-E317-4E3F-A7B7-8B627E9F1D6F}"/>
          </ac:picMkLst>
        </pc:picChg>
        <pc:picChg chg="del mod">
          <ac:chgData name="Jonathan Loo" userId="d2d72d48b56f45d8" providerId="LiveId" clId="{B816A1F6-97B7-4ACD-A812-B0A1120B03B6}" dt="2020-11-25T21:43:02.837" v="53558" actId="478"/>
          <ac:picMkLst>
            <pc:docMk/>
            <pc:sldMk cId="1228643620" sldId="586"/>
            <ac:picMk id="126" creationId="{6C357B1D-19E5-4833-9097-67328250FC36}"/>
          </ac:picMkLst>
        </pc:picChg>
        <pc:picChg chg="del mod">
          <ac:chgData name="Jonathan Loo" userId="d2d72d48b56f45d8" providerId="LiveId" clId="{B816A1F6-97B7-4ACD-A812-B0A1120B03B6}" dt="2020-11-26T10:26:30.324" v="56645" actId="478"/>
          <ac:picMkLst>
            <pc:docMk/>
            <pc:sldMk cId="1228643620" sldId="586"/>
            <ac:picMk id="128" creationId="{CC46CE39-2200-4BBA-9544-3FE10BF470CF}"/>
          </ac:picMkLst>
        </pc:picChg>
        <pc:picChg chg="del mod">
          <ac:chgData name="Jonathan Loo" userId="d2d72d48b56f45d8" providerId="LiveId" clId="{B816A1F6-97B7-4ACD-A812-B0A1120B03B6}" dt="2020-11-26T10:26:30.324" v="56645" actId="478"/>
          <ac:picMkLst>
            <pc:docMk/>
            <pc:sldMk cId="1228643620" sldId="586"/>
            <ac:picMk id="130" creationId="{CD7C3782-E78C-4A22-9B6C-BABA2FEC123F}"/>
          </ac:picMkLst>
        </pc:picChg>
        <pc:picChg chg="add mod">
          <ac:chgData name="Jonathan Loo" userId="d2d72d48b56f45d8" providerId="LiveId" clId="{B816A1F6-97B7-4ACD-A812-B0A1120B03B6}" dt="2020-11-26T10:26:31.130" v="56646"/>
          <ac:picMkLst>
            <pc:docMk/>
            <pc:sldMk cId="1228643620" sldId="586"/>
            <ac:picMk id="146" creationId="{D15FCC90-1F0E-48A2-9106-24EF2B7F2166}"/>
          </ac:picMkLst>
        </pc:picChg>
        <pc:picChg chg="add mod">
          <ac:chgData name="Jonathan Loo" userId="d2d72d48b56f45d8" providerId="LiveId" clId="{B816A1F6-97B7-4ACD-A812-B0A1120B03B6}" dt="2020-11-26T10:26:31.130" v="56646"/>
          <ac:picMkLst>
            <pc:docMk/>
            <pc:sldMk cId="1228643620" sldId="586"/>
            <ac:picMk id="147" creationId="{C6A19E1E-1158-4ED5-A982-5395A602B220}"/>
          </ac:picMkLst>
        </pc:picChg>
        <pc:picChg chg="del mod">
          <ac:chgData name="Jonathan Loo" userId="d2d72d48b56f45d8" providerId="LiveId" clId="{B816A1F6-97B7-4ACD-A812-B0A1120B03B6}" dt="2020-11-26T10:26:30.324" v="56645" actId="478"/>
          <ac:picMkLst>
            <pc:docMk/>
            <pc:sldMk cId="1228643620" sldId="586"/>
            <ac:picMk id="148" creationId="{593A5F66-FBCE-4A94-AB9B-2A1B8D91CE2C}"/>
          </ac:picMkLst>
        </pc:picChg>
        <pc:picChg chg="del mod">
          <ac:chgData name="Jonathan Loo" userId="d2d72d48b56f45d8" providerId="LiveId" clId="{B816A1F6-97B7-4ACD-A812-B0A1120B03B6}" dt="2020-11-26T10:26:30.324" v="56645" actId="478"/>
          <ac:picMkLst>
            <pc:docMk/>
            <pc:sldMk cId="1228643620" sldId="586"/>
            <ac:picMk id="149" creationId="{5DE5E5A5-6E06-40E2-B3FE-CEC742272607}"/>
          </ac:picMkLst>
        </pc:picChg>
        <pc:picChg chg="add mod">
          <ac:chgData name="Jonathan Loo" userId="d2d72d48b56f45d8" providerId="LiveId" clId="{B816A1F6-97B7-4ACD-A812-B0A1120B03B6}" dt="2020-11-26T10:26:31.130" v="56646"/>
          <ac:picMkLst>
            <pc:docMk/>
            <pc:sldMk cId="1228643620" sldId="586"/>
            <ac:picMk id="152" creationId="{C8AD7F95-B189-455A-8987-8287509FCB52}"/>
          </ac:picMkLst>
        </pc:picChg>
        <pc:picChg chg="add mod">
          <ac:chgData name="Jonathan Loo" userId="d2d72d48b56f45d8" providerId="LiveId" clId="{B816A1F6-97B7-4ACD-A812-B0A1120B03B6}" dt="2020-11-26T10:26:31.130" v="56646"/>
          <ac:picMkLst>
            <pc:docMk/>
            <pc:sldMk cId="1228643620" sldId="586"/>
            <ac:picMk id="153" creationId="{8DE7C8E0-AE7B-4B32-A9A4-720C34C1179C}"/>
          </ac:picMkLst>
        </pc:picChg>
        <pc:picChg chg="add mod">
          <ac:chgData name="Jonathan Loo" userId="d2d72d48b56f45d8" providerId="LiveId" clId="{B816A1F6-97B7-4ACD-A812-B0A1120B03B6}" dt="2020-11-26T10:26:31.130" v="56646"/>
          <ac:picMkLst>
            <pc:docMk/>
            <pc:sldMk cId="1228643620" sldId="586"/>
            <ac:picMk id="154" creationId="{28BACEBC-B608-4D5B-AC20-1A349EE9985A}"/>
          </ac:picMkLst>
        </pc:picChg>
        <pc:picChg chg="add mod">
          <ac:chgData name="Jonathan Loo" userId="d2d72d48b56f45d8" providerId="LiveId" clId="{B816A1F6-97B7-4ACD-A812-B0A1120B03B6}" dt="2020-11-26T10:26:31.130" v="56646"/>
          <ac:picMkLst>
            <pc:docMk/>
            <pc:sldMk cId="1228643620" sldId="586"/>
            <ac:picMk id="155" creationId="{EAD72F84-7D7C-4903-9DCB-1B58615F97F0}"/>
          </ac:picMkLst>
        </pc:picChg>
        <pc:picChg chg="add mod">
          <ac:chgData name="Jonathan Loo" userId="d2d72d48b56f45d8" providerId="LiveId" clId="{B816A1F6-97B7-4ACD-A812-B0A1120B03B6}" dt="2020-11-26T10:26:31.130" v="56646"/>
          <ac:picMkLst>
            <pc:docMk/>
            <pc:sldMk cId="1228643620" sldId="586"/>
            <ac:picMk id="156" creationId="{E98FA507-C028-4679-BD75-5D15903E12FA}"/>
          </ac:picMkLst>
        </pc:picChg>
        <pc:picChg chg="del mod">
          <ac:chgData name="Jonathan Loo" userId="d2d72d48b56f45d8" providerId="LiveId" clId="{B816A1F6-97B7-4ACD-A812-B0A1120B03B6}" dt="2020-11-26T10:26:30.324" v="56645" actId="478"/>
          <ac:picMkLst>
            <pc:docMk/>
            <pc:sldMk cId="1228643620" sldId="586"/>
            <ac:picMk id="165" creationId="{EEA82240-3128-47B4-B6A1-2B35C0CBC2BE}"/>
          </ac:picMkLst>
        </pc:picChg>
        <pc:picChg chg="del mod">
          <ac:chgData name="Jonathan Loo" userId="d2d72d48b56f45d8" providerId="LiveId" clId="{B816A1F6-97B7-4ACD-A812-B0A1120B03B6}" dt="2020-11-26T10:26:30.324" v="56645" actId="478"/>
          <ac:picMkLst>
            <pc:docMk/>
            <pc:sldMk cId="1228643620" sldId="586"/>
            <ac:picMk id="166" creationId="{C249D594-1C2D-4DF3-ADBC-2ECBDE5ABA3A}"/>
          </ac:picMkLst>
        </pc:picChg>
        <pc:picChg chg="add mod">
          <ac:chgData name="Jonathan Loo" userId="d2d72d48b56f45d8" providerId="LiveId" clId="{B816A1F6-97B7-4ACD-A812-B0A1120B03B6}" dt="2020-11-26T10:26:31.130" v="56646"/>
          <ac:picMkLst>
            <pc:docMk/>
            <pc:sldMk cId="1228643620" sldId="586"/>
            <ac:picMk id="167" creationId="{E478DFEE-E568-4215-AD62-E20186A901D3}"/>
          </ac:picMkLst>
        </pc:picChg>
        <pc:picChg chg="add mod">
          <ac:chgData name="Jonathan Loo" userId="d2d72d48b56f45d8" providerId="LiveId" clId="{B816A1F6-97B7-4ACD-A812-B0A1120B03B6}" dt="2020-11-26T10:26:31.130" v="56646"/>
          <ac:picMkLst>
            <pc:docMk/>
            <pc:sldMk cId="1228643620" sldId="586"/>
            <ac:picMk id="193" creationId="{02F866E5-9DC0-45D2-9D99-1D825EA5C116}"/>
          </ac:picMkLst>
        </pc:picChg>
        <pc:picChg chg="mod">
          <ac:chgData name="Jonathan Loo" userId="d2d72d48b56f45d8" providerId="LiveId" clId="{B816A1F6-97B7-4ACD-A812-B0A1120B03B6}" dt="2020-11-26T10:26:31.130" v="56646"/>
          <ac:picMkLst>
            <pc:docMk/>
            <pc:sldMk cId="1228643620" sldId="586"/>
            <ac:picMk id="195" creationId="{A1A4B7BE-F7A0-4459-9CCC-8E48934A9133}"/>
          </ac:picMkLst>
        </pc:picChg>
        <pc:picChg chg="mod">
          <ac:chgData name="Jonathan Loo" userId="d2d72d48b56f45d8" providerId="LiveId" clId="{B816A1F6-97B7-4ACD-A812-B0A1120B03B6}" dt="2020-11-26T10:26:31.130" v="56646"/>
          <ac:picMkLst>
            <pc:docMk/>
            <pc:sldMk cId="1228643620" sldId="586"/>
            <ac:picMk id="196" creationId="{74F0EBF2-0040-436D-A917-992AC25E949B}"/>
          </ac:picMkLst>
        </pc:picChg>
        <pc:picChg chg="add mod">
          <ac:chgData name="Jonathan Loo" userId="d2d72d48b56f45d8" providerId="LiveId" clId="{B816A1F6-97B7-4ACD-A812-B0A1120B03B6}" dt="2020-11-26T10:26:31.130" v="56646"/>
          <ac:picMkLst>
            <pc:docMk/>
            <pc:sldMk cId="1228643620" sldId="586"/>
            <ac:picMk id="197" creationId="{63712BDA-50C4-4002-A385-BB9BDDCC2F0F}"/>
          </ac:picMkLst>
        </pc:picChg>
        <pc:picChg chg="del mod">
          <ac:chgData name="Jonathan Loo" userId="d2d72d48b56f45d8" providerId="LiveId" clId="{B816A1F6-97B7-4ACD-A812-B0A1120B03B6}" dt="2020-11-26T10:26:30.324" v="56645" actId="478"/>
          <ac:picMkLst>
            <pc:docMk/>
            <pc:sldMk cId="1228643620" sldId="586"/>
            <ac:picMk id="200" creationId="{82ADFDD6-156A-427B-B7F2-905DE6AA9DE5}"/>
          </ac:picMkLst>
        </pc:picChg>
        <pc:picChg chg="del mod">
          <ac:chgData name="Jonathan Loo" userId="d2d72d48b56f45d8" providerId="LiveId" clId="{B816A1F6-97B7-4ACD-A812-B0A1120B03B6}" dt="2020-11-26T10:26:30.324" v="56645" actId="478"/>
          <ac:picMkLst>
            <pc:docMk/>
            <pc:sldMk cId="1228643620" sldId="586"/>
            <ac:picMk id="201" creationId="{66DB1410-51E7-43E1-BC82-1C96963F5AC5}"/>
          </ac:picMkLst>
        </pc:picChg>
        <pc:picChg chg="add mod">
          <ac:chgData name="Jonathan Loo" userId="d2d72d48b56f45d8" providerId="LiveId" clId="{B816A1F6-97B7-4ACD-A812-B0A1120B03B6}" dt="2020-11-26T10:26:31.130" v="56646"/>
          <ac:picMkLst>
            <pc:docMk/>
            <pc:sldMk cId="1228643620" sldId="586"/>
            <ac:picMk id="202" creationId="{A100FBDA-BB2B-4122-86F2-F6BD9772027A}"/>
          </ac:picMkLst>
        </pc:picChg>
        <pc:picChg chg="del mod">
          <ac:chgData name="Jonathan Loo" userId="d2d72d48b56f45d8" providerId="LiveId" clId="{B816A1F6-97B7-4ACD-A812-B0A1120B03B6}" dt="2020-11-26T10:26:30.324" v="56645" actId="478"/>
          <ac:picMkLst>
            <pc:docMk/>
            <pc:sldMk cId="1228643620" sldId="586"/>
            <ac:picMk id="203" creationId="{93F2E22D-5B91-44D9-A4A8-9DAA41A220EF}"/>
          </ac:picMkLst>
        </pc:picChg>
        <pc:picChg chg="del mod">
          <ac:chgData name="Jonathan Loo" userId="d2d72d48b56f45d8" providerId="LiveId" clId="{B816A1F6-97B7-4ACD-A812-B0A1120B03B6}" dt="2020-11-26T10:26:30.324" v="56645" actId="478"/>
          <ac:picMkLst>
            <pc:docMk/>
            <pc:sldMk cId="1228643620" sldId="586"/>
            <ac:picMk id="204" creationId="{FE3E5014-F8AE-46D5-A2DE-E2697BA25B2A}"/>
          </ac:picMkLst>
        </pc:picChg>
        <pc:picChg chg="add del mod">
          <ac:chgData name="Jonathan Loo" userId="d2d72d48b56f45d8" providerId="LiveId" clId="{B816A1F6-97B7-4ACD-A812-B0A1120B03B6}" dt="2020-11-26T10:27:22.691" v="56656" actId="478"/>
          <ac:picMkLst>
            <pc:docMk/>
            <pc:sldMk cId="1228643620" sldId="586"/>
            <ac:picMk id="205" creationId="{4EC70A51-6DFE-43F8-AC41-8B2E01664FA5}"/>
          </ac:picMkLst>
        </pc:picChg>
        <pc:picChg chg="add del mod">
          <ac:chgData name="Jonathan Loo" userId="d2d72d48b56f45d8" providerId="LiveId" clId="{B816A1F6-97B7-4ACD-A812-B0A1120B03B6}" dt="2020-11-30T20:08:36.373" v="60027" actId="478"/>
          <ac:picMkLst>
            <pc:docMk/>
            <pc:sldMk cId="1228643620" sldId="586"/>
            <ac:picMk id="207" creationId="{D1169030-3C6F-4305-8466-F1D2248D9C71}"/>
          </ac:picMkLst>
        </pc:picChg>
        <pc:picChg chg="add del mod">
          <ac:chgData name="Jonathan Loo" userId="d2d72d48b56f45d8" providerId="LiveId" clId="{B816A1F6-97B7-4ACD-A812-B0A1120B03B6}" dt="2020-11-26T10:26:36.250" v="56647" actId="478"/>
          <ac:picMkLst>
            <pc:docMk/>
            <pc:sldMk cId="1228643620" sldId="586"/>
            <ac:picMk id="209" creationId="{006B7C94-916C-4D20-B34B-9A2966BD7C11}"/>
          </ac:picMkLst>
        </pc:picChg>
        <pc:picChg chg="del mod">
          <ac:chgData name="Jonathan Loo" userId="d2d72d48b56f45d8" providerId="LiveId" clId="{B816A1F6-97B7-4ACD-A812-B0A1120B03B6}" dt="2020-11-26T10:26:15.559" v="56643" actId="478"/>
          <ac:picMkLst>
            <pc:docMk/>
            <pc:sldMk cId="1228643620" sldId="586"/>
            <ac:picMk id="233" creationId="{B95EBC3C-3C7A-4E36-87CE-2B9EE96E74F7}"/>
          </ac:picMkLst>
        </pc:picChg>
        <pc:picChg chg="del mod">
          <ac:chgData name="Jonathan Loo" userId="d2d72d48b56f45d8" providerId="LiveId" clId="{B816A1F6-97B7-4ACD-A812-B0A1120B03B6}" dt="2020-11-26T10:26:30.324" v="56645" actId="478"/>
          <ac:picMkLst>
            <pc:docMk/>
            <pc:sldMk cId="1228643620" sldId="586"/>
            <ac:picMk id="263" creationId="{F0428E8A-B3A4-462B-9A7C-A89EF23A76DF}"/>
          </ac:picMkLst>
        </pc:picChg>
        <pc:picChg chg="del mod">
          <ac:chgData name="Jonathan Loo" userId="d2d72d48b56f45d8" providerId="LiveId" clId="{B816A1F6-97B7-4ACD-A812-B0A1120B03B6}" dt="2020-11-26T10:26:30.324" v="56645" actId="478"/>
          <ac:picMkLst>
            <pc:docMk/>
            <pc:sldMk cId="1228643620" sldId="586"/>
            <ac:picMk id="265" creationId="{91BDEE3F-5FE3-4810-AE84-40D369F35FB5}"/>
          </ac:picMkLst>
        </pc:picChg>
        <pc:picChg chg="del mod">
          <ac:chgData name="Jonathan Loo" userId="d2d72d48b56f45d8" providerId="LiveId" clId="{B816A1F6-97B7-4ACD-A812-B0A1120B03B6}" dt="2020-11-26T10:26:30.324" v="56645" actId="478"/>
          <ac:picMkLst>
            <pc:docMk/>
            <pc:sldMk cId="1228643620" sldId="586"/>
            <ac:picMk id="269" creationId="{C88BFDE2-D5CE-4344-8933-3DC83F1B9570}"/>
          </ac:picMkLst>
        </pc:picChg>
        <pc:picChg chg="del mod">
          <ac:chgData name="Jonathan Loo" userId="d2d72d48b56f45d8" providerId="LiveId" clId="{B816A1F6-97B7-4ACD-A812-B0A1120B03B6}" dt="2020-11-25T21:39:45.445" v="53336" actId="478"/>
          <ac:picMkLst>
            <pc:docMk/>
            <pc:sldMk cId="1228643620" sldId="586"/>
            <ac:picMk id="287" creationId="{05D16DCE-BC83-4A07-A3DE-A24BA7451A65}"/>
          </ac:picMkLst>
        </pc:picChg>
        <pc:cxnChg chg="add del mod">
          <ac:chgData name="Jonathan Loo" userId="d2d72d48b56f45d8" providerId="LiveId" clId="{B816A1F6-97B7-4ACD-A812-B0A1120B03B6}" dt="2020-11-26T10:26:30.324" v="56645" actId="478"/>
          <ac:cxnSpMkLst>
            <pc:docMk/>
            <pc:sldMk cId="1228643620" sldId="586"/>
            <ac:cxnSpMk id="94" creationId="{4ED06A1F-7CD2-4507-B31F-FAA2828755B2}"/>
          </ac:cxnSpMkLst>
        </pc:cxnChg>
        <pc:cxnChg chg="add del mod">
          <ac:chgData name="Jonathan Loo" userId="d2d72d48b56f45d8" providerId="LiveId" clId="{B816A1F6-97B7-4ACD-A812-B0A1120B03B6}" dt="2020-11-26T10:26:30.324" v="56645" actId="478"/>
          <ac:cxnSpMkLst>
            <pc:docMk/>
            <pc:sldMk cId="1228643620" sldId="586"/>
            <ac:cxnSpMk id="95" creationId="{55A0C723-C4EE-48F7-AD21-8FE39E79D33D}"/>
          </ac:cxnSpMkLst>
        </pc:cxnChg>
        <pc:cxnChg chg="add del mod">
          <ac:chgData name="Jonathan Loo" userId="d2d72d48b56f45d8" providerId="LiveId" clId="{B816A1F6-97B7-4ACD-A812-B0A1120B03B6}" dt="2020-11-26T10:26:30.324" v="56645" actId="478"/>
          <ac:cxnSpMkLst>
            <pc:docMk/>
            <pc:sldMk cId="1228643620" sldId="586"/>
            <ac:cxnSpMk id="96" creationId="{4C0242E9-4A9A-4693-9BCF-53357658A19C}"/>
          </ac:cxnSpMkLst>
        </pc:cxnChg>
        <pc:cxnChg chg="add del mod">
          <ac:chgData name="Jonathan Loo" userId="d2d72d48b56f45d8" providerId="LiveId" clId="{B816A1F6-97B7-4ACD-A812-B0A1120B03B6}" dt="2020-11-26T10:26:30.324" v="56645" actId="478"/>
          <ac:cxnSpMkLst>
            <pc:docMk/>
            <pc:sldMk cId="1228643620" sldId="586"/>
            <ac:cxnSpMk id="97" creationId="{0F582ACC-F0A0-430E-9466-7E0793AEFE00}"/>
          </ac:cxnSpMkLst>
        </pc:cxnChg>
        <pc:cxnChg chg="add mod">
          <ac:chgData name="Jonathan Loo" userId="d2d72d48b56f45d8" providerId="LiveId" clId="{B816A1F6-97B7-4ACD-A812-B0A1120B03B6}" dt="2020-11-26T10:26:31.130" v="56646"/>
          <ac:cxnSpMkLst>
            <pc:docMk/>
            <pc:sldMk cId="1228643620" sldId="586"/>
            <ac:cxnSpMk id="121" creationId="{6A79DCFB-CF1D-4A5E-88B4-54D7BD0C0F4B}"/>
          </ac:cxnSpMkLst>
        </pc:cxnChg>
        <pc:cxnChg chg="add mod">
          <ac:chgData name="Jonathan Loo" userId="d2d72d48b56f45d8" providerId="LiveId" clId="{B816A1F6-97B7-4ACD-A812-B0A1120B03B6}" dt="2020-11-26T10:26:31.130" v="56646"/>
          <ac:cxnSpMkLst>
            <pc:docMk/>
            <pc:sldMk cId="1228643620" sldId="586"/>
            <ac:cxnSpMk id="122" creationId="{15BCDBD6-140F-4709-ACAB-315C951E935C}"/>
          </ac:cxnSpMkLst>
        </pc:cxnChg>
        <pc:cxnChg chg="add mod">
          <ac:chgData name="Jonathan Loo" userId="d2d72d48b56f45d8" providerId="LiveId" clId="{B816A1F6-97B7-4ACD-A812-B0A1120B03B6}" dt="2020-11-26T10:26:31.130" v="56646"/>
          <ac:cxnSpMkLst>
            <pc:docMk/>
            <pc:sldMk cId="1228643620" sldId="586"/>
            <ac:cxnSpMk id="123" creationId="{C311869C-7CDD-4EB2-B183-F5DF6D8DB029}"/>
          </ac:cxnSpMkLst>
        </pc:cxnChg>
        <pc:cxnChg chg="add mod">
          <ac:chgData name="Jonathan Loo" userId="d2d72d48b56f45d8" providerId="LiveId" clId="{B816A1F6-97B7-4ACD-A812-B0A1120B03B6}" dt="2020-11-26T10:26:31.130" v="56646"/>
          <ac:cxnSpMkLst>
            <pc:docMk/>
            <pc:sldMk cId="1228643620" sldId="586"/>
            <ac:cxnSpMk id="124" creationId="{0FA84E69-D295-42FA-9799-9CB7995D7E7A}"/>
          </ac:cxnSpMkLst>
        </pc:cxnChg>
        <pc:cxnChg chg="add mod">
          <ac:chgData name="Jonathan Loo" userId="d2d72d48b56f45d8" providerId="LiveId" clId="{B816A1F6-97B7-4ACD-A812-B0A1120B03B6}" dt="2020-11-26T10:26:31.130" v="56646"/>
          <ac:cxnSpMkLst>
            <pc:docMk/>
            <pc:sldMk cId="1228643620" sldId="586"/>
            <ac:cxnSpMk id="125" creationId="{DDF41AD5-DADB-4296-9E40-877E6974E023}"/>
          </ac:cxnSpMkLst>
        </pc:cxnChg>
        <pc:cxnChg chg="add mod">
          <ac:chgData name="Jonathan Loo" userId="d2d72d48b56f45d8" providerId="LiveId" clId="{B816A1F6-97B7-4ACD-A812-B0A1120B03B6}" dt="2020-11-26T10:26:31.130" v="56646"/>
          <ac:cxnSpMkLst>
            <pc:docMk/>
            <pc:sldMk cId="1228643620" sldId="586"/>
            <ac:cxnSpMk id="127" creationId="{F20A3F51-87F5-4188-8EC5-E1E8B0D0B5F5}"/>
          </ac:cxnSpMkLst>
        </pc:cxnChg>
        <pc:cxnChg chg="add mod">
          <ac:chgData name="Jonathan Loo" userId="d2d72d48b56f45d8" providerId="LiveId" clId="{B816A1F6-97B7-4ACD-A812-B0A1120B03B6}" dt="2020-11-26T10:26:31.130" v="56646"/>
          <ac:cxnSpMkLst>
            <pc:docMk/>
            <pc:sldMk cId="1228643620" sldId="586"/>
            <ac:cxnSpMk id="129" creationId="{2AEC17DB-8809-436F-B041-1C2A899A3605}"/>
          </ac:cxnSpMkLst>
        </pc:cxnChg>
        <pc:cxnChg chg="add mod">
          <ac:chgData name="Jonathan Loo" userId="d2d72d48b56f45d8" providerId="LiveId" clId="{B816A1F6-97B7-4ACD-A812-B0A1120B03B6}" dt="2020-11-26T10:26:31.130" v="56646"/>
          <ac:cxnSpMkLst>
            <pc:docMk/>
            <pc:sldMk cId="1228643620" sldId="586"/>
            <ac:cxnSpMk id="131" creationId="{98DA46DA-753C-4F18-B1BE-C10757351E26}"/>
          </ac:cxnSpMkLst>
        </pc:cxnChg>
        <pc:cxnChg chg="add mod">
          <ac:chgData name="Jonathan Loo" userId="d2d72d48b56f45d8" providerId="LiveId" clId="{B816A1F6-97B7-4ACD-A812-B0A1120B03B6}" dt="2020-11-26T10:26:31.130" v="56646"/>
          <ac:cxnSpMkLst>
            <pc:docMk/>
            <pc:sldMk cId="1228643620" sldId="586"/>
            <ac:cxnSpMk id="132" creationId="{3A3BB005-4D64-4C24-AC6F-781BAE614233}"/>
          </ac:cxnSpMkLst>
        </pc:cxnChg>
        <pc:cxnChg chg="add mod">
          <ac:chgData name="Jonathan Loo" userId="d2d72d48b56f45d8" providerId="LiveId" clId="{B816A1F6-97B7-4ACD-A812-B0A1120B03B6}" dt="2020-11-26T10:26:31.130" v="56646"/>
          <ac:cxnSpMkLst>
            <pc:docMk/>
            <pc:sldMk cId="1228643620" sldId="586"/>
            <ac:cxnSpMk id="133" creationId="{5FFF7C50-59B1-46ED-8045-43E82518096D}"/>
          </ac:cxnSpMkLst>
        </pc:cxnChg>
        <pc:cxnChg chg="add mod">
          <ac:chgData name="Jonathan Loo" userId="d2d72d48b56f45d8" providerId="LiveId" clId="{B816A1F6-97B7-4ACD-A812-B0A1120B03B6}" dt="2020-11-26T10:26:31.130" v="56646"/>
          <ac:cxnSpMkLst>
            <pc:docMk/>
            <pc:sldMk cId="1228643620" sldId="586"/>
            <ac:cxnSpMk id="135" creationId="{C883D507-470A-4BC9-B97D-DB2FD87CC504}"/>
          </ac:cxnSpMkLst>
        </pc:cxnChg>
        <pc:cxnChg chg="add mod">
          <ac:chgData name="Jonathan Loo" userId="d2d72d48b56f45d8" providerId="LiveId" clId="{B816A1F6-97B7-4ACD-A812-B0A1120B03B6}" dt="2020-11-26T10:26:31.130" v="56646"/>
          <ac:cxnSpMkLst>
            <pc:docMk/>
            <pc:sldMk cId="1228643620" sldId="586"/>
            <ac:cxnSpMk id="136" creationId="{7387CCCF-0C80-4AA5-BA90-F698301E608E}"/>
          </ac:cxnSpMkLst>
        </pc:cxnChg>
        <pc:cxnChg chg="add mod">
          <ac:chgData name="Jonathan Loo" userId="d2d72d48b56f45d8" providerId="LiveId" clId="{B816A1F6-97B7-4ACD-A812-B0A1120B03B6}" dt="2020-11-26T10:26:31.130" v="56646"/>
          <ac:cxnSpMkLst>
            <pc:docMk/>
            <pc:sldMk cId="1228643620" sldId="586"/>
            <ac:cxnSpMk id="137" creationId="{EA88D68D-3B90-447D-A55B-7688907B7358}"/>
          </ac:cxnSpMkLst>
        </pc:cxnChg>
        <pc:cxnChg chg="add mod">
          <ac:chgData name="Jonathan Loo" userId="d2d72d48b56f45d8" providerId="LiveId" clId="{B816A1F6-97B7-4ACD-A812-B0A1120B03B6}" dt="2020-11-26T10:26:31.130" v="56646"/>
          <ac:cxnSpMkLst>
            <pc:docMk/>
            <pc:sldMk cId="1228643620" sldId="586"/>
            <ac:cxnSpMk id="138" creationId="{61DFFE29-DA9B-47A4-A095-A020FC8211D5}"/>
          </ac:cxnSpMkLst>
        </pc:cxnChg>
        <pc:cxnChg chg="add mod">
          <ac:chgData name="Jonathan Loo" userId="d2d72d48b56f45d8" providerId="LiveId" clId="{B816A1F6-97B7-4ACD-A812-B0A1120B03B6}" dt="2020-11-26T10:26:31.130" v="56646"/>
          <ac:cxnSpMkLst>
            <pc:docMk/>
            <pc:sldMk cId="1228643620" sldId="586"/>
            <ac:cxnSpMk id="139" creationId="{4702E426-5902-4F60-8472-7668D6BED58D}"/>
          </ac:cxnSpMkLst>
        </pc:cxnChg>
        <pc:cxnChg chg="add mod">
          <ac:chgData name="Jonathan Loo" userId="d2d72d48b56f45d8" providerId="LiveId" clId="{B816A1F6-97B7-4ACD-A812-B0A1120B03B6}" dt="2020-11-26T10:26:31.130" v="56646"/>
          <ac:cxnSpMkLst>
            <pc:docMk/>
            <pc:sldMk cId="1228643620" sldId="586"/>
            <ac:cxnSpMk id="140" creationId="{8B5C3EDA-AC4F-4D3B-86EC-7D579A73D993}"/>
          </ac:cxnSpMkLst>
        </pc:cxnChg>
        <pc:cxnChg chg="add mod">
          <ac:chgData name="Jonathan Loo" userId="d2d72d48b56f45d8" providerId="LiveId" clId="{B816A1F6-97B7-4ACD-A812-B0A1120B03B6}" dt="2020-11-26T10:26:31.130" v="56646"/>
          <ac:cxnSpMkLst>
            <pc:docMk/>
            <pc:sldMk cId="1228643620" sldId="586"/>
            <ac:cxnSpMk id="141" creationId="{3CE5B569-2FF8-49C5-AEA0-C244FE6741B4}"/>
          </ac:cxnSpMkLst>
        </pc:cxnChg>
        <pc:cxnChg chg="add mod">
          <ac:chgData name="Jonathan Loo" userId="d2d72d48b56f45d8" providerId="LiveId" clId="{B816A1F6-97B7-4ACD-A812-B0A1120B03B6}" dt="2020-11-26T10:26:31.130" v="56646"/>
          <ac:cxnSpMkLst>
            <pc:docMk/>
            <pc:sldMk cId="1228643620" sldId="586"/>
            <ac:cxnSpMk id="142" creationId="{3C9FF7E2-B30B-445B-987C-E76A0784B5B7}"/>
          </ac:cxnSpMkLst>
        </pc:cxnChg>
        <pc:cxnChg chg="add mod">
          <ac:chgData name="Jonathan Loo" userId="d2d72d48b56f45d8" providerId="LiveId" clId="{B816A1F6-97B7-4ACD-A812-B0A1120B03B6}" dt="2020-11-26T10:26:31.130" v="56646"/>
          <ac:cxnSpMkLst>
            <pc:docMk/>
            <pc:sldMk cId="1228643620" sldId="586"/>
            <ac:cxnSpMk id="143" creationId="{0462506F-5E69-4E59-B141-8E32C40B35AC}"/>
          </ac:cxnSpMkLst>
        </pc:cxnChg>
        <pc:cxnChg chg="add mod">
          <ac:chgData name="Jonathan Loo" userId="d2d72d48b56f45d8" providerId="LiveId" clId="{B816A1F6-97B7-4ACD-A812-B0A1120B03B6}" dt="2020-11-26T10:26:31.130" v="56646"/>
          <ac:cxnSpMkLst>
            <pc:docMk/>
            <pc:sldMk cId="1228643620" sldId="586"/>
            <ac:cxnSpMk id="144" creationId="{45C54B99-F5E6-4D6E-9611-0933E82EBE89}"/>
          </ac:cxnSpMkLst>
        </pc:cxnChg>
        <pc:cxnChg chg="add mod">
          <ac:chgData name="Jonathan Loo" userId="d2d72d48b56f45d8" providerId="LiveId" clId="{B816A1F6-97B7-4ACD-A812-B0A1120B03B6}" dt="2020-11-26T10:26:31.130" v="56646"/>
          <ac:cxnSpMkLst>
            <pc:docMk/>
            <pc:sldMk cId="1228643620" sldId="586"/>
            <ac:cxnSpMk id="145" creationId="{7809EE41-5449-4644-88AC-25ED1139D7EE}"/>
          </ac:cxnSpMkLst>
        </pc:cxnChg>
        <pc:cxnChg chg="add mod">
          <ac:chgData name="Jonathan Loo" userId="d2d72d48b56f45d8" providerId="LiveId" clId="{B816A1F6-97B7-4ACD-A812-B0A1120B03B6}" dt="2020-11-26T10:26:31.130" v="56646"/>
          <ac:cxnSpMkLst>
            <pc:docMk/>
            <pc:sldMk cId="1228643620" sldId="586"/>
            <ac:cxnSpMk id="150" creationId="{39112CEE-70D1-4303-B996-E749D376FA8E}"/>
          </ac:cxnSpMkLst>
        </pc:cxnChg>
        <pc:cxnChg chg="add mod">
          <ac:chgData name="Jonathan Loo" userId="d2d72d48b56f45d8" providerId="LiveId" clId="{B816A1F6-97B7-4ACD-A812-B0A1120B03B6}" dt="2020-11-26T10:26:31.130" v="56646"/>
          <ac:cxnSpMkLst>
            <pc:docMk/>
            <pc:sldMk cId="1228643620" sldId="586"/>
            <ac:cxnSpMk id="151" creationId="{66F40FE3-DBF6-4825-8627-43F1330AD406}"/>
          </ac:cxnSpMkLst>
        </pc:cxnChg>
        <pc:cxnChg chg="add mod">
          <ac:chgData name="Jonathan Loo" userId="d2d72d48b56f45d8" providerId="LiveId" clId="{B816A1F6-97B7-4ACD-A812-B0A1120B03B6}" dt="2020-11-26T10:26:31.130" v="56646"/>
          <ac:cxnSpMkLst>
            <pc:docMk/>
            <pc:sldMk cId="1228643620" sldId="586"/>
            <ac:cxnSpMk id="168" creationId="{FFF4BB53-45AA-464E-B45E-4CE785CB5F94}"/>
          </ac:cxnSpMkLst>
        </pc:cxnChg>
        <pc:cxnChg chg="del mod">
          <ac:chgData name="Jonathan Loo" userId="d2d72d48b56f45d8" providerId="LiveId" clId="{B816A1F6-97B7-4ACD-A812-B0A1120B03B6}" dt="2020-11-26T10:26:30.324" v="56645" actId="478"/>
          <ac:cxnSpMkLst>
            <pc:docMk/>
            <pc:sldMk cId="1228643620" sldId="586"/>
            <ac:cxnSpMk id="169" creationId="{D32A6D33-3537-4F8D-9DF4-78A659F50BCF}"/>
          </ac:cxnSpMkLst>
        </pc:cxnChg>
        <pc:cxnChg chg="del mod">
          <ac:chgData name="Jonathan Loo" userId="d2d72d48b56f45d8" providerId="LiveId" clId="{B816A1F6-97B7-4ACD-A812-B0A1120B03B6}" dt="2020-11-26T10:26:30.324" v="56645" actId="478"/>
          <ac:cxnSpMkLst>
            <pc:docMk/>
            <pc:sldMk cId="1228643620" sldId="586"/>
            <ac:cxnSpMk id="170" creationId="{F7B82739-0193-429A-847F-12B753083760}"/>
          </ac:cxnSpMkLst>
        </pc:cxnChg>
        <pc:cxnChg chg="del mod">
          <ac:chgData name="Jonathan Loo" userId="d2d72d48b56f45d8" providerId="LiveId" clId="{B816A1F6-97B7-4ACD-A812-B0A1120B03B6}" dt="2020-11-26T10:26:30.324" v="56645" actId="478"/>
          <ac:cxnSpMkLst>
            <pc:docMk/>
            <pc:sldMk cId="1228643620" sldId="586"/>
            <ac:cxnSpMk id="171" creationId="{4F379796-98F7-469E-A495-F98DAB7B5CA9}"/>
          </ac:cxnSpMkLst>
        </pc:cxnChg>
        <pc:cxnChg chg="del mod">
          <ac:chgData name="Jonathan Loo" userId="d2d72d48b56f45d8" providerId="LiveId" clId="{B816A1F6-97B7-4ACD-A812-B0A1120B03B6}" dt="2020-11-26T10:26:30.324" v="56645" actId="478"/>
          <ac:cxnSpMkLst>
            <pc:docMk/>
            <pc:sldMk cId="1228643620" sldId="586"/>
            <ac:cxnSpMk id="172" creationId="{B855B4D5-3560-4DEB-B9E5-BA9430799FEC}"/>
          </ac:cxnSpMkLst>
        </pc:cxnChg>
        <pc:cxnChg chg="del mod">
          <ac:chgData name="Jonathan Loo" userId="d2d72d48b56f45d8" providerId="LiveId" clId="{B816A1F6-97B7-4ACD-A812-B0A1120B03B6}" dt="2020-11-26T10:26:30.324" v="56645" actId="478"/>
          <ac:cxnSpMkLst>
            <pc:docMk/>
            <pc:sldMk cId="1228643620" sldId="586"/>
            <ac:cxnSpMk id="173" creationId="{3B43F1C1-1901-41AF-98DA-C424789B9BC7}"/>
          </ac:cxnSpMkLst>
        </pc:cxnChg>
        <pc:cxnChg chg="del mod">
          <ac:chgData name="Jonathan Loo" userId="d2d72d48b56f45d8" providerId="LiveId" clId="{B816A1F6-97B7-4ACD-A812-B0A1120B03B6}" dt="2020-11-26T10:26:30.324" v="56645" actId="478"/>
          <ac:cxnSpMkLst>
            <pc:docMk/>
            <pc:sldMk cId="1228643620" sldId="586"/>
            <ac:cxnSpMk id="174" creationId="{62DCE9E3-5079-4543-870B-342A83096683}"/>
          </ac:cxnSpMkLst>
        </pc:cxnChg>
        <pc:cxnChg chg="del mod">
          <ac:chgData name="Jonathan Loo" userId="d2d72d48b56f45d8" providerId="LiveId" clId="{B816A1F6-97B7-4ACD-A812-B0A1120B03B6}" dt="2020-11-26T10:26:30.324" v="56645" actId="478"/>
          <ac:cxnSpMkLst>
            <pc:docMk/>
            <pc:sldMk cId="1228643620" sldId="586"/>
            <ac:cxnSpMk id="175" creationId="{260E8BC2-2A33-4521-951D-FA20859492D2}"/>
          </ac:cxnSpMkLst>
        </pc:cxnChg>
        <pc:cxnChg chg="del mod">
          <ac:chgData name="Jonathan Loo" userId="d2d72d48b56f45d8" providerId="LiveId" clId="{B816A1F6-97B7-4ACD-A812-B0A1120B03B6}" dt="2020-11-26T10:26:30.324" v="56645" actId="478"/>
          <ac:cxnSpMkLst>
            <pc:docMk/>
            <pc:sldMk cId="1228643620" sldId="586"/>
            <ac:cxnSpMk id="176" creationId="{467FF5DC-7EA7-4EBA-BD83-22B8B54287DF}"/>
          </ac:cxnSpMkLst>
        </pc:cxnChg>
        <pc:cxnChg chg="del mod">
          <ac:chgData name="Jonathan Loo" userId="d2d72d48b56f45d8" providerId="LiveId" clId="{B816A1F6-97B7-4ACD-A812-B0A1120B03B6}" dt="2020-11-26T10:26:30.324" v="56645" actId="478"/>
          <ac:cxnSpMkLst>
            <pc:docMk/>
            <pc:sldMk cId="1228643620" sldId="586"/>
            <ac:cxnSpMk id="177" creationId="{BE1FC09D-86D9-44C5-A432-3C4F9778DAFC}"/>
          </ac:cxnSpMkLst>
        </pc:cxnChg>
        <pc:cxnChg chg="del mod">
          <ac:chgData name="Jonathan Loo" userId="d2d72d48b56f45d8" providerId="LiveId" clId="{B816A1F6-97B7-4ACD-A812-B0A1120B03B6}" dt="2020-11-26T10:26:30.324" v="56645" actId="478"/>
          <ac:cxnSpMkLst>
            <pc:docMk/>
            <pc:sldMk cId="1228643620" sldId="586"/>
            <ac:cxnSpMk id="178" creationId="{BCAE29C9-A31C-43ED-BE23-E17C344BE8F0}"/>
          </ac:cxnSpMkLst>
        </pc:cxnChg>
        <pc:cxnChg chg="del mod">
          <ac:chgData name="Jonathan Loo" userId="d2d72d48b56f45d8" providerId="LiveId" clId="{B816A1F6-97B7-4ACD-A812-B0A1120B03B6}" dt="2020-11-26T10:26:30.324" v="56645" actId="478"/>
          <ac:cxnSpMkLst>
            <pc:docMk/>
            <pc:sldMk cId="1228643620" sldId="586"/>
            <ac:cxnSpMk id="179" creationId="{8DE5CDB0-DBC4-4935-BC7E-454997B38AC1}"/>
          </ac:cxnSpMkLst>
        </pc:cxnChg>
        <pc:cxnChg chg="del mod">
          <ac:chgData name="Jonathan Loo" userId="d2d72d48b56f45d8" providerId="LiveId" clId="{B816A1F6-97B7-4ACD-A812-B0A1120B03B6}" dt="2020-11-26T10:26:30.324" v="56645" actId="478"/>
          <ac:cxnSpMkLst>
            <pc:docMk/>
            <pc:sldMk cId="1228643620" sldId="586"/>
            <ac:cxnSpMk id="180" creationId="{B24C8A15-3D1A-42D8-AF11-90D7ED558CFC}"/>
          </ac:cxnSpMkLst>
        </pc:cxnChg>
        <pc:cxnChg chg="del mod">
          <ac:chgData name="Jonathan Loo" userId="d2d72d48b56f45d8" providerId="LiveId" clId="{B816A1F6-97B7-4ACD-A812-B0A1120B03B6}" dt="2020-11-26T10:26:30.324" v="56645" actId="478"/>
          <ac:cxnSpMkLst>
            <pc:docMk/>
            <pc:sldMk cId="1228643620" sldId="586"/>
            <ac:cxnSpMk id="181" creationId="{D7FED0EF-A970-442B-A532-60BD69872F4A}"/>
          </ac:cxnSpMkLst>
        </pc:cxnChg>
        <pc:cxnChg chg="del mod">
          <ac:chgData name="Jonathan Loo" userId="d2d72d48b56f45d8" providerId="LiveId" clId="{B816A1F6-97B7-4ACD-A812-B0A1120B03B6}" dt="2020-11-26T10:26:30.324" v="56645" actId="478"/>
          <ac:cxnSpMkLst>
            <pc:docMk/>
            <pc:sldMk cId="1228643620" sldId="586"/>
            <ac:cxnSpMk id="182" creationId="{EB5316F3-ECD9-4211-9E77-B4D3D56C86A0}"/>
          </ac:cxnSpMkLst>
        </pc:cxnChg>
        <pc:cxnChg chg="del mod">
          <ac:chgData name="Jonathan Loo" userId="d2d72d48b56f45d8" providerId="LiveId" clId="{B816A1F6-97B7-4ACD-A812-B0A1120B03B6}" dt="2020-11-26T10:26:30.324" v="56645" actId="478"/>
          <ac:cxnSpMkLst>
            <pc:docMk/>
            <pc:sldMk cId="1228643620" sldId="586"/>
            <ac:cxnSpMk id="183" creationId="{2E81DD3A-5B7D-49DE-9CDD-B9406DFCB34D}"/>
          </ac:cxnSpMkLst>
        </pc:cxnChg>
        <pc:cxnChg chg="del mod">
          <ac:chgData name="Jonathan Loo" userId="d2d72d48b56f45d8" providerId="LiveId" clId="{B816A1F6-97B7-4ACD-A812-B0A1120B03B6}" dt="2020-11-26T10:26:30.324" v="56645" actId="478"/>
          <ac:cxnSpMkLst>
            <pc:docMk/>
            <pc:sldMk cId="1228643620" sldId="586"/>
            <ac:cxnSpMk id="184" creationId="{E175E23C-D5CB-4972-AD1F-0E659BCABD86}"/>
          </ac:cxnSpMkLst>
        </pc:cxnChg>
        <pc:cxnChg chg="del mod">
          <ac:chgData name="Jonathan Loo" userId="d2d72d48b56f45d8" providerId="LiveId" clId="{B816A1F6-97B7-4ACD-A812-B0A1120B03B6}" dt="2020-11-26T10:26:30.324" v="56645" actId="478"/>
          <ac:cxnSpMkLst>
            <pc:docMk/>
            <pc:sldMk cId="1228643620" sldId="586"/>
            <ac:cxnSpMk id="185" creationId="{341F7308-4BD1-4B5E-8C07-630FD950CA35}"/>
          </ac:cxnSpMkLst>
        </pc:cxnChg>
        <pc:cxnChg chg="del mod">
          <ac:chgData name="Jonathan Loo" userId="d2d72d48b56f45d8" providerId="LiveId" clId="{B816A1F6-97B7-4ACD-A812-B0A1120B03B6}" dt="2020-11-26T10:26:30.324" v="56645" actId="478"/>
          <ac:cxnSpMkLst>
            <pc:docMk/>
            <pc:sldMk cId="1228643620" sldId="586"/>
            <ac:cxnSpMk id="186" creationId="{C995DA02-8E8C-4C6A-B9E9-5863093E7193}"/>
          </ac:cxnSpMkLst>
        </pc:cxnChg>
        <pc:cxnChg chg="del mod">
          <ac:chgData name="Jonathan Loo" userId="d2d72d48b56f45d8" providerId="LiveId" clId="{B816A1F6-97B7-4ACD-A812-B0A1120B03B6}" dt="2020-11-26T10:26:30.324" v="56645" actId="478"/>
          <ac:cxnSpMkLst>
            <pc:docMk/>
            <pc:sldMk cId="1228643620" sldId="586"/>
            <ac:cxnSpMk id="187" creationId="{8AC8CD14-245E-46D7-BD5A-9B7C45979C0B}"/>
          </ac:cxnSpMkLst>
        </pc:cxnChg>
        <pc:cxnChg chg="del mod">
          <ac:chgData name="Jonathan Loo" userId="d2d72d48b56f45d8" providerId="LiveId" clId="{B816A1F6-97B7-4ACD-A812-B0A1120B03B6}" dt="2020-11-26T10:26:30.324" v="56645" actId="478"/>
          <ac:cxnSpMkLst>
            <pc:docMk/>
            <pc:sldMk cId="1228643620" sldId="586"/>
            <ac:cxnSpMk id="188" creationId="{FF384B74-6E6C-4DB8-B02F-B47889D03ABE}"/>
          </ac:cxnSpMkLst>
        </pc:cxnChg>
        <pc:cxnChg chg="del mod">
          <ac:chgData name="Jonathan Loo" userId="d2d72d48b56f45d8" providerId="LiveId" clId="{B816A1F6-97B7-4ACD-A812-B0A1120B03B6}" dt="2020-11-26T10:26:30.324" v="56645" actId="478"/>
          <ac:cxnSpMkLst>
            <pc:docMk/>
            <pc:sldMk cId="1228643620" sldId="586"/>
            <ac:cxnSpMk id="189" creationId="{5B32283D-4622-4B58-97FD-95F1FA4695BB}"/>
          </ac:cxnSpMkLst>
        </pc:cxnChg>
        <pc:cxnChg chg="add mod">
          <ac:chgData name="Jonathan Loo" userId="d2d72d48b56f45d8" providerId="LiveId" clId="{B816A1F6-97B7-4ACD-A812-B0A1120B03B6}" dt="2020-11-26T10:26:31.130" v="56646"/>
          <ac:cxnSpMkLst>
            <pc:docMk/>
            <pc:sldMk cId="1228643620" sldId="586"/>
            <ac:cxnSpMk id="190" creationId="{A377545C-72DB-48BB-AEC7-817E37EEA1D9}"/>
          </ac:cxnSpMkLst>
        </pc:cxnChg>
        <pc:cxnChg chg="add mod">
          <ac:chgData name="Jonathan Loo" userId="d2d72d48b56f45d8" providerId="LiveId" clId="{B816A1F6-97B7-4ACD-A812-B0A1120B03B6}" dt="2020-11-26T10:26:31.130" v="56646"/>
          <ac:cxnSpMkLst>
            <pc:docMk/>
            <pc:sldMk cId="1228643620" sldId="586"/>
            <ac:cxnSpMk id="191" creationId="{E1CF699A-D4A0-46D3-B8ED-8B672B4DC19D}"/>
          </ac:cxnSpMkLst>
        </pc:cxnChg>
        <pc:cxnChg chg="add mod">
          <ac:chgData name="Jonathan Loo" userId="d2d72d48b56f45d8" providerId="LiveId" clId="{B816A1F6-97B7-4ACD-A812-B0A1120B03B6}" dt="2020-11-26T10:26:31.130" v="56646"/>
          <ac:cxnSpMkLst>
            <pc:docMk/>
            <pc:sldMk cId="1228643620" sldId="586"/>
            <ac:cxnSpMk id="192" creationId="{41D445A4-A5A8-4E8E-BC7E-444A0C44D0D3}"/>
          </ac:cxnSpMkLst>
        </pc:cxnChg>
        <pc:cxnChg chg="del mod">
          <ac:chgData name="Jonathan Loo" userId="d2d72d48b56f45d8" providerId="LiveId" clId="{B816A1F6-97B7-4ACD-A812-B0A1120B03B6}" dt="2020-11-26T10:26:30.324" v="56645" actId="478"/>
          <ac:cxnSpMkLst>
            <pc:docMk/>
            <pc:sldMk cId="1228643620" sldId="586"/>
            <ac:cxnSpMk id="198" creationId="{245936CC-A00E-4B6F-973E-F58A68A235EF}"/>
          </ac:cxnSpMkLst>
        </pc:cxnChg>
        <pc:cxnChg chg="del mod">
          <ac:chgData name="Jonathan Loo" userId="d2d72d48b56f45d8" providerId="LiveId" clId="{B816A1F6-97B7-4ACD-A812-B0A1120B03B6}" dt="2020-11-26T10:26:30.324" v="56645" actId="478"/>
          <ac:cxnSpMkLst>
            <pc:docMk/>
            <pc:sldMk cId="1228643620" sldId="586"/>
            <ac:cxnSpMk id="199" creationId="{1E5D5D3A-0B14-4528-8125-5EBE26C40104}"/>
          </ac:cxnSpMkLst>
        </pc:cxnChg>
        <pc:cxnChg chg="add del mod">
          <ac:chgData name="Jonathan Loo" userId="d2d72d48b56f45d8" providerId="LiveId" clId="{B816A1F6-97B7-4ACD-A812-B0A1120B03B6}" dt="2020-11-26T10:27:22.691" v="56656" actId="478"/>
          <ac:cxnSpMkLst>
            <pc:docMk/>
            <pc:sldMk cId="1228643620" sldId="586"/>
            <ac:cxnSpMk id="206" creationId="{DF4EE3E1-4488-440C-A80D-F5141F4D96CB}"/>
          </ac:cxnSpMkLst>
        </pc:cxnChg>
        <pc:cxnChg chg="add mod">
          <ac:chgData name="Jonathan Loo" userId="d2d72d48b56f45d8" providerId="LiveId" clId="{B816A1F6-97B7-4ACD-A812-B0A1120B03B6}" dt="2020-11-26T10:26:31.130" v="56646"/>
          <ac:cxnSpMkLst>
            <pc:docMk/>
            <pc:sldMk cId="1228643620" sldId="586"/>
            <ac:cxnSpMk id="210" creationId="{1FBAF045-997E-441B-904D-F7700283C9E3}"/>
          </ac:cxnSpMkLst>
        </pc:cxnChg>
        <pc:cxnChg chg="del mod">
          <ac:chgData name="Jonathan Loo" userId="d2d72d48b56f45d8" providerId="LiveId" clId="{B816A1F6-97B7-4ACD-A812-B0A1120B03B6}" dt="2020-11-26T10:26:30.324" v="56645" actId="478"/>
          <ac:cxnSpMkLst>
            <pc:docMk/>
            <pc:sldMk cId="1228643620" sldId="586"/>
            <ac:cxnSpMk id="211" creationId="{14CD6B13-B64D-4E71-A26A-C8A00E2078BD}"/>
          </ac:cxnSpMkLst>
        </pc:cxnChg>
        <pc:cxnChg chg="del mod">
          <ac:chgData name="Jonathan Loo" userId="d2d72d48b56f45d8" providerId="LiveId" clId="{B816A1F6-97B7-4ACD-A812-B0A1120B03B6}" dt="2020-11-26T10:26:30.324" v="56645" actId="478"/>
          <ac:cxnSpMkLst>
            <pc:docMk/>
            <pc:sldMk cId="1228643620" sldId="586"/>
            <ac:cxnSpMk id="212" creationId="{DC16AF95-AF6C-40E3-8AA1-BA57A98751D8}"/>
          </ac:cxnSpMkLst>
        </pc:cxnChg>
        <pc:cxnChg chg="del mod">
          <ac:chgData name="Jonathan Loo" userId="d2d72d48b56f45d8" providerId="LiveId" clId="{B816A1F6-97B7-4ACD-A812-B0A1120B03B6}" dt="2020-11-26T10:26:30.324" v="56645" actId="478"/>
          <ac:cxnSpMkLst>
            <pc:docMk/>
            <pc:sldMk cId="1228643620" sldId="586"/>
            <ac:cxnSpMk id="213" creationId="{6B61DFBB-2647-4EFB-AFCE-9729F0954A75}"/>
          </ac:cxnSpMkLst>
        </pc:cxnChg>
        <pc:cxnChg chg="del mod">
          <ac:chgData name="Jonathan Loo" userId="d2d72d48b56f45d8" providerId="LiveId" clId="{B816A1F6-97B7-4ACD-A812-B0A1120B03B6}" dt="2020-11-26T10:26:30.324" v="56645" actId="478"/>
          <ac:cxnSpMkLst>
            <pc:docMk/>
            <pc:sldMk cId="1228643620" sldId="586"/>
            <ac:cxnSpMk id="214" creationId="{C3948A37-4C46-42BA-BC92-14A209443554}"/>
          </ac:cxnSpMkLst>
        </pc:cxnChg>
        <pc:cxnChg chg="add mod">
          <ac:chgData name="Jonathan Loo" userId="d2d72d48b56f45d8" providerId="LiveId" clId="{B816A1F6-97B7-4ACD-A812-B0A1120B03B6}" dt="2020-11-26T10:26:31.130" v="56646"/>
          <ac:cxnSpMkLst>
            <pc:docMk/>
            <pc:sldMk cId="1228643620" sldId="586"/>
            <ac:cxnSpMk id="215" creationId="{14EF8693-DC37-4560-B5CB-CBD147F1D468}"/>
          </ac:cxnSpMkLst>
        </pc:cxnChg>
        <pc:cxnChg chg="add mod">
          <ac:chgData name="Jonathan Loo" userId="d2d72d48b56f45d8" providerId="LiveId" clId="{B816A1F6-97B7-4ACD-A812-B0A1120B03B6}" dt="2020-11-26T10:26:31.130" v="56646"/>
          <ac:cxnSpMkLst>
            <pc:docMk/>
            <pc:sldMk cId="1228643620" sldId="586"/>
            <ac:cxnSpMk id="216" creationId="{3F84E083-ED25-4F9C-9CF1-73FF397A7E83}"/>
          </ac:cxnSpMkLst>
        </pc:cxnChg>
        <pc:cxnChg chg="add mod">
          <ac:chgData name="Jonathan Loo" userId="d2d72d48b56f45d8" providerId="LiveId" clId="{B816A1F6-97B7-4ACD-A812-B0A1120B03B6}" dt="2020-11-26T10:26:31.130" v="56646"/>
          <ac:cxnSpMkLst>
            <pc:docMk/>
            <pc:sldMk cId="1228643620" sldId="586"/>
            <ac:cxnSpMk id="217" creationId="{A4E9954F-23BF-4AFD-9060-51CA512700AD}"/>
          </ac:cxnSpMkLst>
        </pc:cxnChg>
      </pc:sldChg>
      <pc:sldChg chg="delSp modSp add del mod">
        <pc:chgData name="Jonathan Loo" userId="d2d72d48b56f45d8" providerId="LiveId" clId="{B816A1F6-97B7-4ACD-A812-B0A1120B03B6}" dt="2020-11-25T21:25:42.464" v="53309" actId="47"/>
        <pc:sldMkLst>
          <pc:docMk/>
          <pc:sldMk cId="3791512763" sldId="586"/>
        </pc:sldMkLst>
        <pc:spChg chg="mod">
          <ac:chgData name="Jonathan Loo" userId="d2d72d48b56f45d8" providerId="LiveId" clId="{B816A1F6-97B7-4ACD-A812-B0A1120B03B6}" dt="2020-11-25T21:23:47.023" v="53179" actId="20577"/>
          <ac:spMkLst>
            <pc:docMk/>
            <pc:sldMk cId="3791512763" sldId="586"/>
            <ac:spMk id="4" creationId="{92A13D49-82D4-47A6-BE35-8E30F601671D}"/>
          </ac:spMkLst>
        </pc:spChg>
        <pc:picChg chg="mod ord">
          <ac:chgData name="Jonathan Loo" userId="d2d72d48b56f45d8" providerId="LiveId" clId="{B816A1F6-97B7-4ACD-A812-B0A1120B03B6}" dt="2020-11-25T21:24:10.502" v="53192" actId="962"/>
          <ac:picMkLst>
            <pc:docMk/>
            <pc:sldMk cId="3791512763" sldId="586"/>
            <ac:picMk id="3" creationId="{E551B0F3-2C90-4A33-9647-1B3ED1E75DCC}"/>
          </ac:picMkLst>
        </pc:picChg>
        <pc:picChg chg="del">
          <ac:chgData name="Jonathan Loo" userId="d2d72d48b56f45d8" providerId="LiveId" clId="{B816A1F6-97B7-4ACD-A812-B0A1120B03B6}" dt="2020-11-25T21:24:10.500" v="53190" actId="478"/>
          <ac:picMkLst>
            <pc:docMk/>
            <pc:sldMk cId="3791512763" sldId="586"/>
            <ac:picMk id="10" creationId="{8480616A-9219-4B1E-87A8-6F47456D08D2}"/>
          </ac:picMkLst>
        </pc:picChg>
        <pc:picChg chg="mod">
          <ac:chgData name="Jonathan Loo" userId="d2d72d48b56f45d8" providerId="LiveId" clId="{B816A1F6-97B7-4ACD-A812-B0A1120B03B6}" dt="2020-11-25T21:23:57.394" v="53180" actId="1076"/>
          <ac:picMkLst>
            <pc:docMk/>
            <pc:sldMk cId="3791512763" sldId="586"/>
            <ac:picMk id="287" creationId="{05D16DCE-BC83-4A07-A3DE-A24BA7451A65}"/>
          </ac:picMkLst>
        </pc:picChg>
      </pc:sldChg>
      <pc:sldChg chg="addSp delSp modSp add mod">
        <pc:chgData name="Jonathan Loo" userId="d2d72d48b56f45d8" providerId="LiveId" clId="{B816A1F6-97B7-4ACD-A812-B0A1120B03B6}" dt="2020-11-26T16:19:51.471" v="57647" actId="21"/>
        <pc:sldMkLst>
          <pc:docMk/>
          <pc:sldMk cId="1926916961" sldId="587"/>
        </pc:sldMkLst>
        <pc:spChg chg="mod">
          <ac:chgData name="Jonathan Loo" userId="d2d72d48b56f45d8" providerId="LiveId" clId="{B816A1F6-97B7-4ACD-A812-B0A1120B03B6}" dt="2020-11-26T10:48:17.670" v="57149" actId="1076"/>
          <ac:spMkLst>
            <pc:docMk/>
            <pc:sldMk cId="1926916961" sldId="587"/>
            <ac:spMk id="4" creationId="{92A13D49-82D4-47A6-BE35-8E30F601671D}"/>
          </ac:spMkLst>
        </pc:spChg>
        <pc:spChg chg="del ord">
          <ac:chgData name="Jonathan Loo" userId="d2d72d48b56f45d8" providerId="LiveId" clId="{B816A1F6-97B7-4ACD-A812-B0A1120B03B6}" dt="2020-11-26T08:10:40.371" v="55147" actId="478"/>
          <ac:spMkLst>
            <pc:docMk/>
            <pc:sldMk cId="1926916961" sldId="587"/>
            <ac:spMk id="68" creationId="{56D19751-3DF4-4260-BF06-A4D5D1C42B1F}"/>
          </ac:spMkLst>
        </pc:spChg>
        <pc:spChg chg="del ord">
          <ac:chgData name="Jonathan Loo" userId="d2d72d48b56f45d8" providerId="LiveId" clId="{B816A1F6-97B7-4ACD-A812-B0A1120B03B6}" dt="2020-11-26T08:10:50.041" v="55181" actId="478"/>
          <ac:spMkLst>
            <pc:docMk/>
            <pc:sldMk cId="1926916961" sldId="587"/>
            <ac:spMk id="72" creationId="{4172A798-B709-4DE9-8255-D6167DD75976}"/>
          </ac:spMkLst>
        </pc:spChg>
        <pc:spChg chg="add del mod">
          <ac:chgData name="Jonathan Loo" userId="d2d72d48b56f45d8" providerId="LiveId" clId="{B816A1F6-97B7-4ACD-A812-B0A1120B03B6}" dt="2020-11-26T08:12:10.265" v="55282" actId="478"/>
          <ac:spMkLst>
            <pc:docMk/>
            <pc:sldMk cId="1926916961" sldId="587"/>
            <ac:spMk id="78" creationId="{2F85FF6C-BC30-43F1-94DC-E3CA328EFCE3}"/>
          </ac:spMkLst>
        </pc:spChg>
        <pc:spChg chg="add mod">
          <ac:chgData name="Jonathan Loo" userId="d2d72d48b56f45d8" providerId="LiveId" clId="{B816A1F6-97B7-4ACD-A812-B0A1120B03B6}" dt="2020-11-26T08:18:53.308" v="55414" actId="1035"/>
          <ac:spMkLst>
            <pc:docMk/>
            <pc:sldMk cId="1926916961" sldId="587"/>
            <ac:spMk id="86" creationId="{20FCC87B-13B5-4E07-B5B0-0EC79CC5831F}"/>
          </ac:spMkLst>
        </pc:spChg>
        <pc:spChg chg="mod">
          <ac:chgData name="Jonathan Loo" userId="d2d72d48b56f45d8" providerId="LiveId" clId="{B816A1F6-97B7-4ACD-A812-B0A1120B03B6}" dt="2020-11-26T08:18:53.308" v="55414" actId="1035"/>
          <ac:spMkLst>
            <pc:docMk/>
            <pc:sldMk cId="1926916961" sldId="587"/>
            <ac:spMk id="117" creationId="{D4FE23D9-0847-4077-8904-48B17BF9CF27}"/>
          </ac:spMkLst>
        </pc:spChg>
        <pc:spChg chg="mod">
          <ac:chgData name="Jonathan Loo" userId="d2d72d48b56f45d8" providerId="LiveId" clId="{B816A1F6-97B7-4ACD-A812-B0A1120B03B6}" dt="2020-11-26T08:18:53.308" v="55414" actId="1035"/>
          <ac:spMkLst>
            <pc:docMk/>
            <pc:sldMk cId="1926916961" sldId="587"/>
            <ac:spMk id="118" creationId="{FDE56776-F30C-4C14-B06A-EF9EB49D45C1}"/>
          </ac:spMkLst>
        </pc:spChg>
        <pc:spChg chg="mod">
          <ac:chgData name="Jonathan Loo" userId="d2d72d48b56f45d8" providerId="LiveId" clId="{B816A1F6-97B7-4ACD-A812-B0A1120B03B6}" dt="2020-11-26T08:18:53.308" v="55414" actId="1035"/>
          <ac:spMkLst>
            <pc:docMk/>
            <pc:sldMk cId="1926916961" sldId="587"/>
            <ac:spMk id="134" creationId="{E1B6D084-5D3E-46EA-96F8-BD58A56FD34D}"/>
          </ac:spMkLst>
        </pc:spChg>
        <pc:spChg chg="mod">
          <ac:chgData name="Jonathan Loo" userId="d2d72d48b56f45d8" providerId="LiveId" clId="{B816A1F6-97B7-4ACD-A812-B0A1120B03B6}" dt="2020-11-26T08:18:53.308" v="55414" actId="1035"/>
          <ac:spMkLst>
            <pc:docMk/>
            <pc:sldMk cId="1926916961" sldId="587"/>
            <ac:spMk id="157" creationId="{1CD94322-B723-4D17-A0F3-9303E655A6A9}"/>
          </ac:spMkLst>
        </pc:spChg>
        <pc:spChg chg="mod">
          <ac:chgData name="Jonathan Loo" userId="d2d72d48b56f45d8" providerId="LiveId" clId="{B816A1F6-97B7-4ACD-A812-B0A1120B03B6}" dt="2020-11-26T08:18:53.308" v="55414" actId="1035"/>
          <ac:spMkLst>
            <pc:docMk/>
            <pc:sldMk cId="1926916961" sldId="587"/>
            <ac:spMk id="158" creationId="{C85DE242-631C-4274-B71E-848B4C555967}"/>
          </ac:spMkLst>
        </pc:spChg>
        <pc:spChg chg="mod">
          <ac:chgData name="Jonathan Loo" userId="d2d72d48b56f45d8" providerId="LiveId" clId="{B816A1F6-97B7-4ACD-A812-B0A1120B03B6}" dt="2020-11-26T08:18:53.308" v="55414" actId="1035"/>
          <ac:spMkLst>
            <pc:docMk/>
            <pc:sldMk cId="1926916961" sldId="587"/>
            <ac:spMk id="159" creationId="{97E6310C-04AE-4AAF-9643-0521460714BF}"/>
          </ac:spMkLst>
        </pc:spChg>
        <pc:spChg chg="mod">
          <ac:chgData name="Jonathan Loo" userId="d2d72d48b56f45d8" providerId="LiveId" clId="{B816A1F6-97B7-4ACD-A812-B0A1120B03B6}" dt="2020-11-26T08:18:53.308" v="55414" actId="1035"/>
          <ac:spMkLst>
            <pc:docMk/>
            <pc:sldMk cId="1926916961" sldId="587"/>
            <ac:spMk id="160" creationId="{29BF40CC-2B60-43D8-9F24-857C0F2F4992}"/>
          </ac:spMkLst>
        </pc:spChg>
        <pc:spChg chg="mod">
          <ac:chgData name="Jonathan Loo" userId="d2d72d48b56f45d8" providerId="LiveId" clId="{B816A1F6-97B7-4ACD-A812-B0A1120B03B6}" dt="2020-11-26T08:18:53.308" v="55414" actId="1035"/>
          <ac:spMkLst>
            <pc:docMk/>
            <pc:sldMk cId="1926916961" sldId="587"/>
            <ac:spMk id="161" creationId="{B271861B-73F0-4006-96CB-5B26257254E2}"/>
          </ac:spMkLst>
        </pc:spChg>
        <pc:spChg chg="mod">
          <ac:chgData name="Jonathan Loo" userId="d2d72d48b56f45d8" providerId="LiveId" clId="{B816A1F6-97B7-4ACD-A812-B0A1120B03B6}" dt="2020-11-26T08:18:53.308" v="55414" actId="1035"/>
          <ac:spMkLst>
            <pc:docMk/>
            <pc:sldMk cId="1926916961" sldId="587"/>
            <ac:spMk id="162" creationId="{1AC00019-7C19-4726-BDE1-D80D3DD4493A}"/>
          </ac:spMkLst>
        </pc:spChg>
        <pc:spChg chg="mod">
          <ac:chgData name="Jonathan Loo" userId="d2d72d48b56f45d8" providerId="LiveId" clId="{B816A1F6-97B7-4ACD-A812-B0A1120B03B6}" dt="2020-11-26T08:18:53.308" v="55414" actId="1035"/>
          <ac:spMkLst>
            <pc:docMk/>
            <pc:sldMk cId="1926916961" sldId="587"/>
            <ac:spMk id="163" creationId="{0C2665EF-E210-4FDA-8881-47554C3E1B3A}"/>
          </ac:spMkLst>
        </pc:spChg>
        <pc:spChg chg="mod">
          <ac:chgData name="Jonathan Loo" userId="d2d72d48b56f45d8" providerId="LiveId" clId="{B816A1F6-97B7-4ACD-A812-B0A1120B03B6}" dt="2020-11-26T08:18:53.308" v="55414" actId="1035"/>
          <ac:spMkLst>
            <pc:docMk/>
            <pc:sldMk cId="1926916961" sldId="587"/>
            <ac:spMk id="164" creationId="{91E27FE1-1072-4830-9D22-444632FB5F1A}"/>
          </ac:spMkLst>
        </pc:spChg>
        <pc:grpChg chg="ord">
          <ac:chgData name="Jonathan Loo" userId="d2d72d48b56f45d8" providerId="LiveId" clId="{B816A1F6-97B7-4ACD-A812-B0A1120B03B6}" dt="2020-11-26T08:10:40.367" v="55146"/>
          <ac:grpSpMkLst>
            <pc:docMk/>
            <pc:sldMk cId="1926916961" sldId="587"/>
            <ac:grpSpMk id="71" creationId="{8B8125C4-2ACF-44E0-B13E-B5AE5A29EFD1}"/>
          </ac:grpSpMkLst>
        </pc:grpChg>
        <pc:grpChg chg="mod ord">
          <ac:chgData name="Jonathan Loo" userId="d2d72d48b56f45d8" providerId="LiveId" clId="{B816A1F6-97B7-4ACD-A812-B0A1120B03B6}" dt="2020-11-26T08:18:53.308" v="55414" actId="1035"/>
          <ac:grpSpMkLst>
            <pc:docMk/>
            <pc:sldMk cId="1926916961" sldId="587"/>
            <ac:grpSpMk id="75" creationId="{C92FCF18-A8BF-48CA-B47A-7156443522E6}"/>
          </ac:grpSpMkLst>
        </pc:grpChg>
        <pc:grpChg chg="mod">
          <ac:chgData name="Jonathan Loo" userId="d2d72d48b56f45d8" providerId="LiveId" clId="{B816A1F6-97B7-4ACD-A812-B0A1120B03B6}" dt="2020-11-26T08:09:53.085" v="55047" actId="1037"/>
          <ac:grpSpMkLst>
            <pc:docMk/>
            <pc:sldMk cId="1926916961" sldId="587"/>
            <ac:grpSpMk id="270" creationId="{5C6E6D67-317E-4120-8491-8D908AB6FD83}"/>
          </ac:grpSpMkLst>
        </pc:grpChg>
        <pc:picChg chg="del mod ord">
          <ac:chgData name="Jonathan Loo" userId="d2d72d48b56f45d8" providerId="LiveId" clId="{B816A1F6-97B7-4ACD-A812-B0A1120B03B6}" dt="2020-11-25T21:57:56.646" v="53597" actId="478"/>
          <ac:picMkLst>
            <pc:docMk/>
            <pc:sldMk cId="1926916961" sldId="587"/>
            <ac:picMk id="3" creationId="{136295FC-6DC3-4D62-95F2-62058E814717}"/>
          </ac:picMkLst>
        </pc:picChg>
        <pc:picChg chg="del mod ord">
          <ac:chgData name="Jonathan Loo" userId="d2d72d48b56f45d8" providerId="LiveId" clId="{B816A1F6-97B7-4ACD-A812-B0A1120B03B6}" dt="2020-11-26T16:04:06.282" v="57203" actId="478"/>
          <ac:picMkLst>
            <pc:docMk/>
            <pc:sldMk cId="1926916961" sldId="587"/>
            <ac:picMk id="3" creationId="{1F1232A2-6ADE-4618-B04E-538CBC2DFBF2}"/>
          </ac:picMkLst>
        </pc:picChg>
        <pc:picChg chg="del mod ord">
          <ac:chgData name="Jonathan Loo" userId="d2d72d48b56f45d8" providerId="LiveId" clId="{B816A1F6-97B7-4ACD-A812-B0A1120B03B6}" dt="2020-11-25T21:58:37.575" v="53614" actId="478"/>
          <ac:picMkLst>
            <pc:docMk/>
            <pc:sldMk cId="1926916961" sldId="587"/>
            <ac:picMk id="6" creationId="{69AA772B-4EC8-4553-96D0-93107F318606}"/>
          </ac:picMkLst>
        </pc:picChg>
        <pc:picChg chg="del mod ord">
          <ac:chgData name="Jonathan Loo" userId="d2d72d48b56f45d8" providerId="LiveId" clId="{B816A1F6-97B7-4ACD-A812-B0A1120B03B6}" dt="2020-11-26T16:04:59.808" v="57217" actId="478"/>
          <ac:picMkLst>
            <pc:docMk/>
            <pc:sldMk cId="1926916961" sldId="587"/>
            <ac:picMk id="6" creationId="{9C7ED621-792C-455B-9E3E-6E3317BF3C4E}"/>
          </ac:picMkLst>
        </pc:picChg>
        <pc:picChg chg="del mod ord">
          <ac:chgData name="Jonathan Loo" userId="d2d72d48b56f45d8" providerId="LiveId" clId="{B816A1F6-97B7-4ACD-A812-B0A1120B03B6}" dt="2020-11-26T16:05:22.109" v="57233" actId="478"/>
          <ac:picMkLst>
            <pc:docMk/>
            <pc:sldMk cId="1926916961" sldId="587"/>
            <ac:picMk id="8" creationId="{0E5E1419-1C5D-4CDB-BB6D-F9AB5D2C920C}"/>
          </ac:picMkLst>
        </pc:picChg>
        <pc:picChg chg="del mod ord">
          <ac:chgData name="Jonathan Loo" userId="d2d72d48b56f45d8" providerId="LiveId" clId="{B816A1F6-97B7-4ACD-A812-B0A1120B03B6}" dt="2020-11-25T21:59:23.414" v="53630" actId="478"/>
          <ac:picMkLst>
            <pc:docMk/>
            <pc:sldMk cId="1926916961" sldId="587"/>
            <ac:picMk id="8" creationId="{DCED62FC-13A0-40AA-A6BD-6677A176313B}"/>
          </ac:picMkLst>
        </pc:picChg>
        <pc:picChg chg="del mod ord">
          <ac:chgData name="Jonathan Loo" userId="d2d72d48b56f45d8" providerId="LiveId" clId="{B816A1F6-97B7-4ACD-A812-B0A1120B03B6}" dt="2020-11-25T21:59:40.500" v="53646" actId="478"/>
          <ac:picMkLst>
            <pc:docMk/>
            <pc:sldMk cId="1926916961" sldId="587"/>
            <ac:picMk id="10" creationId="{22DDB06B-F024-45F1-B7CE-C6F1F87BE5B3}"/>
          </ac:picMkLst>
        </pc:picChg>
        <pc:picChg chg="del mod ord">
          <ac:chgData name="Jonathan Loo" userId="d2d72d48b56f45d8" providerId="LiveId" clId="{B816A1F6-97B7-4ACD-A812-B0A1120B03B6}" dt="2020-11-26T16:05:33.102" v="57247" actId="478"/>
          <ac:picMkLst>
            <pc:docMk/>
            <pc:sldMk cId="1926916961" sldId="587"/>
            <ac:picMk id="10" creationId="{E59EAFCE-1197-4952-A70B-02B7212993AB}"/>
          </ac:picMkLst>
        </pc:picChg>
        <pc:picChg chg="del mod">
          <ac:chgData name="Jonathan Loo" userId="d2d72d48b56f45d8" providerId="LiveId" clId="{B816A1F6-97B7-4ACD-A812-B0A1120B03B6}" dt="2020-11-26T08:10:28.631" v="55112" actId="478"/>
          <ac:picMkLst>
            <pc:docMk/>
            <pc:sldMk cId="1926916961" sldId="587"/>
            <ac:picMk id="12" creationId="{16D1F959-C0BF-475A-8D2F-D5A108A3B927}"/>
          </ac:picMkLst>
        </pc:picChg>
        <pc:picChg chg="del mod ord">
          <ac:chgData name="Jonathan Loo" userId="d2d72d48b56f45d8" providerId="LiveId" clId="{B816A1F6-97B7-4ACD-A812-B0A1120B03B6}" dt="2020-11-26T16:05:50.656" v="57261" actId="478"/>
          <ac:picMkLst>
            <pc:docMk/>
            <pc:sldMk cId="1926916961" sldId="587"/>
            <ac:picMk id="12" creationId="{1EA56437-766B-47FF-8CAC-B5E88D2F9DD1}"/>
          </ac:picMkLst>
        </pc:picChg>
        <pc:picChg chg="del mod ord">
          <ac:chgData name="Jonathan Loo" userId="d2d72d48b56f45d8" providerId="LiveId" clId="{B816A1F6-97B7-4ACD-A812-B0A1120B03B6}" dt="2020-11-25T21:59:59.370" v="53663" actId="478"/>
          <ac:picMkLst>
            <pc:docMk/>
            <pc:sldMk cId="1926916961" sldId="587"/>
            <ac:picMk id="13" creationId="{98DA3E1C-3324-4349-A14E-8980804A9366}"/>
          </ac:picMkLst>
        </pc:picChg>
        <pc:picChg chg="mod">
          <ac:chgData name="Jonathan Loo" userId="d2d72d48b56f45d8" providerId="LiveId" clId="{B816A1F6-97B7-4ACD-A812-B0A1120B03B6}" dt="2020-11-26T08:18:53.308" v="55414" actId="1035"/>
          <ac:picMkLst>
            <pc:docMk/>
            <pc:sldMk cId="1926916961" sldId="587"/>
            <ac:picMk id="14" creationId="{C37EE315-DF0C-4629-9F4A-22C66EE2F018}"/>
          </ac:picMkLst>
        </pc:picChg>
        <pc:picChg chg="del mod ord">
          <ac:chgData name="Jonathan Loo" userId="d2d72d48b56f45d8" providerId="LiveId" clId="{B816A1F6-97B7-4ACD-A812-B0A1120B03B6}" dt="2020-11-26T16:06:09.325" v="57275" actId="478"/>
          <ac:picMkLst>
            <pc:docMk/>
            <pc:sldMk cId="1926916961" sldId="587"/>
            <ac:picMk id="15" creationId="{3D27E193-9324-433C-8603-806264A419B2}"/>
          </ac:picMkLst>
        </pc:picChg>
        <pc:picChg chg="mod">
          <ac:chgData name="Jonathan Loo" userId="d2d72d48b56f45d8" providerId="LiveId" clId="{B816A1F6-97B7-4ACD-A812-B0A1120B03B6}" dt="2020-11-26T08:18:53.308" v="55414" actId="1035"/>
          <ac:picMkLst>
            <pc:docMk/>
            <pc:sldMk cId="1926916961" sldId="587"/>
            <ac:picMk id="16" creationId="{E110CF8E-18C6-4957-A87B-E66BC64E9BB4}"/>
          </ac:picMkLst>
        </pc:picChg>
        <pc:picChg chg="del mod ord">
          <ac:chgData name="Jonathan Loo" userId="d2d72d48b56f45d8" providerId="LiveId" clId="{B816A1F6-97B7-4ACD-A812-B0A1120B03B6}" dt="2020-11-25T22:00:17.702" v="53680" actId="478"/>
          <ac:picMkLst>
            <pc:docMk/>
            <pc:sldMk cId="1926916961" sldId="587"/>
            <ac:picMk id="17" creationId="{0B36B5DF-A194-4578-9AE5-6949C1215327}"/>
          </ac:picMkLst>
        </pc:picChg>
        <pc:picChg chg="mod">
          <ac:chgData name="Jonathan Loo" userId="d2d72d48b56f45d8" providerId="LiveId" clId="{B816A1F6-97B7-4ACD-A812-B0A1120B03B6}" dt="2020-11-26T08:18:53.308" v="55414" actId="1035"/>
          <ac:picMkLst>
            <pc:docMk/>
            <pc:sldMk cId="1926916961" sldId="587"/>
            <ac:picMk id="18" creationId="{9010C582-D56D-42F4-A2E7-F47F1358574D}"/>
          </ac:picMkLst>
        </pc:picChg>
        <pc:picChg chg="del mod">
          <ac:chgData name="Jonathan Loo" userId="d2d72d48b56f45d8" providerId="LiveId" clId="{B816A1F6-97B7-4ACD-A812-B0A1120B03B6}" dt="2020-11-25T21:45:10.037" v="53580" actId="478"/>
          <ac:picMkLst>
            <pc:docMk/>
            <pc:sldMk cId="1926916961" sldId="587"/>
            <ac:picMk id="19" creationId="{0135389A-62D7-4384-8E7A-3C07AC63361C}"/>
          </ac:picMkLst>
        </pc:picChg>
        <pc:picChg chg="del mod ord">
          <ac:chgData name="Jonathan Loo" userId="d2d72d48b56f45d8" providerId="LiveId" clId="{B816A1F6-97B7-4ACD-A812-B0A1120B03B6}" dt="2020-11-26T16:06:20.880" v="57288" actId="478"/>
          <ac:picMkLst>
            <pc:docMk/>
            <pc:sldMk cId="1926916961" sldId="587"/>
            <ac:picMk id="19" creationId="{B7C0907B-5582-4565-BA88-569659B9D192}"/>
          </ac:picMkLst>
        </pc:picChg>
        <pc:picChg chg="mod">
          <ac:chgData name="Jonathan Loo" userId="d2d72d48b56f45d8" providerId="LiveId" clId="{B816A1F6-97B7-4ACD-A812-B0A1120B03B6}" dt="2020-11-26T08:18:53.308" v="55414" actId="1035"/>
          <ac:picMkLst>
            <pc:docMk/>
            <pc:sldMk cId="1926916961" sldId="587"/>
            <ac:picMk id="20" creationId="{B4A34E8D-F0F4-4B21-9EF8-6798E96CC9D3}"/>
          </ac:picMkLst>
        </pc:picChg>
        <pc:picChg chg="del mod ord">
          <ac:chgData name="Jonathan Loo" userId="d2d72d48b56f45d8" providerId="LiveId" clId="{B816A1F6-97B7-4ACD-A812-B0A1120B03B6}" dt="2020-11-26T16:06:33.280" v="57304" actId="478"/>
          <ac:picMkLst>
            <pc:docMk/>
            <pc:sldMk cId="1926916961" sldId="587"/>
            <ac:picMk id="22" creationId="{5211C3CF-7B59-43C1-A41E-D03FFCB64C38}"/>
          </ac:picMkLst>
        </pc:picChg>
        <pc:picChg chg="del mod ord">
          <ac:chgData name="Jonathan Loo" userId="d2d72d48b56f45d8" providerId="LiveId" clId="{B816A1F6-97B7-4ACD-A812-B0A1120B03B6}" dt="2020-11-25T22:00:48.073" v="53696" actId="478"/>
          <ac:picMkLst>
            <pc:docMk/>
            <pc:sldMk cId="1926916961" sldId="587"/>
            <ac:picMk id="22" creationId="{F8545934-D76B-4795-9BAE-2F5B574BA9D4}"/>
          </ac:picMkLst>
        </pc:picChg>
        <pc:picChg chg="del mod ord">
          <ac:chgData name="Jonathan Loo" userId="d2d72d48b56f45d8" providerId="LiveId" clId="{B816A1F6-97B7-4ACD-A812-B0A1120B03B6}" dt="2020-11-26T16:06:50.882" v="57319" actId="478"/>
          <ac:picMkLst>
            <pc:docMk/>
            <pc:sldMk cId="1926916961" sldId="587"/>
            <ac:picMk id="24" creationId="{BCD3D751-BFE1-4885-ABA0-AB4F4A366A78}"/>
          </ac:picMkLst>
        </pc:picChg>
        <pc:picChg chg="del mod ord">
          <ac:chgData name="Jonathan Loo" userId="d2d72d48b56f45d8" providerId="LiveId" clId="{B816A1F6-97B7-4ACD-A812-B0A1120B03B6}" dt="2020-11-25T22:00:58.586" v="53712" actId="478"/>
          <ac:picMkLst>
            <pc:docMk/>
            <pc:sldMk cId="1926916961" sldId="587"/>
            <ac:picMk id="24" creationId="{C4A69F1E-9EF9-4C7E-8077-FDE4FCCD84AB}"/>
          </ac:picMkLst>
        </pc:picChg>
        <pc:picChg chg="del mod ord">
          <ac:chgData name="Jonathan Loo" userId="d2d72d48b56f45d8" providerId="LiveId" clId="{B816A1F6-97B7-4ACD-A812-B0A1120B03B6}" dt="2020-11-25T22:01:15.810" v="53730" actId="478"/>
          <ac:picMkLst>
            <pc:docMk/>
            <pc:sldMk cId="1926916961" sldId="587"/>
            <ac:picMk id="26" creationId="{7940C156-8828-497F-AFC7-981AFEF666A9}"/>
          </ac:picMkLst>
        </pc:picChg>
        <pc:picChg chg="mod ord">
          <ac:chgData name="Jonathan Loo" userId="d2d72d48b56f45d8" providerId="LiveId" clId="{B816A1F6-97B7-4ACD-A812-B0A1120B03B6}" dt="2020-11-26T16:07:02.036" v="57323" actId="1076"/>
          <ac:picMkLst>
            <pc:docMk/>
            <pc:sldMk cId="1926916961" sldId="587"/>
            <ac:picMk id="26" creationId="{8198DB94-B733-4BD0-BA91-DA1682CAEA57}"/>
          </ac:picMkLst>
        </pc:picChg>
        <pc:picChg chg="mod">
          <ac:chgData name="Jonathan Loo" userId="d2d72d48b56f45d8" providerId="LiveId" clId="{B816A1F6-97B7-4ACD-A812-B0A1120B03B6}" dt="2020-11-26T08:18:53.308" v="55414" actId="1035"/>
          <ac:picMkLst>
            <pc:docMk/>
            <pc:sldMk cId="1926916961" sldId="587"/>
            <ac:picMk id="27" creationId="{729CC829-A4B9-4C36-AA2C-F701F4A06A2A}"/>
          </ac:picMkLst>
        </pc:picChg>
        <pc:picChg chg="del mod ord">
          <ac:chgData name="Jonathan Loo" userId="d2d72d48b56f45d8" providerId="LiveId" clId="{B816A1F6-97B7-4ACD-A812-B0A1120B03B6}" dt="2020-11-25T22:01:38.350" v="53746" actId="478"/>
          <ac:picMkLst>
            <pc:docMk/>
            <pc:sldMk cId="1926916961" sldId="587"/>
            <ac:picMk id="29" creationId="{2D1C2F3C-903B-4200-B312-BF1F1527C28F}"/>
          </ac:picMkLst>
        </pc:picChg>
        <pc:picChg chg="del mod ord">
          <ac:chgData name="Jonathan Loo" userId="d2d72d48b56f45d8" providerId="LiveId" clId="{B816A1F6-97B7-4ACD-A812-B0A1120B03B6}" dt="2020-11-26T16:16:14.580" v="57410" actId="478"/>
          <ac:picMkLst>
            <pc:docMk/>
            <pc:sldMk cId="1926916961" sldId="587"/>
            <ac:picMk id="29" creationId="{E0FE65D7-9505-4E53-819A-ECE8261BEA5D}"/>
          </ac:picMkLst>
        </pc:picChg>
        <pc:picChg chg="add del mod">
          <ac:chgData name="Jonathan Loo" userId="d2d72d48b56f45d8" providerId="LiveId" clId="{B816A1F6-97B7-4ACD-A812-B0A1120B03B6}" dt="2020-11-26T16:13:56.170" v="57391" actId="478"/>
          <ac:picMkLst>
            <pc:docMk/>
            <pc:sldMk cId="1926916961" sldId="587"/>
            <ac:picMk id="31" creationId="{3A9B9AE8-4B13-4232-B887-89E5267D0D75}"/>
          </ac:picMkLst>
        </pc:picChg>
        <pc:picChg chg="del mod ord">
          <ac:chgData name="Jonathan Loo" userId="d2d72d48b56f45d8" providerId="LiveId" clId="{B816A1F6-97B7-4ACD-A812-B0A1120B03B6}" dt="2020-11-25T22:01:52.757" v="53764" actId="478"/>
          <ac:picMkLst>
            <pc:docMk/>
            <pc:sldMk cId="1926916961" sldId="587"/>
            <ac:picMk id="31" creationId="{6E3AF376-EFD1-4338-9181-8B0BFF4FE4AE}"/>
          </ac:picMkLst>
        </pc:picChg>
        <pc:picChg chg="del mod ord">
          <ac:chgData name="Jonathan Loo" userId="d2d72d48b56f45d8" providerId="LiveId" clId="{B816A1F6-97B7-4ACD-A812-B0A1120B03B6}" dt="2020-11-25T22:02:00.946" v="53780" actId="478"/>
          <ac:picMkLst>
            <pc:docMk/>
            <pc:sldMk cId="1926916961" sldId="587"/>
            <ac:picMk id="33" creationId="{97E55534-67DC-4281-A0E5-4EA439A2ABF6}"/>
          </ac:picMkLst>
        </pc:picChg>
        <pc:picChg chg="del mod ord">
          <ac:chgData name="Jonathan Loo" userId="d2d72d48b56f45d8" providerId="LiveId" clId="{B816A1F6-97B7-4ACD-A812-B0A1120B03B6}" dt="2020-11-26T16:13:36.530" v="57379"/>
          <ac:picMkLst>
            <pc:docMk/>
            <pc:sldMk cId="1926916961" sldId="587"/>
            <ac:picMk id="33" creationId="{C903EBD5-F8DF-407D-995D-CBE8252D7D81}"/>
          </ac:picMkLst>
        </pc:picChg>
        <pc:picChg chg="del mod ord">
          <ac:chgData name="Jonathan Loo" userId="d2d72d48b56f45d8" providerId="LiveId" clId="{B816A1F6-97B7-4ACD-A812-B0A1120B03B6}" dt="2020-11-26T16:14:25.320" v="57398" actId="478"/>
          <ac:picMkLst>
            <pc:docMk/>
            <pc:sldMk cId="1926916961" sldId="587"/>
            <ac:picMk id="35" creationId="{0512ED5D-5D94-4E98-BE9E-E9010DC64801}"/>
          </ac:picMkLst>
        </pc:picChg>
        <pc:picChg chg="del mod ord">
          <ac:chgData name="Jonathan Loo" userId="d2d72d48b56f45d8" providerId="LiveId" clId="{B816A1F6-97B7-4ACD-A812-B0A1120B03B6}" dt="2020-11-25T22:02:30.842" v="53796" actId="478"/>
          <ac:picMkLst>
            <pc:docMk/>
            <pc:sldMk cId="1926916961" sldId="587"/>
            <ac:picMk id="35" creationId="{427FCF94-52B2-4973-8856-CD37A0F31F17}"/>
          </ac:picMkLst>
        </pc:picChg>
        <pc:picChg chg="del mod ord">
          <ac:chgData name="Jonathan Loo" userId="d2d72d48b56f45d8" providerId="LiveId" clId="{B816A1F6-97B7-4ACD-A812-B0A1120B03B6}" dt="2020-11-25T22:02:46.063" v="53812" actId="478"/>
          <ac:picMkLst>
            <pc:docMk/>
            <pc:sldMk cId="1926916961" sldId="587"/>
            <ac:picMk id="37" creationId="{E84166BA-2651-411E-A146-FD60278D992D}"/>
          </ac:picMkLst>
        </pc:picChg>
        <pc:picChg chg="del mod ord">
          <ac:chgData name="Jonathan Loo" userId="d2d72d48b56f45d8" providerId="LiveId" clId="{B816A1F6-97B7-4ACD-A812-B0A1120B03B6}" dt="2020-11-26T16:16:24.480" v="57424" actId="478"/>
          <ac:picMkLst>
            <pc:docMk/>
            <pc:sldMk cId="1926916961" sldId="587"/>
            <ac:picMk id="37" creationId="{F34EC9EB-DB96-4803-86EF-8A01D2064EDD}"/>
          </ac:picMkLst>
        </pc:picChg>
        <pc:picChg chg="del mod ord">
          <ac:chgData name="Jonathan Loo" userId="d2d72d48b56f45d8" providerId="LiveId" clId="{B816A1F6-97B7-4ACD-A812-B0A1120B03B6}" dt="2020-11-25T22:02:55.510" v="53828" actId="478"/>
          <ac:picMkLst>
            <pc:docMk/>
            <pc:sldMk cId="1926916961" sldId="587"/>
            <ac:picMk id="39" creationId="{1C0ED94F-7B73-488E-850C-BF11FEDD4DB5}"/>
          </ac:picMkLst>
        </pc:picChg>
        <pc:picChg chg="del mod ord">
          <ac:chgData name="Jonathan Loo" userId="d2d72d48b56f45d8" providerId="LiveId" clId="{B816A1F6-97B7-4ACD-A812-B0A1120B03B6}" dt="2020-11-26T16:16:31.341" v="57438" actId="478"/>
          <ac:picMkLst>
            <pc:docMk/>
            <pc:sldMk cId="1926916961" sldId="587"/>
            <ac:picMk id="39" creationId="{CBF5BCEE-178A-45A4-967D-8F63A803F106}"/>
          </ac:picMkLst>
        </pc:picChg>
        <pc:picChg chg="del mod ord">
          <ac:chgData name="Jonathan Loo" userId="d2d72d48b56f45d8" providerId="LiveId" clId="{B816A1F6-97B7-4ACD-A812-B0A1120B03B6}" dt="2020-11-26T16:16:47.179" v="57454" actId="478"/>
          <ac:picMkLst>
            <pc:docMk/>
            <pc:sldMk cId="1926916961" sldId="587"/>
            <ac:picMk id="41" creationId="{4B78203F-75ED-4BB6-9452-FD0B1E34EEBA}"/>
          </ac:picMkLst>
        </pc:picChg>
        <pc:picChg chg="del mod ord">
          <ac:chgData name="Jonathan Loo" userId="d2d72d48b56f45d8" providerId="LiveId" clId="{B816A1F6-97B7-4ACD-A812-B0A1120B03B6}" dt="2020-11-25T22:03:08.759" v="53845" actId="478"/>
          <ac:picMkLst>
            <pc:docMk/>
            <pc:sldMk cId="1926916961" sldId="587"/>
            <ac:picMk id="41" creationId="{66BE2E69-ED13-48D3-8FDB-348BEE3C58E5}"/>
          </ac:picMkLst>
        </pc:picChg>
        <pc:picChg chg="del mod ord">
          <ac:chgData name="Jonathan Loo" userId="d2d72d48b56f45d8" providerId="LiveId" clId="{B816A1F6-97B7-4ACD-A812-B0A1120B03B6}" dt="2020-11-25T22:03:15.484" v="53862" actId="478"/>
          <ac:picMkLst>
            <pc:docMk/>
            <pc:sldMk cId="1926916961" sldId="587"/>
            <ac:picMk id="43" creationId="{2E91413D-0D45-47B0-A3BC-9186D69EAAC5}"/>
          </ac:picMkLst>
        </pc:picChg>
        <pc:picChg chg="del mod ord">
          <ac:chgData name="Jonathan Loo" userId="d2d72d48b56f45d8" providerId="LiveId" clId="{B816A1F6-97B7-4ACD-A812-B0A1120B03B6}" dt="2020-11-26T16:17:07.071" v="57469" actId="478"/>
          <ac:picMkLst>
            <pc:docMk/>
            <pc:sldMk cId="1926916961" sldId="587"/>
            <ac:picMk id="43" creationId="{738D07C2-33F3-41EB-A034-B223E51A1C0C}"/>
          </ac:picMkLst>
        </pc:picChg>
        <pc:picChg chg="del mod ord">
          <ac:chgData name="Jonathan Loo" userId="d2d72d48b56f45d8" providerId="LiveId" clId="{B816A1F6-97B7-4ACD-A812-B0A1120B03B6}" dt="2020-11-26T16:17:15.651" v="57484" actId="478"/>
          <ac:picMkLst>
            <pc:docMk/>
            <pc:sldMk cId="1926916961" sldId="587"/>
            <ac:picMk id="45" creationId="{392CE23A-B7A5-40BB-A530-469652CE6312}"/>
          </ac:picMkLst>
        </pc:picChg>
        <pc:picChg chg="del mod ord">
          <ac:chgData name="Jonathan Loo" userId="d2d72d48b56f45d8" providerId="LiveId" clId="{B816A1F6-97B7-4ACD-A812-B0A1120B03B6}" dt="2020-11-25T22:03:37.544" v="53880" actId="478"/>
          <ac:picMkLst>
            <pc:docMk/>
            <pc:sldMk cId="1926916961" sldId="587"/>
            <ac:picMk id="45" creationId="{C5A83BD3-0792-4D1A-90FD-72F4E0F848D1}"/>
          </ac:picMkLst>
        </pc:picChg>
        <pc:picChg chg="del mod ord">
          <ac:chgData name="Jonathan Loo" userId="d2d72d48b56f45d8" providerId="LiveId" clId="{B816A1F6-97B7-4ACD-A812-B0A1120B03B6}" dt="2020-11-26T16:17:27.635" v="57498" actId="478"/>
          <ac:picMkLst>
            <pc:docMk/>
            <pc:sldMk cId="1926916961" sldId="587"/>
            <ac:picMk id="47" creationId="{56557B18-8AA1-4DEA-87BE-9514A093DEB9}"/>
          </ac:picMkLst>
        </pc:picChg>
        <pc:picChg chg="del mod ord">
          <ac:chgData name="Jonathan Loo" userId="d2d72d48b56f45d8" providerId="LiveId" clId="{B816A1F6-97B7-4ACD-A812-B0A1120B03B6}" dt="2020-11-25T22:04:06.877" v="53896" actId="478"/>
          <ac:picMkLst>
            <pc:docMk/>
            <pc:sldMk cId="1926916961" sldId="587"/>
            <ac:picMk id="47" creationId="{F1B723AF-528D-48BE-9AD9-F3F3F01144CD}"/>
          </ac:picMkLst>
        </pc:picChg>
        <pc:picChg chg="del mod ord">
          <ac:chgData name="Jonathan Loo" userId="d2d72d48b56f45d8" providerId="LiveId" clId="{B816A1F6-97B7-4ACD-A812-B0A1120B03B6}" dt="2020-11-26T10:24:46.210" v="56600" actId="478"/>
          <ac:picMkLst>
            <pc:docMk/>
            <pc:sldMk cId="1926916961" sldId="587"/>
            <ac:picMk id="49" creationId="{1E87EB48-CEBC-4866-9854-1EDF151647EB}"/>
          </ac:picMkLst>
        </pc:picChg>
        <pc:picChg chg="del mod ord">
          <ac:chgData name="Jonathan Loo" userId="d2d72d48b56f45d8" providerId="LiveId" clId="{B816A1F6-97B7-4ACD-A812-B0A1120B03B6}" dt="2020-11-26T16:17:39.984" v="57514" actId="478"/>
          <ac:picMkLst>
            <pc:docMk/>
            <pc:sldMk cId="1926916961" sldId="587"/>
            <ac:picMk id="49" creationId="{A525DA38-4A79-4893-96A3-F8911520DEF6}"/>
          </ac:picMkLst>
        </pc:picChg>
        <pc:picChg chg="del mod">
          <ac:chgData name="Jonathan Loo" userId="d2d72d48b56f45d8" providerId="LiveId" clId="{B816A1F6-97B7-4ACD-A812-B0A1120B03B6}" dt="2020-11-26T08:07:16.125" v="54977" actId="478"/>
          <ac:picMkLst>
            <pc:docMk/>
            <pc:sldMk cId="1926916961" sldId="587"/>
            <ac:picMk id="51" creationId="{789E3AB2-3B7E-4A6C-8B1C-AEAF7747DDCA}"/>
          </ac:picMkLst>
        </pc:picChg>
        <pc:picChg chg="del mod ord">
          <ac:chgData name="Jonathan Loo" userId="d2d72d48b56f45d8" providerId="LiveId" clId="{B816A1F6-97B7-4ACD-A812-B0A1120B03B6}" dt="2020-11-26T16:17:50.547" v="57529" actId="478"/>
          <ac:picMkLst>
            <pc:docMk/>
            <pc:sldMk cId="1926916961" sldId="587"/>
            <ac:picMk id="51" creationId="{FC65C747-5044-49E2-9C3D-34BD80FF8D83}"/>
          </ac:picMkLst>
        </pc:picChg>
        <pc:picChg chg="del mod ord">
          <ac:chgData name="Jonathan Loo" userId="d2d72d48b56f45d8" providerId="LiveId" clId="{B816A1F6-97B7-4ACD-A812-B0A1120B03B6}" dt="2020-11-26T16:18:02.728" v="57544" actId="478"/>
          <ac:picMkLst>
            <pc:docMk/>
            <pc:sldMk cId="1926916961" sldId="587"/>
            <ac:picMk id="53" creationId="{5742F06D-419C-4B67-A621-47370FB1C4E5}"/>
          </ac:picMkLst>
        </pc:picChg>
        <pc:picChg chg="del mod ord">
          <ac:chgData name="Jonathan Loo" userId="d2d72d48b56f45d8" providerId="LiveId" clId="{B816A1F6-97B7-4ACD-A812-B0A1120B03B6}" dt="2020-11-26T08:07:22.071" v="54989" actId="478"/>
          <ac:picMkLst>
            <pc:docMk/>
            <pc:sldMk cId="1926916961" sldId="587"/>
            <ac:picMk id="53" creationId="{D45C733B-11DE-4710-889F-4B03690F3DCE}"/>
          </ac:picMkLst>
        </pc:picChg>
        <pc:picChg chg="del mod ord">
          <ac:chgData name="Jonathan Loo" userId="d2d72d48b56f45d8" providerId="LiveId" clId="{B816A1F6-97B7-4ACD-A812-B0A1120B03B6}" dt="2020-11-26T16:18:14.072" v="57559" actId="478"/>
          <ac:picMkLst>
            <pc:docMk/>
            <pc:sldMk cId="1926916961" sldId="587"/>
            <ac:picMk id="55" creationId="{800A849D-DC7E-4978-BEC1-49B4D4186642}"/>
          </ac:picMkLst>
        </pc:picChg>
        <pc:picChg chg="del mod ord">
          <ac:chgData name="Jonathan Loo" userId="d2d72d48b56f45d8" providerId="LiveId" clId="{B816A1F6-97B7-4ACD-A812-B0A1120B03B6}" dt="2020-11-26T08:17:21.893" v="55397" actId="478"/>
          <ac:picMkLst>
            <pc:docMk/>
            <pc:sldMk cId="1926916961" sldId="587"/>
            <ac:picMk id="55" creationId="{E2FF6C4A-752F-4D47-A292-1C8191ECD563}"/>
          </ac:picMkLst>
        </pc:picChg>
        <pc:picChg chg="del mod ord">
          <ac:chgData name="Jonathan Loo" userId="d2d72d48b56f45d8" providerId="LiveId" clId="{B816A1F6-97B7-4ACD-A812-B0A1120B03B6}" dt="2020-11-26T16:18:26.883" v="57575" actId="478"/>
          <ac:picMkLst>
            <pc:docMk/>
            <pc:sldMk cId="1926916961" sldId="587"/>
            <ac:picMk id="58" creationId="{0C234EB7-1DC7-4C72-AD95-54BFD8997F88}"/>
          </ac:picMkLst>
        </pc:picChg>
        <pc:picChg chg="del mod">
          <ac:chgData name="Jonathan Loo" userId="d2d72d48b56f45d8" providerId="LiveId" clId="{B816A1F6-97B7-4ACD-A812-B0A1120B03B6}" dt="2020-11-26T08:09:41.839" v="55021" actId="478"/>
          <ac:picMkLst>
            <pc:docMk/>
            <pc:sldMk cId="1926916961" sldId="587"/>
            <ac:picMk id="59" creationId="{C73C23D1-7EDA-4256-BE86-9D4849A52134}"/>
          </ac:picMkLst>
        </pc:picChg>
        <pc:picChg chg="del mod ord">
          <ac:chgData name="Jonathan Loo" userId="d2d72d48b56f45d8" providerId="LiveId" clId="{B816A1F6-97B7-4ACD-A812-B0A1120B03B6}" dt="2020-11-26T16:18:40.629" v="57589" actId="478"/>
          <ac:picMkLst>
            <pc:docMk/>
            <pc:sldMk cId="1926916961" sldId="587"/>
            <ac:picMk id="60" creationId="{47439791-338C-4BD0-A2FE-29FA7F56F3BD}"/>
          </ac:picMkLst>
        </pc:picChg>
        <pc:picChg chg="del mod ord">
          <ac:chgData name="Jonathan Loo" userId="d2d72d48b56f45d8" providerId="LiveId" clId="{B816A1F6-97B7-4ACD-A812-B0A1120B03B6}" dt="2020-11-26T08:16:53.013" v="55371" actId="478"/>
          <ac:picMkLst>
            <pc:docMk/>
            <pc:sldMk cId="1926916961" sldId="587"/>
            <ac:picMk id="61" creationId="{68CBF28D-9A0C-463A-B880-6C6B11D17A32}"/>
          </ac:picMkLst>
        </pc:picChg>
        <pc:picChg chg="del mod ord">
          <ac:chgData name="Jonathan Loo" userId="d2d72d48b56f45d8" providerId="LiveId" clId="{B816A1F6-97B7-4ACD-A812-B0A1120B03B6}" dt="2020-11-26T16:19:00.260" v="57603" actId="478"/>
          <ac:picMkLst>
            <pc:docMk/>
            <pc:sldMk cId="1926916961" sldId="587"/>
            <ac:picMk id="62" creationId="{48499F5E-CA84-431C-B601-48C420795965}"/>
          </ac:picMkLst>
        </pc:picChg>
        <pc:picChg chg="del mod ord">
          <ac:chgData name="Jonathan Loo" userId="d2d72d48b56f45d8" providerId="LiveId" clId="{B816A1F6-97B7-4ACD-A812-B0A1120B03B6}" dt="2020-11-26T08:10:14.068" v="55082"/>
          <ac:picMkLst>
            <pc:docMk/>
            <pc:sldMk cId="1926916961" sldId="587"/>
            <ac:picMk id="63" creationId="{2B790357-397C-4DE2-9FE5-D5963C317834}"/>
          </ac:picMkLst>
        </pc:picChg>
        <pc:picChg chg="del mod ord">
          <ac:chgData name="Jonathan Loo" userId="d2d72d48b56f45d8" providerId="LiveId" clId="{B816A1F6-97B7-4ACD-A812-B0A1120B03B6}" dt="2020-11-26T16:19:33.497" v="57617" actId="478"/>
          <ac:picMkLst>
            <pc:docMk/>
            <pc:sldMk cId="1926916961" sldId="587"/>
            <ac:picMk id="64" creationId="{B235C79E-8B0F-4A0E-96E8-ED1952165C06}"/>
          </ac:picMkLst>
        </pc:picChg>
        <pc:picChg chg="mod ord">
          <ac:chgData name="Jonathan Loo" userId="d2d72d48b56f45d8" providerId="LiveId" clId="{B816A1F6-97B7-4ACD-A812-B0A1120B03B6}" dt="2020-11-26T10:25:32.048" v="56631" actId="1076"/>
          <ac:picMkLst>
            <pc:docMk/>
            <pc:sldMk cId="1926916961" sldId="587"/>
            <ac:picMk id="65" creationId="{2403CD45-D910-409E-9844-7934E91F899B}"/>
          </ac:picMkLst>
        </pc:picChg>
        <pc:picChg chg="mod ord">
          <ac:chgData name="Jonathan Loo" userId="d2d72d48b56f45d8" providerId="LiveId" clId="{B816A1F6-97B7-4ACD-A812-B0A1120B03B6}" dt="2020-11-26T10:25:21.751" v="56626" actId="1035"/>
          <ac:picMkLst>
            <pc:docMk/>
            <pc:sldMk cId="1926916961" sldId="587"/>
            <ac:picMk id="67" creationId="{7C7F797C-0FD3-4D8A-992B-F3AB85042D67}"/>
          </ac:picMkLst>
        </pc:picChg>
        <pc:picChg chg="del mod ord">
          <ac:chgData name="Jonathan Loo" userId="d2d72d48b56f45d8" providerId="LiveId" clId="{B816A1F6-97B7-4ACD-A812-B0A1120B03B6}" dt="2020-11-26T16:19:41.903" v="57631" actId="478"/>
          <ac:picMkLst>
            <pc:docMk/>
            <pc:sldMk cId="1926916961" sldId="587"/>
            <ac:picMk id="68" creationId="{0C62628F-18A0-4AFE-8679-F3876BAEACC6}"/>
          </ac:picMkLst>
        </pc:picChg>
        <pc:picChg chg="mod ord">
          <ac:chgData name="Jonathan Loo" userId="d2d72d48b56f45d8" providerId="LiveId" clId="{B816A1F6-97B7-4ACD-A812-B0A1120B03B6}" dt="2020-11-26T08:10:40.371" v="55149" actId="962"/>
          <ac:picMkLst>
            <pc:docMk/>
            <pc:sldMk cId="1926916961" sldId="587"/>
            <ac:picMk id="70" creationId="{7121EFAB-FD30-4397-BF7A-78626109D8EC}"/>
          </ac:picMkLst>
        </pc:picChg>
        <pc:picChg chg="del mod ord">
          <ac:chgData name="Jonathan Loo" userId="d2d72d48b56f45d8" providerId="LiveId" clId="{B816A1F6-97B7-4ACD-A812-B0A1120B03B6}" dt="2020-11-26T16:19:48.549" v="57643" actId="478"/>
          <ac:picMkLst>
            <pc:docMk/>
            <pc:sldMk cId="1926916961" sldId="587"/>
            <ac:picMk id="71" creationId="{88920196-2E3F-4D09-9234-CA67DBC8D7E1}"/>
          </ac:picMkLst>
        </pc:picChg>
        <pc:picChg chg="del mod ord">
          <ac:chgData name="Jonathan Loo" userId="d2d72d48b56f45d8" providerId="LiveId" clId="{B816A1F6-97B7-4ACD-A812-B0A1120B03B6}" dt="2020-11-26T16:19:51.471" v="57647" actId="21"/>
          <ac:picMkLst>
            <pc:docMk/>
            <pc:sldMk cId="1926916961" sldId="587"/>
            <ac:picMk id="73" creationId="{6E71D2DB-280E-4451-ADFB-911DFE5CB9D6}"/>
          </ac:picMkLst>
        </pc:picChg>
        <pc:picChg chg="mod ord">
          <ac:chgData name="Jonathan Loo" userId="d2d72d48b56f45d8" providerId="LiveId" clId="{B816A1F6-97B7-4ACD-A812-B0A1120B03B6}" dt="2020-11-26T08:10:50.041" v="55183" actId="962"/>
          <ac:picMkLst>
            <pc:docMk/>
            <pc:sldMk cId="1926916961" sldId="587"/>
            <ac:picMk id="74" creationId="{E6948F35-71FF-4C70-BB0C-125DA8D26477}"/>
          </ac:picMkLst>
        </pc:picChg>
        <pc:picChg chg="add del mod">
          <ac:chgData name="Jonathan Loo" userId="d2d72d48b56f45d8" providerId="LiveId" clId="{B816A1F6-97B7-4ACD-A812-B0A1120B03B6}" dt="2020-11-26T16:03:49.808" v="57186" actId="478"/>
          <ac:picMkLst>
            <pc:docMk/>
            <pc:sldMk cId="1926916961" sldId="587"/>
            <ac:picMk id="76" creationId="{F685FD1C-7C2C-44CE-AED5-2EACAB534C85}"/>
          </ac:picMkLst>
        </pc:picChg>
        <pc:picChg chg="mod ord">
          <ac:chgData name="Jonathan Loo" userId="d2d72d48b56f45d8" providerId="LiveId" clId="{B816A1F6-97B7-4ACD-A812-B0A1120B03B6}" dt="2020-11-26T10:48:17.670" v="57149" actId="1076"/>
          <ac:picMkLst>
            <pc:docMk/>
            <pc:sldMk cId="1926916961" sldId="587"/>
            <ac:picMk id="77" creationId="{C70C0CF0-DD68-4868-898F-F9FF7425DF37}"/>
          </ac:picMkLst>
        </pc:picChg>
        <pc:picChg chg="del mod">
          <ac:chgData name="Jonathan Loo" userId="d2d72d48b56f45d8" providerId="LiveId" clId="{B816A1F6-97B7-4ACD-A812-B0A1120B03B6}" dt="2020-11-26T08:13:41.314" v="55304" actId="478"/>
          <ac:picMkLst>
            <pc:docMk/>
            <pc:sldMk cId="1926916961" sldId="587"/>
            <ac:picMk id="80" creationId="{37317F63-74B9-418D-8CFC-8EC3F7FBC556}"/>
          </ac:picMkLst>
        </pc:picChg>
        <pc:picChg chg="add del mod ord">
          <ac:chgData name="Jonathan Loo" userId="d2d72d48b56f45d8" providerId="LiveId" clId="{B816A1F6-97B7-4ACD-A812-B0A1120B03B6}" dt="2020-11-26T08:14:16.962" v="55325" actId="478"/>
          <ac:picMkLst>
            <pc:docMk/>
            <pc:sldMk cId="1926916961" sldId="587"/>
            <ac:picMk id="82" creationId="{6B1D5652-421E-4CAB-B984-EF1CCF802D21}"/>
          </ac:picMkLst>
        </pc:picChg>
        <pc:picChg chg="del mod ord">
          <ac:chgData name="Jonathan Loo" userId="d2d72d48b56f45d8" providerId="LiveId" clId="{B816A1F6-97B7-4ACD-A812-B0A1120B03B6}" dt="2020-11-26T08:15:54.335" v="55342" actId="478"/>
          <ac:picMkLst>
            <pc:docMk/>
            <pc:sldMk cId="1926916961" sldId="587"/>
            <ac:picMk id="84" creationId="{EDA3E404-8284-40D3-A5D8-195E56C383D1}"/>
          </ac:picMkLst>
        </pc:picChg>
        <pc:picChg chg="add del mod">
          <ac:chgData name="Jonathan Loo" userId="d2d72d48b56f45d8" providerId="LiveId" clId="{B816A1F6-97B7-4ACD-A812-B0A1120B03B6}" dt="2020-11-26T08:10:21.599" v="55096" actId="478"/>
          <ac:picMkLst>
            <pc:docMk/>
            <pc:sldMk cId="1926916961" sldId="587"/>
            <ac:picMk id="85" creationId="{5CA5E093-E11C-44B3-BA19-3E0C219C80D7}"/>
          </ac:picMkLst>
        </pc:picChg>
        <pc:picChg chg="mod ord">
          <ac:chgData name="Jonathan Loo" userId="d2d72d48b56f45d8" providerId="LiveId" clId="{B816A1F6-97B7-4ACD-A812-B0A1120B03B6}" dt="2020-11-26T08:18:53.308" v="55414" actId="1035"/>
          <ac:picMkLst>
            <pc:docMk/>
            <pc:sldMk cId="1926916961" sldId="587"/>
            <ac:picMk id="88" creationId="{BC1E993D-4062-464D-BD6E-5F411BDF725E}"/>
          </ac:picMkLst>
        </pc:picChg>
        <pc:picChg chg="mod ord">
          <ac:chgData name="Jonathan Loo" userId="d2d72d48b56f45d8" providerId="LiveId" clId="{B816A1F6-97B7-4ACD-A812-B0A1120B03B6}" dt="2020-11-26T08:18:53.308" v="55414" actId="1035"/>
          <ac:picMkLst>
            <pc:docMk/>
            <pc:sldMk cId="1926916961" sldId="587"/>
            <ac:picMk id="91" creationId="{3490DEA2-1E57-43C3-AA9A-DD6E9989BA7A}"/>
          </ac:picMkLst>
        </pc:picChg>
        <pc:picChg chg="mod ord">
          <ac:chgData name="Jonathan Loo" userId="d2d72d48b56f45d8" providerId="LiveId" clId="{B816A1F6-97B7-4ACD-A812-B0A1120B03B6}" dt="2020-11-26T16:03:54.622" v="57190" actId="1076"/>
          <ac:picMkLst>
            <pc:docMk/>
            <pc:sldMk cId="1926916961" sldId="587"/>
            <ac:picMk id="94" creationId="{F3456E03-C518-4CBA-B68C-6975309F2731}"/>
          </ac:picMkLst>
        </pc:picChg>
        <pc:picChg chg="add del mod">
          <ac:chgData name="Jonathan Loo" userId="d2d72d48b56f45d8" providerId="LiveId" clId="{B816A1F6-97B7-4ACD-A812-B0A1120B03B6}" dt="2020-11-26T16:12:01.430" v="57337" actId="478"/>
          <ac:picMkLst>
            <pc:docMk/>
            <pc:sldMk cId="1926916961" sldId="587"/>
            <ac:picMk id="95" creationId="{2DB9BEE9-62E7-4638-91CB-691B59BE60C9}"/>
          </ac:picMkLst>
        </pc:picChg>
        <pc:picChg chg="mod">
          <ac:chgData name="Jonathan Loo" userId="d2d72d48b56f45d8" providerId="LiveId" clId="{B816A1F6-97B7-4ACD-A812-B0A1120B03B6}" dt="2020-11-26T08:18:53.308" v="55414" actId="1035"/>
          <ac:picMkLst>
            <pc:docMk/>
            <pc:sldMk cId="1926916961" sldId="587"/>
            <ac:picMk id="128" creationId="{CC46CE39-2200-4BBA-9544-3FE10BF470CF}"/>
          </ac:picMkLst>
        </pc:picChg>
        <pc:picChg chg="mod">
          <ac:chgData name="Jonathan Loo" userId="d2d72d48b56f45d8" providerId="LiveId" clId="{B816A1F6-97B7-4ACD-A812-B0A1120B03B6}" dt="2020-11-26T08:18:53.308" v="55414" actId="1035"/>
          <ac:picMkLst>
            <pc:docMk/>
            <pc:sldMk cId="1926916961" sldId="587"/>
            <ac:picMk id="130" creationId="{CD7C3782-E78C-4A22-9B6C-BABA2FEC123F}"/>
          </ac:picMkLst>
        </pc:picChg>
        <pc:picChg chg="mod">
          <ac:chgData name="Jonathan Loo" userId="d2d72d48b56f45d8" providerId="LiveId" clId="{B816A1F6-97B7-4ACD-A812-B0A1120B03B6}" dt="2020-11-26T08:18:53.308" v="55414" actId="1035"/>
          <ac:picMkLst>
            <pc:docMk/>
            <pc:sldMk cId="1926916961" sldId="587"/>
            <ac:picMk id="148" creationId="{593A5F66-FBCE-4A94-AB9B-2A1B8D91CE2C}"/>
          </ac:picMkLst>
        </pc:picChg>
        <pc:picChg chg="mod">
          <ac:chgData name="Jonathan Loo" userId="d2d72d48b56f45d8" providerId="LiveId" clId="{B816A1F6-97B7-4ACD-A812-B0A1120B03B6}" dt="2020-11-26T08:18:53.308" v="55414" actId="1035"/>
          <ac:picMkLst>
            <pc:docMk/>
            <pc:sldMk cId="1926916961" sldId="587"/>
            <ac:picMk id="149" creationId="{5DE5E5A5-6E06-40E2-B3FE-CEC742272607}"/>
          </ac:picMkLst>
        </pc:picChg>
        <pc:picChg chg="add del mod">
          <ac:chgData name="Jonathan Loo" userId="d2d72d48b56f45d8" providerId="LiveId" clId="{B816A1F6-97B7-4ACD-A812-B0A1120B03B6}" dt="2020-11-26T10:26:41.459" v="56648" actId="478"/>
          <ac:picMkLst>
            <pc:docMk/>
            <pc:sldMk cId="1926916961" sldId="587"/>
            <ac:picMk id="150" creationId="{A77C5926-F781-47E6-988A-198A9B9D5202}"/>
          </ac:picMkLst>
        </pc:picChg>
        <pc:picChg chg="mod">
          <ac:chgData name="Jonathan Loo" userId="d2d72d48b56f45d8" providerId="LiveId" clId="{B816A1F6-97B7-4ACD-A812-B0A1120B03B6}" dt="2020-11-26T08:18:53.308" v="55414" actId="1035"/>
          <ac:picMkLst>
            <pc:docMk/>
            <pc:sldMk cId="1926916961" sldId="587"/>
            <ac:picMk id="165" creationId="{EEA82240-3128-47B4-B6A1-2B35C0CBC2BE}"/>
          </ac:picMkLst>
        </pc:picChg>
        <pc:picChg chg="mod">
          <ac:chgData name="Jonathan Loo" userId="d2d72d48b56f45d8" providerId="LiveId" clId="{B816A1F6-97B7-4ACD-A812-B0A1120B03B6}" dt="2020-11-26T08:18:53.308" v="55414" actId="1035"/>
          <ac:picMkLst>
            <pc:docMk/>
            <pc:sldMk cId="1926916961" sldId="587"/>
            <ac:picMk id="166" creationId="{C249D594-1C2D-4DF3-ADBC-2ECBDE5ABA3A}"/>
          </ac:picMkLst>
        </pc:picChg>
        <pc:picChg chg="mod">
          <ac:chgData name="Jonathan Loo" userId="d2d72d48b56f45d8" providerId="LiveId" clId="{B816A1F6-97B7-4ACD-A812-B0A1120B03B6}" dt="2020-11-26T08:18:53.308" v="55414" actId="1035"/>
          <ac:picMkLst>
            <pc:docMk/>
            <pc:sldMk cId="1926916961" sldId="587"/>
            <ac:picMk id="200" creationId="{82ADFDD6-156A-427B-B7F2-905DE6AA9DE5}"/>
          </ac:picMkLst>
        </pc:picChg>
        <pc:picChg chg="mod">
          <ac:chgData name="Jonathan Loo" userId="d2d72d48b56f45d8" providerId="LiveId" clId="{B816A1F6-97B7-4ACD-A812-B0A1120B03B6}" dt="2020-11-26T08:18:53.308" v="55414" actId="1035"/>
          <ac:picMkLst>
            <pc:docMk/>
            <pc:sldMk cId="1926916961" sldId="587"/>
            <ac:picMk id="201" creationId="{66DB1410-51E7-43E1-BC82-1C96963F5AC5}"/>
          </ac:picMkLst>
        </pc:picChg>
        <pc:picChg chg="mod">
          <ac:chgData name="Jonathan Loo" userId="d2d72d48b56f45d8" providerId="LiveId" clId="{B816A1F6-97B7-4ACD-A812-B0A1120B03B6}" dt="2020-11-26T08:18:53.308" v="55414" actId="1035"/>
          <ac:picMkLst>
            <pc:docMk/>
            <pc:sldMk cId="1926916961" sldId="587"/>
            <ac:picMk id="203" creationId="{93F2E22D-5B91-44D9-A4A8-9DAA41A220EF}"/>
          </ac:picMkLst>
        </pc:picChg>
        <pc:picChg chg="mod">
          <ac:chgData name="Jonathan Loo" userId="d2d72d48b56f45d8" providerId="LiveId" clId="{B816A1F6-97B7-4ACD-A812-B0A1120B03B6}" dt="2020-11-26T08:18:53.308" v="55414" actId="1035"/>
          <ac:picMkLst>
            <pc:docMk/>
            <pc:sldMk cId="1926916961" sldId="587"/>
            <ac:picMk id="204" creationId="{FE3E5014-F8AE-46D5-A2DE-E2697BA25B2A}"/>
          </ac:picMkLst>
        </pc:picChg>
        <pc:picChg chg="del mod">
          <ac:chgData name="Jonathan Loo" userId="d2d72d48b56f45d8" providerId="LiveId" clId="{B816A1F6-97B7-4ACD-A812-B0A1120B03B6}" dt="2020-11-26T08:10:56.644" v="55200" actId="478"/>
          <ac:picMkLst>
            <pc:docMk/>
            <pc:sldMk cId="1926916961" sldId="587"/>
            <ac:picMk id="233" creationId="{B95EBC3C-3C7A-4E36-87CE-2B9EE96E74F7}"/>
          </ac:picMkLst>
        </pc:picChg>
        <pc:picChg chg="del">
          <ac:chgData name="Jonathan Loo" userId="d2d72d48b56f45d8" providerId="LiveId" clId="{B816A1F6-97B7-4ACD-A812-B0A1120B03B6}" dt="2020-11-26T08:10:40.363" v="55139" actId="478"/>
          <ac:picMkLst>
            <pc:docMk/>
            <pc:sldMk cId="1926916961" sldId="587"/>
            <ac:picMk id="256" creationId="{BFA265E2-4418-4335-993A-D87E0A4D7874}"/>
          </ac:picMkLst>
        </pc:picChg>
        <pc:picChg chg="del">
          <ac:chgData name="Jonathan Loo" userId="d2d72d48b56f45d8" providerId="LiveId" clId="{B816A1F6-97B7-4ACD-A812-B0A1120B03B6}" dt="2020-11-26T08:10:50.034" v="55173" actId="478"/>
          <ac:picMkLst>
            <pc:docMk/>
            <pc:sldMk cId="1926916961" sldId="587"/>
            <ac:picMk id="261" creationId="{04D687A7-53DC-4C20-8E82-BB809C037A37}"/>
          </ac:picMkLst>
        </pc:picChg>
        <pc:picChg chg="mod">
          <ac:chgData name="Jonathan Loo" userId="d2d72d48b56f45d8" providerId="LiveId" clId="{B816A1F6-97B7-4ACD-A812-B0A1120B03B6}" dt="2020-11-26T08:18:53.308" v="55414" actId="1035"/>
          <ac:picMkLst>
            <pc:docMk/>
            <pc:sldMk cId="1926916961" sldId="587"/>
            <ac:picMk id="263" creationId="{F0428E8A-B3A4-462B-9A7C-A89EF23A76DF}"/>
          </ac:picMkLst>
        </pc:picChg>
        <pc:picChg chg="mod">
          <ac:chgData name="Jonathan Loo" userId="d2d72d48b56f45d8" providerId="LiveId" clId="{B816A1F6-97B7-4ACD-A812-B0A1120B03B6}" dt="2020-11-26T08:18:53.308" v="55414" actId="1035"/>
          <ac:picMkLst>
            <pc:docMk/>
            <pc:sldMk cId="1926916961" sldId="587"/>
            <ac:picMk id="265" creationId="{91BDEE3F-5FE3-4810-AE84-40D369F35FB5}"/>
          </ac:picMkLst>
        </pc:picChg>
        <pc:picChg chg="mod">
          <ac:chgData name="Jonathan Loo" userId="d2d72d48b56f45d8" providerId="LiveId" clId="{B816A1F6-97B7-4ACD-A812-B0A1120B03B6}" dt="2020-11-26T08:18:53.308" v="55414" actId="1035"/>
          <ac:picMkLst>
            <pc:docMk/>
            <pc:sldMk cId="1926916961" sldId="587"/>
            <ac:picMk id="269" creationId="{C88BFDE2-D5CE-4344-8933-3DC83F1B9570}"/>
          </ac:picMkLst>
        </pc:picChg>
        <pc:cxnChg chg="add mod">
          <ac:chgData name="Jonathan Loo" userId="d2d72d48b56f45d8" providerId="LiveId" clId="{B816A1F6-97B7-4ACD-A812-B0A1120B03B6}" dt="2020-11-26T08:18:53.308" v="55414" actId="1035"/>
          <ac:cxnSpMkLst>
            <pc:docMk/>
            <pc:sldMk cId="1926916961" sldId="587"/>
            <ac:cxnSpMk id="57" creationId="{72C9D0E0-7955-4E99-A092-1284BB5F715D}"/>
          </ac:cxnSpMkLst>
        </pc:cxnChg>
        <pc:cxnChg chg="add del mod">
          <ac:chgData name="Jonathan Loo" userId="d2d72d48b56f45d8" providerId="LiveId" clId="{B816A1F6-97B7-4ACD-A812-B0A1120B03B6}" dt="2020-11-26T10:25:24.347" v="56628" actId="21"/>
          <ac:cxnSpMkLst>
            <pc:docMk/>
            <pc:sldMk cId="1926916961" sldId="587"/>
            <ac:cxnSpMk id="151" creationId="{56FA8F3A-506E-4FA6-BFD0-7DFBB50093B4}"/>
          </ac:cxnSpMkLst>
        </pc:cxnChg>
        <pc:cxnChg chg="add mod">
          <ac:chgData name="Jonathan Loo" userId="d2d72d48b56f45d8" providerId="LiveId" clId="{B816A1F6-97B7-4ACD-A812-B0A1120B03B6}" dt="2020-11-26T10:25:21.751" v="56626" actId="1035"/>
          <ac:cxnSpMkLst>
            <pc:docMk/>
            <pc:sldMk cId="1926916961" sldId="587"/>
            <ac:cxnSpMk id="152" creationId="{89FEA579-34C8-4C92-9B05-4376F3809949}"/>
          </ac:cxnSpMkLst>
        </pc:cxnChg>
        <pc:cxnChg chg="add mod">
          <ac:chgData name="Jonathan Loo" userId="d2d72d48b56f45d8" providerId="LiveId" clId="{B816A1F6-97B7-4ACD-A812-B0A1120B03B6}" dt="2020-11-26T10:25:34.833" v="56632" actId="1076"/>
          <ac:cxnSpMkLst>
            <pc:docMk/>
            <pc:sldMk cId="1926916961" sldId="587"/>
            <ac:cxnSpMk id="153" creationId="{89AF2ADD-B220-49DF-88E9-376695885B1A}"/>
          </ac:cxnSpMkLst>
        </pc:cxnChg>
        <pc:cxnChg chg="add mod">
          <ac:chgData name="Jonathan Loo" userId="d2d72d48b56f45d8" providerId="LiveId" clId="{B816A1F6-97B7-4ACD-A812-B0A1120B03B6}" dt="2020-11-26T10:25:43.888" v="56635" actId="1076"/>
          <ac:cxnSpMkLst>
            <pc:docMk/>
            <pc:sldMk cId="1926916961" sldId="587"/>
            <ac:cxnSpMk id="154" creationId="{D85A07F3-0030-4D37-A866-D88718D932B8}"/>
          </ac:cxnSpMkLst>
        </pc:cxnChg>
        <pc:cxnChg chg="add mod">
          <ac:chgData name="Jonathan Loo" userId="d2d72d48b56f45d8" providerId="LiveId" clId="{B816A1F6-97B7-4ACD-A812-B0A1120B03B6}" dt="2020-11-26T10:48:17.670" v="57149" actId="1076"/>
          <ac:cxnSpMkLst>
            <pc:docMk/>
            <pc:sldMk cId="1926916961" sldId="587"/>
            <ac:cxnSpMk id="155" creationId="{A05F4E71-7821-4399-99B3-975D9DC14CCB}"/>
          </ac:cxnSpMkLst>
        </pc:cxnChg>
        <pc:cxnChg chg="mod">
          <ac:chgData name="Jonathan Loo" userId="d2d72d48b56f45d8" providerId="LiveId" clId="{B816A1F6-97B7-4ACD-A812-B0A1120B03B6}" dt="2020-11-26T08:18:53.308" v="55414" actId="1035"/>
          <ac:cxnSpMkLst>
            <pc:docMk/>
            <pc:sldMk cId="1926916961" sldId="587"/>
            <ac:cxnSpMk id="169" creationId="{D32A6D33-3537-4F8D-9DF4-78A659F50BCF}"/>
          </ac:cxnSpMkLst>
        </pc:cxnChg>
        <pc:cxnChg chg="mod">
          <ac:chgData name="Jonathan Loo" userId="d2d72d48b56f45d8" providerId="LiveId" clId="{B816A1F6-97B7-4ACD-A812-B0A1120B03B6}" dt="2020-11-26T08:18:53.308" v="55414" actId="1035"/>
          <ac:cxnSpMkLst>
            <pc:docMk/>
            <pc:sldMk cId="1926916961" sldId="587"/>
            <ac:cxnSpMk id="170" creationId="{F7B82739-0193-429A-847F-12B753083760}"/>
          </ac:cxnSpMkLst>
        </pc:cxnChg>
        <pc:cxnChg chg="mod">
          <ac:chgData name="Jonathan Loo" userId="d2d72d48b56f45d8" providerId="LiveId" clId="{B816A1F6-97B7-4ACD-A812-B0A1120B03B6}" dt="2020-11-26T08:18:53.308" v="55414" actId="1035"/>
          <ac:cxnSpMkLst>
            <pc:docMk/>
            <pc:sldMk cId="1926916961" sldId="587"/>
            <ac:cxnSpMk id="171" creationId="{4F379796-98F7-469E-A495-F98DAB7B5CA9}"/>
          </ac:cxnSpMkLst>
        </pc:cxnChg>
        <pc:cxnChg chg="mod">
          <ac:chgData name="Jonathan Loo" userId="d2d72d48b56f45d8" providerId="LiveId" clId="{B816A1F6-97B7-4ACD-A812-B0A1120B03B6}" dt="2020-11-26T08:18:53.308" v="55414" actId="1035"/>
          <ac:cxnSpMkLst>
            <pc:docMk/>
            <pc:sldMk cId="1926916961" sldId="587"/>
            <ac:cxnSpMk id="172" creationId="{B855B4D5-3560-4DEB-B9E5-BA9430799FEC}"/>
          </ac:cxnSpMkLst>
        </pc:cxnChg>
        <pc:cxnChg chg="mod">
          <ac:chgData name="Jonathan Loo" userId="d2d72d48b56f45d8" providerId="LiveId" clId="{B816A1F6-97B7-4ACD-A812-B0A1120B03B6}" dt="2020-11-26T08:18:53.308" v="55414" actId="1035"/>
          <ac:cxnSpMkLst>
            <pc:docMk/>
            <pc:sldMk cId="1926916961" sldId="587"/>
            <ac:cxnSpMk id="173" creationId="{3B43F1C1-1901-41AF-98DA-C424789B9BC7}"/>
          </ac:cxnSpMkLst>
        </pc:cxnChg>
        <pc:cxnChg chg="mod">
          <ac:chgData name="Jonathan Loo" userId="d2d72d48b56f45d8" providerId="LiveId" clId="{B816A1F6-97B7-4ACD-A812-B0A1120B03B6}" dt="2020-11-26T08:18:53.308" v="55414" actId="1035"/>
          <ac:cxnSpMkLst>
            <pc:docMk/>
            <pc:sldMk cId="1926916961" sldId="587"/>
            <ac:cxnSpMk id="174" creationId="{62DCE9E3-5079-4543-870B-342A83096683}"/>
          </ac:cxnSpMkLst>
        </pc:cxnChg>
        <pc:cxnChg chg="mod">
          <ac:chgData name="Jonathan Loo" userId="d2d72d48b56f45d8" providerId="LiveId" clId="{B816A1F6-97B7-4ACD-A812-B0A1120B03B6}" dt="2020-11-26T08:18:53.308" v="55414" actId="1035"/>
          <ac:cxnSpMkLst>
            <pc:docMk/>
            <pc:sldMk cId="1926916961" sldId="587"/>
            <ac:cxnSpMk id="175" creationId="{260E8BC2-2A33-4521-951D-FA20859492D2}"/>
          </ac:cxnSpMkLst>
        </pc:cxnChg>
        <pc:cxnChg chg="mod">
          <ac:chgData name="Jonathan Loo" userId="d2d72d48b56f45d8" providerId="LiveId" clId="{B816A1F6-97B7-4ACD-A812-B0A1120B03B6}" dt="2020-11-26T08:18:53.308" v="55414" actId="1035"/>
          <ac:cxnSpMkLst>
            <pc:docMk/>
            <pc:sldMk cId="1926916961" sldId="587"/>
            <ac:cxnSpMk id="176" creationId="{467FF5DC-7EA7-4EBA-BD83-22B8B54287DF}"/>
          </ac:cxnSpMkLst>
        </pc:cxnChg>
        <pc:cxnChg chg="mod">
          <ac:chgData name="Jonathan Loo" userId="d2d72d48b56f45d8" providerId="LiveId" clId="{B816A1F6-97B7-4ACD-A812-B0A1120B03B6}" dt="2020-11-26T08:18:53.308" v="55414" actId="1035"/>
          <ac:cxnSpMkLst>
            <pc:docMk/>
            <pc:sldMk cId="1926916961" sldId="587"/>
            <ac:cxnSpMk id="177" creationId="{BE1FC09D-86D9-44C5-A432-3C4F9778DAFC}"/>
          </ac:cxnSpMkLst>
        </pc:cxnChg>
        <pc:cxnChg chg="mod">
          <ac:chgData name="Jonathan Loo" userId="d2d72d48b56f45d8" providerId="LiveId" clId="{B816A1F6-97B7-4ACD-A812-B0A1120B03B6}" dt="2020-11-26T08:18:53.308" v="55414" actId="1035"/>
          <ac:cxnSpMkLst>
            <pc:docMk/>
            <pc:sldMk cId="1926916961" sldId="587"/>
            <ac:cxnSpMk id="178" creationId="{BCAE29C9-A31C-43ED-BE23-E17C344BE8F0}"/>
          </ac:cxnSpMkLst>
        </pc:cxnChg>
        <pc:cxnChg chg="mod">
          <ac:chgData name="Jonathan Loo" userId="d2d72d48b56f45d8" providerId="LiveId" clId="{B816A1F6-97B7-4ACD-A812-B0A1120B03B6}" dt="2020-11-26T08:18:53.308" v="55414" actId="1035"/>
          <ac:cxnSpMkLst>
            <pc:docMk/>
            <pc:sldMk cId="1926916961" sldId="587"/>
            <ac:cxnSpMk id="179" creationId="{8DE5CDB0-DBC4-4935-BC7E-454997B38AC1}"/>
          </ac:cxnSpMkLst>
        </pc:cxnChg>
        <pc:cxnChg chg="mod">
          <ac:chgData name="Jonathan Loo" userId="d2d72d48b56f45d8" providerId="LiveId" clId="{B816A1F6-97B7-4ACD-A812-B0A1120B03B6}" dt="2020-11-26T08:18:53.308" v="55414" actId="1035"/>
          <ac:cxnSpMkLst>
            <pc:docMk/>
            <pc:sldMk cId="1926916961" sldId="587"/>
            <ac:cxnSpMk id="180" creationId="{B24C8A15-3D1A-42D8-AF11-90D7ED558CFC}"/>
          </ac:cxnSpMkLst>
        </pc:cxnChg>
        <pc:cxnChg chg="mod">
          <ac:chgData name="Jonathan Loo" userId="d2d72d48b56f45d8" providerId="LiveId" clId="{B816A1F6-97B7-4ACD-A812-B0A1120B03B6}" dt="2020-11-26T08:18:53.308" v="55414" actId="1035"/>
          <ac:cxnSpMkLst>
            <pc:docMk/>
            <pc:sldMk cId="1926916961" sldId="587"/>
            <ac:cxnSpMk id="181" creationId="{D7FED0EF-A970-442B-A532-60BD69872F4A}"/>
          </ac:cxnSpMkLst>
        </pc:cxnChg>
        <pc:cxnChg chg="mod">
          <ac:chgData name="Jonathan Loo" userId="d2d72d48b56f45d8" providerId="LiveId" clId="{B816A1F6-97B7-4ACD-A812-B0A1120B03B6}" dt="2020-11-26T08:18:53.308" v="55414" actId="1035"/>
          <ac:cxnSpMkLst>
            <pc:docMk/>
            <pc:sldMk cId="1926916961" sldId="587"/>
            <ac:cxnSpMk id="182" creationId="{EB5316F3-ECD9-4211-9E77-B4D3D56C86A0}"/>
          </ac:cxnSpMkLst>
        </pc:cxnChg>
        <pc:cxnChg chg="mod">
          <ac:chgData name="Jonathan Loo" userId="d2d72d48b56f45d8" providerId="LiveId" clId="{B816A1F6-97B7-4ACD-A812-B0A1120B03B6}" dt="2020-11-26T08:18:53.308" v="55414" actId="1035"/>
          <ac:cxnSpMkLst>
            <pc:docMk/>
            <pc:sldMk cId="1926916961" sldId="587"/>
            <ac:cxnSpMk id="183" creationId="{2E81DD3A-5B7D-49DE-9CDD-B9406DFCB34D}"/>
          </ac:cxnSpMkLst>
        </pc:cxnChg>
        <pc:cxnChg chg="mod">
          <ac:chgData name="Jonathan Loo" userId="d2d72d48b56f45d8" providerId="LiveId" clId="{B816A1F6-97B7-4ACD-A812-B0A1120B03B6}" dt="2020-11-26T08:18:53.308" v="55414" actId="1035"/>
          <ac:cxnSpMkLst>
            <pc:docMk/>
            <pc:sldMk cId="1926916961" sldId="587"/>
            <ac:cxnSpMk id="184" creationId="{E175E23C-D5CB-4972-AD1F-0E659BCABD86}"/>
          </ac:cxnSpMkLst>
        </pc:cxnChg>
        <pc:cxnChg chg="mod">
          <ac:chgData name="Jonathan Loo" userId="d2d72d48b56f45d8" providerId="LiveId" clId="{B816A1F6-97B7-4ACD-A812-B0A1120B03B6}" dt="2020-11-26T08:18:53.308" v="55414" actId="1035"/>
          <ac:cxnSpMkLst>
            <pc:docMk/>
            <pc:sldMk cId="1926916961" sldId="587"/>
            <ac:cxnSpMk id="185" creationId="{341F7308-4BD1-4B5E-8C07-630FD950CA35}"/>
          </ac:cxnSpMkLst>
        </pc:cxnChg>
        <pc:cxnChg chg="mod">
          <ac:chgData name="Jonathan Loo" userId="d2d72d48b56f45d8" providerId="LiveId" clId="{B816A1F6-97B7-4ACD-A812-B0A1120B03B6}" dt="2020-11-26T08:18:53.308" v="55414" actId="1035"/>
          <ac:cxnSpMkLst>
            <pc:docMk/>
            <pc:sldMk cId="1926916961" sldId="587"/>
            <ac:cxnSpMk id="186" creationId="{C995DA02-8E8C-4C6A-B9E9-5863093E7193}"/>
          </ac:cxnSpMkLst>
        </pc:cxnChg>
        <pc:cxnChg chg="mod">
          <ac:chgData name="Jonathan Loo" userId="d2d72d48b56f45d8" providerId="LiveId" clId="{B816A1F6-97B7-4ACD-A812-B0A1120B03B6}" dt="2020-11-26T08:18:53.308" v="55414" actId="1035"/>
          <ac:cxnSpMkLst>
            <pc:docMk/>
            <pc:sldMk cId="1926916961" sldId="587"/>
            <ac:cxnSpMk id="187" creationId="{8AC8CD14-245E-46D7-BD5A-9B7C45979C0B}"/>
          </ac:cxnSpMkLst>
        </pc:cxnChg>
        <pc:cxnChg chg="mod">
          <ac:chgData name="Jonathan Loo" userId="d2d72d48b56f45d8" providerId="LiveId" clId="{B816A1F6-97B7-4ACD-A812-B0A1120B03B6}" dt="2020-11-26T08:18:53.308" v="55414" actId="1035"/>
          <ac:cxnSpMkLst>
            <pc:docMk/>
            <pc:sldMk cId="1926916961" sldId="587"/>
            <ac:cxnSpMk id="188" creationId="{FF384B74-6E6C-4DB8-B02F-B47889D03ABE}"/>
          </ac:cxnSpMkLst>
        </pc:cxnChg>
        <pc:cxnChg chg="mod">
          <ac:chgData name="Jonathan Loo" userId="d2d72d48b56f45d8" providerId="LiveId" clId="{B816A1F6-97B7-4ACD-A812-B0A1120B03B6}" dt="2020-11-26T08:18:53.308" v="55414" actId="1035"/>
          <ac:cxnSpMkLst>
            <pc:docMk/>
            <pc:sldMk cId="1926916961" sldId="587"/>
            <ac:cxnSpMk id="189" creationId="{5B32283D-4622-4B58-97FD-95F1FA4695BB}"/>
          </ac:cxnSpMkLst>
        </pc:cxnChg>
        <pc:cxnChg chg="mod">
          <ac:chgData name="Jonathan Loo" userId="d2d72d48b56f45d8" providerId="LiveId" clId="{B816A1F6-97B7-4ACD-A812-B0A1120B03B6}" dt="2020-11-26T08:18:53.308" v="55414" actId="1035"/>
          <ac:cxnSpMkLst>
            <pc:docMk/>
            <pc:sldMk cId="1926916961" sldId="587"/>
            <ac:cxnSpMk id="198" creationId="{245936CC-A00E-4B6F-973E-F58A68A235EF}"/>
          </ac:cxnSpMkLst>
        </pc:cxnChg>
        <pc:cxnChg chg="mod">
          <ac:chgData name="Jonathan Loo" userId="d2d72d48b56f45d8" providerId="LiveId" clId="{B816A1F6-97B7-4ACD-A812-B0A1120B03B6}" dt="2020-11-26T08:18:53.308" v="55414" actId="1035"/>
          <ac:cxnSpMkLst>
            <pc:docMk/>
            <pc:sldMk cId="1926916961" sldId="587"/>
            <ac:cxnSpMk id="199" creationId="{1E5D5D3A-0B14-4528-8125-5EBE26C40104}"/>
          </ac:cxnSpMkLst>
        </pc:cxnChg>
        <pc:cxnChg chg="mod">
          <ac:chgData name="Jonathan Loo" userId="d2d72d48b56f45d8" providerId="LiveId" clId="{B816A1F6-97B7-4ACD-A812-B0A1120B03B6}" dt="2020-11-26T08:18:53.308" v="55414" actId="1035"/>
          <ac:cxnSpMkLst>
            <pc:docMk/>
            <pc:sldMk cId="1926916961" sldId="587"/>
            <ac:cxnSpMk id="211" creationId="{14CD6B13-B64D-4E71-A26A-C8A00E2078BD}"/>
          </ac:cxnSpMkLst>
        </pc:cxnChg>
        <pc:cxnChg chg="mod">
          <ac:chgData name="Jonathan Loo" userId="d2d72d48b56f45d8" providerId="LiveId" clId="{B816A1F6-97B7-4ACD-A812-B0A1120B03B6}" dt="2020-11-26T08:18:53.308" v="55414" actId="1035"/>
          <ac:cxnSpMkLst>
            <pc:docMk/>
            <pc:sldMk cId="1926916961" sldId="587"/>
            <ac:cxnSpMk id="212" creationId="{DC16AF95-AF6C-40E3-8AA1-BA57A98751D8}"/>
          </ac:cxnSpMkLst>
        </pc:cxnChg>
        <pc:cxnChg chg="mod">
          <ac:chgData name="Jonathan Loo" userId="d2d72d48b56f45d8" providerId="LiveId" clId="{B816A1F6-97B7-4ACD-A812-B0A1120B03B6}" dt="2020-11-26T08:18:53.308" v="55414" actId="1035"/>
          <ac:cxnSpMkLst>
            <pc:docMk/>
            <pc:sldMk cId="1926916961" sldId="587"/>
            <ac:cxnSpMk id="213" creationId="{6B61DFBB-2647-4EFB-AFCE-9729F0954A75}"/>
          </ac:cxnSpMkLst>
        </pc:cxnChg>
        <pc:cxnChg chg="mod">
          <ac:chgData name="Jonathan Loo" userId="d2d72d48b56f45d8" providerId="LiveId" clId="{B816A1F6-97B7-4ACD-A812-B0A1120B03B6}" dt="2020-11-26T08:18:53.308" v="55414" actId="1035"/>
          <ac:cxnSpMkLst>
            <pc:docMk/>
            <pc:sldMk cId="1926916961" sldId="587"/>
            <ac:cxnSpMk id="214" creationId="{C3948A37-4C46-42BA-BC92-14A209443554}"/>
          </ac:cxnSpMkLst>
        </pc:cxnChg>
      </pc:sldChg>
      <pc:sldChg chg="addSp delSp modSp add mod">
        <pc:chgData name="Jonathan Loo" userId="d2d72d48b56f45d8" providerId="LiveId" clId="{B816A1F6-97B7-4ACD-A812-B0A1120B03B6}" dt="2020-11-26T10:48:50.880" v="57162" actId="164"/>
        <pc:sldMkLst>
          <pc:docMk/>
          <pc:sldMk cId="3909504465" sldId="588"/>
        </pc:sldMkLst>
        <pc:spChg chg="mod">
          <ac:chgData name="Jonathan Loo" userId="d2d72d48b56f45d8" providerId="LiveId" clId="{B816A1F6-97B7-4ACD-A812-B0A1120B03B6}" dt="2020-11-25T22:05:11.808" v="53908" actId="20577"/>
          <ac:spMkLst>
            <pc:docMk/>
            <pc:sldMk cId="3909504465" sldId="588"/>
            <ac:spMk id="4" creationId="{92A13D49-82D4-47A6-BE35-8E30F601671D}"/>
          </ac:spMkLst>
        </pc:spChg>
        <pc:spChg chg="add mod">
          <ac:chgData name="Jonathan Loo" userId="d2d72d48b56f45d8" providerId="LiveId" clId="{B816A1F6-97B7-4ACD-A812-B0A1120B03B6}" dt="2020-11-26T10:11:31.206" v="55825"/>
          <ac:spMkLst>
            <pc:docMk/>
            <pc:sldMk cId="3909504465" sldId="588"/>
            <ac:spMk id="114" creationId="{9AD1CB8E-D9EC-4504-9641-8DFB380A7E45}"/>
          </ac:spMkLst>
        </pc:spChg>
        <pc:spChg chg="add mod">
          <ac:chgData name="Jonathan Loo" userId="d2d72d48b56f45d8" providerId="LiveId" clId="{B816A1F6-97B7-4ACD-A812-B0A1120B03B6}" dt="2020-11-26T10:11:31.206" v="55825"/>
          <ac:spMkLst>
            <pc:docMk/>
            <pc:sldMk cId="3909504465" sldId="588"/>
            <ac:spMk id="115" creationId="{3112EF57-63D8-4B28-BEF1-6A7952607EBC}"/>
          </ac:spMkLst>
        </pc:spChg>
        <pc:spChg chg="del">
          <ac:chgData name="Jonathan Loo" userId="d2d72d48b56f45d8" providerId="LiveId" clId="{B816A1F6-97B7-4ACD-A812-B0A1120B03B6}" dt="2020-11-26T10:11:30.211" v="55824" actId="478"/>
          <ac:spMkLst>
            <pc:docMk/>
            <pc:sldMk cId="3909504465" sldId="588"/>
            <ac:spMk id="117" creationId="{D4FE23D9-0847-4077-8904-48B17BF9CF27}"/>
          </ac:spMkLst>
        </pc:spChg>
        <pc:spChg chg="del">
          <ac:chgData name="Jonathan Loo" userId="d2d72d48b56f45d8" providerId="LiveId" clId="{B816A1F6-97B7-4ACD-A812-B0A1120B03B6}" dt="2020-11-26T10:11:30.211" v="55824" actId="478"/>
          <ac:spMkLst>
            <pc:docMk/>
            <pc:sldMk cId="3909504465" sldId="588"/>
            <ac:spMk id="118" creationId="{FDE56776-F30C-4C14-B06A-EF9EB49D45C1}"/>
          </ac:spMkLst>
        </pc:spChg>
        <pc:spChg chg="add mod">
          <ac:chgData name="Jonathan Loo" userId="d2d72d48b56f45d8" providerId="LiveId" clId="{B816A1F6-97B7-4ACD-A812-B0A1120B03B6}" dt="2020-11-26T10:11:31.206" v="55825"/>
          <ac:spMkLst>
            <pc:docMk/>
            <pc:sldMk cId="3909504465" sldId="588"/>
            <ac:spMk id="122" creationId="{215A2687-C41C-42F7-834E-5E6D644B422F}"/>
          </ac:spMkLst>
        </pc:spChg>
        <pc:spChg chg="add mod">
          <ac:chgData name="Jonathan Loo" userId="d2d72d48b56f45d8" providerId="LiveId" clId="{B816A1F6-97B7-4ACD-A812-B0A1120B03B6}" dt="2020-11-26T10:11:31.206" v="55825"/>
          <ac:spMkLst>
            <pc:docMk/>
            <pc:sldMk cId="3909504465" sldId="588"/>
            <ac:spMk id="127" creationId="{7DDA706D-B109-42C0-A671-EE745745CC11}"/>
          </ac:spMkLst>
        </pc:spChg>
        <pc:spChg chg="add mod">
          <ac:chgData name="Jonathan Loo" userId="d2d72d48b56f45d8" providerId="LiveId" clId="{B816A1F6-97B7-4ACD-A812-B0A1120B03B6}" dt="2020-11-26T10:11:31.206" v="55825"/>
          <ac:spMkLst>
            <pc:docMk/>
            <pc:sldMk cId="3909504465" sldId="588"/>
            <ac:spMk id="129" creationId="{EDA09954-40DB-4776-A9CA-1EDF601913CC}"/>
          </ac:spMkLst>
        </pc:spChg>
        <pc:spChg chg="add mod">
          <ac:chgData name="Jonathan Loo" userId="d2d72d48b56f45d8" providerId="LiveId" clId="{B816A1F6-97B7-4ACD-A812-B0A1120B03B6}" dt="2020-11-26T10:11:31.206" v="55825"/>
          <ac:spMkLst>
            <pc:docMk/>
            <pc:sldMk cId="3909504465" sldId="588"/>
            <ac:spMk id="131" creationId="{B798C50C-5C7D-4A7D-9038-239C6C5FADC5}"/>
          </ac:spMkLst>
        </pc:spChg>
        <pc:spChg chg="add mod">
          <ac:chgData name="Jonathan Loo" userId="d2d72d48b56f45d8" providerId="LiveId" clId="{B816A1F6-97B7-4ACD-A812-B0A1120B03B6}" dt="2020-11-26T10:11:31.206" v="55825"/>
          <ac:spMkLst>
            <pc:docMk/>
            <pc:sldMk cId="3909504465" sldId="588"/>
            <ac:spMk id="132" creationId="{2891031C-F46F-45D9-A3A7-E34797E9D4D9}"/>
          </ac:spMkLst>
        </pc:spChg>
        <pc:spChg chg="add mod">
          <ac:chgData name="Jonathan Loo" userId="d2d72d48b56f45d8" providerId="LiveId" clId="{B816A1F6-97B7-4ACD-A812-B0A1120B03B6}" dt="2020-11-26T10:11:31.206" v="55825"/>
          <ac:spMkLst>
            <pc:docMk/>
            <pc:sldMk cId="3909504465" sldId="588"/>
            <ac:spMk id="133" creationId="{C3CD45C1-DFA0-44AC-B219-C7B25D43E6A4}"/>
          </ac:spMkLst>
        </pc:spChg>
        <pc:spChg chg="del">
          <ac:chgData name="Jonathan Loo" userId="d2d72d48b56f45d8" providerId="LiveId" clId="{B816A1F6-97B7-4ACD-A812-B0A1120B03B6}" dt="2020-11-26T10:11:30.211" v="55824" actId="478"/>
          <ac:spMkLst>
            <pc:docMk/>
            <pc:sldMk cId="3909504465" sldId="588"/>
            <ac:spMk id="134" creationId="{E1B6D084-5D3E-46EA-96F8-BD58A56FD34D}"/>
          </ac:spMkLst>
        </pc:spChg>
        <pc:spChg chg="add mod">
          <ac:chgData name="Jonathan Loo" userId="d2d72d48b56f45d8" providerId="LiveId" clId="{B816A1F6-97B7-4ACD-A812-B0A1120B03B6}" dt="2020-11-26T10:11:31.206" v="55825"/>
          <ac:spMkLst>
            <pc:docMk/>
            <pc:sldMk cId="3909504465" sldId="588"/>
            <ac:spMk id="135" creationId="{C69C7BEC-CC07-48B2-B234-C8F0B228F3B6}"/>
          </ac:spMkLst>
        </pc:spChg>
        <pc:spChg chg="add mod">
          <ac:chgData name="Jonathan Loo" userId="d2d72d48b56f45d8" providerId="LiveId" clId="{B816A1F6-97B7-4ACD-A812-B0A1120B03B6}" dt="2020-11-26T10:11:31.206" v="55825"/>
          <ac:spMkLst>
            <pc:docMk/>
            <pc:sldMk cId="3909504465" sldId="588"/>
            <ac:spMk id="136" creationId="{3A156E74-D4EA-424E-95DA-2E01F44C1C44}"/>
          </ac:spMkLst>
        </pc:spChg>
        <pc:spChg chg="add mod">
          <ac:chgData name="Jonathan Loo" userId="d2d72d48b56f45d8" providerId="LiveId" clId="{B816A1F6-97B7-4ACD-A812-B0A1120B03B6}" dt="2020-11-26T10:11:31.206" v="55825"/>
          <ac:spMkLst>
            <pc:docMk/>
            <pc:sldMk cId="3909504465" sldId="588"/>
            <ac:spMk id="137" creationId="{ADDC2163-C767-45E0-BBC1-E0C4A4AF3547}"/>
          </ac:spMkLst>
        </pc:spChg>
        <pc:spChg chg="del">
          <ac:chgData name="Jonathan Loo" userId="d2d72d48b56f45d8" providerId="LiveId" clId="{B816A1F6-97B7-4ACD-A812-B0A1120B03B6}" dt="2020-11-26T10:11:30.211" v="55824" actId="478"/>
          <ac:spMkLst>
            <pc:docMk/>
            <pc:sldMk cId="3909504465" sldId="588"/>
            <ac:spMk id="157" creationId="{1CD94322-B723-4D17-A0F3-9303E655A6A9}"/>
          </ac:spMkLst>
        </pc:spChg>
        <pc:spChg chg="del">
          <ac:chgData name="Jonathan Loo" userId="d2d72d48b56f45d8" providerId="LiveId" clId="{B816A1F6-97B7-4ACD-A812-B0A1120B03B6}" dt="2020-11-26T10:11:30.211" v="55824" actId="478"/>
          <ac:spMkLst>
            <pc:docMk/>
            <pc:sldMk cId="3909504465" sldId="588"/>
            <ac:spMk id="158" creationId="{C85DE242-631C-4274-B71E-848B4C555967}"/>
          </ac:spMkLst>
        </pc:spChg>
        <pc:spChg chg="del">
          <ac:chgData name="Jonathan Loo" userId="d2d72d48b56f45d8" providerId="LiveId" clId="{B816A1F6-97B7-4ACD-A812-B0A1120B03B6}" dt="2020-11-26T10:11:30.211" v="55824" actId="478"/>
          <ac:spMkLst>
            <pc:docMk/>
            <pc:sldMk cId="3909504465" sldId="588"/>
            <ac:spMk id="159" creationId="{97E6310C-04AE-4AAF-9643-0521460714BF}"/>
          </ac:spMkLst>
        </pc:spChg>
        <pc:spChg chg="del">
          <ac:chgData name="Jonathan Loo" userId="d2d72d48b56f45d8" providerId="LiveId" clId="{B816A1F6-97B7-4ACD-A812-B0A1120B03B6}" dt="2020-11-26T10:11:30.211" v="55824" actId="478"/>
          <ac:spMkLst>
            <pc:docMk/>
            <pc:sldMk cId="3909504465" sldId="588"/>
            <ac:spMk id="160" creationId="{29BF40CC-2B60-43D8-9F24-857C0F2F4992}"/>
          </ac:spMkLst>
        </pc:spChg>
        <pc:spChg chg="del">
          <ac:chgData name="Jonathan Loo" userId="d2d72d48b56f45d8" providerId="LiveId" clId="{B816A1F6-97B7-4ACD-A812-B0A1120B03B6}" dt="2020-11-26T10:11:30.211" v="55824" actId="478"/>
          <ac:spMkLst>
            <pc:docMk/>
            <pc:sldMk cId="3909504465" sldId="588"/>
            <ac:spMk id="161" creationId="{B271861B-73F0-4006-96CB-5B26257254E2}"/>
          </ac:spMkLst>
        </pc:spChg>
        <pc:spChg chg="del">
          <ac:chgData name="Jonathan Loo" userId="d2d72d48b56f45d8" providerId="LiveId" clId="{B816A1F6-97B7-4ACD-A812-B0A1120B03B6}" dt="2020-11-26T10:11:30.211" v="55824" actId="478"/>
          <ac:spMkLst>
            <pc:docMk/>
            <pc:sldMk cId="3909504465" sldId="588"/>
            <ac:spMk id="162" creationId="{1AC00019-7C19-4726-BDE1-D80D3DD4493A}"/>
          </ac:spMkLst>
        </pc:spChg>
        <pc:spChg chg="del">
          <ac:chgData name="Jonathan Loo" userId="d2d72d48b56f45d8" providerId="LiveId" clId="{B816A1F6-97B7-4ACD-A812-B0A1120B03B6}" dt="2020-11-26T10:11:30.211" v="55824" actId="478"/>
          <ac:spMkLst>
            <pc:docMk/>
            <pc:sldMk cId="3909504465" sldId="588"/>
            <ac:spMk id="163" creationId="{0C2665EF-E210-4FDA-8881-47554C3E1B3A}"/>
          </ac:spMkLst>
        </pc:spChg>
        <pc:spChg chg="del">
          <ac:chgData name="Jonathan Loo" userId="d2d72d48b56f45d8" providerId="LiveId" clId="{B816A1F6-97B7-4ACD-A812-B0A1120B03B6}" dt="2020-11-26T10:11:30.211" v="55824" actId="478"/>
          <ac:spMkLst>
            <pc:docMk/>
            <pc:sldMk cId="3909504465" sldId="588"/>
            <ac:spMk id="164" creationId="{91E27FE1-1072-4830-9D22-444632FB5F1A}"/>
          </ac:spMkLst>
        </pc:spChg>
        <pc:spChg chg="add mod">
          <ac:chgData name="Jonathan Loo" userId="d2d72d48b56f45d8" providerId="LiveId" clId="{B816A1F6-97B7-4ACD-A812-B0A1120B03B6}" dt="2020-11-26T10:11:31.206" v="55825"/>
          <ac:spMkLst>
            <pc:docMk/>
            <pc:sldMk cId="3909504465" sldId="588"/>
            <ac:spMk id="227" creationId="{051B5594-D7F8-4505-8CDB-8CF0243F5D0B}"/>
          </ac:spMkLst>
        </pc:spChg>
        <pc:grpChg chg="add mod">
          <ac:chgData name="Jonathan Loo" userId="d2d72d48b56f45d8" providerId="LiveId" clId="{B816A1F6-97B7-4ACD-A812-B0A1120B03B6}" dt="2020-11-26T10:48:50.880" v="57162" actId="164"/>
          <ac:grpSpMkLst>
            <pc:docMk/>
            <pc:sldMk cId="3909504465" sldId="588"/>
            <ac:grpSpMk id="2" creationId="{E57F995E-6768-4689-9EBA-50AEAEBC5AE0}"/>
          </ac:grpSpMkLst>
        </pc:grpChg>
        <pc:grpChg chg="add mod">
          <ac:chgData name="Jonathan Loo" userId="d2d72d48b56f45d8" providerId="LiveId" clId="{B816A1F6-97B7-4ACD-A812-B0A1120B03B6}" dt="2020-11-26T10:48:50.880" v="57162" actId="164"/>
          <ac:grpSpMkLst>
            <pc:docMk/>
            <pc:sldMk cId="3909504465" sldId="588"/>
            <ac:grpSpMk id="80" creationId="{B1DC02FD-FA4F-4D8F-B52C-5B439019F603}"/>
          </ac:grpSpMkLst>
        </pc:grpChg>
        <pc:grpChg chg="add del mod">
          <ac:chgData name="Jonathan Loo" userId="d2d72d48b56f45d8" providerId="LiveId" clId="{B816A1F6-97B7-4ACD-A812-B0A1120B03B6}" dt="2020-11-26T10:48:42.538" v="57157" actId="478"/>
          <ac:grpSpMkLst>
            <pc:docMk/>
            <pc:sldMk cId="3909504465" sldId="588"/>
            <ac:grpSpMk id="219" creationId="{C2450DCB-F576-4F9B-8F5C-9EB30CC7A7C4}"/>
          </ac:grpSpMkLst>
        </pc:grpChg>
        <pc:grpChg chg="del">
          <ac:chgData name="Jonathan Loo" userId="d2d72d48b56f45d8" providerId="LiveId" clId="{B816A1F6-97B7-4ACD-A812-B0A1120B03B6}" dt="2020-11-26T10:11:30.211" v="55824" actId="478"/>
          <ac:grpSpMkLst>
            <pc:docMk/>
            <pc:sldMk cId="3909504465" sldId="588"/>
            <ac:grpSpMk id="270" creationId="{5C6E6D67-317E-4120-8491-8D908AB6FD83}"/>
          </ac:grpSpMkLst>
        </pc:grpChg>
        <pc:picChg chg="del mod ord">
          <ac:chgData name="Jonathan Loo" userId="d2d72d48b56f45d8" providerId="LiveId" clId="{B816A1F6-97B7-4ACD-A812-B0A1120B03B6}" dt="2020-11-25T22:16:07.510" v="53927" actId="478"/>
          <ac:picMkLst>
            <pc:docMk/>
            <pc:sldMk cId="3909504465" sldId="588"/>
            <ac:picMk id="3" creationId="{44EFD19B-39CD-4F0D-AEB0-395DC171F6D9}"/>
          </ac:picMkLst>
        </pc:picChg>
        <pc:picChg chg="del mod">
          <ac:chgData name="Jonathan Loo" userId="d2d72d48b56f45d8" providerId="LiveId" clId="{B816A1F6-97B7-4ACD-A812-B0A1120B03B6}" dt="2020-11-25T22:20:34.549" v="53948" actId="478"/>
          <ac:picMkLst>
            <pc:docMk/>
            <pc:sldMk cId="3909504465" sldId="588"/>
            <ac:picMk id="6" creationId="{2A8DCCCA-5690-42EB-B8E7-9CD20FE47AF4}"/>
          </ac:picMkLst>
        </pc:picChg>
        <pc:picChg chg="del mod ord">
          <ac:chgData name="Jonathan Loo" userId="d2d72d48b56f45d8" providerId="LiveId" clId="{B816A1F6-97B7-4ACD-A812-B0A1120B03B6}" dt="2020-11-25T22:20:51.585" v="53963" actId="478"/>
          <ac:picMkLst>
            <pc:docMk/>
            <pc:sldMk cId="3909504465" sldId="588"/>
            <ac:picMk id="8" creationId="{DC512A8F-4705-4E5A-9C91-23D8FAC1D69D}"/>
          </ac:picMkLst>
        </pc:picChg>
        <pc:picChg chg="del mod ord">
          <ac:chgData name="Jonathan Loo" userId="d2d72d48b56f45d8" providerId="LiveId" clId="{B816A1F6-97B7-4ACD-A812-B0A1120B03B6}" dt="2020-11-25T22:21:13.599" v="53977" actId="478"/>
          <ac:picMkLst>
            <pc:docMk/>
            <pc:sldMk cId="3909504465" sldId="588"/>
            <ac:picMk id="10" creationId="{BA12E6F0-D72D-4FFE-89EA-BFBBF2E2D226}"/>
          </ac:picMkLst>
        </pc:picChg>
        <pc:picChg chg="del">
          <ac:chgData name="Jonathan Loo" userId="d2d72d48b56f45d8" providerId="LiveId" clId="{B816A1F6-97B7-4ACD-A812-B0A1120B03B6}" dt="2020-11-26T10:11:30.211" v="55824" actId="478"/>
          <ac:picMkLst>
            <pc:docMk/>
            <pc:sldMk cId="3909504465" sldId="588"/>
            <ac:picMk id="12" creationId="{16D1F959-C0BF-475A-8D2F-D5A108A3B927}"/>
          </ac:picMkLst>
        </pc:picChg>
        <pc:picChg chg="del mod ord">
          <ac:chgData name="Jonathan Loo" userId="d2d72d48b56f45d8" providerId="LiveId" clId="{B816A1F6-97B7-4ACD-A812-B0A1120B03B6}" dt="2020-11-25T22:22:13.264" v="53991" actId="478"/>
          <ac:picMkLst>
            <pc:docMk/>
            <pc:sldMk cId="3909504465" sldId="588"/>
            <ac:picMk id="13" creationId="{36C30E7A-A997-4FE5-8A1F-350E7613D2BD}"/>
          </ac:picMkLst>
        </pc:picChg>
        <pc:picChg chg="del">
          <ac:chgData name="Jonathan Loo" userId="d2d72d48b56f45d8" providerId="LiveId" clId="{B816A1F6-97B7-4ACD-A812-B0A1120B03B6}" dt="2020-11-26T10:11:30.211" v="55824" actId="478"/>
          <ac:picMkLst>
            <pc:docMk/>
            <pc:sldMk cId="3909504465" sldId="588"/>
            <ac:picMk id="14" creationId="{C37EE315-DF0C-4629-9F4A-22C66EE2F018}"/>
          </ac:picMkLst>
        </pc:picChg>
        <pc:picChg chg="del">
          <ac:chgData name="Jonathan Loo" userId="d2d72d48b56f45d8" providerId="LiveId" clId="{B816A1F6-97B7-4ACD-A812-B0A1120B03B6}" dt="2020-11-26T10:11:30.211" v="55824" actId="478"/>
          <ac:picMkLst>
            <pc:docMk/>
            <pc:sldMk cId="3909504465" sldId="588"/>
            <ac:picMk id="16" creationId="{E110CF8E-18C6-4957-A87B-E66BC64E9BB4}"/>
          </ac:picMkLst>
        </pc:picChg>
        <pc:picChg chg="del mod ord">
          <ac:chgData name="Jonathan Loo" userId="d2d72d48b56f45d8" providerId="LiveId" clId="{B816A1F6-97B7-4ACD-A812-B0A1120B03B6}" dt="2020-11-25T22:22:52.819" v="54005" actId="478"/>
          <ac:picMkLst>
            <pc:docMk/>
            <pc:sldMk cId="3909504465" sldId="588"/>
            <ac:picMk id="17" creationId="{402F855F-3A0E-4EF8-9C8A-371E7CC2F3A0}"/>
          </ac:picMkLst>
        </pc:picChg>
        <pc:picChg chg="del">
          <ac:chgData name="Jonathan Loo" userId="d2d72d48b56f45d8" providerId="LiveId" clId="{B816A1F6-97B7-4ACD-A812-B0A1120B03B6}" dt="2020-11-26T10:11:30.211" v="55824" actId="478"/>
          <ac:picMkLst>
            <pc:docMk/>
            <pc:sldMk cId="3909504465" sldId="588"/>
            <ac:picMk id="18" creationId="{9010C582-D56D-42F4-A2E7-F47F1358574D}"/>
          </ac:picMkLst>
        </pc:picChg>
        <pc:picChg chg="del">
          <ac:chgData name="Jonathan Loo" userId="d2d72d48b56f45d8" providerId="LiveId" clId="{B816A1F6-97B7-4ACD-A812-B0A1120B03B6}" dt="2020-11-26T10:11:30.211" v="55824" actId="478"/>
          <ac:picMkLst>
            <pc:docMk/>
            <pc:sldMk cId="3909504465" sldId="588"/>
            <ac:picMk id="20" creationId="{B4A34E8D-F0F4-4B21-9EF8-6798E96CC9D3}"/>
          </ac:picMkLst>
        </pc:picChg>
        <pc:picChg chg="del mod ord">
          <ac:chgData name="Jonathan Loo" userId="d2d72d48b56f45d8" providerId="LiveId" clId="{B816A1F6-97B7-4ACD-A812-B0A1120B03B6}" dt="2020-11-25T22:23:18.904" v="54019" actId="478"/>
          <ac:picMkLst>
            <pc:docMk/>
            <pc:sldMk cId="3909504465" sldId="588"/>
            <ac:picMk id="21" creationId="{0CF6D66D-3ED5-4119-9953-C366A7ECA1B2}"/>
          </ac:picMkLst>
        </pc:picChg>
        <pc:picChg chg="del mod ord">
          <ac:chgData name="Jonathan Loo" userId="d2d72d48b56f45d8" providerId="LiveId" clId="{B816A1F6-97B7-4ACD-A812-B0A1120B03B6}" dt="2020-11-25T22:23:36.093" v="54033" actId="478"/>
          <ac:picMkLst>
            <pc:docMk/>
            <pc:sldMk cId="3909504465" sldId="588"/>
            <ac:picMk id="23" creationId="{DD4765CE-516D-42BB-AB8A-5CDE5E752F14}"/>
          </ac:picMkLst>
        </pc:picChg>
        <pc:picChg chg="del mod ord">
          <ac:chgData name="Jonathan Loo" userId="d2d72d48b56f45d8" providerId="LiveId" clId="{B816A1F6-97B7-4ACD-A812-B0A1120B03B6}" dt="2020-11-25T22:23:53.185" v="54048" actId="478"/>
          <ac:picMkLst>
            <pc:docMk/>
            <pc:sldMk cId="3909504465" sldId="588"/>
            <ac:picMk id="25" creationId="{7D504FFC-0C6D-4079-B051-B9D962BDCFE7}"/>
          </ac:picMkLst>
        </pc:picChg>
        <pc:picChg chg="del">
          <ac:chgData name="Jonathan Loo" userId="d2d72d48b56f45d8" providerId="LiveId" clId="{B816A1F6-97B7-4ACD-A812-B0A1120B03B6}" dt="2020-11-26T10:11:30.211" v="55824" actId="478"/>
          <ac:picMkLst>
            <pc:docMk/>
            <pc:sldMk cId="3909504465" sldId="588"/>
            <ac:picMk id="27" creationId="{729CC829-A4B9-4C36-AA2C-F701F4A06A2A}"/>
          </ac:picMkLst>
        </pc:picChg>
        <pc:picChg chg="del mod ord">
          <ac:chgData name="Jonathan Loo" userId="d2d72d48b56f45d8" providerId="LiveId" clId="{B816A1F6-97B7-4ACD-A812-B0A1120B03B6}" dt="2020-11-25T22:24:11.930" v="54062" actId="478"/>
          <ac:picMkLst>
            <pc:docMk/>
            <pc:sldMk cId="3909504465" sldId="588"/>
            <ac:picMk id="28" creationId="{F4F40C05-F0AF-4E84-965C-09DEFD64B837}"/>
          </ac:picMkLst>
        </pc:picChg>
        <pc:picChg chg="del mod ord">
          <ac:chgData name="Jonathan Loo" userId="d2d72d48b56f45d8" providerId="LiveId" clId="{B816A1F6-97B7-4ACD-A812-B0A1120B03B6}" dt="2020-11-25T22:31:37.362" v="54080" actId="478"/>
          <ac:picMkLst>
            <pc:docMk/>
            <pc:sldMk cId="3909504465" sldId="588"/>
            <ac:picMk id="30" creationId="{653F5FF9-2F34-4E62-9D0D-3E724C9D2B68}"/>
          </ac:picMkLst>
        </pc:picChg>
        <pc:picChg chg="del mod ord">
          <ac:chgData name="Jonathan Loo" userId="d2d72d48b56f45d8" providerId="LiveId" clId="{B816A1F6-97B7-4ACD-A812-B0A1120B03B6}" dt="2020-11-25T22:31:52.039" v="54096" actId="478"/>
          <ac:picMkLst>
            <pc:docMk/>
            <pc:sldMk cId="3909504465" sldId="588"/>
            <ac:picMk id="32" creationId="{988ABF47-88A2-4932-B1A3-FB732FE9ED5B}"/>
          </ac:picMkLst>
        </pc:picChg>
        <pc:picChg chg="del mod ord">
          <ac:chgData name="Jonathan Loo" userId="d2d72d48b56f45d8" providerId="LiveId" clId="{B816A1F6-97B7-4ACD-A812-B0A1120B03B6}" dt="2020-11-25T22:32:13.705" v="54112" actId="478"/>
          <ac:picMkLst>
            <pc:docMk/>
            <pc:sldMk cId="3909504465" sldId="588"/>
            <ac:picMk id="34" creationId="{79FCDD2C-81A8-4009-A6F6-8745667DE6DC}"/>
          </ac:picMkLst>
        </pc:picChg>
        <pc:picChg chg="del mod ord">
          <ac:chgData name="Jonathan Loo" userId="d2d72d48b56f45d8" providerId="LiveId" clId="{B816A1F6-97B7-4ACD-A812-B0A1120B03B6}" dt="2020-11-25T22:32:33.808" v="54127" actId="478"/>
          <ac:picMkLst>
            <pc:docMk/>
            <pc:sldMk cId="3909504465" sldId="588"/>
            <ac:picMk id="36" creationId="{55CAA87D-5551-4949-AF53-E8F4211FEFFD}"/>
          </ac:picMkLst>
        </pc:picChg>
        <pc:picChg chg="del mod ord">
          <ac:chgData name="Jonathan Loo" userId="d2d72d48b56f45d8" providerId="LiveId" clId="{B816A1F6-97B7-4ACD-A812-B0A1120B03B6}" dt="2020-11-25T22:32:43.722" v="54142" actId="478"/>
          <ac:picMkLst>
            <pc:docMk/>
            <pc:sldMk cId="3909504465" sldId="588"/>
            <ac:picMk id="38" creationId="{1EDFDEC8-5660-4E6A-BBF3-4BFD150EBF1E}"/>
          </ac:picMkLst>
        </pc:picChg>
        <pc:picChg chg="del mod ord">
          <ac:chgData name="Jonathan Loo" userId="d2d72d48b56f45d8" providerId="LiveId" clId="{B816A1F6-97B7-4ACD-A812-B0A1120B03B6}" dt="2020-11-25T22:32:52.729" v="54157" actId="478"/>
          <ac:picMkLst>
            <pc:docMk/>
            <pc:sldMk cId="3909504465" sldId="588"/>
            <ac:picMk id="40" creationId="{FBEBACB7-15CE-4A0F-AD67-BBFF6ABCC1C2}"/>
          </ac:picMkLst>
        </pc:picChg>
        <pc:picChg chg="del mod ord">
          <ac:chgData name="Jonathan Loo" userId="d2d72d48b56f45d8" providerId="LiveId" clId="{B816A1F6-97B7-4ACD-A812-B0A1120B03B6}" dt="2020-11-25T22:33:30.110" v="54172" actId="478"/>
          <ac:picMkLst>
            <pc:docMk/>
            <pc:sldMk cId="3909504465" sldId="588"/>
            <ac:picMk id="42" creationId="{1FCAC76B-F142-41CB-9BF3-5915B59B339B}"/>
          </ac:picMkLst>
        </pc:picChg>
        <pc:picChg chg="del mod ord">
          <ac:chgData name="Jonathan Loo" userId="d2d72d48b56f45d8" providerId="LiveId" clId="{B816A1F6-97B7-4ACD-A812-B0A1120B03B6}" dt="2020-11-25T22:33:40.153" v="54187" actId="478"/>
          <ac:picMkLst>
            <pc:docMk/>
            <pc:sldMk cId="3909504465" sldId="588"/>
            <ac:picMk id="44" creationId="{B36C8906-8B3B-479C-9885-8409FAC98EFD}"/>
          </ac:picMkLst>
        </pc:picChg>
        <pc:picChg chg="del mod ord">
          <ac:chgData name="Jonathan Loo" userId="d2d72d48b56f45d8" providerId="LiveId" clId="{B816A1F6-97B7-4ACD-A812-B0A1120B03B6}" dt="2020-11-25T22:34:03.625" v="54203" actId="478"/>
          <ac:picMkLst>
            <pc:docMk/>
            <pc:sldMk cId="3909504465" sldId="588"/>
            <ac:picMk id="46" creationId="{87922118-E951-46ED-9EF0-3ED05508EDDB}"/>
          </ac:picMkLst>
        </pc:picChg>
        <pc:picChg chg="del mod ord">
          <ac:chgData name="Jonathan Loo" userId="d2d72d48b56f45d8" providerId="LiveId" clId="{B816A1F6-97B7-4ACD-A812-B0A1120B03B6}" dt="2020-11-26T10:11:49.142" v="55904" actId="478"/>
          <ac:picMkLst>
            <pc:docMk/>
            <pc:sldMk cId="3909504465" sldId="588"/>
            <ac:picMk id="48" creationId="{C6724F8A-AB1F-4F85-BACC-40D963E8DF49}"/>
          </ac:picMkLst>
        </pc:picChg>
        <pc:picChg chg="del">
          <ac:chgData name="Jonathan Loo" userId="d2d72d48b56f45d8" providerId="LiveId" clId="{B816A1F6-97B7-4ACD-A812-B0A1120B03B6}" dt="2020-11-25T22:05:51.679" v="53909" actId="478"/>
          <ac:picMkLst>
            <pc:docMk/>
            <pc:sldMk cId="3909504465" sldId="588"/>
            <ac:picMk id="49" creationId="{1E87EB48-CEBC-4866-9854-1EDF151647EB}"/>
          </ac:picMkLst>
        </pc:picChg>
        <pc:picChg chg="mod ord">
          <ac:chgData name="Jonathan Loo" userId="d2d72d48b56f45d8" providerId="LiveId" clId="{B816A1F6-97B7-4ACD-A812-B0A1120B03B6}" dt="2020-11-26T10:15:35.428" v="55994" actId="1076"/>
          <ac:picMkLst>
            <pc:docMk/>
            <pc:sldMk cId="3909504465" sldId="588"/>
            <ac:picMk id="55" creationId="{2699E5FB-80AE-4CFA-ACE8-644EB6EA8363}"/>
          </ac:picMkLst>
        </pc:picChg>
        <pc:picChg chg="del mod">
          <ac:chgData name="Jonathan Loo" userId="d2d72d48b56f45d8" providerId="LiveId" clId="{B816A1F6-97B7-4ACD-A812-B0A1120B03B6}" dt="2020-11-26T10:13:18.696" v="55927" actId="478"/>
          <ac:picMkLst>
            <pc:docMk/>
            <pc:sldMk cId="3909504465" sldId="588"/>
            <ac:picMk id="57" creationId="{5138A32C-983D-4648-9804-8E57F5E1FDBC}"/>
          </ac:picMkLst>
        </pc:picChg>
        <pc:picChg chg="del mod ord">
          <ac:chgData name="Jonathan Loo" userId="d2d72d48b56f45d8" providerId="LiveId" clId="{B816A1F6-97B7-4ACD-A812-B0A1120B03B6}" dt="2020-11-26T10:13:33.350" v="55939" actId="478"/>
          <ac:picMkLst>
            <pc:docMk/>
            <pc:sldMk cId="3909504465" sldId="588"/>
            <ac:picMk id="59" creationId="{7EF6AB81-F3D7-4BAB-917F-1279EA8CF020}"/>
          </ac:picMkLst>
        </pc:picChg>
        <pc:picChg chg="del mod ord">
          <ac:chgData name="Jonathan Loo" userId="d2d72d48b56f45d8" providerId="LiveId" clId="{B816A1F6-97B7-4ACD-A812-B0A1120B03B6}" dt="2020-11-26T10:13:44.407" v="55951" actId="478"/>
          <ac:picMkLst>
            <pc:docMk/>
            <pc:sldMk cId="3909504465" sldId="588"/>
            <ac:picMk id="61" creationId="{5D0BF731-D100-4040-864E-4436D7F7F326}"/>
          </ac:picMkLst>
        </pc:picChg>
        <pc:picChg chg="del mod ord">
          <ac:chgData name="Jonathan Loo" userId="d2d72d48b56f45d8" providerId="LiveId" clId="{B816A1F6-97B7-4ACD-A812-B0A1120B03B6}" dt="2020-11-26T10:14:37.321" v="55984" actId="478"/>
          <ac:picMkLst>
            <pc:docMk/>
            <pc:sldMk cId="3909504465" sldId="588"/>
            <ac:picMk id="63" creationId="{ABDE5E0E-BC51-44D5-9524-D70E3408404C}"/>
          </ac:picMkLst>
        </pc:picChg>
        <pc:picChg chg="del mod ord">
          <ac:chgData name="Jonathan Loo" userId="d2d72d48b56f45d8" providerId="LiveId" clId="{B816A1F6-97B7-4ACD-A812-B0A1120B03B6}" dt="2020-11-26T10:19:13.804" v="56089" actId="478"/>
          <ac:picMkLst>
            <pc:docMk/>
            <pc:sldMk cId="3909504465" sldId="588"/>
            <ac:picMk id="65" creationId="{BD5BA93E-F6B1-494A-B8E6-BB3841B175C9}"/>
          </ac:picMkLst>
        </pc:picChg>
        <pc:picChg chg="add del mod">
          <ac:chgData name="Jonathan Loo" userId="d2d72d48b56f45d8" providerId="LiveId" clId="{B816A1F6-97B7-4ACD-A812-B0A1120B03B6}" dt="2020-11-25T22:06:03.994" v="53924" actId="478"/>
          <ac:picMkLst>
            <pc:docMk/>
            <pc:sldMk cId="3909504465" sldId="588"/>
            <ac:picMk id="66" creationId="{F40169F6-7DAA-4A14-B8BB-5CF520A48D33}"/>
          </ac:picMkLst>
        </pc:picChg>
        <pc:picChg chg="del mod ord">
          <ac:chgData name="Jonathan Loo" userId="d2d72d48b56f45d8" providerId="LiveId" clId="{B816A1F6-97B7-4ACD-A812-B0A1120B03B6}" dt="2020-11-26T10:23:25.216" v="56389" actId="478"/>
          <ac:picMkLst>
            <pc:docMk/>
            <pc:sldMk cId="3909504465" sldId="588"/>
            <ac:picMk id="68" creationId="{885A56EB-A701-4B1C-9573-E9758827C99D}"/>
          </ac:picMkLst>
        </pc:picChg>
        <pc:picChg chg="del mod ord">
          <ac:chgData name="Jonathan Loo" userId="d2d72d48b56f45d8" providerId="LiveId" clId="{B816A1F6-97B7-4ACD-A812-B0A1120B03B6}" dt="2020-11-26T10:19:13.804" v="56089" actId="478"/>
          <ac:picMkLst>
            <pc:docMk/>
            <pc:sldMk cId="3909504465" sldId="588"/>
            <ac:picMk id="70" creationId="{41702831-00B9-4758-9FD7-D0AC73D6BFBE}"/>
          </ac:picMkLst>
        </pc:picChg>
        <pc:picChg chg="add mod">
          <ac:chgData name="Jonathan Loo" userId="d2d72d48b56f45d8" providerId="LiveId" clId="{B816A1F6-97B7-4ACD-A812-B0A1120B03B6}" dt="2020-11-26T10:48:50.880" v="57162" actId="164"/>
          <ac:picMkLst>
            <pc:docMk/>
            <pc:sldMk cId="3909504465" sldId="588"/>
            <ac:picMk id="79" creationId="{D8D87EB0-9722-4E10-B479-C4BD7DBCF615}"/>
          </ac:picMkLst>
        </pc:picChg>
        <pc:picChg chg="mod">
          <ac:chgData name="Jonathan Loo" userId="d2d72d48b56f45d8" providerId="LiveId" clId="{B816A1F6-97B7-4ACD-A812-B0A1120B03B6}" dt="2020-11-26T10:48:45.418" v="57161"/>
          <ac:picMkLst>
            <pc:docMk/>
            <pc:sldMk cId="3909504465" sldId="588"/>
            <ac:picMk id="81" creationId="{729144A4-E863-4E34-B227-B31A2D810615}"/>
          </ac:picMkLst>
        </pc:picChg>
        <pc:picChg chg="mod">
          <ac:chgData name="Jonathan Loo" userId="d2d72d48b56f45d8" providerId="LiveId" clId="{B816A1F6-97B7-4ACD-A812-B0A1120B03B6}" dt="2020-11-26T10:48:45.418" v="57161"/>
          <ac:picMkLst>
            <pc:docMk/>
            <pc:sldMk cId="3909504465" sldId="588"/>
            <ac:picMk id="82" creationId="{59E04401-F06C-4ACF-BC55-5F50D63720C2}"/>
          </ac:picMkLst>
        </pc:picChg>
        <pc:picChg chg="add mod">
          <ac:chgData name="Jonathan Loo" userId="d2d72d48b56f45d8" providerId="LiveId" clId="{B816A1F6-97B7-4ACD-A812-B0A1120B03B6}" dt="2020-11-26T10:48:50.880" v="57162" actId="164"/>
          <ac:picMkLst>
            <pc:docMk/>
            <pc:sldMk cId="3909504465" sldId="588"/>
            <ac:picMk id="83" creationId="{1E0E2B22-E7CE-4E82-ADA0-1B26ABF1345E}"/>
          </ac:picMkLst>
        </pc:picChg>
        <pc:picChg chg="add mod">
          <ac:chgData name="Jonathan Loo" userId="d2d72d48b56f45d8" providerId="LiveId" clId="{B816A1F6-97B7-4ACD-A812-B0A1120B03B6}" dt="2020-11-26T10:48:50.880" v="57162" actId="164"/>
          <ac:picMkLst>
            <pc:docMk/>
            <pc:sldMk cId="3909504465" sldId="588"/>
            <ac:picMk id="84" creationId="{1C81B75E-663A-4485-A6B8-C16212F126F5}"/>
          </ac:picMkLst>
        </pc:picChg>
        <pc:picChg chg="del">
          <ac:chgData name="Jonathan Loo" userId="d2d72d48b56f45d8" providerId="LiveId" clId="{B816A1F6-97B7-4ACD-A812-B0A1120B03B6}" dt="2020-11-26T10:11:30.211" v="55824" actId="478"/>
          <ac:picMkLst>
            <pc:docMk/>
            <pc:sldMk cId="3909504465" sldId="588"/>
            <ac:picMk id="85" creationId="{5CA5E093-E11C-44B3-BA19-3E0C219C80D7}"/>
          </ac:picMkLst>
        </pc:picChg>
        <pc:picChg chg="add del mod">
          <ac:chgData name="Jonathan Loo" userId="d2d72d48b56f45d8" providerId="LiveId" clId="{B816A1F6-97B7-4ACD-A812-B0A1120B03B6}" dt="2020-11-25T22:41:10.924" v="54261" actId="478"/>
          <ac:picMkLst>
            <pc:docMk/>
            <pc:sldMk cId="3909504465" sldId="588"/>
            <ac:picMk id="89" creationId="{3D67D8BD-0678-415D-ADDB-5420B1699E9E}"/>
          </ac:picMkLst>
        </pc:picChg>
        <pc:picChg chg="add mod">
          <ac:chgData name="Jonathan Loo" userId="d2d72d48b56f45d8" providerId="LiveId" clId="{B816A1F6-97B7-4ACD-A812-B0A1120B03B6}" dt="2020-11-26T10:11:31.206" v="55825"/>
          <ac:picMkLst>
            <pc:docMk/>
            <pc:sldMk cId="3909504465" sldId="588"/>
            <ac:picMk id="116" creationId="{6E6DA03D-396F-48C9-99EE-D62EA51D65CF}"/>
          </ac:picMkLst>
        </pc:picChg>
        <pc:picChg chg="add mod">
          <ac:chgData name="Jonathan Loo" userId="d2d72d48b56f45d8" providerId="LiveId" clId="{B816A1F6-97B7-4ACD-A812-B0A1120B03B6}" dt="2020-11-26T10:11:31.206" v="55825"/>
          <ac:picMkLst>
            <pc:docMk/>
            <pc:sldMk cId="3909504465" sldId="588"/>
            <ac:picMk id="119" creationId="{69E96250-370C-42E4-9C73-A74D363E97D2}"/>
          </ac:picMkLst>
        </pc:picChg>
        <pc:picChg chg="add mod">
          <ac:chgData name="Jonathan Loo" userId="d2d72d48b56f45d8" providerId="LiveId" clId="{B816A1F6-97B7-4ACD-A812-B0A1120B03B6}" dt="2020-11-26T10:11:31.206" v="55825"/>
          <ac:picMkLst>
            <pc:docMk/>
            <pc:sldMk cId="3909504465" sldId="588"/>
            <ac:picMk id="120" creationId="{C0BF0F4B-100B-43FF-9CBB-B332865F8D36}"/>
          </ac:picMkLst>
        </pc:picChg>
        <pc:picChg chg="add mod">
          <ac:chgData name="Jonathan Loo" userId="d2d72d48b56f45d8" providerId="LiveId" clId="{B816A1F6-97B7-4ACD-A812-B0A1120B03B6}" dt="2020-11-26T10:11:31.206" v="55825"/>
          <ac:picMkLst>
            <pc:docMk/>
            <pc:sldMk cId="3909504465" sldId="588"/>
            <ac:picMk id="121" creationId="{A8528F8A-1D68-47EF-A251-22CDD8E010CA}"/>
          </ac:picMkLst>
        </pc:picChg>
        <pc:picChg chg="add mod">
          <ac:chgData name="Jonathan Loo" userId="d2d72d48b56f45d8" providerId="LiveId" clId="{B816A1F6-97B7-4ACD-A812-B0A1120B03B6}" dt="2020-11-26T10:11:31.206" v="55825"/>
          <ac:picMkLst>
            <pc:docMk/>
            <pc:sldMk cId="3909504465" sldId="588"/>
            <ac:picMk id="123" creationId="{225E19E4-8941-4D29-BD9F-F574FE431EDA}"/>
          </ac:picMkLst>
        </pc:picChg>
        <pc:picChg chg="add mod">
          <ac:chgData name="Jonathan Loo" userId="d2d72d48b56f45d8" providerId="LiveId" clId="{B816A1F6-97B7-4ACD-A812-B0A1120B03B6}" dt="2020-11-26T10:11:31.206" v="55825"/>
          <ac:picMkLst>
            <pc:docMk/>
            <pc:sldMk cId="3909504465" sldId="588"/>
            <ac:picMk id="124" creationId="{782C6918-E51D-42EC-B0BD-10F96B337085}"/>
          </ac:picMkLst>
        </pc:picChg>
        <pc:picChg chg="add mod">
          <ac:chgData name="Jonathan Loo" userId="d2d72d48b56f45d8" providerId="LiveId" clId="{B816A1F6-97B7-4ACD-A812-B0A1120B03B6}" dt="2020-11-26T10:11:31.206" v="55825"/>
          <ac:picMkLst>
            <pc:docMk/>
            <pc:sldMk cId="3909504465" sldId="588"/>
            <ac:picMk id="125" creationId="{4E5B3459-94F4-4689-B9C6-326224F7CC8D}"/>
          </ac:picMkLst>
        </pc:picChg>
        <pc:picChg chg="add mod">
          <ac:chgData name="Jonathan Loo" userId="d2d72d48b56f45d8" providerId="LiveId" clId="{B816A1F6-97B7-4ACD-A812-B0A1120B03B6}" dt="2020-11-26T10:11:31.206" v="55825"/>
          <ac:picMkLst>
            <pc:docMk/>
            <pc:sldMk cId="3909504465" sldId="588"/>
            <ac:picMk id="126" creationId="{63804B7C-D307-4FBE-B6D5-D0D4FA114AF5}"/>
          </ac:picMkLst>
        </pc:picChg>
        <pc:picChg chg="del">
          <ac:chgData name="Jonathan Loo" userId="d2d72d48b56f45d8" providerId="LiveId" clId="{B816A1F6-97B7-4ACD-A812-B0A1120B03B6}" dt="2020-11-26T10:11:30.211" v="55824" actId="478"/>
          <ac:picMkLst>
            <pc:docMk/>
            <pc:sldMk cId="3909504465" sldId="588"/>
            <ac:picMk id="128" creationId="{CC46CE39-2200-4BBA-9544-3FE10BF470CF}"/>
          </ac:picMkLst>
        </pc:picChg>
        <pc:picChg chg="del">
          <ac:chgData name="Jonathan Loo" userId="d2d72d48b56f45d8" providerId="LiveId" clId="{B816A1F6-97B7-4ACD-A812-B0A1120B03B6}" dt="2020-11-26T10:11:30.211" v="55824" actId="478"/>
          <ac:picMkLst>
            <pc:docMk/>
            <pc:sldMk cId="3909504465" sldId="588"/>
            <ac:picMk id="130" creationId="{CD7C3782-E78C-4A22-9B6C-BABA2FEC123F}"/>
          </ac:picMkLst>
        </pc:picChg>
        <pc:picChg chg="add mod">
          <ac:chgData name="Jonathan Loo" userId="d2d72d48b56f45d8" providerId="LiveId" clId="{B816A1F6-97B7-4ACD-A812-B0A1120B03B6}" dt="2020-11-26T10:11:31.206" v="55825"/>
          <ac:picMkLst>
            <pc:docMk/>
            <pc:sldMk cId="3909504465" sldId="588"/>
            <ac:picMk id="138" creationId="{711BA0B3-228F-49F9-88C4-1771127E6240}"/>
          </ac:picMkLst>
        </pc:picChg>
        <pc:picChg chg="add mod">
          <ac:chgData name="Jonathan Loo" userId="d2d72d48b56f45d8" providerId="LiveId" clId="{B816A1F6-97B7-4ACD-A812-B0A1120B03B6}" dt="2020-11-26T10:11:31.206" v="55825"/>
          <ac:picMkLst>
            <pc:docMk/>
            <pc:sldMk cId="3909504465" sldId="588"/>
            <ac:picMk id="139" creationId="{202BBB27-313F-4BC6-85C0-3F06C8FA3685}"/>
          </ac:picMkLst>
        </pc:picChg>
        <pc:picChg chg="del">
          <ac:chgData name="Jonathan Loo" userId="d2d72d48b56f45d8" providerId="LiveId" clId="{B816A1F6-97B7-4ACD-A812-B0A1120B03B6}" dt="2020-11-26T10:11:30.211" v="55824" actId="478"/>
          <ac:picMkLst>
            <pc:docMk/>
            <pc:sldMk cId="3909504465" sldId="588"/>
            <ac:picMk id="148" creationId="{593A5F66-FBCE-4A94-AB9B-2A1B8D91CE2C}"/>
          </ac:picMkLst>
        </pc:picChg>
        <pc:picChg chg="del">
          <ac:chgData name="Jonathan Loo" userId="d2d72d48b56f45d8" providerId="LiveId" clId="{B816A1F6-97B7-4ACD-A812-B0A1120B03B6}" dt="2020-11-26T10:11:30.211" v="55824" actId="478"/>
          <ac:picMkLst>
            <pc:docMk/>
            <pc:sldMk cId="3909504465" sldId="588"/>
            <ac:picMk id="149" creationId="{5DE5E5A5-6E06-40E2-B3FE-CEC742272607}"/>
          </ac:picMkLst>
        </pc:picChg>
        <pc:picChg chg="del">
          <ac:chgData name="Jonathan Loo" userId="d2d72d48b56f45d8" providerId="LiveId" clId="{B816A1F6-97B7-4ACD-A812-B0A1120B03B6}" dt="2020-11-26T10:11:30.211" v="55824" actId="478"/>
          <ac:picMkLst>
            <pc:docMk/>
            <pc:sldMk cId="3909504465" sldId="588"/>
            <ac:picMk id="165" creationId="{EEA82240-3128-47B4-B6A1-2B35C0CBC2BE}"/>
          </ac:picMkLst>
        </pc:picChg>
        <pc:picChg chg="del">
          <ac:chgData name="Jonathan Loo" userId="d2d72d48b56f45d8" providerId="LiveId" clId="{B816A1F6-97B7-4ACD-A812-B0A1120B03B6}" dt="2020-11-26T10:11:30.211" v="55824" actId="478"/>
          <ac:picMkLst>
            <pc:docMk/>
            <pc:sldMk cId="3909504465" sldId="588"/>
            <ac:picMk id="166" creationId="{C249D594-1C2D-4DF3-ADBC-2ECBDE5ABA3A}"/>
          </ac:picMkLst>
        </pc:picChg>
        <pc:picChg chg="add mod">
          <ac:chgData name="Jonathan Loo" userId="d2d72d48b56f45d8" providerId="LiveId" clId="{B816A1F6-97B7-4ACD-A812-B0A1120B03B6}" dt="2020-11-26T10:11:31.206" v="55825"/>
          <ac:picMkLst>
            <pc:docMk/>
            <pc:sldMk cId="3909504465" sldId="588"/>
            <ac:picMk id="194" creationId="{7FA70DDB-3BF2-494C-943E-C29C5738C72A}"/>
          </ac:picMkLst>
        </pc:picChg>
        <pc:picChg chg="add mod">
          <ac:chgData name="Jonathan Loo" userId="d2d72d48b56f45d8" providerId="LiveId" clId="{B816A1F6-97B7-4ACD-A812-B0A1120B03B6}" dt="2020-11-26T10:11:31.206" v="55825"/>
          <ac:picMkLst>
            <pc:docMk/>
            <pc:sldMk cId="3909504465" sldId="588"/>
            <ac:picMk id="195" creationId="{8C543C78-2FD7-4612-AC1F-9F79841B036E}"/>
          </ac:picMkLst>
        </pc:picChg>
        <pc:picChg chg="del">
          <ac:chgData name="Jonathan Loo" userId="d2d72d48b56f45d8" providerId="LiveId" clId="{B816A1F6-97B7-4ACD-A812-B0A1120B03B6}" dt="2020-11-26T10:11:30.211" v="55824" actId="478"/>
          <ac:picMkLst>
            <pc:docMk/>
            <pc:sldMk cId="3909504465" sldId="588"/>
            <ac:picMk id="200" creationId="{82ADFDD6-156A-427B-B7F2-905DE6AA9DE5}"/>
          </ac:picMkLst>
        </pc:picChg>
        <pc:picChg chg="del">
          <ac:chgData name="Jonathan Loo" userId="d2d72d48b56f45d8" providerId="LiveId" clId="{B816A1F6-97B7-4ACD-A812-B0A1120B03B6}" dt="2020-11-26T10:11:30.211" v="55824" actId="478"/>
          <ac:picMkLst>
            <pc:docMk/>
            <pc:sldMk cId="3909504465" sldId="588"/>
            <ac:picMk id="201" creationId="{66DB1410-51E7-43E1-BC82-1C96963F5AC5}"/>
          </ac:picMkLst>
        </pc:picChg>
        <pc:picChg chg="add mod">
          <ac:chgData name="Jonathan Loo" userId="d2d72d48b56f45d8" providerId="LiveId" clId="{B816A1F6-97B7-4ACD-A812-B0A1120B03B6}" dt="2020-11-26T10:11:31.206" v="55825"/>
          <ac:picMkLst>
            <pc:docMk/>
            <pc:sldMk cId="3909504465" sldId="588"/>
            <ac:picMk id="202" creationId="{5D911EB5-6984-48F0-B655-F2D3EC7B5E1F}"/>
          </ac:picMkLst>
        </pc:picChg>
        <pc:picChg chg="del">
          <ac:chgData name="Jonathan Loo" userId="d2d72d48b56f45d8" providerId="LiveId" clId="{B816A1F6-97B7-4ACD-A812-B0A1120B03B6}" dt="2020-11-26T10:11:30.211" v="55824" actId="478"/>
          <ac:picMkLst>
            <pc:docMk/>
            <pc:sldMk cId="3909504465" sldId="588"/>
            <ac:picMk id="203" creationId="{93F2E22D-5B91-44D9-A4A8-9DAA41A220EF}"/>
          </ac:picMkLst>
        </pc:picChg>
        <pc:picChg chg="del">
          <ac:chgData name="Jonathan Loo" userId="d2d72d48b56f45d8" providerId="LiveId" clId="{B816A1F6-97B7-4ACD-A812-B0A1120B03B6}" dt="2020-11-26T10:11:30.211" v="55824" actId="478"/>
          <ac:picMkLst>
            <pc:docMk/>
            <pc:sldMk cId="3909504465" sldId="588"/>
            <ac:picMk id="204" creationId="{FE3E5014-F8AE-46D5-A2DE-E2697BA25B2A}"/>
          </ac:picMkLst>
        </pc:picChg>
        <pc:picChg chg="add mod">
          <ac:chgData name="Jonathan Loo" userId="d2d72d48b56f45d8" providerId="LiveId" clId="{B816A1F6-97B7-4ACD-A812-B0A1120B03B6}" dt="2020-11-26T10:11:31.206" v="55825"/>
          <ac:picMkLst>
            <pc:docMk/>
            <pc:sldMk cId="3909504465" sldId="588"/>
            <ac:picMk id="205" creationId="{2F040D2D-46BF-4A6B-8CC1-12E0A8AADFF0}"/>
          </ac:picMkLst>
        </pc:picChg>
        <pc:picChg chg="add mod">
          <ac:chgData name="Jonathan Loo" userId="d2d72d48b56f45d8" providerId="LiveId" clId="{B816A1F6-97B7-4ACD-A812-B0A1120B03B6}" dt="2020-11-26T10:11:31.206" v="55825"/>
          <ac:picMkLst>
            <pc:docMk/>
            <pc:sldMk cId="3909504465" sldId="588"/>
            <ac:picMk id="206" creationId="{F33A28AC-EA28-4911-B389-89FFBD03B008}"/>
          </ac:picMkLst>
        </pc:picChg>
        <pc:picChg chg="add mod">
          <ac:chgData name="Jonathan Loo" userId="d2d72d48b56f45d8" providerId="LiveId" clId="{B816A1F6-97B7-4ACD-A812-B0A1120B03B6}" dt="2020-11-26T10:11:31.206" v="55825"/>
          <ac:picMkLst>
            <pc:docMk/>
            <pc:sldMk cId="3909504465" sldId="588"/>
            <ac:picMk id="207" creationId="{5FF22D20-88A2-4C13-99EE-02888CB925D3}"/>
          </ac:picMkLst>
        </pc:picChg>
        <pc:picChg chg="add mod">
          <ac:chgData name="Jonathan Loo" userId="d2d72d48b56f45d8" providerId="LiveId" clId="{B816A1F6-97B7-4ACD-A812-B0A1120B03B6}" dt="2020-11-26T10:11:31.206" v="55825"/>
          <ac:picMkLst>
            <pc:docMk/>
            <pc:sldMk cId="3909504465" sldId="588"/>
            <ac:picMk id="208" creationId="{EFC6E45A-BF62-4715-B435-03FD0D6D1464}"/>
          </ac:picMkLst>
        </pc:picChg>
        <pc:picChg chg="add mod">
          <ac:chgData name="Jonathan Loo" userId="d2d72d48b56f45d8" providerId="LiveId" clId="{B816A1F6-97B7-4ACD-A812-B0A1120B03B6}" dt="2020-11-26T10:11:31.206" v="55825"/>
          <ac:picMkLst>
            <pc:docMk/>
            <pc:sldMk cId="3909504465" sldId="588"/>
            <ac:picMk id="209" creationId="{51A34859-91CF-4BD9-B00C-EFC4B3C6B573}"/>
          </ac:picMkLst>
        </pc:picChg>
        <pc:picChg chg="add del mod">
          <ac:chgData name="Jonathan Loo" userId="d2d72d48b56f45d8" providerId="LiveId" clId="{B816A1F6-97B7-4ACD-A812-B0A1120B03B6}" dt="2020-11-26T10:48:41.883" v="57156" actId="478"/>
          <ac:picMkLst>
            <pc:docMk/>
            <pc:sldMk cId="3909504465" sldId="588"/>
            <ac:picMk id="218" creationId="{708100BC-3E81-44AD-87C6-3DDDDE2DA517}"/>
          </ac:picMkLst>
        </pc:picChg>
        <pc:picChg chg="mod">
          <ac:chgData name="Jonathan Loo" userId="d2d72d48b56f45d8" providerId="LiveId" clId="{B816A1F6-97B7-4ACD-A812-B0A1120B03B6}" dt="2020-11-26T10:11:31.206" v="55825"/>
          <ac:picMkLst>
            <pc:docMk/>
            <pc:sldMk cId="3909504465" sldId="588"/>
            <ac:picMk id="220" creationId="{4B55A70F-9F44-4F36-9123-8FD4F38E8589}"/>
          </ac:picMkLst>
        </pc:picChg>
        <pc:picChg chg="mod">
          <ac:chgData name="Jonathan Loo" userId="d2d72d48b56f45d8" providerId="LiveId" clId="{B816A1F6-97B7-4ACD-A812-B0A1120B03B6}" dt="2020-11-26T10:11:31.206" v="55825"/>
          <ac:picMkLst>
            <pc:docMk/>
            <pc:sldMk cId="3909504465" sldId="588"/>
            <ac:picMk id="221" creationId="{78137D46-81E5-4A2D-A791-51AE8B24B147}"/>
          </ac:picMkLst>
        </pc:picChg>
        <pc:picChg chg="add del mod">
          <ac:chgData name="Jonathan Loo" userId="d2d72d48b56f45d8" providerId="LiveId" clId="{B816A1F6-97B7-4ACD-A812-B0A1120B03B6}" dt="2020-11-26T10:48:43.131" v="57158" actId="478"/>
          <ac:picMkLst>
            <pc:docMk/>
            <pc:sldMk cId="3909504465" sldId="588"/>
            <ac:picMk id="222" creationId="{00AC5695-4BFB-4207-BB2F-37D00B7D4EEF}"/>
          </ac:picMkLst>
        </pc:picChg>
        <pc:picChg chg="add del mod">
          <ac:chgData name="Jonathan Loo" userId="d2d72d48b56f45d8" providerId="LiveId" clId="{B816A1F6-97B7-4ACD-A812-B0A1120B03B6}" dt="2020-11-26T10:48:43.664" v="57159" actId="478"/>
          <ac:picMkLst>
            <pc:docMk/>
            <pc:sldMk cId="3909504465" sldId="588"/>
            <ac:picMk id="223" creationId="{7C6D746C-1678-49C4-B641-E27A8D89CFE0}"/>
          </ac:picMkLst>
        </pc:picChg>
        <pc:picChg chg="add mod">
          <ac:chgData name="Jonathan Loo" userId="d2d72d48b56f45d8" providerId="LiveId" clId="{B816A1F6-97B7-4ACD-A812-B0A1120B03B6}" dt="2020-11-26T10:11:31.206" v="55825"/>
          <ac:picMkLst>
            <pc:docMk/>
            <pc:sldMk cId="3909504465" sldId="588"/>
            <ac:picMk id="224" creationId="{213F265A-068B-4992-95F1-910208E1E9AA}"/>
          </ac:picMkLst>
        </pc:picChg>
        <pc:picChg chg="add mod">
          <ac:chgData name="Jonathan Loo" userId="d2d72d48b56f45d8" providerId="LiveId" clId="{B816A1F6-97B7-4ACD-A812-B0A1120B03B6}" dt="2020-11-26T10:11:31.206" v="55825"/>
          <ac:picMkLst>
            <pc:docMk/>
            <pc:sldMk cId="3909504465" sldId="588"/>
            <ac:picMk id="226" creationId="{C9EEA24C-A0A5-49B2-956B-2A3CD455AF2C}"/>
          </ac:picMkLst>
        </pc:picChg>
        <pc:picChg chg="add mod">
          <ac:chgData name="Jonathan Loo" userId="d2d72d48b56f45d8" providerId="LiveId" clId="{B816A1F6-97B7-4ACD-A812-B0A1120B03B6}" dt="2020-11-26T10:11:31.206" v="55825"/>
          <ac:picMkLst>
            <pc:docMk/>
            <pc:sldMk cId="3909504465" sldId="588"/>
            <ac:picMk id="228" creationId="{DA78093B-127E-4D97-B576-283B3587D56A}"/>
          </ac:picMkLst>
        </pc:picChg>
        <pc:picChg chg="add del mod">
          <ac:chgData name="Jonathan Loo" userId="d2d72d48b56f45d8" providerId="LiveId" clId="{B816A1F6-97B7-4ACD-A812-B0A1120B03B6}" dt="2020-11-26T10:13:54.236" v="55968" actId="478"/>
          <ac:picMkLst>
            <pc:docMk/>
            <pc:sldMk cId="3909504465" sldId="588"/>
            <ac:picMk id="229" creationId="{32A09411-F128-4EFE-B4DA-79A369A3632F}"/>
          </ac:picMkLst>
        </pc:picChg>
        <pc:picChg chg="del">
          <ac:chgData name="Jonathan Loo" userId="d2d72d48b56f45d8" providerId="LiveId" clId="{B816A1F6-97B7-4ACD-A812-B0A1120B03B6}" dt="2020-11-26T10:11:30.211" v="55824" actId="478"/>
          <ac:picMkLst>
            <pc:docMk/>
            <pc:sldMk cId="3909504465" sldId="588"/>
            <ac:picMk id="233" creationId="{B95EBC3C-3C7A-4E36-87CE-2B9EE96E74F7}"/>
          </ac:picMkLst>
        </pc:picChg>
        <pc:picChg chg="add del mod">
          <ac:chgData name="Jonathan Loo" userId="d2d72d48b56f45d8" providerId="LiveId" clId="{B816A1F6-97B7-4ACD-A812-B0A1120B03B6}" dt="2020-11-26T10:16:31.972" v="56008" actId="478"/>
          <ac:picMkLst>
            <pc:docMk/>
            <pc:sldMk cId="3909504465" sldId="588"/>
            <ac:picMk id="235" creationId="{1411ACC0-975B-42BA-947C-47E7183C8E6C}"/>
          </ac:picMkLst>
        </pc:picChg>
        <pc:picChg chg="add mod">
          <ac:chgData name="Jonathan Loo" userId="d2d72d48b56f45d8" providerId="LiveId" clId="{B816A1F6-97B7-4ACD-A812-B0A1120B03B6}" dt="2020-11-26T10:19:18.811" v="56093"/>
          <ac:picMkLst>
            <pc:docMk/>
            <pc:sldMk cId="3909504465" sldId="588"/>
            <ac:picMk id="237" creationId="{F0981B6E-6276-4036-B39A-BFC1083C2435}"/>
          </ac:picMkLst>
        </pc:picChg>
        <pc:picChg chg="add del mod">
          <ac:chgData name="Jonathan Loo" userId="d2d72d48b56f45d8" providerId="LiveId" clId="{B816A1F6-97B7-4ACD-A812-B0A1120B03B6}" dt="2020-11-26T10:19:21.619" v="56094" actId="478"/>
          <ac:picMkLst>
            <pc:docMk/>
            <pc:sldMk cId="3909504465" sldId="588"/>
            <ac:picMk id="239" creationId="{6D1718CB-3476-4437-B649-4C32217E0E8B}"/>
          </ac:picMkLst>
        </pc:picChg>
        <pc:picChg chg="add mod">
          <ac:chgData name="Jonathan Loo" userId="d2d72d48b56f45d8" providerId="LiveId" clId="{B816A1F6-97B7-4ACD-A812-B0A1120B03B6}" dt="2020-11-26T10:19:18.811" v="56093"/>
          <ac:picMkLst>
            <pc:docMk/>
            <pc:sldMk cId="3909504465" sldId="588"/>
            <ac:picMk id="241" creationId="{CD2175EE-DA21-43F9-B773-DD0DA133F03C}"/>
          </ac:picMkLst>
        </pc:picChg>
        <pc:picChg chg="add mod">
          <ac:chgData name="Jonathan Loo" userId="d2d72d48b56f45d8" providerId="LiveId" clId="{B816A1F6-97B7-4ACD-A812-B0A1120B03B6}" dt="2020-11-26T10:23:27.642" v="56391"/>
          <ac:picMkLst>
            <pc:docMk/>
            <pc:sldMk cId="3909504465" sldId="588"/>
            <ac:picMk id="243" creationId="{5B309709-4D4B-49BE-9BD5-B334C488EDA7}"/>
          </ac:picMkLst>
        </pc:picChg>
        <pc:picChg chg="del">
          <ac:chgData name="Jonathan Loo" userId="d2d72d48b56f45d8" providerId="LiveId" clId="{B816A1F6-97B7-4ACD-A812-B0A1120B03B6}" dt="2020-11-26T10:11:30.211" v="55824" actId="478"/>
          <ac:picMkLst>
            <pc:docMk/>
            <pc:sldMk cId="3909504465" sldId="588"/>
            <ac:picMk id="263" creationId="{F0428E8A-B3A4-462B-9A7C-A89EF23A76DF}"/>
          </ac:picMkLst>
        </pc:picChg>
        <pc:picChg chg="del">
          <ac:chgData name="Jonathan Loo" userId="d2d72d48b56f45d8" providerId="LiveId" clId="{B816A1F6-97B7-4ACD-A812-B0A1120B03B6}" dt="2020-11-26T10:11:30.211" v="55824" actId="478"/>
          <ac:picMkLst>
            <pc:docMk/>
            <pc:sldMk cId="3909504465" sldId="588"/>
            <ac:picMk id="265" creationId="{91BDEE3F-5FE3-4810-AE84-40D369F35FB5}"/>
          </ac:picMkLst>
        </pc:picChg>
        <pc:picChg chg="del">
          <ac:chgData name="Jonathan Loo" userId="d2d72d48b56f45d8" providerId="LiveId" clId="{B816A1F6-97B7-4ACD-A812-B0A1120B03B6}" dt="2020-11-26T10:11:30.211" v="55824" actId="478"/>
          <ac:picMkLst>
            <pc:docMk/>
            <pc:sldMk cId="3909504465" sldId="588"/>
            <ac:picMk id="269" creationId="{C88BFDE2-D5CE-4344-8933-3DC83F1B9570}"/>
          </ac:picMkLst>
        </pc:picChg>
        <pc:cxnChg chg="add del mod">
          <ac:chgData name="Jonathan Loo" userId="d2d72d48b56f45d8" providerId="LiveId" clId="{B816A1F6-97B7-4ACD-A812-B0A1120B03B6}" dt="2020-11-26T10:11:30.211" v="55824" actId="478"/>
          <ac:cxnSpMkLst>
            <pc:docMk/>
            <pc:sldMk cId="3909504465" sldId="588"/>
            <ac:cxnSpMk id="51" creationId="{39ED7443-EEE3-44A1-957E-3DE143B11458}"/>
          </ac:cxnSpMkLst>
        </pc:cxnChg>
        <pc:cxnChg chg="add mod">
          <ac:chgData name="Jonathan Loo" userId="d2d72d48b56f45d8" providerId="LiveId" clId="{B816A1F6-97B7-4ACD-A812-B0A1120B03B6}" dt="2020-11-26T10:48:50.880" v="57162" actId="164"/>
          <ac:cxnSpMkLst>
            <pc:docMk/>
            <pc:sldMk cId="3909504465" sldId="588"/>
            <ac:cxnSpMk id="85" creationId="{21D2120B-A23D-4351-AAD2-8A1CF5AFB0B3}"/>
          </ac:cxnSpMkLst>
        </pc:cxnChg>
        <pc:cxnChg chg="add mod">
          <ac:chgData name="Jonathan Loo" userId="d2d72d48b56f45d8" providerId="LiveId" clId="{B816A1F6-97B7-4ACD-A812-B0A1120B03B6}" dt="2020-11-26T10:48:50.880" v="57162" actId="164"/>
          <ac:cxnSpMkLst>
            <pc:docMk/>
            <pc:sldMk cId="3909504465" sldId="588"/>
            <ac:cxnSpMk id="86" creationId="{2869A550-87E1-4776-AA68-19B7328B2A02}"/>
          </ac:cxnSpMkLst>
        </pc:cxnChg>
        <pc:cxnChg chg="add mod">
          <ac:chgData name="Jonathan Loo" userId="d2d72d48b56f45d8" providerId="LiveId" clId="{B816A1F6-97B7-4ACD-A812-B0A1120B03B6}" dt="2020-11-26T10:48:50.880" v="57162" actId="164"/>
          <ac:cxnSpMkLst>
            <pc:docMk/>
            <pc:sldMk cId="3909504465" sldId="588"/>
            <ac:cxnSpMk id="87" creationId="{419E2A28-107D-4C26-83EF-AF6EF0E8C860}"/>
          </ac:cxnSpMkLst>
        </pc:cxnChg>
        <pc:cxnChg chg="add mod">
          <ac:chgData name="Jonathan Loo" userId="d2d72d48b56f45d8" providerId="LiveId" clId="{B816A1F6-97B7-4ACD-A812-B0A1120B03B6}" dt="2020-11-26T10:48:50.880" v="57162" actId="164"/>
          <ac:cxnSpMkLst>
            <pc:docMk/>
            <pc:sldMk cId="3909504465" sldId="588"/>
            <ac:cxnSpMk id="88" creationId="{A3CD7A73-3960-4815-9D45-42AD4586B2C3}"/>
          </ac:cxnSpMkLst>
        </pc:cxnChg>
        <pc:cxnChg chg="add del mod">
          <ac:chgData name="Jonathan Loo" userId="d2d72d48b56f45d8" providerId="LiveId" clId="{B816A1F6-97B7-4ACD-A812-B0A1120B03B6}" dt="2020-11-26T10:11:30.211" v="55824" actId="478"/>
          <ac:cxnSpMkLst>
            <pc:docMk/>
            <pc:sldMk cId="3909504465" sldId="588"/>
            <ac:cxnSpMk id="110" creationId="{3C7601DE-08BA-418E-A2F7-5BFBCA2E8164}"/>
          </ac:cxnSpMkLst>
        </pc:cxnChg>
        <pc:cxnChg chg="add del mod">
          <ac:chgData name="Jonathan Loo" userId="d2d72d48b56f45d8" providerId="LiveId" clId="{B816A1F6-97B7-4ACD-A812-B0A1120B03B6}" dt="2020-11-25T23:10:39.724" v="54775" actId="478"/>
          <ac:cxnSpMkLst>
            <pc:docMk/>
            <pc:sldMk cId="3909504465" sldId="588"/>
            <ac:cxnSpMk id="111" creationId="{0EFB7B4B-3D97-4542-A944-166DE7CAD91B}"/>
          </ac:cxnSpMkLst>
        </pc:cxnChg>
        <pc:cxnChg chg="add mod">
          <ac:chgData name="Jonathan Loo" userId="d2d72d48b56f45d8" providerId="LiveId" clId="{B816A1F6-97B7-4ACD-A812-B0A1120B03B6}" dt="2020-11-26T10:11:31.206" v="55825"/>
          <ac:cxnSpMkLst>
            <pc:docMk/>
            <pc:sldMk cId="3909504465" sldId="588"/>
            <ac:cxnSpMk id="140" creationId="{BD4D48E3-36AD-4B97-B0BF-63D96525D968}"/>
          </ac:cxnSpMkLst>
        </pc:cxnChg>
        <pc:cxnChg chg="add mod">
          <ac:chgData name="Jonathan Loo" userId="d2d72d48b56f45d8" providerId="LiveId" clId="{B816A1F6-97B7-4ACD-A812-B0A1120B03B6}" dt="2020-11-26T10:11:31.206" v="55825"/>
          <ac:cxnSpMkLst>
            <pc:docMk/>
            <pc:sldMk cId="3909504465" sldId="588"/>
            <ac:cxnSpMk id="141" creationId="{43A538AA-58C0-40CE-B8E3-5BA5C9E110E1}"/>
          </ac:cxnSpMkLst>
        </pc:cxnChg>
        <pc:cxnChg chg="add mod">
          <ac:chgData name="Jonathan Loo" userId="d2d72d48b56f45d8" providerId="LiveId" clId="{B816A1F6-97B7-4ACD-A812-B0A1120B03B6}" dt="2020-11-26T10:11:31.206" v="55825"/>
          <ac:cxnSpMkLst>
            <pc:docMk/>
            <pc:sldMk cId="3909504465" sldId="588"/>
            <ac:cxnSpMk id="142" creationId="{1EF1010D-28D8-4CCE-850E-87A38F51BB26}"/>
          </ac:cxnSpMkLst>
        </pc:cxnChg>
        <pc:cxnChg chg="add mod">
          <ac:chgData name="Jonathan Loo" userId="d2d72d48b56f45d8" providerId="LiveId" clId="{B816A1F6-97B7-4ACD-A812-B0A1120B03B6}" dt="2020-11-26T10:11:31.206" v="55825"/>
          <ac:cxnSpMkLst>
            <pc:docMk/>
            <pc:sldMk cId="3909504465" sldId="588"/>
            <ac:cxnSpMk id="143" creationId="{37ED2A2D-221C-41C1-A67D-C0DD4AF62262}"/>
          </ac:cxnSpMkLst>
        </pc:cxnChg>
        <pc:cxnChg chg="add mod">
          <ac:chgData name="Jonathan Loo" userId="d2d72d48b56f45d8" providerId="LiveId" clId="{B816A1F6-97B7-4ACD-A812-B0A1120B03B6}" dt="2020-11-26T10:11:31.206" v="55825"/>
          <ac:cxnSpMkLst>
            <pc:docMk/>
            <pc:sldMk cId="3909504465" sldId="588"/>
            <ac:cxnSpMk id="144" creationId="{0F111D1D-6F0C-43BA-B415-FA4FE9FF239A}"/>
          </ac:cxnSpMkLst>
        </pc:cxnChg>
        <pc:cxnChg chg="add mod">
          <ac:chgData name="Jonathan Loo" userId="d2d72d48b56f45d8" providerId="LiveId" clId="{B816A1F6-97B7-4ACD-A812-B0A1120B03B6}" dt="2020-11-26T10:11:31.206" v="55825"/>
          <ac:cxnSpMkLst>
            <pc:docMk/>
            <pc:sldMk cId="3909504465" sldId="588"/>
            <ac:cxnSpMk id="145" creationId="{C5A061DF-3319-401D-9D11-A4383BCAEFB7}"/>
          </ac:cxnSpMkLst>
        </pc:cxnChg>
        <pc:cxnChg chg="add mod">
          <ac:chgData name="Jonathan Loo" userId="d2d72d48b56f45d8" providerId="LiveId" clId="{B816A1F6-97B7-4ACD-A812-B0A1120B03B6}" dt="2020-11-26T10:11:31.206" v="55825"/>
          <ac:cxnSpMkLst>
            <pc:docMk/>
            <pc:sldMk cId="3909504465" sldId="588"/>
            <ac:cxnSpMk id="146" creationId="{66748783-AC47-43A9-8F48-2475B6D1661A}"/>
          </ac:cxnSpMkLst>
        </pc:cxnChg>
        <pc:cxnChg chg="add mod">
          <ac:chgData name="Jonathan Loo" userId="d2d72d48b56f45d8" providerId="LiveId" clId="{B816A1F6-97B7-4ACD-A812-B0A1120B03B6}" dt="2020-11-26T10:11:31.206" v="55825"/>
          <ac:cxnSpMkLst>
            <pc:docMk/>
            <pc:sldMk cId="3909504465" sldId="588"/>
            <ac:cxnSpMk id="147" creationId="{D37850E2-10E2-4BE1-A2BF-B845A0CD9C98}"/>
          </ac:cxnSpMkLst>
        </pc:cxnChg>
        <pc:cxnChg chg="add mod">
          <ac:chgData name="Jonathan Loo" userId="d2d72d48b56f45d8" providerId="LiveId" clId="{B816A1F6-97B7-4ACD-A812-B0A1120B03B6}" dt="2020-11-26T10:11:31.206" v="55825"/>
          <ac:cxnSpMkLst>
            <pc:docMk/>
            <pc:sldMk cId="3909504465" sldId="588"/>
            <ac:cxnSpMk id="150" creationId="{7FC76FAB-271A-4250-93D7-5EC40E1491CC}"/>
          </ac:cxnSpMkLst>
        </pc:cxnChg>
        <pc:cxnChg chg="add mod">
          <ac:chgData name="Jonathan Loo" userId="d2d72d48b56f45d8" providerId="LiveId" clId="{B816A1F6-97B7-4ACD-A812-B0A1120B03B6}" dt="2020-11-26T10:11:31.206" v="55825"/>
          <ac:cxnSpMkLst>
            <pc:docMk/>
            <pc:sldMk cId="3909504465" sldId="588"/>
            <ac:cxnSpMk id="151" creationId="{E512F9F2-93FD-417B-B6FA-8713C79059A4}"/>
          </ac:cxnSpMkLst>
        </pc:cxnChg>
        <pc:cxnChg chg="add mod">
          <ac:chgData name="Jonathan Loo" userId="d2d72d48b56f45d8" providerId="LiveId" clId="{B816A1F6-97B7-4ACD-A812-B0A1120B03B6}" dt="2020-11-26T10:11:31.206" v="55825"/>
          <ac:cxnSpMkLst>
            <pc:docMk/>
            <pc:sldMk cId="3909504465" sldId="588"/>
            <ac:cxnSpMk id="152" creationId="{6F4602D5-BEE4-4D0B-A1D9-0E7E106B6268}"/>
          </ac:cxnSpMkLst>
        </pc:cxnChg>
        <pc:cxnChg chg="add mod">
          <ac:chgData name="Jonathan Loo" userId="d2d72d48b56f45d8" providerId="LiveId" clId="{B816A1F6-97B7-4ACD-A812-B0A1120B03B6}" dt="2020-11-26T10:11:31.206" v="55825"/>
          <ac:cxnSpMkLst>
            <pc:docMk/>
            <pc:sldMk cId="3909504465" sldId="588"/>
            <ac:cxnSpMk id="153" creationId="{7F62C4FE-1419-4B01-B1D3-AC438982382A}"/>
          </ac:cxnSpMkLst>
        </pc:cxnChg>
        <pc:cxnChg chg="add mod">
          <ac:chgData name="Jonathan Loo" userId="d2d72d48b56f45d8" providerId="LiveId" clId="{B816A1F6-97B7-4ACD-A812-B0A1120B03B6}" dt="2020-11-26T10:11:31.206" v="55825"/>
          <ac:cxnSpMkLst>
            <pc:docMk/>
            <pc:sldMk cId="3909504465" sldId="588"/>
            <ac:cxnSpMk id="154" creationId="{3A0E3009-B209-4A44-9A76-CD30A344892E}"/>
          </ac:cxnSpMkLst>
        </pc:cxnChg>
        <pc:cxnChg chg="add mod">
          <ac:chgData name="Jonathan Loo" userId="d2d72d48b56f45d8" providerId="LiveId" clId="{B816A1F6-97B7-4ACD-A812-B0A1120B03B6}" dt="2020-11-26T10:11:31.206" v="55825"/>
          <ac:cxnSpMkLst>
            <pc:docMk/>
            <pc:sldMk cId="3909504465" sldId="588"/>
            <ac:cxnSpMk id="155" creationId="{47E62402-1719-406E-9EE5-61B5D910A796}"/>
          </ac:cxnSpMkLst>
        </pc:cxnChg>
        <pc:cxnChg chg="add mod">
          <ac:chgData name="Jonathan Loo" userId="d2d72d48b56f45d8" providerId="LiveId" clId="{B816A1F6-97B7-4ACD-A812-B0A1120B03B6}" dt="2020-11-26T10:11:31.206" v="55825"/>
          <ac:cxnSpMkLst>
            <pc:docMk/>
            <pc:sldMk cId="3909504465" sldId="588"/>
            <ac:cxnSpMk id="156" creationId="{64FB62FD-B84A-45D3-8E7B-64C655A8FAEF}"/>
          </ac:cxnSpMkLst>
        </pc:cxnChg>
        <pc:cxnChg chg="add mod">
          <ac:chgData name="Jonathan Loo" userId="d2d72d48b56f45d8" providerId="LiveId" clId="{B816A1F6-97B7-4ACD-A812-B0A1120B03B6}" dt="2020-11-26T10:11:31.206" v="55825"/>
          <ac:cxnSpMkLst>
            <pc:docMk/>
            <pc:sldMk cId="3909504465" sldId="588"/>
            <ac:cxnSpMk id="167" creationId="{F359C6AA-A175-4B0A-B4D2-AFC6C02119A2}"/>
          </ac:cxnSpMkLst>
        </pc:cxnChg>
        <pc:cxnChg chg="add mod">
          <ac:chgData name="Jonathan Loo" userId="d2d72d48b56f45d8" providerId="LiveId" clId="{B816A1F6-97B7-4ACD-A812-B0A1120B03B6}" dt="2020-11-26T10:11:31.206" v="55825"/>
          <ac:cxnSpMkLst>
            <pc:docMk/>
            <pc:sldMk cId="3909504465" sldId="588"/>
            <ac:cxnSpMk id="168" creationId="{541F6B0B-E2EB-4CC4-836B-ABE338FCEA38}"/>
          </ac:cxnSpMkLst>
        </pc:cxnChg>
        <pc:cxnChg chg="del mod">
          <ac:chgData name="Jonathan Loo" userId="d2d72d48b56f45d8" providerId="LiveId" clId="{B816A1F6-97B7-4ACD-A812-B0A1120B03B6}" dt="2020-11-26T10:11:30.211" v="55824" actId="478"/>
          <ac:cxnSpMkLst>
            <pc:docMk/>
            <pc:sldMk cId="3909504465" sldId="588"/>
            <ac:cxnSpMk id="169" creationId="{D32A6D33-3537-4F8D-9DF4-78A659F50BCF}"/>
          </ac:cxnSpMkLst>
        </pc:cxnChg>
        <pc:cxnChg chg="del mod">
          <ac:chgData name="Jonathan Loo" userId="d2d72d48b56f45d8" providerId="LiveId" clId="{B816A1F6-97B7-4ACD-A812-B0A1120B03B6}" dt="2020-11-26T10:11:30.211" v="55824" actId="478"/>
          <ac:cxnSpMkLst>
            <pc:docMk/>
            <pc:sldMk cId="3909504465" sldId="588"/>
            <ac:cxnSpMk id="170" creationId="{F7B82739-0193-429A-847F-12B753083760}"/>
          </ac:cxnSpMkLst>
        </pc:cxnChg>
        <pc:cxnChg chg="del mod">
          <ac:chgData name="Jonathan Loo" userId="d2d72d48b56f45d8" providerId="LiveId" clId="{B816A1F6-97B7-4ACD-A812-B0A1120B03B6}" dt="2020-11-26T10:11:30.211" v="55824" actId="478"/>
          <ac:cxnSpMkLst>
            <pc:docMk/>
            <pc:sldMk cId="3909504465" sldId="588"/>
            <ac:cxnSpMk id="171" creationId="{4F379796-98F7-469E-A495-F98DAB7B5CA9}"/>
          </ac:cxnSpMkLst>
        </pc:cxnChg>
        <pc:cxnChg chg="del mod">
          <ac:chgData name="Jonathan Loo" userId="d2d72d48b56f45d8" providerId="LiveId" clId="{B816A1F6-97B7-4ACD-A812-B0A1120B03B6}" dt="2020-11-26T10:11:30.211" v="55824" actId="478"/>
          <ac:cxnSpMkLst>
            <pc:docMk/>
            <pc:sldMk cId="3909504465" sldId="588"/>
            <ac:cxnSpMk id="172" creationId="{B855B4D5-3560-4DEB-B9E5-BA9430799FEC}"/>
          </ac:cxnSpMkLst>
        </pc:cxnChg>
        <pc:cxnChg chg="del mod">
          <ac:chgData name="Jonathan Loo" userId="d2d72d48b56f45d8" providerId="LiveId" clId="{B816A1F6-97B7-4ACD-A812-B0A1120B03B6}" dt="2020-11-26T10:11:30.211" v="55824" actId="478"/>
          <ac:cxnSpMkLst>
            <pc:docMk/>
            <pc:sldMk cId="3909504465" sldId="588"/>
            <ac:cxnSpMk id="173" creationId="{3B43F1C1-1901-41AF-98DA-C424789B9BC7}"/>
          </ac:cxnSpMkLst>
        </pc:cxnChg>
        <pc:cxnChg chg="del mod">
          <ac:chgData name="Jonathan Loo" userId="d2d72d48b56f45d8" providerId="LiveId" clId="{B816A1F6-97B7-4ACD-A812-B0A1120B03B6}" dt="2020-11-26T10:11:30.211" v="55824" actId="478"/>
          <ac:cxnSpMkLst>
            <pc:docMk/>
            <pc:sldMk cId="3909504465" sldId="588"/>
            <ac:cxnSpMk id="174" creationId="{62DCE9E3-5079-4543-870B-342A83096683}"/>
          </ac:cxnSpMkLst>
        </pc:cxnChg>
        <pc:cxnChg chg="del mod">
          <ac:chgData name="Jonathan Loo" userId="d2d72d48b56f45d8" providerId="LiveId" clId="{B816A1F6-97B7-4ACD-A812-B0A1120B03B6}" dt="2020-11-26T10:11:30.211" v="55824" actId="478"/>
          <ac:cxnSpMkLst>
            <pc:docMk/>
            <pc:sldMk cId="3909504465" sldId="588"/>
            <ac:cxnSpMk id="175" creationId="{260E8BC2-2A33-4521-951D-FA20859492D2}"/>
          </ac:cxnSpMkLst>
        </pc:cxnChg>
        <pc:cxnChg chg="del mod">
          <ac:chgData name="Jonathan Loo" userId="d2d72d48b56f45d8" providerId="LiveId" clId="{B816A1F6-97B7-4ACD-A812-B0A1120B03B6}" dt="2020-11-26T10:11:30.211" v="55824" actId="478"/>
          <ac:cxnSpMkLst>
            <pc:docMk/>
            <pc:sldMk cId="3909504465" sldId="588"/>
            <ac:cxnSpMk id="176" creationId="{467FF5DC-7EA7-4EBA-BD83-22B8B54287DF}"/>
          </ac:cxnSpMkLst>
        </pc:cxnChg>
        <pc:cxnChg chg="del mod">
          <ac:chgData name="Jonathan Loo" userId="d2d72d48b56f45d8" providerId="LiveId" clId="{B816A1F6-97B7-4ACD-A812-B0A1120B03B6}" dt="2020-11-26T10:11:30.211" v="55824" actId="478"/>
          <ac:cxnSpMkLst>
            <pc:docMk/>
            <pc:sldMk cId="3909504465" sldId="588"/>
            <ac:cxnSpMk id="177" creationId="{BE1FC09D-86D9-44C5-A432-3C4F9778DAFC}"/>
          </ac:cxnSpMkLst>
        </pc:cxnChg>
        <pc:cxnChg chg="del mod">
          <ac:chgData name="Jonathan Loo" userId="d2d72d48b56f45d8" providerId="LiveId" clId="{B816A1F6-97B7-4ACD-A812-B0A1120B03B6}" dt="2020-11-26T10:11:30.211" v="55824" actId="478"/>
          <ac:cxnSpMkLst>
            <pc:docMk/>
            <pc:sldMk cId="3909504465" sldId="588"/>
            <ac:cxnSpMk id="178" creationId="{BCAE29C9-A31C-43ED-BE23-E17C344BE8F0}"/>
          </ac:cxnSpMkLst>
        </pc:cxnChg>
        <pc:cxnChg chg="del mod">
          <ac:chgData name="Jonathan Loo" userId="d2d72d48b56f45d8" providerId="LiveId" clId="{B816A1F6-97B7-4ACD-A812-B0A1120B03B6}" dt="2020-11-26T10:11:30.211" v="55824" actId="478"/>
          <ac:cxnSpMkLst>
            <pc:docMk/>
            <pc:sldMk cId="3909504465" sldId="588"/>
            <ac:cxnSpMk id="179" creationId="{8DE5CDB0-DBC4-4935-BC7E-454997B38AC1}"/>
          </ac:cxnSpMkLst>
        </pc:cxnChg>
        <pc:cxnChg chg="del mod">
          <ac:chgData name="Jonathan Loo" userId="d2d72d48b56f45d8" providerId="LiveId" clId="{B816A1F6-97B7-4ACD-A812-B0A1120B03B6}" dt="2020-11-26T10:11:30.211" v="55824" actId="478"/>
          <ac:cxnSpMkLst>
            <pc:docMk/>
            <pc:sldMk cId="3909504465" sldId="588"/>
            <ac:cxnSpMk id="180" creationId="{B24C8A15-3D1A-42D8-AF11-90D7ED558CFC}"/>
          </ac:cxnSpMkLst>
        </pc:cxnChg>
        <pc:cxnChg chg="del mod">
          <ac:chgData name="Jonathan Loo" userId="d2d72d48b56f45d8" providerId="LiveId" clId="{B816A1F6-97B7-4ACD-A812-B0A1120B03B6}" dt="2020-11-26T10:11:30.211" v="55824" actId="478"/>
          <ac:cxnSpMkLst>
            <pc:docMk/>
            <pc:sldMk cId="3909504465" sldId="588"/>
            <ac:cxnSpMk id="181" creationId="{D7FED0EF-A970-442B-A532-60BD69872F4A}"/>
          </ac:cxnSpMkLst>
        </pc:cxnChg>
        <pc:cxnChg chg="del mod">
          <ac:chgData name="Jonathan Loo" userId="d2d72d48b56f45d8" providerId="LiveId" clId="{B816A1F6-97B7-4ACD-A812-B0A1120B03B6}" dt="2020-11-26T10:11:30.211" v="55824" actId="478"/>
          <ac:cxnSpMkLst>
            <pc:docMk/>
            <pc:sldMk cId="3909504465" sldId="588"/>
            <ac:cxnSpMk id="182" creationId="{EB5316F3-ECD9-4211-9E77-B4D3D56C86A0}"/>
          </ac:cxnSpMkLst>
        </pc:cxnChg>
        <pc:cxnChg chg="del mod">
          <ac:chgData name="Jonathan Loo" userId="d2d72d48b56f45d8" providerId="LiveId" clId="{B816A1F6-97B7-4ACD-A812-B0A1120B03B6}" dt="2020-11-26T10:11:30.211" v="55824" actId="478"/>
          <ac:cxnSpMkLst>
            <pc:docMk/>
            <pc:sldMk cId="3909504465" sldId="588"/>
            <ac:cxnSpMk id="183" creationId="{2E81DD3A-5B7D-49DE-9CDD-B9406DFCB34D}"/>
          </ac:cxnSpMkLst>
        </pc:cxnChg>
        <pc:cxnChg chg="del mod">
          <ac:chgData name="Jonathan Loo" userId="d2d72d48b56f45d8" providerId="LiveId" clId="{B816A1F6-97B7-4ACD-A812-B0A1120B03B6}" dt="2020-11-26T10:11:30.211" v="55824" actId="478"/>
          <ac:cxnSpMkLst>
            <pc:docMk/>
            <pc:sldMk cId="3909504465" sldId="588"/>
            <ac:cxnSpMk id="184" creationId="{E175E23C-D5CB-4972-AD1F-0E659BCABD86}"/>
          </ac:cxnSpMkLst>
        </pc:cxnChg>
        <pc:cxnChg chg="del mod">
          <ac:chgData name="Jonathan Loo" userId="d2d72d48b56f45d8" providerId="LiveId" clId="{B816A1F6-97B7-4ACD-A812-B0A1120B03B6}" dt="2020-11-26T10:11:30.211" v="55824" actId="478"/>
          <ac:cxnSpMkLst>
            <pc:docMk/>
            <pc:sldMk cId="3909504465" sldId="588"/>
            <ac:cxnSpMk id="185" creationId="{341F7308-4BD1-4B5E-8C07-630FD950CA35}"/>
          </ac:cxnSpMkLst>
        </pc:cxnChg>
        <pc:cxnChg chg="del mod">
          <ac:chgData name="Jonathan Loo" userId="d2d72d48b56f45d8" providerId="LiveId" clId="{B816A1F6-97B7-4ACD-A812-B0A1120B03B6}" dt="2020-11-26T10:11:30.211" v="55824" actId="478"/>
          <ac:cxnSpMkLst>
            <pc:docMk/>
            <pc:sldMk cId="3909504465" sldId="588"/>
            <ac:cxnSpMk id="186" creationId="{C995DA02-8E8C-4C6A-B9E9-5863093E7193}"/>
          </ac:cxnSpMkLst>
        </pc:cxnChg>
        <pc:cxnChg chg="del mod">
          <ac:chgData name="Jonathan Loo" userId="d2d72d48b56f45d8" providerId="LiveId" clId="{B816A1F6-97B7-4ACD-A812-B0A1120B03B6}" dt="2020-11-26T10:11:30.211" v="55824" actId="478"/>
          <ac:cxnSpMkLst>
            <pc:docMk/>
            <pc:sldMk cId="3909504465" sldId="588"/>
            <ac:cxnSpMk id="187" creationId="{8AC8CD14-245E-46D7-BD5A-9B7C45979C0B}"/>
          </ac:cxnSpMkLst>
        </pc:cxnChg>
        <pc:cxnChg chg="del mod">
          <ac:chgData name="Jonathan Loo" userId="d2d72d48b56f45d8" providerId="LiveId" clId="{B816A1F6-97B7-4ACD-A812-B0A1120B03B6}" dt="2020-11-26T10:11:30.211" v="55824" actId="478"/>
          <ac:cxnSpMkLst>
            <pc:docMk/>
            <pc:sldMk cId="3909504465" sldId="588"/>
            <ac:cxnSpMk id="188" creationId="{FF384B74-6E6C-4DB8-B02F-B47889D03ABE}"/>
          </ac:cxnSpMkLst>
        </pc:cxnChg>
        <pc:cxnChg chg="del mod">
          <ac:chgData name="Jonathan Loo" userId="d2d72d48b56f45d8" providerId="LiveId" clId="{B816A1F6-97B7-4ACD-A812-B0A1120B03B6}" dt="2020-11-26T10:11:30.211" v="55824" actId="478"/>
          <ac:cxnSpMkLst>
            <pc:docMk/>
            <pc:sldMk cId="3909504465" sldId="588"/>
            <ac:cxnSpMk id="189" creationId="{5B32283D-4622-4B58-97FD-95F1FA4695BB}"/>
          </ac:cxnSpMkLst>
        </pc:cxnChg>
        <pc:cxnChg chg="add mod">
          <ac:chgData name="Jonathan Loo" userId="d2d72d48b56f45d8" providerId="LiveId" clId="{B816A1F6-97B7-4ACD-A812-B0A1120B03B6}" dt="2020-11-26T10:11:31.206" v="55825"/>
          <ac:cxnSpMkLst>
            <pc:docMk/>
            <pc:sldMk cId="3909504465" sldId="588"/>
            <ac:cxnSpMk id="190" creationId="{F636193C-F6F2-4D7C-9A39-164BE9572923}"/>
          </ac:cxnSpMkLst>
        </pc:cxnChg>
        <pc:cxnChg chg="add mod">
          <ac:chgData name="Jonathan Loo" userId="d2d72d48b56f45d8" providerId="LiveId" clId="{B816A1F6-97B7-4ACD-A812-B0A1120B03B6}" dt="2020-11-26T10:11:31.206" v="55825"/>
          <ac:cxnSpMkLst>
            <pc:docMk/>
            <pc:sldMk cId="3909504465" sldId="588"/>
            <ac:cxnSpMk id="191" creationId="{40F83998-4A2A-4916-B921-3A1894F68D6D}"/>
          </ac:cxnSpMkLst>
        </pc:cxnChg>
        <pc:cxnChg chg="add mod">
          <ac:chgData name="Jonathan Loo" userId="d2d72d48b56f45d8" providerId="LiveId" clId="{B816A1F6-97B7-4ACD-A812-B0A1120B03B6}" dt="2020-11-26T10:11:31.206" v="55825"/>
          <ac:cxnSpMkLst>
            <pc:docMk/>
            <pc:sldMk cId="3909504465" sldId="588"/>
            <ac:cxnSpMk id="192" creationId="{1F3C0D48-B5D2-4B31-A071-530857ED650F}"/>
          </ac:cxnSpMkLst>
        </pc:cxnChg>
        <pc:cxnChg chg="add mod">
          <ac:chgData name="Jonathan Loo" userId="d2d72d48b56f45d8" providerId="LiveId" clId="{B816A1F6-97B7-4ACD-A812-B0A1120B03B6}" dt="2020-11-26T10:11:31.206" v="55825"/>
          <ac:cxnSpMkLst>
            <pc:docMk/>
            <pc:sldMk cId="3909504465" sldId="588"/>
            <ac:cxnSpMk id="193" creationId="{7A82BFD7-2F29-4C9F-A90C-409A176A783D}"/>
          </ac:cxnSpMkLst>
        </pc:cxnChg>
        <pc:cxnChg chg="add mod">
          <ac:chgData name="Jonathan Loo" userId="d2d72d48b56f45d8" providerId="LiveId" clId="{B816A1F6-97B7-4ACD-A812-B0A1120B03B6}" dt="2020-11-26T10:11:31.206" v="55825"/>
          <ac:cxnSpMkLst>
            <pc:docMk/>
            <pc:sldMk cId="3909504465" sldId="588"/>
            <ac:cxnSpMk id="196" creationId="{C7C802FF-D71C-4160-8DB2-CF921844BDF7}"/>
          </ac:cxnSpMkLst>
        </pc:cxnChg>
        <pc:cxnChg chg="add mod">
          <ac:chgData name="Jonathan Loo" userId="d2d72d48b56f45d8" providerId="LiveId" clId="{B816A1F6-97B7-4ACD-A812-B0A1120B03B6}" dt="2020-11-26T10:11:31.206" v="55825"/>
          <ac:cxnSpMkLst>
            <pc:docMk/>
            <pc:sldMk cId="3909504465" sldId="588"/>
            <ac:cxnSpMk id="197" creationId="{398D2420-2A86-48BF-ACDF-632720852318}"/>
          </ac:cxnSpMkLst>
        </pc:cxnChg>
        <pc:cxnChg chg="del mod">
          <ac:chgData name="Jonathan Loo" userId="d2d72d48b56f45d8" providerId="LiveId" clId="{B816A1F6-97B7-4ACD-A812-B0A1120B03B6}" dt="2020-11-26T10:11:30.211" v="55824" actId="478"/>
          <ac:cxnSpMkLst>
            <pc:docMk/>
            <pc:sldMk cId="3909504465" sldId="588"/>
            <ac:cxnSpMk id="198" creationId="{245936CC-A00E-4B6F-973E-F58A68A235EF}"/>
          </ac:cxnSpMkLst>
        </pc:cxnChg>
        <pc:cxnChg chg="del mod">
          <ac:chgData name="Jonathan Loo" userId="d2d72d48b56f45d8" providerId="LiveId" clId="{B816A1F6-97B7-4ACD-A812-B0A1120B03B6}" dt="2020-11-26T10:11:30.211" v="55824" actId="478"/>
          <ac:cxnSpMkLst>
            <pc:docMk/>
            <pc:sldMk cId="3909504465" sldId="588"/>
            <ac:cxnSpMk id="199" creationId="{1E5D5D3A-0B14-4528-8125-5EBE26C40104}"/>
          </ac:cxnSpMkLst>
        </pc:cxnChg>
        <pc:cxnChg chg="add mod">
          <ac:chgData name="Jonathan Loo" userId="d2d72d48b56f45d8" providerId="LiveId" clId="{B816A1F6-97B7-4ACD-A812-B0A1120B03B6}" dt="2020-11-26T10:11:31.206" v="55825"/>
          <ac:cxnSpMkLst>
            <pc:docMk/>
            <pc:sldMk cId="3909504465" sldId="588"/>
            <ac:cxnSpMk id="210" creationId="{C91DC2B3-C2AD-4AC2-A7C3-5F1211E39FB1}"/>
          </ac:cxnSpMkLst>
        </pc:cxnChg>
        <pc:cxnChg chg="del mod">
          <ac:chgData name="Jonathan Loo" userId="d2d72d48b56f45d8" providerId="LiveId" clId="{B816A1F6-97B7-4ACD-A812-B0A1120B03B6}" dt="2020-11-26T10:11:30.211" v="55824" actId="478"/>
          <ac:cxnSpMkLst>
            <pc:docMk/>
            <pc:sldMk cId="3909504465" sldId="588"/>
            <ac:cxnSpMk id="211" creationId="{14CD6B13-B64D-4E71-A26A-C8A00E2078BD}"/>
          </ac:cxnSpMkLst>
        </pc:cxnChg>
        <pc:cxnChg chg="del mod">
          <ac:chgData name="Jonathan Loo" userId="d2d72d48b56f45d8" providerId="LiveId" clId="{B816A1F6-97B7-4ACD-A812-B0A1120B03B6}" dt="2020-11-26T10:11:30.211" v="55824" actId="478"/>
          <ac:cxnSpMkLst>
            <pc:docMk/>
            <pc:sldMk cId="3909504465" sldId="588"/>
            <ac:cxnSpMk id="212" creationId="{DC16AF95-AF6C-40E3-8AA1-BA57A98751D8}"/>
          </ac:cxnSpMkLst>
        </pc:cxnChg>
        <pc:cxnChg chg="del mod">
          <ac:chgData name="Jonathan Loo" userId="d2d72d48b56f45d8" providerId="LiveId" clId="{B816A1F6-97B7-4ACD-A812-B0A1120B03B6}" dt="2020-11-26T10:11:30.211" v="55824" actId="478"/>
          <ac:cxnSpMkLst>
            <pc:docMk/>
            <pc:sldMk cId="3909504465" sldId="588"/>
            <ac:cxnSpMk id="213" creationId="{6B61DFBB-2647-4EFB-AFCE-9729F0954A75}"/>
          </ac:cxnSpMkLst>
        </pc:cxnChg>
        <pc:cxnChg chg="del mod">
          <ac:chgData name="Jonathan Loo" userId="d2d72d48b56f45d8" providerId="LiveId" clId="{B816A1F6-97B7-4ACD-A812-B0A1120B03B6}" dt="2020-11-26T10:11:30.211" v="55824" actId="478"/>
          <ac:cxnSpMkLst>
            <pc:docMk/>
            <pc:sldMk cId="3909504465" sldId="588"/>
            <ac:cxnSpMk id="214" creationId="{C3948A37-4C46-42BA-BC92-14A209443554}"/>
          </ac:cxnSpMkLst>
        </pc:cxnChg>
        <pc:cxnChg chg="add mod">
          <ac:chgData name="Jonathan Loo" userId="d2d72d48b56f45d8" providerId="LiveId" clId="{B816A1F6-97B7-4ACD-A812-B0A1120B03B6}" dt="2020-11-26T10:11:31.206" v="55825"/>
          <ac:cxnSpMkLst>
            <pc:docMk/>
            <pc:sldMk cId="3909504465" sldId="588"/>
            <ac:cxnSpMk id="215" creationId="{4CCA7CE8-6917-4637-9AFD-62BD1967A0E7}"/>
          </ac:cxnSpMkLst>
        </pc:cxnChg>
        <pc:cxnChg chg="add mod">
          <ac:chgData name="Jonathan Loo" userId="d2d72d48b56f45d8" providerId="LiveId" clId="{B816A1F6-97B7-4ACD-A812-B0A1120B03B6}" dt="2020-11-26T10:11:31.206" v="55825"/>
          <ac:cxnSpMkLst>
            <pc:docMk/>
            <pc:sldMk cId="3909504465" sldId="588"/>
            <ac:cxnSpMk id="216" creationId="{548A37BE-59B0-4B58-8671-2D2BB3C2A666}"/>
          </ac:cxnSpMkLst>
        </pc:cxnChg>
        <pc:cxnChg chg="add mod">
          <ac:chgData name="Jonathan Loo" userId="d2d72d48b56f45d8" providerId="LiveId" clId="{B816A1F6-97B7-4ACD-A812-B0A1120B03B6}" dt="2020-11-26T10:11:31.206" v="55825"/>
          <ac:cxnSpMkLst>
            <pc:docMk/>
            <pc:sldMk cId="3909504465" sldId="588"/>
            <ac:cxnSpMk id="217" creationId="{BBD20058-3D79-4BD1-9644-8A7FC293EDC6}"/>
          </ac:cxnSpMkLst>
        </pc:cxnChg>
        <pc:cxnChg chg="add mod">
          <ac:chgData name="Jonathan Loo" userId="d2d72d48b56f45d8" providerId="LiveId" clId="{B816A1F6-97B7-4ACD-A812-B0A1120B03B6}" dt="2020-11-26T10:11:31.206" v="55825"/>
          <ac:cxnSpMkLst>
            <pc:docMk/>
            <pc:sldMk cId="3909504465" sldId="588"/>
            <ac:cxnSpMk id="225" creationId="{637B564F-0510-494E-AA1D-8B0129A641CE}"/>
          </ac:cxnSpMkLst>
        </pc:cxnChg>
        <pc:cxnChg chg="add del mod">
          <ac:chgData name="Jonathan Loo" userId="d2d72d48b56f45d8" providerId="LiveId" clId="{B816A1F6-97B7-4ACD-A812-B0A1120B03B6}" dt="2020-11-26T10:48:44.476" v="57160" actId="478"/>
          <ac:cxnSpMkLst>
            <pc:docMk/>
            <pc:sldMk cId="3909504465" sldId="588"/>
            <ac:cxnSpMk id="230" creationId="{7A439060-9118-4982-8D9F-4D35575B5AF1}"/>
          </ac:cxnSpMkLst>
        </pc:cxnChg>
        <pc:cxnChg chg="add del mod">
          <ac:chgData name="Jonathan Loo" userId="d2d72d48b56f45d8" providerId="LiveId" clId="{B816A1F6-97B7-4ACD-A812-B0A1120B03B6}" dt="2020-11-26T10:19:15.397" v="56090" actId="478"/>
          <ac:cxnSpMkLst>
            <pc:docMk/>
            <pc:sldMk cId="3909504465" sldId="588"/>
            <ac:cxnSpMk id="231" creationId="{D31C71E9-8705-4B82-91CD-C52AC47EEB8B}"/>
          </ac:cxnSpMkLst>
        </pc:cxnChg>
        <pc:cxnChg chg="add mod">
          <ac:chgData name="Jonathan Loo" userId="d2d72d48b56f45d8" providerId="LiveId" clId="{B816A1F6-97B7-4ACD-A812-B0A1120B03B6}" dt="2020-11-26T10:11:31.206" v="55825"/>
          <ac:cxnSpMkLst>
            <pc:docMk/>
            <pc:sldMk cId="3909504465" sldId="588"/>
            <ac:cxnSpMk id="232" creationId="{34DB7E8E-97B2-41C8-B6F1-3BA642E4B3B4}"/>
          </ac:cxnSpMkLst>
        </pc:cxnChg>
        <pc:cxnChg chg="add del mod">
          <ac:chgData name="Jonathan Loo" userId="d2d72d48b56f45d8" providerId="LiveId" clId="{B816A1F6-97B7-4ACD-A812-B0A1120B03B6}" dt="2020-11-26T10:19:17.424" v="56092" actId="478"/>
          <ac:cxnSpMkLst>
            <pc:docMk/>
            <pc:sldMk cId="3909504465" sldId="588"/>
            <ac:cxnSpMk id="234" creationId="{142194C8-6B37-4B12-9DF1-68F29B1838EA}"/>
          </ac:cxnSpMkLst>
        </pc:cxnChg>
        <pc:cxnChg chg="add del mod">
          <ac:chgData name="Jonathan Loo" userId="d2d72d48b56f45d8" providerId="LiveId" clId="{B816A1F6-97B7-4ACD-A812-B0A1120B03B6}" dt="2020-11-26T10:19:15.961" v="56091" actId="478"/>
          <ac:cxnSpMkLst>
            <pc:docMk/>
            <pc:sldMk cId="3909504465" sldId="588"/>
            <ac:cxnSpMk id="236" creationId="{745F9821-F633-4F09-AD9C-88A8FB901BDB}"/>
          </ac:cxnSpMkLst>
        </pc:cxnChg>
        <pc:cxnChg chg="add mod">
          <ac:chgData name="Jonathan Loo" userId="d2d72d48b56f45d8" providerId="LiveId" clId="{B816A1F6-97B7-4ACD-A812-B0A1120B03B6}" dt="2020-11-26T10:19:18.811" v="56093"/>
          <ac:cxnSpMkLst>
            <pc:docMk/>
            <pc:sldMk cId="3909504465" sldId="588"/>
            <ac:cxnSpMk id="238" creationId="{3ECD43BC-BDBB-4974-816F-64360BD69C56}"/>
          </ac:cxnSpMkLst>
        </pc:cxnChg>
        <pc:cxnChg chg="add del mod">
          <ac:chgData name="Jonathan Loo" userId="d2d72d48b56f45d8" providerId="LiveId" clId="{B816A1F6-97B7-4ACD-A812-B0A1120B03B6}" dt="2020-11-26T10:23:26.855" v="56390" actId="478"/>
          <ac:cxnSpMkLst>
            <pc:docMk/>
            <pc:sldMk cId="3909504465" sldId="588"/>
            <ac:cxnSpMk id="240" creationId="{0B851AC0-B823-4C34-A459-F2729D3FA944}"/>
          </ac:cxnSpMkLst>
        </pc:cxnChg>
        <pc:cxnChg chg="add mod">
          <ac:chgData name="Jonathan Loo" userId="d2d72d48b56f45d8" providerId="LiveId" clId="{B816A1F6-97B7-4ACD-A812-B0A1120B03B6}" dt="2020-11-26T10:19:18.811" v="56093"/>
          <ac:cxnSpMkLst>
            <pc:docMk/>
            <pc:sldMk cId="3909504465" sldId="588"/>
            <ac:cxnSpMk id="242" creationId="{2D90794C-E962-40E6-B5DB-861ED70D5F19}"/>
          </ac:cxnSpMkLst>
        </pc:cxnChg>
        <pc:cxnChg chg="add mod">
          <ac:chgData name="Jonathan Loo" userId="d2d72d48b56f45d8" providerId="LiveId" clId="{B816A1F6-97B7-4ACD-A812-B0A1120B03B6}" dt="2020-11-26T10:23:27.642" v="56391"/>
          <ac:cxnSpMkLst>
            <pc:docMk/>
            <pc:sldMk cId="3909504465" sldId="588"/>
            <ac:cxnSpMk id="244" creationId="{5C02CD43-330D-4FF9-B481-53339C1C77C6}"/>
          </ac:cxnSpMkLst>
        </pc:cxnChg>
      </pc:sldChg>
      <pc:sldChg chg="addSp delSp modSp add mod ord">
        <pc:chgData name="Jonathan Loo" userId="d2d72d48b56f45d8" providerId="LiveId" clId="{B816A1F6-97B7-4ACD-A812-B0A1120B03B6}" dt="2020-11-26T10:48:38.698" v="57155"/>
        <pc:sldMkLst>
          <pc:docMk/>
          <pc:sldMk cId="2028917775" sldId="589"/>
        </pc:sldMkLst>
        <pc:spChg chg="add del mod">
          <ac:chgData name="Jonathan Loo" userId="d2d72d48b56f45d8" providerId="LiveId" clId="{B816A1F6-97B7-4ACD-A812-B0A1120B03B6}" dt="2020-11-26T08:19:00.923" v="55415" actId="478"/>
          <ac:spMkLst>
            <pc:docMk/>
            <pc:sldMk cId="2028917775" sldId="589"/>
            <ac:spMk id="66" creationId="{CE528225-BC72-451E-958D-01DEBFEDAEE2}"/>
          </ac:spMkLst>
        </pc:spChg>
        <pc:spChg chg="add del mod">
          <ac:chgData name="Jonathan Loo" userId="d2d72d48b56f45d8" providerId="LiveId" clId="{B816A1F6-97B7-4ACD-A812-B0A1120B03B6}" dt="2020-11-26T08:19:00.923" v="55415" actId="478"/>
          <ac:spMkLst>
            <pc:docMk/>
            <pc:sldMk cId="2028917775" sldId="589"/>
            <ac:spMk id="67" creationId="{D30C13B8-4448-410A-91E7-36D9AA84C879}"/>
          </ac:spMkLst>
        </pc:spChg>
        <pc:spChg chg="add del mod">
          <ac:chgData name="Jonathan Loo" userId="d2d72d48b56f45d8" providerId="LiveId" clId="{B816A1F6-97B7-4ACD-A812-B0A1120B03B6}" dt="2020-11-26T08:19:00.923" v="55415" actId="478"/>
          <ac:spMkLst>
            <pc:docMk/>
            <pc:sldMk cId="2028917775" sldId="589"/>
            <ac:spMk id="72" creationId="{8066758C-4B4D-4F1E-8063-26B1357D95BD}"/>
          </ac:spMkLst>
        </pc:spChg>
        <pc:spChg chg="add del mod">
          <ac:chgData name="Jonathan Loo" userId="d2d72d48b56f45d8" providerId="LiveId" clId="{B816A1F6-97B7-4ACD-A812-B0A1120B03B6}" dt="2020-11-26T08:19:00.923" v="55415" actId="478"/>
          <ac:spMkLst>
            <pc:docMk/>
            <pc:sldMk cId="2028917775" sldId="589"/>
            <ac:spMk id="77" creationId="{CA91911F-8AE3-49BC-96ED-184B36250EE5}"/>
          </ac:spMkLst>
        </pc:spChg>
        <pc:spChg chg="add del mod">
          <ac:chgData name="Jonathan Loo" userId="d2d72d48b56f45d8" providerId="LiveId" clId="{B816A1F6-97B7-4ACD-A812-B0A1120B03B6}" dt="2020-11-26T08:19:00.923" v="55415" actId="478"/>
          <ac:spMkLst>
            <pc:docMk/>
            <pc:sldMk cId="2028917775" sldId="589"/>
            <ac:spMk id="78" creationId="{13BE8488-E2D8-46B7-B430-896ADB047CCA}"/>
          </ac:spMkLst>
        </pc:spChg>
        <pc:spChg chg="add del mod">
          <ac:chgData name="Jonathan Loo" userId="d2d72d48b56f45d8" providerId="LiveId" clId="{B816A1F6-97B7-4ACD-A812-B0A1120B03B6}" dt="2020-11-26T08:19:00.923" v="55415" actId="478"/>
          <ac:spMkLst>
            <pc:docMk/>
            <pc:sldMk cId="2028917775" sldId="589"/>
            <ac:spMk id="79" creationId="{FD7CE9FE-B739-4C8C-A8CF-3D23732E067D}"/>
          </ac:spMkLst>
        </pc:spChg>
        <pc:spChg chg="add del mod">
          <ac:chgData name="Jonathan Loo" userId="d2d72d48b56f45d8" providerId="LiveId" clId="{B816A1F6-97B7-4ACD-A812-B0A1120B03B6}" dt="2020-11-26T08:19:00.923" v="55415" actId="478"/>
          <ac:spMkLst>
            <pc:docMk/>
            <pc:sldMk cId="2028917775" sldId="589"/>
            <ac:spMk id="80" creationId="{A46EE483-2A3C-4454-A849-78603FB13E97}"/>
          </ac:spMkLst>
        </pc:spChg>
        <pc:spChg chg="add del mod">
          <ac:chgData name="Jonathan Loo" userId="d2d72d48b56f45d8" providerId="LiveId" clId="{B816A1F6-97B7-4ACD-A812-B0A1120B03B6}" dt="2020-11-26T08:19:00.923" v="55415" actId="478"/>
          <ac:spMkLst>
            <pc:docMk/>
            <pc:sldMk cId="2028917775" sldId="589"/>
            <ac:spMk id="81" creationId="{3B2EC79C-63C2-4A39-B466-33E836BEC417}"/>
          </ac:spMkLst>
        </pc:spChg>
        <pc:spChg chg="add del mod">
          <ac:chgData name="Jonathan Loo" userId="d2d72d48b56f45d8" providerId="LiveId" clId="{B816A1F6-97B7-4ACD-A812-B0A1120B03B6}" dt="2020-11-26T08:19:00.923" v="55415" actId="478"/>
          <ac:spMkLst>
            <pc:docMk/>
            <pc:sldMk cId="2028917775" sldId="589"/>
            <ac:spMk id="82" creationId="{6F57C01A-4D9B-4DC9-847D-C71F8D3CDFAF}"/>
          </ac:spMkLst>
        </pc:spChg>
        <pc:spChg chg="add del mod">
          <ac:chgData name="Jonathan Loo" userId="d2d72d48b56f45d8" providerId="LiveId" clId="{B816A1F6-97B7-4ACD-A812-B0A1120B03B6}" dt="2020-11-26T08:19:00.923" v="55415" actId="478"/>
          <ac:spMkLst>
            <pc:docMk/>
            <pc:sldMk cId="2028917775" sldId="589"/>
            <ac:spMk id="83" creationId="{7C76DCF1-1F55-4BD1-9E58-5CC33DAC0165}"/>
          </ac:spMkLst>
        </pc:spChg>
        <pc:spChg chg="add del mod">
          <ac:chgData name="Jonathan Loo" userId="d2d72d48b56f45d8" providerId="LiveId" clId="{B816A1F6-97B7-4ACD-A812-B0A1120B03B6}" dt="2020-11-26T08:19:00.923" v="55415" actId="478"/>
          <ac:spMkLst>
            <pc:docMk/>
            <pc:sldMk cId="2028917775" sldId="589"/>
            <ac:spMk id="84" creationId="{4C326B7D-77AD-4630-8A2E-92E0119D57BA}"/>
          </ac:spMkLst>
        </pc:spChg>
        <pc:spChg chg="del">
          <ac:chgData name="Jonathan Loo" userId="d2d72d48b56f45d8" providerId="LiveId" clId="{B816A1F6-97B7-4ACD-A812-B0A1120B03B6}" dt="2020-11-26T08:18:45.131" v="55405" actId="478"/>
          <ac:spMkLst>
            <pc:docMk/>
            <pc:sldMk cId="2028917775" sldId="589"/>
            <ac:spMk id="117" creationId="{D4FE23D9-0847-4077-8904-48B17BF9CF27}"/>
          </ac:spMkLst>
        </pc:spChg>
        <pc:spChg chg="del">
          <ac:chgData name="Jonathan Loo" userId="d2d72d48b56f45d8" providerId="LiveId" clId="{B816A1F6-97B7-4ACD-A812-B0A1120B03B6}" dt="2020-11-26T08:18:45.131" v="55405" actId="478"/>
          <ac:spMkLst>
            <pc:docMk/>
            <pc:sldMk cId="2028917775" sldId="589"/>
            <ac:spMk id="118" creationId="{FDE56776-F30C-4C14-B06A-EF9EB49D45C1}"/>
          </ac:spMkLst>
        </pc:spChg>
        <pc:spChg chg="del">
          <ac:chgData name="Jonathan Loo" userId="d2d72d48b56f45d8" providerId="LiveId" clId="{B816A1F6-97B7-4ACD-A812-B0A1120B03B6}" dt="2020-11-26T08:18:45.131" v="55405" actId="478"/>
          <ac:spMkLst>
            <pc:docMk/>
            <pc:sldMk cId="2028917775" sldId="589"/>
            <ac:spMk id="134" creationId="{E1B6D084-5D3E-46EA-96F8-BD58A56FD34D}"/>
          </ac:spMkLst>
        </pc:spChg>
        <pc:spChg chg="add del mod">
          <ac:chgData name="Jonathan Loo" userId="d2d72d48b56f45d8" providerId="LiveId" clId="{B816A1F6-97B7-4ACD-A812-B0A1120B03B6}" dt="2020-11-26T08:19:00.923" v="55415" actId="478"/>
          <ac:spMkLst>
            <pc:docMk/>
            <pc:sldMk cId="2028917775" sldId="589"/>
            <ac:spMk id="137" creationId="{FF172DB0-ED63-481E-9064-C9E6D97664C5}"/>
          </ac:spMkLst>
        </pc:spChg>
        <pc:spChg chg="add mod">
          <ac:chgData name="Jonathan Loo" userId="d2d72d48b56f45d8" providerId="LiveId" clId="{B816A1F6-97B7-4ACD-A812-B0A1120B03B6}" dt="2020-11-26T08:19:02.825" v="55416"/>
          <ac:spMkLst>
            <pc:docMk/>
            <pc:sldMk cId="2028917775" sldId="589"/>
            <ac:spMk id="140" creationId="{B16CA41E-A9EF-4DDE-9481-C3AC38904F7F}"/>
          </ac:spMkLst>
        </pc:spChg>
        <pc:spChg chg="add mod">
          <ac:chgData name="Jonathan Loo" userId="d2d72d48b56f45d8" providerId="LiveId" clId="{B816A1F6-97B7-4ACD-A812-B0A1120B03B6}" dt="2020-11-26T08:19:02.825" v="55416"/>
          <ac:spMkLst>
            <pc:docMk/>
            <pc:sldMk cId="2028917775" sldId="589"/>
            <ac:spMk id="141" creationId="{9AE5FA45-CB4B-40B6-92E0-E058304FB4F8}"/>
          </ac:spMkLst>
        </pc:spChg>
        <pc:spChg chg="add mod">
          <ac:chgData name="Jonathan Loo" userId="d2d72d48b56f45d8" providerId="LiveId" clId="{B816A1F6-97B7-4ACD-A812-B0A1120B03B6}" dt="2020-11-26T08:19:02.825" v="55416"/>
          <ac:spMkLst>
            <pc:docMk/>
            <pc:sldMk cId="2028917775" sldId="589"/>
            <ac:spMk id="146" creationId="{F9C4FB80-4E08-446C-A485-89ED03E48537}"/>
          </ac:spMkLst>
        </pc:spChg>
        <pc:spChg chg="add mod">
          <ac:chgData name="Jonathan Loo" userId="d2d72d48b56f45d8" providerId="LiveId" clId="{B816A1F6-97B7-4ACD-A812-B0A1120B03B6}" dt="2020-11-26T08:19:02.825" v="55416"/>
          <ac:spMkLst>
            <pc:docMk/>
            <pc:sldMk cId="2028917775" sldId="589"/>
            <ac:spMk id="153" creationId="{57E26D5B-6ED9-4DD5-8439-3F6425593370}"/>
          </ac:spMkLst>
        </pc:spChg>
        <pc:spChg chg="add mod">
          <ac:chgData name="Jonathan Loo" userId="d2d72d48b56f45d8" providerId="LiveId" clId="{B816A1F6-97B7-4ACD-A812-B0A1120B03B6}" dt="2020-11-26T08:19:02.825" v="55416"/>
          <ac:spMkLst>
            <pc:docMk/>
            <pc:sldMk cId="2028917775" sldId="589"/>
            <ac:spMk id="154" creationId="{9216C9A0-83C9-4402-AC84-0EC2809F74EF}"/>
          </ac:spMkLst>
        </pc:spChg>
        <pc:spChg chg="add mod">
          <ac:chgData name="Jonathan Loo" userId="d2d72d48b56f45d8" providerId="LiveId" clId="{B816A1F6-97B7-4ACD-A812-B0A1120B03B6}" dt="2020-11-26T08:19:02.825" v="55416"/>
          <ac:spMkLst>
            <pc:docMk/>
            <pc:sldMk cId="2028917775" sldId="589"/>
            <ac:spMk id="155" creationId="{EE16D644-7BC5-4FBF-B205-D495FAA0551F}"/>
          </ac:spMkLst>
        </pc:spChg>
        <pc:spChg chg="add mod">
          <ac:chgData name="Jonathan Loo" userId="d2d72d48b56f45d8" providerId="LiveId" clId="{B816A1F6-97B7-4ACD-A812-B0A1120B03B6}" dt="2020-11-26T08:19:02.825" v="55416"/>
          <ac:spMkLst>
            <pc:docMk/>
            <pc:sldMk cId="2028917775" sldId="589"/>
            <ac:spMk id="156" creationId="{28B90175-59D4-4BCA-9A19-0782D4085C77}"/>
          </ac:spMkLst>
        </pc:spChg>
        <pc:spChg chg="del">
          <ac:chgData name="Jonathan Loo" userId="d2d72d48b56f45d8" providerId="LiveId" clId="{B816A1F6-97B7-4ACD-A812-B0A1120B03B6}" dt="2020-11-26T08:18:45.131" v="55405" actId="478"/>
          <ac:spMkLst>
            <pc:docMk/>
            <pc:sldMk cId="2028917775" sldId="589"/>
            <ac:spMk id="157" creationId="{1CD94322-B723-4D17-A0F3-9303E655A6A9}"/>
          </ac:spMkLst>
        </pc:spChg>
        <pc:spChg chg="del">
          <ac:chgData name="Jonathan Loo" userId="d2d72d48b56f45d8" providerId="LiveId" clId="{B816A1F6-97B7-4ACD-A812-B0A1120B03B6}" dt="2020-11-26T08:18:45.131" v="55405" actId="478"/>
          <ac:spMkLst>
            <pc:docMk/>
            <pc:sldMk cId="2028917775" sldId="589"/>
            <ac:spMk id="158" creationId="{C85DE242-631C-4274-B71E-848B4C555967}"/>
          </ac:spMkLst>
        </pc:spChg>
        <pc:spChg chg="del">
          <ac:chgData name="Jonathan Loo" userId="d2d72d48b56f45d8" providerId="LiveId" clId="{B816A1F6-97B7-4ACD-A812-B0A1120B03B6}" dt="2020-11-26T08:18:45.131" v="55405" actId="478"/>
          <ac:spMkLst>
            <pc:docMk/>
            <pc:sldMk cId="2028917775" sldId="589"/>
            <ac:spMk id="159" creationId="{97E6310C-04AE-4AAF-9643-0521460714BF}"/>
          </ac:spMkLst>
        </pc:spChg>
        <pc:spChg chg="del">
          <ac:chgData name="Jonathan Loo" userId="d2d72d48b56f45d8" providerId="LiveId" clId="{B816A1F6-97B7-4ACD-A812-B0A1120B03B6}" dt="2020-11-26T08:18:45.131" v="55405" actId="478"/>
          <ac:spMkLst>
            <pc:docMk/>
            <pc:sldMk cId="2028917775" sldId="589"/>
            <ac:spMk id="160" creationId="{29BF40CC-2B60-43D8-9F24-857C0F2F4992}"/>
          </ac:spMkLst>
        </pc:spChg>
        <pc:spChg chg="del">
          <ac:chgData name="Jonathan Loo" userId="d2d72d48b56f45d8" providerId="LiveId" clId="{B816A1F6-97B7-4ACD-A812-B0A1120B03B6}" dt="2020-11-26T08:18:45.131" v="55405" actId="478"/>
          <ac:spMkLst>
            <pc:docMk/>
            <pc:sldMk cId="2028917775" sldId="589"/>
            <ac:spMk id="161" creationId="{B271861B-73F0-4006-96CB-5B26257254E2}"/>
          </ac:spMkLst>
        </pc:spChg>
        <pc:spChg chg="del">
          <ac:chgData name="Jonathan Loo" userId="d2d72d48b56f45d8" providerId="LiveId" clId="{B816A1F6-97B7-4ACD-A812-B0A1120B03B6}" dt="2020-11-26T08:18:45.131" v="55405" actId="478"/>
          <ac:spMkLst>
            <pc:docMk/>
            <pc:sldMk cId="2028917775" sldId="589"/>
            <ac:spMk id="162" creationId="{1AC00019-7C19-4726-BDE1-D80D3DD4493A}"/>
          </ac:spMkLst>
        </pc:spChg>
        <pc:spChg chg="del">
          <ac:chgData name="Jonathan Loo" userId="d2d72d48b56f45d8" providerId="LiveId" clId="{B816A1F6-97B7-4ACD-A812-B0A1120B03B6}" dt="2020-11-26T08:18:45.131" v="55405" actId="478"/>
          <ac:spMkLst>
            <pc:docMk/>
            <pc:sldMk cId="2028917775" sldId="589"/>
            <ac:spMk id="163" creationId="{0C2665EF-E210-4FDA-8881-47554C3E1B3A}"/>
          </ac:spMkLst>
        </pc:spChg>
        <pc:spChg chg="del">
          <ac:chgData name="Jonathan Loo" userId="d2d72d48b56f45d8" providerId="LiveId" clId="{B816A1F6-97B7-4ACD-A812-B0A1120B03B6}" dt="2020-11-26T08:18:45.131" v="55405" actId="478"/>
          <ac:spMkLst>
            <pc:docMk/>
            <pc:sldMk cId="2028917775" sldId="589"/>
            <ac:spMk id="164" creationId="{91E27FE1-1072-4830-9D22-444632FB5F1A}"/>
          </ac:spMkLst>
        </pc:spChg>
        <pc:spChg chg="add mod">
          <ac:chgData name="Jonathan Loo" userId="d2d72d48b56f45d8" providerId="LiveId" clId="{B816A1F6-97B7-4ACD-A812-B0A1120B03B6}" dt="2020-11-26T08:19:02.825" v="55416"/>
          <ac:spMkLst>
            <pc:docMk/>
            <pc:sldMk cId="2028917775" sldId="589"/>
            <ac:spMk id="167" creationId="{A85B0BD7-0829-45E0-9D86-90219881C569}"/>
          </ac:spMkLst>
        </pc:spChg>
        <pc:spChg chg="add mod">
          <ac:chgData name="Jonathan Loo" userId="d2d72d48b56f45d8" providerId="LiveId" clId="{B816A1F6-97B7-4ACD-A812-B0A1120B03B6}" dt="2020-11-26T08:19:02.825" v="55416"/>
          <ac:spMkLst>
            <pc:docMk/>
            <pc:sldMk cId="2028917775" sldId="589"/>
            <ac:spMk id="168" creationId="{573ED336-E072-48BA-BEA1-F23A0345E985}"/>
          </ac:spMkLst>
        </pc:spChg>
        <pc:spChg chg="add mod">
          <ac:chgData name="Jonathan Loo" userId="d2d72d48b56f45d8" providerId="LiveId" clId="{B816A1F6-97B7-4ACD-A812-B0A1120B03B6}" dt="2020-11-26T08:19:02.825" v="55416"/>
          <ac:spMkLst>
            <pc:docMk/>
            <pc:sldMk cId="2028917775" sldId="589"/>
            <ac:spMk id="190" creationId="{2C633C21-9964-4FDA-B4EB-A8D8CBA2C0BD}"/>
          </ac:spMkLst>
        </pc:spChg>
        <pc:spChg chg="add mod">
          <ac:chgData name="Jonathan Loo" userId="d2d72d48b56f45d8" providerId="LiveId" clId="{B816A1F6-97B7-4ACD-A812-B0A1120B03B6}" dt="2020-11-26T08:19:02.825" v="55416"/>
          <ac:spMkLst>
            <pc:docMk/>
            <pc:sldMk cId="2028917775" sldId="589"/>
            <ac:spMk id="191" creationId="{0C075C60-3918-46F6-8DC8-CBF19F03FA94}"/>
          </ac:spMkLst>
        </pc:spChg>
        <pc:spChg chg="add mod">
          <ac:chgData name="Jonathan Loo" userId="d2d72d48b56f45d8" providerId="LiveId" clId="{B816A1F6-97B7-4ACD-A812-B0A1120B03B6}" dt="2020-11-26T08:19:02.825" v="55416"/>
          <ac:spMkLst>
            <pc:docMk/>
            <pc:sldMk cId="2028917775" sldId="589"/>
            <ac:spMk id="249" creationId="{179B1930-6BF8-4411-A3A1-6EAA83283B72}"/>
          </ac:spMkLst>
        </pc:spChg>
        <pc:grpChg chg="add mod">
          <ac:chgData name="Jonathan Loo" userId="d2d72d48b56f45d8" providerId="LiveId" clId="{B816A1F6-97B7-4ACD-A812-B0A1120B03B6}" dt="2020-11-26T10:48:38.698" v="57155"/>
          <ac:grpSpMkLst>
            <pc:docMk/>
            <pc:sldMk cId="2028917775" sldId="589"/>
            <ac:grpSpMk id="76" creationId="{BBE4A275-938E-42ED-AEC1-8A8B25AC47A7}"/>
          </ac:grpSpMkLst>
        </pc:grpChg>
        <pc:grpChg chg="add del mod">
          <ac:chgData name="Jonathan Loo" userId="d2d72d48b56f45d8" providerId="LiveId" clId="{B816A1F6-97B7-4ACD-A812-B0A1120B03B6}" dt="2020-11-26T08:19:00.923" v="55415" actId="478"/>
          <ac:grpSpMkLst>
            <pc:docMk/>
            <pc:sldMk cId="2028917775" sldId="589"/>
            <ac:grpSpMk id="126" creationId="{76195525-9B82-425B-AA9F-0D8B96F557F2}"/>
          </ac:grpSpMkLst>
        </pc:grpChg>
        <pc:grpChg chg="add del mod">
          <ac:chgData name="Jonathan Loo" userId="d2d72d48b56f45d8" providerId="LiveId" clId="{B816A1F6-97B7-4ACD-A812-B0A1120B03B6}" dt="2020-11-26T10:48:36.123" v="57151" actId="478"/>
          <ac:grpSpMkLst>
            <pc:docMk/>
            <pc:sldMk cId="2028917775" sldId="589"/>
            <ac:grpSpMk id="241" creationId="{2A508CAA-7905-4BF6-822A-CBD976B076C2}"/>
          </ac:grpSpMkLst>
        </pc:grpChg>
        <pc:grpChg chg="del">
          <ac:chgData name="Jonathan Loo" userId="d2d72d48b56f45d8" providerId="LiveId" clId="{B816A1F6-97B7-4ACD-A812-B0A1120B03B6}" dt="2020-11-26T08:18:45.131" v="55405" actId="478"/>
          <ac:grpSpMkLst>
            <pc:docMk/>
            <pc:sldMk cId="2028917775" sldId="589"/>
            <ac:grpSpMk id="270" creationId="{5C6E6D67-317E-4120-8491-8D908AB6FD83}"/>
          </ac:grpSpMkLst>
        </pc:grpChg>
        <pc:picChg chg="mod ord">
          <ac:chgData name="Jonathan Loo" userId="d2d72d48b56f45d8" providerId="LiveId" clId="{B816A1F6-97B7-4ACD-A812-B0A1120B03B6}" dt="2020-11-26T10:24:38.164" v="56582" actId="1076"/>
          <ac:picMkLst>
            <pc:docMk/>
            <pc:sldMk cId="2028917775" sldId="589"/>
            <ac:picMk id="3" creationId="{C352C412-6D86-4D31-AC8B-B4B84304CDA2}"/>
          </ac:picMkLst>
        </pc:picChg>
        <pc:picChg chg="del mod">
          <ac:chgData name="Jonathan Loo" userId="d2d72d48b56f45d8" providerId="LiveId" clId="{B816A1F6-97B7-4ACD-A812-B0A1120B03B6}" dt="2020-11-26T08:19:43.346" v="55514" actId="478"/>
          <ac:picMkLst>
            <pc:docMk/>
            <pc:sldMk cId="2028917775" sldId="589"/>
            <ac:picMk id="6" creationId="{52974F62-E2BE-4C1F-8BE1-EA4FF40DDF2B}"/>
          </ac:picMkLst>
        </pc:picChg>
        <pc:picChg chg="del mod ord">
          <ac:chgData name="Jonathan Loo" userId="d2d72d48b56f45d8" providerId="LiveId" clId="{B816A1F6-97B7-4ACD-A812-B0A1120B03B6}" dt="2020-11-26T08:19:55.312" v="55527" actId="478"/>
          <ac:picMkLst>
            <pc:docMk/>
            <pc:sldMk cId="2028917775" sldId="589"/>
            <ac:picMk id="8" creationId="{122AAA31-A99D-48FC-99FC-6FC7E5EF6A17}"/>
          </ac:picMkLst>
        </pc:picChg>
        <pc:picChg chg="del mod ord">
          <ac:chgData name="Jonathan Loo" userId="d2d72d48b56f45d8" providerId="LiveId" clId="{B816A1F6-97B7-4ACD-A812-B0A1120B03B6}" dt="2020-11-26T10:06:22.771" v="55683" actId="478"/>
          <ac:picMkLst>
            <pc:docMk/>
            <pc:sldMk cId="2028917775" sldId="589"/>
            <ac:picMk id="10" creationId="{6D5033EA-7E1E-4CA1-B5E2-69DB61E64CA7}"/>
          </ac:picMkLst>
        </pc:picChg>
        <pc:picChg chg="del">
          <ac:chgData name="Jonathan Loo" userId="d2d72d48b56f45d8" providerId="LiveId" clId="{B816A1F6-97B7-4ACD-A812-B0A1120B03B6}" dt="2020-11-26T08:18:45.131" v="55405" actId="478"/>
          <ac:picMkLst>
            <pc:docMk/>
            <pc:sldMk cId="2028917775" sldId="589"/>
            <ac:picMk id="12" creationId="{16D1F959-C0BF-475A-8D2F-D5A108A3B927}"/>
          </ac:picMkLst>
        </pc:picChg>
        <pc:picChg chg="add del mod ord">
          <ac:chgData name="Jonathan Loo" userId="d2d72d48b56f45d8" providerId="LiveId" clId="{B816A1F6-97B7-4ACD-A812-B0A1120B03B6}" dt="2020-11-26T08:20:56.713" v="55666"/>
          <ac:picMkLst>
            <pc:docMk/>
            <pc:sldMk cId="2028917775" sldId="589"/>
            <ac:picMk id="13" creationId="{181E9EE8-B4E0-42F7-A859-EEB49B0E954E}"/>
          </ac:picMkLst>
        </pc:picChg>
        <pc:picChg chg="del">
          <ac:chgData name="Jonathan Loo" userId="d2d72d48b56f45d8" providerId="LiveId" clId="{B816A1F6-97B7-4ACD-A812-B0A1120B03B6}" dt="2020-11-26T08:18:45.131" v="55405" actId="478"/>
          <ac:picMkLst>
            <pc:docMk/>
            <pc:sldMk cId="2028917775" sldId="589"/>
            <ac:picMk id="14" creationId="{C37EE315-DF0C-4629-9F4A-22C66EE2F018}"/>
          </ac:picMkLst>
        </pc:picChg>
        <pc:picChg chg="del">
          <ac:chgData name="Jonathan Loo" userId="d2d72d48b56f45d8" providerId="LiveId" clId="{B816A1F6-97B7-4ACD-A812-B0A1120B03B6}" dt="2020-11-26T08:18:45.131" v="55405" actId="478"/>
          <ac:picMkLst>
            <pc:docMk/>
            <pc:sldMk cId="2028917775" sldId="589"/>
            <ac:picMk id="16" creationId="{E110CF8E-18C6-4957-A87B-E66BC64E9BB4}"/>
          </ac:picMkLst>
        </pc:picChg>
        <pc:picChg chg="add del mod ord">
          <ac:chgData name="Jonathan Loo" userId="d2d72d48b56f45d8" providerId="LiveId" clId="{B816A1F6-97B7-4ACD-A812-B0A1120B03B6}" dt="2020-11-26T08:20:56.287" v="55644"/>
          <ac:picMkLst>
            <pc:docMk/>
            <pc:sldMk cId="2028917775" sldId="589"/>
            <ac:picMk id="17" creationId="{ACE610BD-63E7-44EA-8D38-31B16379CC1C}"/>
          </ac:picMkLst>
        </pc:picChg>
        <pc:picChg chg="del">
          <ac:chgData name="Jonathan Loo" userId="d2d72d48b56f45d8" providerId="LiveId" clId="{B816A1F6-97B7-4ACD-A812-B0A1120B03B6}" dt="2020-11-26T08:18:45.131" v="55405" actId="478"/>
          <ac:picMkLst>
            <pc:docMk/>
            <pc:sldMk cId="2028917775" sldId="589"/>
            <ac:picMk id="18" creationId="{9010C582-D56D-42F4-A2E7-F47F1358574D}"/>
          </ac:picMkLst>
        </pc:picChg>
        <pc:picChg chg="del">
          <ac:chgData name="Jonathan Loo" userId="d2d72d48b56f45d8" providerId="LiveId" clId="{B816A1F6-97B7-4ACD-A812-B0A1120B03B6}" dt="2020-11-26T08:18:45.131" v="55405" actId="478"/>
          <ac:picMkLst>
            <pc:docMk/>
            <pc:sldMk cId="2028917775" sldId="589"/>
            <ac:picMk id="20" creationId="{B4A34E8D-F0F4-4B21-9EF8-6798E96CC9D3}"/>
          </ac:picMkLst>
        </pc:picChg>
        <pc:picChg chg="del mod ord">
          <ac:chgData name="Jonathan Loo" userId="d2d72d48b56f45d8" providerId="LiveId" clId="{B816A1F6-97B7-4ACD-A812-B0A1120B03B6}" dt="2020-11-26T08:20:55.665" v="55622"/>
          <ac:picMkLst>
            <pc:docMk/>
            <pc:sldMk cId="2028917775" sldId="589"/>
            <ac:picMk id="21" creationId="{8679F699-F6DA-4BBA-A056-A5866CAF102A}"/>
          </ac:picMkLst>
        </pc:picChg>
        <pc:picChg chg="add del mod ord">
          <ac:chgData name="Jonathan Loo" userId="d2d72d48b56f45d8" providerId="LiveId" clId="{B816A1F6-97B7-4ACD-A812-B0A1120B03B6}" dt="2020-11-26T10:14:19.096" v="55974" actId="478"/>
          <ac:picMkLst>
            <pc:docMk/>
            <pc:sldMk cId="2028917775" sldId="589"/>
            <ac:picMk id="23" creationId="{C2DC3625-F957-4AEE-9E84-70A32A77C490}"/>
          </ac:picMkLst>
        </pc:picChg>
        <pc:picChg chg="del mod ord">
          <ac:chgData name="Jonathan Loo" userId="d2d72d48b56f45d8" providerId="LiveId" clId="{B816A1F6-97B7-4ACD-A812-B0A1120B03B6}" dt="2020-11-26T10:10:01.190" v="55742" actId="478"/>
          <ac:picMkLst>
            <pc:docMk/>
            <pc:sldMk cId="2028917775" sldId="589"/>
            <ac:picMk id="26" creationId="{5EB1819D-F033-4C38-AD3A-667255C110B2}"/>
          </ac:picMkLst>
        </pc:picChg>
        <pc:picChg chg="del">
          <ac:chgData name="Jonathan Loo" userId="d2d72d48b56f45d8" providerId="LiveId" clId="{B816A1F6-97B7-4ACD-A812-B0A1120B03B6}" dt="2020-11-26T08:18:45.131" v="55405" actId="478"/>
          <ac:picMkLst>
            <pc:docMk/>
            <pc:sldMk cId="2028917775" sldId="589"/>
            <ac:picMk id="27" creationId="{729CC829-A4B9-4C36-AA2C-F701F4A06A2A}"/>
          </ac:picMkLst>
        </pc:picChg>
        <pc:picChg chg="mod ord">
          <ac:chgData name="Jonathan Loo" userId="d2d72d48b56f45d8" providerId="LiveId" clId="{B816A1F6-97B7-4ACD-A812-B0A1120B03B6}" dt="2020-11-26T10:11:20.309" v="55823" actId="1035"/>
          <ac:picMkLst>
            <pc:docMk/>
            <pc:sldMk cId="2028917775" sldId="589"/>
            <ac:picMk id="29" creationId="{2CBA0CB2-F610-404F-92C1-EB388844D751}"/>
          </ac:picMkLst>
        </pc:picChg>
        <pc:picChg chg="del">
          <ac:chgData name="Jonathan Loo" userId="d2d72d48b56f45d8" providerId="LiveId" clId="{B816A1F6-97B7-4ACD-A812-B0A1120B03B6}" dt="2020-11-26T08:19:14.295" v="55492" actId="478"/>
          <ac:picMkLst>
            <pc:docMk/>
            <pc:sldMk cId="2028917775" sldId="589"/>
            <ac:picMk id="30" creationId="{653F5FF9-2F34-4E62-9D0D-3E724C9D2B68}"/>
          </ac:picMkLst>
        </pc:picChg>
        <pc:picChg chg="add del mod">
          <ac:chgData name="Jonathan Loo" userId="d2d72d48b56f45d8" providerId="LiveId" clId="{B816A1F6-97B7-4ACD-A812-B0A1120B03B6}" dt="2020-11-26T08:19:00.923" v="55415" actId="478"/>
          <ac:picMkLst>
            <pc:docMk/>
            <pc:sldMk cId="2028917775" sldId="589"/>
            <ac:picMk id="68" creationId="{4456A61E-E76C-4656-A010-5CB45B7A4820}"/>
          </ac:picMkLst>
        </pc:picChg>
        <pc:picChg chg="add del mod">
          <ac:chgData name="Jonathan Loo" userId="d2d72d48b56f45d8" providerId="LiveId" clId="{B816A1F6-97B7-4ACD-A812-B0A1120B03B6}" dt="2020-11-26T08:19:00.923" v="55415" actId="478"/>
          <ac:picMkLst>
            <pc:docMk/>
            <pc:sldMk cId="2028917775" sldId="589"/>
            <ac:picMk id="69" creationId="{1301C690-B3F7-4339-8A8C-A7565CC4C1B4}"/>
          </ac:picMkLst>
        </pc:picChg>
        <pc:picChg chg="add del mod">
          <ac:chgData name="Jonathan Loo" userId="d2d72d48b56f45d8" providerId="LiveId" clId="{B816A1F6-97B7-4ACD-A812-B0A1120B03B6}" dt="2020-11-26T08:19:00.923" v="55415" actId="478"/>
          <ac:picMkLst>
            <pc:docMk/>
            <pc:sldMk cId="2028917775" sldId="589"/>
            <ac:picMk id="70" creationId="{68E422D9-7168-4A03-9548-B1C012E22C0F}"/>
          </ac:picMkLst>
        </pc:picChg>
        <pc:picChg chg="add del mod">
          <ac:chgData name="Jonathan Loo" userId="d2d72d48b56f45d8" providerId="LiveId" clId="{B816A1F6-97B7-4ACD-A812-B0A1120B03B6}" dt="2020-11-26T08:19:00.923" v="55415" actId="478"/>
          <ac:picMkLst>
            <pc:docMk/>
            <pc:sldMk cId="2028917775" sldId="589"/>
            <ac:picMk id="71" creationId="{BEA37222-DC50-40B3-A56A-65DF16300310}"/>
          </ac:picMkLst>
        </pc:picChg>
        <pc:picChg chg="add del mod">
          <ac:chgData name="Jonathan Loo" userId="d2d72d48b56f45d8" providerId="LiveId" clId="{B816A1F6-97B7-4ACD-A812-B0A1120B03B6}" dt="2020-11-26T08:19:00.923" v="55415" actId="478"/>
          <ac:picMkLst>
            <pc:docMk/>
            <pc:sldMk cId="2028917775" sldId="589"/>
            <ac:picMk id="73" creationId="{ED47BC48-68C4-4DD7-8495-EC2E1329CE60}"/>
          </ac:picMkLst>
        </pc:picChg>
        <pc:picChg chg="add del mod">
          <ac:chgData name="Jonathan Loo" userId="d2d72d48b56f45d8" providerId="LiveId" clId="{B816A1F6-97B7-4ACD-A812-B0A1120B03B6}" dt="2020-11-26T08:19:00.923" v="55415" actId="478"/>
          <ac:picMkLst>
            <pc:docMk/>
            <pc:sldMk cId="2028917775" sldId="589"/>
            <ac:picMk id="74" creationId="{4BA474EF-A6D1-4DE9-815C-6DBD5D462C9D}"/>
          </ac:picMkLst>
        </pc:picChg>
        <pc:picChg chg="add del mod">
          <ac:chgData name="Jonathan Loo" userId="d2d72d48b56f45d8" providerId="LiveId" clId="{B816A1F6-97B7-4ACD-A812-B0A1120B03B6}" dt="2020-11-26T08:19:00.923" v="55415" actId="478"/>
          <ac:picMkLst>
            <pc:docMk/>
            <pc:sldMk cId="2028917775" sldId="589"/>
            <ac:picMk id="75" creationId="{285E6D12-0A3E-42FA-8C64-F13581BCA128}"/>
          </ac:picMkLst>
        </pc:picChg>
        <pc:picChg chg="add mod">
          <ac:chgData name="Jonathan Loo" userId="d2d72d48b56f45d8" providerId="LiveId" clId="{B816A1F6-97B7-4ACD-A812-B0A1120B03B6}" dt="2020-11-26T10:48:38.698" v="57155"/>
          <ac:picMkLst>
            <pc:docMk/>
            <pc:sldMk cId="2028917775" sldId="589"/>
            <ac:picMk id="75" creationId="{A3EBFCF8-8DAD-4284-A8D3-5BAD6D3855AB}"/>
          </ac:picMkLst>
        </pc:picChg>
        <pc:picChg chg="add del mod">
          <ac:chgData name="Jonathan Loo" userId="d2d72d48b56f45d8" providerId="LiveId" clId="{B816A1F6-97B7-4ACD-A812-B0A1120B03B6}" dt="2020-11-26T08:19:00.923" v="55415" actId="478"/>
          <ac:picMkLst>
            <pc:docMk/>
            <pc:sldMk cId="2028917775" sldId="589"/>
            <ac:picMk id="76" creationId="{B63FA5F4-68C0-449E-AAA3-FD6F79E64173}"/>
          </ac:picMkLst>
        </pc:picChg>
        <pc:picChg chg="mod">
          <ac:chgData name="Jonathan Loo" userId="d2d72d48b56f45d8" providerId="LiveId" clId="{B816A1F6-97B7-4ACD-A812-B0A1120B03B6}" dt="2020-11-26T10:48:38.698" v="57155"/>
          <ac:picMkLst>
            <pc:docMk/>
            <pc:sldMk cId="2028917775" sldId="589"/>
            <ac:picMk id="77" creationId="{CEEE61EA-BF54-4027-A10C-EEB679ABD59E}"/>
          </ac:picMkLst>
        </pc:picChg>
        <pc:picChg chg="mod">
          <ac:chgData name="Jonathan Loo" userId="d2d72d48b56f45d8" providerId="LiveId" clId="{B816A1F6-97B7-4ACD-A812-B0A1120B03B6}" dt="2020-11-26T10:48:38.698" v="57155"/>
          <ac:picMkLst>
            <pc:docMk/>
            <pc:sldMk cId="2028917775" sldId="589"/>
            <ac:picMk id="78" creationId="{D27828A1-800B-48E8-B4A0-AF96EEFC5B1C}"/>
          </ac:picMkLst>
        </pc:picChg>
        <pc:picChg chg="add mod">
          <ac:chgData name="Jonathan Loo" userId="d2d72d48b56f45d8" providerId="LiveId" clId="{B816A1F6-97B7-4ACD-A812-B0A1120B03B6}" dt="2020-11-26T10:48:38.698" v="57155"/>
          <ac:picMkLst>
            <pc:docMk/>
            <pc:sldMk cId="2028917775" sldId="589"/>
            <ac:picMk id="79" creationId="{EE9A2E71-4E3A-444C-9864-5C1FB3568CEB}"/>
          </ac:picMkLst>
        </pc:picChg>
        <pc:picChg chg="add mod">
          <ac:chgData name="Jonathan Loo" userId="d2d72d48b56f45d8" providerId="LiveId" clId="{B816A1F6-97B7-4ACD-A812-B0A1120B03B6}" dt="2020-11-26T10:48:38.698" v="57155"/>
          <ac:picMkLst>
            <pc:docMk/>
            <pc:sldMk cId="2028917775" sldId="589"/>
            <ac:picMk id="80" creationId="{B9607A6C-DE4F-4423-8474-D2220226E242}"/>
          </ac:picMkLst>
        </pc:picChg>
        <pc:picChg chg="del">
          <ac:chgData name="Jonathan Loo" userId="d2d72d48b56f45d8" providerId="LiveId" clId="{B816A1F6-97B7-4ACD-A812-B0A1120B03B6}" dt="2020-11-26T08:18:45.131" v="55405" actId="478"/>
          <ac:picMkLst>
            <pc:docMk/>
            <pc:sldMk cId="2028917775" sldId="589"/>
            <ac:picMk id="85" creationId="{5CA5E093-E11C-44B3-BA19-3E0C219C80D7}"/>
          </ac:picMkLst>
        </pc:picChg>
        <pc:picChg chg="add del mod">
          <ac:chgData name="Jonathan Loo" userId="d2d72d48b56f45d8" providerId="LiveId" clId="{B816A1F6-97B7-4ACD-A812-B0A1120B03B6}" dt="2020-11-26T08:19:00.923" v="55415" actId="478"/>
          <ac:picMkLst>
            <pc:docMk/>
            <pc:sldMk cId="2028917775" sldId="589"/>
            <ac:picMk id="86" creationId="{AAF4057C-BDAA-40C5-923B-BBD7E19084ED}"/>
          </ac:picMkLst>
        </pc:picChg>
        <pc:picChg chg="add del mod">
          <ac:chgData name="Jonathan Loo" userId="d2d72d48b56f45d8" providerId="LiveId" clId="{B816A1F6-97B7-4ACD-A812-B0A1120B03B6}" dt="2020-11-26T08:19:00.923" v="55415" actId="478"/>
          <ac:picMkLst>
            <pc:docMk/>
            <pc:sldMk cId="2028917775" sldId="589"/>
            <ac:picMk id="87" creationId="{3FA9C18C-EAE5-4024-8190-34DF049BF478}"/>
          </ac:picMkLst>
        </pc:picChg>
        <pc:picChg chg="add del mod">
          <ac:chgData name="Jonathan Loo" userId="d2d72d48b56f45d8" providerId="LiveId" clId="{B816A1F6-97B7-4ACD-A812-B0A1120B03B6}" dt="2020-11-26T08:19:00.923" v="55415" actId="478"/>
          <ac:picMkLst>
            <pc:docMk/>
            <pc:sldMk cId="2028917775" sldId="589"/>
            <ac:picMk id="109" creationId="{E4552DC7-2170-4683-AD19-5F82C0978B53}"/>
          </ac:picMkLst>
        </pc:picChg>
        <pc:picChg chg="add del mod">
          <ac:chgData name="Jonathan Loo" userId="d2d72d48b56f45d8" providerId="LiveId" clId="{B816A1F6-97B7-4ACD-A812-B0A1120B03B6}" dt="2020-11-26T08:19:00.923" v="55415" actId="478"/>
          <ac:picMkLst>
            <pc:docMk/>
            <pc:sldMk cId="2028917775" sldId="589"/>
            <ac:picMk id="110" creationId="{3818C6E8-35DE-4C58-B348-568557DCCC95}"/>
          </ac:picMkLst>
        </pc:picChg>
        <pc:picChg chg="add del mod">
          <ac:chgData name="Jonathan Loo" userId="d2d72d48b56f45d8" providerId="LiveId" clId="{B816A1F6-97B7-4ACD-A812-B0A1120B03B6}" dt="2020-11-26T08:19:00.923" v="55415" actId="478"/>
          <ac:picMkLst>
            <pc:docMk/>
            <pc:sldMk cId="2028917775" sldId="589"/>
            <ac:picMk id="113" creationId="{3D7A3506-7B79-4E5E-BEE9-0CFB37F72C15}"/>
          </ac:picMkLst>
        </pc:picChg>
        <pc:picChg chg="add del mod">
          <ac:chgData name="Jonathan Loo" userId="d2d72d48b56f45d8" providerId="LiveId" clId="{B816A1F6-97B7-4ACD-A812-B0A1120B03B6}" dt="2020-11-26T08:19:00.923" v="55415" actId="478"/>
          <ac:picMkLst>
            <pc:docMk/>
            <pc:sldMk cId="2028917775" sldId="589"/>
            <ac:picMk id="114" creationId="{E528D9A9-DE95-4C84-B9C0-9D42AE2C310B}"/>
          </ac:picMkLst>
        </pc:picChg>
        <pc:picChg chg="add del mod">
          <ac:chgData name="Jonathan Loo" userId="d2d72d48b56f45d8" providerId="LiveId" clId="{B816A1F6-97B7-4ACD-A812-B0A1120B03B6}" dt="2020-11-26T08:19:00.923" v="55415" actId="478"/>
          <ac:picMkLst>
            <pc:docMk/>
            <pc:sldMk cId="2028917775" sldId="589"/>
            <ac:picMk id="115" creationId="{78AB3E66-3993-4134-B28C-D39DF4B0C716}"/>
          </ac:picMkLst>
        </pc:picChg>
        <pc:picChg chg="add del mod">
          <ac:chgData name="Jonathan Loo" userId="d2d72d48b56f45d8" providerId="LiveId" clId="{B816A1F6-97B7-4ACD-A812-B0A1120B03B6}" dt="2020-11-26T08:19:00.923" v="55415" actId="478"/>
          <ac:picMkLst>
            <pc:docMk/>
            <pc:sldMk cId="2028917775" sldId="589"/>
            <ac:picMk id="116" creationId="{1C4015F8-A0D7-4294-A412-32A19C7F79D1}"/>
          </ac:picMkLst>
        </pc:picChg>
        <pc:picChg chg="add del mod">
          <ac:chgData name="Jonathan Loo" userId="d2d72d48b56f45d8" providerId="LiveId" clId="{B816A1F6-97B7-4ACD-A812-B0A1120B03B6}" dt="2020-11-26T08:19:00.923" v="55415" actId="478"/>
          <ac:picMkLst>
            <pc:docMk/>
            <pc:sldMk cId="2028917775" sldId="589"/>
            <ac:picMk id="119" creationId="{10DA95B7-A02C-4BE4-B55B-F0FF8BB388F9}"/>
          </ac:picMkLst>
        </pc:picChg>
        <pc:picChg chg="add del mod">
          <ac:chgData name="Jonathan Loo" userId="d2d72d48b56f45d8" providerId="LiveId" clId="{B816A1F6-97B7-4ACD-A812-B0A1120B03B6}" dt="2020-11-26T08:19:00.923" v="55415" actId="478"/>
          <ac:picMkLst>
            <pc:docMk/>
            <pc:sldMk cId="2028917775" sldId="589"/>
            <ac:picMk id="120" creationId="{D3BCE9A9-B458-4569-B2A2-002857E55AD1}"/>
          </ac:picMkLst>
        </pc:picChg>
        <pc:picChg chg="add del mod">
          <ac:chgData name="Jonathan Loo" userId="d2d72d48b56f45d8" providerId="LiveId" clId="{B816A1F6-97B7-4ACD-A812-B0A1120B03B6}" dt="2020-11-26T08:19:00.923" v="55415" actId="478"/>
          <ac:picMkLst>
            <pc:docMk/>
            <pc:sldMk cId="2028917775" sldId="589"/>
            <ac:picMk id="125" creationId="{D000303B-4890-40A5-B522-DF4700B555E1}"/>
          </ac:picMkLst>
        </pc:picChg>
        <pc:picChg chg="mod">
          <ac:chgData name="Jonathan Loo" userId="d2d72d48b56f45d8" providerId="LiveId" clId="{B816A1F6-97B7-4ACD-A812-B0A1120B03B6}" dt="2020-11-26T08:18:46.278" v="55406"/>
          <ac:picMkLst>
            <pc:docMk/>
            <pc:sldMk cId="2028917775" sldId="589"/>
            <ac:picMk id="127" creationId="{469DA3F2-B837-41CC-B303-277746F67841}"/>
          </ac:picMkLst>
        </pc:picChg>
        <pc:picChg chg="del">
          <ac:chgData name="Jonathan Loo" userId="d2d72d48b56f45d8" providerId="LiveId" clId="{B816A1F6-97B7-4ACD-A812-B0A1120B03B6}" dt="2020-11-26T08:18:45.131" v="55405" actId="478"/>
          <ac:picMkLst>
            <pc:docMk/>
            <pc:sldMk cId="2028917775" sldId="589"/>
            <ac:picMk id="128" creationId="{CC46CE39-2200-4BBA-9544-3FE10BF470CF}"/>
          </ac:picMkLst>
        </pc:picChg>
        <pc:picChg chg="mod">
          <ac:chgData name="Jonathan Loo" userId="d2d72d48b56f45d8" providerId="LiveId" clId="{B816A1F6-97B7-4ACD-A812-B0A1120B03B6}" dt="2020-11-26T08:18:46.278" v="55406"/>
          <ac:picMkLst>
            <pc:docMk/>
            <pc:sldMk cId="2028917775" sldId="589"/>
            <ac:picMk id="129" creationId="{36490B53-BDFD-4D4E-9310-DC9E8EF2291E}"/>
          </ac:picMkLst>
        </pc:picChg>
        <pc:picChg chg="del">
          <ac:chgData name="Jonathan Loo" userId="d2d72d48b56f45d8" providerId="LiveId" clId="{B816A1F6-97B7-4ACD-A812-B0A1120B03B6}" dt="2020-11-26T08:18:45.131" v="55405" actId="478"/>
          <ac:picMkLst>
            <pc:docMk/>
            <pc:sldMk cId="2028917775" sldId="589"/>
            <ac:picMk id="130" creationId="{CD7C3782-E78C-4A22-9B6C-BABA2FEC123F}"/>
          </ac:picMkLst>
        </pc:picChg>
        <pc:picChg chg="add del mod">
          <ac:chgData name="Jonathan Loo" userId="d2d72d48b56f45d8" providerId="LiveId" clId="{B816A1F6-97B7-4ACD-A812-B0A1120B03B6}" dt="2020-11-26T08:19:00.923" v="55415" actId="478"/>
          <ac:picMkLst>
            <pc:docMk/>
            <pc:sldMk cId="2028917775" sldId="589"/>
            <ac:picMk id="131" creationId="{57096C98-BDAC-48AB-B48A-3BEE40893283}"/>
          </ac:picMkLst>
        </pc:picChg>
        <pc:picChg chg="add del mod">
          <ac:chgData name="Jonathan Loo" userId="d2d72d48b56f45d8" providerId="LiveId" clId="{B816A1F6-97B7-4ACD-A812-B0A1120B03B6}" dt="2020-11-26T08:19:00.923" v="55415" actId="478"/>
          <ac:picMkLst>
            <pc:docMk/>
            <pc:sldMk cId="2028917775" sldId="589"/>
            <ac:picMk id="132" creationId="{919EA606-494A-487D-9912-4DBF00CDB78F}"/>
          </ac:picMkLst>
        </pc:picChg>
        <pc:picChg chg="add del mod">
          <ac:chgData name="Jonathan Loo" userId="d2d72d48b56f45d8" providerId="LiveId" clId="{B816A1F6-97B7-4ACD-A812-B0A1120B03B6}" dt="2020-11-26T08:19:00.923" v="55415" actId="478"/>
          <ac:picMkLst>
            <pc:docMk/>
            <pc:sldMk cId="2028917775" sldId="589"/>
            <ac:picMk id="133" creationId="{5677BC92-E22A-4900-9584-A0FDADFEC60C}"/>
          </ac:picMkLst>
        </pc:picChg>
        <pc:picChg chg="add del mod">
          <ac:chgData name="Jonathan Loo" userId="d2d72d48b56f45d8" providerId="LiveId" clId="{B816A1F6-97B7-4ACD-A812-B0A1120B03B6}" dt="2020-11-26T08:19:00.923" v="55415" actId="478"/>
          <ac:picMkLst>
            <pc:docMk/>
            <pc:sldMk cId="2028917775" sldId="589"/>
            <ac:picMk id="136" creationId="{CA313F58-B3BF-4D36-A77C-5D45C51AC5D1}"/>
          </ac:picMkLst>
        </pc:picChg>
        <pc:picChg chg="add del mod">
          <ac:chgData name="Jonathan Loo" userId="d2d72d48b56f45d8" providerId="LiveId" clId="{B816A1F6-97B7-4ACD-A812-B0A1120B03B6}" dt="2020-11-26T08:19:00.923" v="55415" actId="478"/>
          <ac:picMkLst>
            <pc:docMk/>
            <pc:sldMk cId="2028917775" sldId="589"/>
            <ac:picMk id="138" creationId="{5C0CE729-A155-40F8-B109-32277E519231}"/>
          </ac:picMkLst>
        </pc:picChg>
        <pc:picChg chg="add mod">
          <ac:chgData name="Jonathan Loo" userId="d2d72d48b56f45d8" providerId="LiveId" clId="{B816A1F6-97B7-4ACD-A812-B0A1120B03B6}" dt="2020-11-26T08:19:02.825" v="55416"/>
          <ac:picMkLst>
            <pc:docMk/>
            <pc:sldMk cId="2028917775" sldId="589"/>
            <ac:picMk id="142" creationId="{46903B3F-4093-4D2A-8080-9E0852AD2604}"/>
          </ac:picMkLst>
        </pc:picChg>
        <pc:picChg chg="add mod">
          <ac:chgData name="Jonathan Loo" userId="d2d72d48b56f45d8" providerId="LiveId" clId="{B816A1F6-97B7-4ACD-A812-B0A1120B03B6}" dt="2020-11-26T08:19:02.825" v="55416"/>
          <ac:picMkLst>
            <pc:docMk/>
            <pc:sldMk cId="2028917775" sldId="589"/>
            <ac:picMk id="143" creationId="{EE68708A-1618-4F8A-A50B-95027F42509A}"/>
          </ac:picMkLst>
        </pc:picChg>
        <pc:picChg chg="add mod">
          <ac:chgData name="Jonathan Loo" userId="d2d72d48b56f45d8" providerId="LiveId" clId="{B816A1F6-97B7-4ACD-A812-B0A1120B03B6}" dt="2020-11-26T08:19:02.825" v="55416"/>
          <ac:picMkLst>
            <pc:docMk/>
            <pc:sldMk cId="2028917775" sldId="589"/>
            <ac:picMk id="144" creationId="{333382F4-60DA-465F-B19D-904D2455A49F}"/>
          </ac:picMkLst>
        </pc:picChg>
        <pc:picChg chg="add mod">
          <ac:chgData name="Jonathan Loo" userId="d2d72d48b56f45d8" providerId="LiveId" clId="{B816A1F6-97B7-4ACD-A812-B0A1120B03B6}" dt="2020-11-26T08:19:02.825" v="55416"/>
          <ac:picMkLst>
            <pc:docMk/>
            <pc:sldMk cId="2028917775" sldId="589"/>
            <ac:picMk id="145" creationId="{74AFF559-F886-4373-AD50-5198CC52000F}"/>
          </ac:picMkLst>
        </pc:picChg>
        <pc:picChg chg="add mod">
          <ac:chgData name="Jonathan Loo" userId="d2d72d48b56f45d8" providerId="LiveId" clId="{B816A1F6-97B7-4ACD-A812-B0A1120B03B6}" dt="2020-11-26T10:10:53.911" v="55799" actId="1076"/>
          <ac:picMkLst>
            <pc:docMk/>
            <pc:sldMk cId="2028917775" sldId="589"/>
            <ac:picMk id="147" creationId="{6842CF51-A709-4EA5-85AF-609EE83C1A77}"/>
          </ac:picMkLst>
        </pc:picChg>
        <pc:picChg chg="del">
          <ac:chgData name="Jonathan Loo" userId="d2d72d48b56f45d8" providerId="LiveId" clId="{B816A1F6-97B7-4ACD-A812-B0A1120B03B6}" dt="2020-11-26T08:18:45.131" v="55405" actId="478"/>
          <ac:picMkLst>
            <pc:docMk/>
            <pc:sldMk cId="2028917775" sldId="589"/>
            <ac:picMk id="148" creationId="{593A5F66-FBCE-4A94-AB9B-2A1B8D91CE2C}"/>
          </ac:picMkLst>
        </pc:picChg>
        <pc:picChg chg="del">
          <ac:chgData name="Jonathan Loo" userId="d2d72d48b56f45d8" providerId="LiveId" clId="{B816A1F6-97B7-4ACD-A812-B0A1120B03B6}" dt="2020-11-26T08:18:45.131" v="55405" actId="478"/>
          <ac:picMkLst>
            <pc:docMk/>
            <pc:sldMk cId="2028917775" sldId="589"/>
            <ac:picMk id="149" creationId="{5DE5E5A5-6E06-40E2-B3FE-CEC742272607}"/>
          </ac:picMkLst>
        </pc:picChg>
        <pc:picChg chg="add mod">
          <ac:chgData name="Jonathan Loo" userId="d2d72d48b56f45d8" providerId="LiveId" clId="{B816A1F6-97B7-4ACD-A812-B0A1120B03B6}" dt="2020-11-26T08:19:02.825" v="55416"/>
          <ac:picMkLst>
            <pc:docMk/>
            <pc:sldMk cId="2028917775" sldId="589"/>
            <ac:picMk id="150" creationId="{1085FAC1-5C5C-4829-93A6-E0E6F724EE45}"/>
          </ac:picMkLst>
        </pc:picChg>
        <pc:picChg chg="add mod">
          <ac:chgData name="Jonathan Loo" userId="d2d72d48b56f45d8" providerId="LiveId" clId="{B816A1F6-97B7-4ACD-A812-B0A1120B03B6}" dt="2020-11-26T08:19:02.825" v="55416"/>
          <ac:picMkLst>
            <pc:docMk/>
            <pc:sldMk cId="2028917775" sldId="589"/>
            <ac:picMk id="151" creationId="{AEC5D550-B201-45D3-AB6F-80E945DEE8EE}"/>
          </ac:picMkLst>
        </pc:picChg>
        <pc:picChg chg="add mod">
          <ac:chgData name="Jonathan Loo" userId="d2d72d48b56f45d8" providerId="LiveId" clId="{B816A1F6-97B7-4ACD-A812-B0A1120B03B6}" dt="2020-11-26T08:19:02.825" v="55416"/>
          <ac:picMkLst>
            <pc:docMk/>
            <pc:sldMk cId="2028917775" sldId="589"/>
            <ac:picMk id="152" creationId="{298A6E44-ADEF-4596-95AA-36396D0E86B2}"/>
          </ac:picMkLst>
        </pc:picChg>
        <pc:picChg chg="del">
          <ac:chgData name="Jonathan Loo" userId="d2d72d48b56f45d8" providerId="LiveId" clId="{B816A1F6-97B7-4ACD-A812-B0A1120B03B6}" dt="2020-11-26T08:18:45.131" v="55405" actId="478"/>
          <ac:picMkLst>
            <pc:docMk/>
            <pc:sldMk cId="2028917775" sldId="589"/>
            <ac:picMk id="165" creationId="{EEA82240-3128-47B4-B6A1-2B35C0CBC2BE}"/>
          </ac:picMkLst>
        </pc:picChg>
        <pc:picChg chg="del">
          <ac:chgData name="Jonathan Loo" userId="d2d72d48b56f45d8" providerId="LiveId" clId="{B816A1F6-97B7-4ACD-A812-B0A1120B03B6}" dt="2020-11-26T08:18:45.131" v="55405" actId="478"/>
          <ac:picMkLst>
            <pc:docMk/>
            <pc:sldMk cId="2028917775" sldId="589"/>
            <ac:picMk id="166" creationId="{C249D594-1C2D-4DF3-ADBC-2ECBDE5ABA3A}"/>
          </ac:picMkLst>
        </pc:picChg>
        <pc:picChg chg="add mod">
          <ac:chgData name="Jonathan Loo" userId="d2d72d48b56f45d8" providerId="LiveId" clId="{B816A1F6-97B7-4ACD-A812-B0A1120B03B6}" dt="2020-11-26T08:19:02.825" v="55416"/>
          <ac:picMkLst>
            <pc:docMk/>
            <pc:sldMk cId="2028917775" sldId="589"/>
            <ac:picMk id="192" creationId="{3C5D58F2-3D26-4A77-8146-BBD5D1ECD133}"/>
          </ac:picMkLst>
        </pc:picChg>
        <pc:picChg chg="add mod">
          <ac:chgData name="Jonathan Loo" userId="d2d72d48b56f45d8" providerId="LiveId" clId="{B816A1F6-97B7-4ACD-A812-B0A1120B03B6}" dt="2020-11-26T08:19:02.825" v="55416"/>
          <ac:picMkLst>
            <pc:docMk/>
            <pc:sldMk cId="2028917775" sldId="589"/>
            <ac:picMk id="193" creationId="{CE4CDBF3-08EF-464E-A92F-72813B0E50F8}"/>
          </ac:picMkLst>
        </pc:picChg>
        <pc:picChg chg="del">
          <ac:chgData name="Jonathan Loo" userId="d2d72d48b56f45d8" providerId="LiveId" clId="{B816A1F6-97B7-4ACD-A812-B0A1120B03B6}" dt="2020-11-26T08:18:45.131" v="55405" actId="478"/>
          <ac:picMkLst>
            <pc:docMk/>
            <pc:sldMk cId="2028917775" sldId="589"/>
            <ac:picMk id="200" creationId="{82ADFDD6-156A-427B-B7F2-905DE6AA9DE5}"/>
          </ac:picMkLst>
        </pc:picChg>
        <pc:picChg chg="del">
          <ac:chgData name="Jonathan Loo" userId="d2d72d48b56f45d8" providerId="LiveId" clId="{B816A1F6-97B7-4ACD-A812-B0A1120B03B6}" dt="2020-11-26T08:18:45.131" v="55405" actId="478"/>
          <ac:picMkLst>
            <pc:docMk/>
            <pc:sldMk cId="2028917775" sldId="589"/>
            <ac:picMk id="201" creationId="{66DB1410-51E7-43E1-BC82-1C96963F5AC5}"/>
          </ac:picMkLst>
        </pc:picChg>
        <pc:picChg chg="del">
          <ac:chgData name="Jonathan Loo" userId="d2d72d48b56f45d8" providerId="LiveId" clId="{B816A1F6-97B7-4ACD-A812-B0A1120B03B6}" dt="2020-11-26T08:18:45.131" v="55405" actId="478"/>
          <ac:picMkLst>
            <pc:docMk/>
            <pc:sldMk cId="2028917775" sldId="589"/>
            <ac:picMk id="203" creationId="{93F2E22D-5B91-44D9-A4A8-9DAA41A220EF}"/>
          </ac:picMkLst>
        </pc:picChg>
        <pc:picChg chg="del">
          <ac:chgData name="Jonathan Loo" userId="d2d72d48b56f45d8" providerId="LiveId" clId="{B816A1F6-97B7-4ACD-A812-B0A1120B03B6}" dt="2020-11-26T08:18:45.131" v="55405" actId="478"/>
          <ac:picMkLst>
            <pc:docMk/>
            <pc:sldMk cId="2028917775" sldId="589"/>
            <ac:picMk id="204" creationId="{FE3E5014-F8AE-46D5-A2DE-E2697BA25B2A}"/>
          </ac:picMkLst>
        </pc:picChg>
        <pc:picChg chg="add mod">
          <ac:chgData name="Jonathan Loo" userId="d2d72d48b56f45d8" providerId="LiveId" clId="{B816A1F6-97B7-4ACD-A812-B0A1120B03B6}" dt="2020-11-26T08:19:02.825" v="55416"/>
          <ac:picMkLst>
            <pc:docMk/>
            <pc:sldMk cId="2028917775" sldId="589"/>
            <ac:picMk id="225" creationId="{82ECDE1F-C6FB-4C2A-A12B-ADDD201729C7}"/>
          </ac:picMkLst>
        </pc:picChg>
        <pc:picChg chg="add mod">
          <ac:chgData name="Jonathan Loo" userId="d2d72d48b56f45d8" providerId="LiveId" clId="{B816A1F6-97B7-4ACD-A812-B0A1120B03B6}" dt="2020-11-26T10:10:48.109" v="55798" actId="1076"/>
          <ac:picMkLst>
            <pc:docMk/>
            <pc:sldMk cId="2028917775" sldId="589"/>
            <ac:picMk id="226" creationId="{2B15FC0B-9D06-40E9-BAAF-3885C66F7710}"/>
          </ac:picMkLst>
        </pc:picChg>
        <pc:picChg chg="add mod">
          <ac:chgData name="Jonathan Loo" userId="d2d72d48b56f45d8" providerId="LiveId" clId="{B816A1F6-97B7-4ACD-A812-B0A1120B03B6}" dt="2020-11-26T08:19:02.825" v="55416"/>
          <ac:picMkLst>
            <pc:docMk/>
            <pc:sldMk cId="2028917775" sldId="589"/>
            <ac:picMk id="229" creationId="{9B4679C9-9192-4EC0-A975-9C53477635FE}"/>
          </ac:picMkLst>
        </pc:picChg>
        <pc:picChg chg="add mod">
          <ac:chgData name="Jonathan Loo" userId="d2d72d48b56f45d8" providerId="LiveId" clId="{B816A1F6-97B7-4ACD-A812-B0A1120B03B6}" dt="2020-11-26T08:19:02.825" v="55416"/>
          <ac:picMkLst>
            <pc:docMk/>
            <pc:sldMk cId="2028917775" sldId="589"/>
            <ac:picMk id="230" creationId="{9C1565A2-CC28-4A7F-9F05-61A711B87E2F}"/>
          </ac:picMkLst>
        </pc:picChg>
        <pc:picChg chg="add mod">
          <ac:chgData name="Jonathan Loo" userId="d2d72d48b56f45d8" providerId="LiveId" clId="{B816A1F6-97B7-4ACD-A812-B0A1120B03B6}" dt="2020-11-26T08:19:02.825" v="55416"/>
          <ac:picMkLst>
            <pc:docMk/>
            <pc:sldMk cId="2028917775" sldId="589"/>
            <ac:picMk id="231" creationId="{B00DBFA3-F139-493C-A466-B1814C223DDC}"/>
          </ac:picMkLst>
        </pc:picChg>
        <pc:picChg chg="add mod">
          <ac:chgData name="Jonathan Loo" userId="d2d72d48b56f45d8" providerId="LiveId" clId="{B816A1F6-97B7-4ACD-A812-B0A1120B03B6}" dt="2020-11-26T08:19:02.825" v="55416"/>
          <ac:picMkLst>
            <pc:docMk/>
            <pc:sldMk cId="2028917775" sldId="589"/>
            <ac:picMk id="232" creationId="{297DE488-96AA-4E75-BC60-0CB2E2B230FE}"/>
          </ac:picMkLst>
        </pc:picChg>
        <pc:picChg chg="del">
          <ac:chgData name="Jonathan Loo" userId="d2d72d48b56f45d8" providerId="LiveId" clId="{B816A1F6-97B7-4ACD-A812-B0A1120B03B6}" dt="2020-11-26T08:18:45.131" v="55405" actId="478"/>
          <ac:picMkLst>
            <pc:docMk/>
            <pc:sldMk cId="2028917775" sldId="589"/>
            <ac:picMk id="233" creationId="{B95EBC3C-3C7A-4E36-87CE-2B9EE96E74F7}"/>
          </ac:picMkLst>
        </pc:picChg>
        <pc:picChg chg="add mod">
          <ac:chgData name="Jonathan Loo" userId="d2d72d48b56f45d8" providerId="LiveId" clId="{B816A1F6-97B7-4ACD-A812-B0A1120B03B6}" dt="2020-11-26T08:19:02.825" v="55416"/>
          <ac:picMkLst>
            <pc:docMk/>
            <pc:sldMk cId="2028917775" sldId="589"/>
            <ac:picMk id="234" creationId="{99656A2F-162F-4368-A3F5-65883477E012}"/>
          </ac:picMkLst>
        </pc:picChg>
        <pc:picChg chg="add mod">
          <ac:chgData name="Jonathan Loo" userId="d2d72d48b56f45d8" providerId="LiveId" clId="{B816A1F6-97B7-4ACD-A812-B0A1120B03B6}" dt="2020-11-26T08:19:02.825" v="55416"/>
          <ac:picMkLst>
            <pc:docMk/>
            <pc:sldMk cId="2028917775" sldId="589"/>
            <ac:picMk id="235" creationId="{E75CA2FE-D4F9-4020-9B54-56F842F0D799}"/>
          </ac:picMkLst>
        </pc:picChg>
        <pc:picChg chg="add del mod">
          <ac:chgData name="Jonathan Loo" userId="d2d72d48b56f45d8" providerId="LiveId" clId="{B816A1F6-97B7-4ACD-A812-B0A1120B03B6}" dt="2020-11-26T10:48:35.588" v="57150" actId="478"/>
          <ac:picMkLst>
            <pc:docMk/>
            <pc:sldMk cId="2028917775" sldId="589"/>
            <ac:picMk id="240" creationId="{6087839A-42BE-4C80-A3B1-69D27710505A}"/>
          </ac:picMkLst>
        </pc:picChg>
        <pc:picChg chg="mod">
          <ac:chgData name="Jonathan Loo" userId="d2d72d48b56f45d8" providerId="LiveId" clId="{B816A1F6-97B7-4ACD-A812-B0A1120B03B6}" dt="2020-11-26T08:19:02.825" v="55416"/>
          <ac:picMkLst>
            <pc:docMk/>
            <pc:sldMk cId="2028917775" sldId="589"/>
            <ac:picMk id="242" creationId="{6AD05F5C-750B-4E42-B92C-242ECCE0AA86}"/>
          </ac:picMkLst>
        </pc:picChg>
        <pc:picChg chg="mod">
          <ac:chgData name="Jonathan Loo" userId="d2d72d48b56f45d8" providerId="LiveId" clId="{B816A1F6-97B7-4ACD-A812-B0A1120B03B6}" dt="2020-11-26T08:19:02.825" v="55416"/>
          <ac:picMkLst>
            <pc:docMk/>
            <pc:sldMk cId="2028917775" sldId="589"/>
            <ac:picMk id="243" creationId="{1D55DDC8-C388-4F30-A273-7564EC6AEDD6}"/>
          </ac:picMkLst>
        </pc:picChg>
        <pc:picChg chg="add del mod">
          <ac:chgData name="Jonathan Loo" userId="d2d72d48b56f45d8" providerId="LiveId" clId="{B816A1F6-97B7-4ACD-A812-B0A1120B03B6}" dt="2020-11-26T10:48:36.671" v="57152" actId="478"/>
          <ac:picMkLst>
            <pc:docMk/>
            <pc:sldMk cId="2028917775" sldId="589"/>
            <ac:picMk id="244" creationId="{DB0724C6-BD64-4CC0-801A-BF376C2E1B9F}"/>
          </ac:picMkLst>
        </pc:picChg>
        <pc:picChg chg="add del mod">
          <ac:chgData name="Jonathan Loo" userId="d2d72d48b56f45d8" providerId="LiveId" clId="{B816A1F6-97B7-4ACD-A812-B0A1120B03B6}" dt="2020-11-26T10:48:37.161" v="57153" actId="478"/>
          <ac:picMkLst>
            <pc:docMk/>
            <pc:sldMk cId="2028917775" sldId="589"/>
            <ac:picMk id="245" creationId="{E469CBC1-8D9E-4E53-9499-0E6ECE6F0ED0}"/>
          </ac:picMkLst>
        </pc:picChg>
        <pc:picChg chg="add mod">
          <ac:chgData name="Jonathan Loo" userId="d2d72d48b56f45d8" providerId="LiveId" clId="{B816A1F6-97B7-4ACD-A812-B0A1120B03B6}" dt="2020-11-26T08:19:02.825" v="55416"/>
          <ac:picMkLst>
            <pc:docMk/>
            <pc:sldMk cId="2028917775" sldId="589"/>
            <ac:picMk id="246" creationId="{1231EC21-DA11-4EB3-A8B8-2EB0C90AB7C7}"/>
          </ac:picMkLst>
        </pc:picChg>
        <pc:picChg chg="add mod">
          <ac:chgData name="Jonathan Loo" userId="d2d72d48b56f45d8" providerId="LiveId" clId="{B816A1F6-97B7-4ACD-A812-B0A1120B03B6}" dt="2020-11-26T08:19:02.825" v="55416"/>
          <ac:picMkLst>
            <pc:docMk/>
            <pc:sldMk cId="2028917775" sldId="589"/>
            <ac:picMk id="248" creationId="{A87E6468-FCA5-4671-9C00-C0477656833C}"/>
          </ac:picMkLst>
        </pc:picChg>
        <pc:picChg chg="add del mod">
          <ac:chgData name="Jonathan Loo" userId="d2d72d48b56f45d8" providerId="LiveId" clId="{B816A1F6-97B7-4ACD-A812-B0A1120B03B6}" dt="2020-11-26T10:09:46.653" v="55723" actId="478"/>
          <ac:picMkLst>
            <pc:docMk/>
            <pc:sldMk cId="2028917775" sldId="589"/>
            <ac:picMk id="250" creationId="{2E34682C-31A8-4847-BDD7-7276396D490C}"/>
          </ac:picMkLst>
        </pc:picChg>
        <pc:picChg chg="add del mod">
          <ac:chgData name="Jonathan Loo" userId="d2d72d48b56f45d8" providerId="LiveId" clId="{B816A1F6-97B7-4ACD-A812-B0A1120B03B6}" dt="2020-11-26T10:14:17.353" v="55973"/>
          <ac:picMkLst>
            <pc:docMk/>
            <pc:sldMk cId="2028917775" sldId="589"/>
            <ac:picMk id="255" creationId="{BB5BA605-91A6-4EBF-9088-2A1CB5FDFFA0}"/>
          </ac:picMkLst>
        </pc:picChg>
        <pc:picChg chg="del">
          <ac:chgData name="Jonathan Loo" userId="d2d72d48b56f45d8" providerId="LiveId" clId="{B816A1F6-97B7-4ACD-A812-B0A1120B03B6}" dt="2020-11-26T08:18:45.131" v="55405" actId="478"/>
          <ac:picMkLst>
            <pc:docMk/>
            <pc:sldMk cId="2028917775" sldId="589"/>
            <ac:picMk id="263" creationId="{F0428E8A-B3A4-462B-9A7C-A89EF23A76DF}"/>
          </ac:picMkLst>
        </pc:picChg>
        <pc:picChg chg="del">
          <ac:chgData name="Jonathan Loo" userId="d2d72d48b56f45d8" providerId="LiveId" clId="{B816A1F6-97B7-4ACD-A812-B0A1120B03B6}" dt="2020-11-26T08:18:45.131" v="55405" actId="478"/>
          <ac:picMkLst>
            <pc:docMk/>
            <pc:sldMk cId="2028917775" sldId="589"/>
            <ac:picMk id="265" creationId="{91BDEE3F-5FE3-4810-AE84-40D369F35FB5}"/>
          </ac:picMkLst>
        </pc:picChg>
        <pc:picChg chg="del">
          <ac:chgData name="Jonathan Loo" userId="d2d72d48b56f45d8" providerId="LiveId" clId="{B816A1F6-97B7-4ACD-A812-B0A1120B03B6}" dt="2020-11-26T08:18:45.131" v="55405" actId="478"/>
          <ac:picMkLst>
            <pc:docMk/>
            <pc:sldMk cId="2028917775" sldId="589"/>
            <ac:picMk id="269" creationId="{C88BFDE2-D5CE-4344-8933-3DC83F1B9570}"/>
          </ac:picMkLst>
        </pc:picChg>
        <pc:cxnChg chg="add mod">
          <ac:chgData name="Jonathan Loo" userId="d2d72d48b56f45d8" providerId="LiveId" clId="{B816A1F6-97B7-4ACD-A812-B0A1120B03B6}" dt="2020-11-26T10:48:38.698" v="57155"/>
          <ac:cxnSpMkLst>
            <pc:docMk/>
            <pc:sldMk cId="2028917775" sldId="589"/>
            <ac:cxnSpMk id="81" creationId="{175E5163-A151-4306-BE1D-2611D70C73BD}"/>
          </ac:cxnSpMkLst>
        </pc:cxnChg>
        <pc:cxnChg chg="add mod">
          <ac:chgData name="Jonathan Loo" userId="d2d72d48b56f45d8" providerId="LiveId" clId="{B816A1F6-97B7-4ACD-A812-B0A1120B03B6}" dt="2020-11-26T10:48:38.698" v="57155"/>
          <ac:cxnSpMkLst>
            <pc:docMk/>
            <pc:sldMk cId="2028917775" sldId="589"/>
            <ac:cxnSpMk id="82" creationId="{7887AE5D-A003-4839-86D5-D83F5135CFE7}"/>
          </ac:cxnSpMkLst>
        </pc:cxnChg>
        <pc:cxnChg chg="add mod">
          <ac:chgData name="Jonathan Loo" userId="d2d72d48b56f45d8" providerId="LiveId" clId="{B816A1F6-97B7-4ACD-A812-B0A1120B03B6}" dt="2020-11-26T10:48:38.698" v="57155"/>
          <ac:cxnSpMkLst>
            <pc:docMk/>
            <pc:sldMk cId="2028917775" sldId="589"/>
            <ac:cxnSpMk id="83" creationId="{253494C8-271D-4F6F-AF1F-E30CD75313D1}"/>
          </ac:cxnSpMkLst>
        </pc:cxnChg>
        <pc:cxnChg chg="add mod">
          <ac:chgData name="Jonathan Loo" userId="d2d72d48b56f45d8" providerId="LiveId" clId="{B816A1F6-97B7-4ACD-A812-B0A1120B03B6}" dt="2020-11-26T10:48:38.698" v="57155"/>
          <ac:cxnSpMkLst>
            <pc:docMk/>
            <pc:sldMk cId="2028917775" sldId="589"/>
            <ac:cxnSpMk id="84" creationId="{2E6B2B43-7D7A-4A8A-A8BD-D85ED3AB7E8D}"/>
          </ac:cxnSpMkLst>
        </pc:cxnChg>
        <pc:cxnChg chg="add del mod">
          <ac:chgData name="Jonathan Loo" userId="d2d72d48b56f45d8" providerId="LiveId" clId="{B816A1F6-97B7-4ACD-A812-B0A1120B03B6}" dt="2020-11-26T08:19:00.923" v="55415" actId="478"/>
          <ac:cxnSpMkLst>
            <pc:docMk/>
            <pc:sldMk cId="2028917775" sldId="589"/>
            <ac:cxnSpMk id="88" creationId="{5765C6B4-C89E-424B-A062-F71E22BC758A}"/>
          </ac:cxnSpMkLst>
        </pc:cxnChg>
        <pc:cxnChg chg="add del mod">
          <ac:chgData name="Jonathan Loo" userId="d2d72d48b56f45d8" providerId="LiveId" clId="{B816A1F6-97B7-4ACD-A812-B0A1120B03B6}" dt="2020-11-26T08:19:00.923" v="55415" actId="478"/>
          <ac:cxnSpMkLst>
            <pc:docMk/>
            <pc:sldMk cId="2028917775" sldId="589"/>
            <ac:cxnSpMk id="89" creationId="{9FBED9A2-50D5-4F4D-AF03-455B5B81DFC3}"/>
          </ac:cxnSpMkLst>
        </pc:cxnChg>
        <pc:cxnChg chg="add del mod">
          <ac:chgData name="Jonathan Loo" userId="d2d72d48b56f45d8" providerId="LiveId" clId="{B816A1F6-97B7-4ACD-A812-B0A1120B03B6}" dt="2020-11-26T08:19:00.923" v="55415" actId="478"/>
          <ac:cxnSpMkLst>
            <pc:docMk/>
            <pc:sldMk cId="2028917775" sldId="589"/>
            <ac:cxnSpMk id="90" creationId="{6E36312F-A04D-48E6-A0A5-CED91DFD1823}"/>
          </ac:cxnSpMkLst>
        </pc:cxnChg>
        <pc:cxnChg chg="add del mod">
          <ac:chgData name="Jonathan Loo" userId="d2d72d48b56f45d8" providerId="LiveId" clId="{B816A1F6-97B7-4ACD-A812-B0A1120B03B6}" dt="2020-11-26T08:19:00.923" v="55415" actId="478"/>
          <ac:cxnSpMkLst>
            <pc:docMk/>
            <pc:sldMk cId="2028917775" sldId="589"/>
            <ac:cxnSpMk id="91" creationId="{CA240FFD-64D1-4D3C-841C-8C9E3A816552}"/>
          </ac:cxnSpMkLst>
        </pc:cxnChg>
        <pc:cxnChg chg="add del mod">
          <ac:chgData name="Jonathan Loo" userId="d2d72d48b56f45d8" providerId="LiveId" clId="{B816A1F6-97B7-4ACD-A812-B0A1120B03B6}" dt="2020-11-26T08:19:00.923" v="55415" actId="478"/>
          <ac:cxnSpMkLst>
            <pc:docMk/>
            <pc:sldMk cId="2028917775" sldId="589"/>
            <ac:cxnSpMk id="92" creationId="{F256C97A-6A99-48F3-9357-4504DE763B3E}"/>
          </ac:cxnSpMkLst>
        </pc:cxnChg>
        <pc:cxnChg chg="add del mod">
          <ac:chgData name="Jonathan Loo" userId="d2d72d48b56f45d8" providerId="LiveId" clId="{B816A1F6-97B7-4ACD-A812-B0A1120B03B6}" dt="2020-11-26T08:19:00.923" v="55415" actId="478"/>
          <ac:cxnSpMkLst>
            <pc:docMk/>
            <pc:sldMk cId="2028917775" sldId="589"/>
            <ac:cxnSpMk id="93" creationId="{EAFF00BA-50ED-48A7-98C1-2B130A80B69A}"/>
          </ac:cxnSpMkLst>
        </pc:cxnChg>
        <pc:cxnChg chg="add del mod">
          <ac:chgData name="Jonathan Loo" userId="d2d72d48b56f45d8" providerId="LiveId" clId="{B816A1F6-97B7-4ACD-A812-B0A1120B03B6}" dt="2020-11-26T08:19:00.923" v="55415" actId="478"/>
          <ac:cxnSpMkLst>
            <pc:docMk/>
            <pc:sldMk cId="2028917775" sldId="589"/>
            <ac:cxnSpMk id="94" creationId="{8EC26B29-FAED-4AF1-9374-8BF7D88B9805}"/>
          </ac:cxnSpMkLst>
        </pc:cxnChg>
        <pc:cxnChg chg="add del mod">
          <ac:chgData name="Jonathan Loo" userId="d2d72d48b56f45d8" providerId="LiveId" clId="{B816A1F6-97B7-4ACD-A812-B0A1120B03B6}" dt="2020-11-26T08:19:00.923" v="55415" actId="478"/>
          <ac:cxnSpMkLst>
            <pc:docMk/>
            <pc:sldMk cId="2028917775" sldId="589"/>
            <ac:cxnSpMk id="95" creationId="{A940DC40-5ED3-4126-8D50-C2CCE9DC8018}"/>
          </ac:cxnSpMkLst>
        </pc:cxnChg>
        <pc:cxnChg chg="add del mod">
          <ac:chgData name="Jonathan Loo" userId="d2d72d48b56f45d8" providerId="LiveId" clId="{B816A1F6-97B7-4ACD-A812-B0A1120B03B6}" dt="2020-11-26T08:19:00.923" v="55415" actId="478"/>
          <ac:cxnSpMkLst>
            <pc:docMk/>
            <pc:sldMk cId="2028917775" sldId="589"/>
            <ac:cxnSpMk id="96" creationId="{5138DDA3-FE89-4BCD-AD7E-7C02DB235617}"/>
          </ac:cxnSpMkLst>
        </pc:cxnChg>
        <pc:cxnChg chg="add del mod">
          <ac:chgData name="Jonathan Loo" userId="d2d72d48b56f45d8" providerId="LiveId" clId="{B816A1F6-97B7-4ACD-A812-B0A1120B03B6}" dt="2020-11-26T08:19:00.923" v="55415" actId="478"/>
          <ac:cxnSpMkLst>
            <pc:docMk/>
            <pc:sldMk cId="2028917775" sldId="589"/>
            <ac:cxnSpMk id="97" creationId="{E981C359-15DB-4845-84A6-A6192FB4C23B}"/>
          </ac:cxnSpMkLst>
        </pc:cxnChg>
        <pc:cxnChg chg="add del mod">
          <ac:chgData name="Jonathan Loo" userId="d2d72d48b56f45d8" providerId="LiveId" clId="{B816A1F6-97B7-4ACD-A812-B0A1120B03B6}" dt="2020-11-26T08:19:00.923" v="55415" actId="478"/>
          <ac:cxnSpMkLst>
            <pc:docMk/>
            <pc:sldMk cId="2028917775" sldId="589"/>
            <ac:cxnSpMk id="98" creationId="{72C59AC0-8E16-4263-9EA7-784D4183DED9}"/>
          </ac:cxnSpMkLst>
        </pc:cxnChg>
        <pc:cxnChg chg="add del mod">
          <ac:chgData name="Jonathan Loo" userId="d2d72d48b56f45d8" providerId="LiveId" clId="{B816A1F6-97B7-4ACD-A812-B0A1120B03B6}" dt="2020-11-26T08:19:00.923" v="55415" actId="478"/>
          <ac:cxnSpMkLst>
            <pc:docMk/>
            <pc:sldMk cId="2028917775" sldId="589"/>
            <ac:cxnSpMk id="99" creationId="{706D7AB6-5651-47BA-83B0-255F5DAB2B46}"/>
          </ac:cxnSpMkLst>
        </pc:cxnChg>
        <pc:cxnChg chg="add del mod">
          <ac:chgData name="Jonathan Loo" userId="d2d72d48b56f45d8" providerId="LiveId" clId="{B816A1F6-97B7-4ACD-A812-B0A1120B03B6}" dt="2020-11-26T08:19:00.923" v="55415" actId="478"/>
          <ac:cxnSpMkLst>
            <pc:docMk/>
            <pc:sldMk cId="2028917775" sldId="589"/>
            <ac:cxnSpMk id="100" creationId="{DBE52151-14EA-4FA3-AA23-87DEB9E4F9D0}"/>
          </ac:cxnSpMkLst>
        </pc:cxnChg>
        <pc:cxnChg chg="add del mod">
          <ac:chgData name="Jonathan Loo" userId="d2d72d48b56f45d8" providerId="LiveId" clId="{B816A1F6-97B7-4ACD-A812-B0A1120B03B6}" dt="2020-11-26T08:19:00.923" v="55415" actId="478"/>
          <ac:cxnSpMkLst>
            <pc:docMk/>
            <pc:sldMk cId="2028917775" sldId="589"/>
            <ac:cxnSpMk id="101" creationId="{2FD14448-36FD-4C5E-9FA9-BF600D599592}"/>
          </ac:cxnSpMkLst>
        </pc:cxnChg>
        <pc:cxnChg chg="add del mod">
          <ac:chgData name="Jonathan Loo" userId="d2d72d48b56f45d8" providerId="LiveId" clId="{B816A1F6-97B7-4ACD-A812-B0A1120B03B6}" dt="2020-11-26T08:19:00.923" v="55415" actId="478"/>
          <ac:cxnSpMkLst>
            <pc:docMk/>
            <pc:sldMk cId="2028917775" sldId="589"/>
            <ac:cxnSpMk id="102" creationId="{E8AE0C54-0A01-4900-A831-30DCDA482E52}"/>
          </ac:cxnSpMkLst>
        </pc:cxnChg>
        <pc:cxnChg chg="add del mod">
          <ac:chgData name="Jonathan Loo" userId="d2d72d48b56f45d8" providerId="LiveId" clId="{B816A1F6-97B7-4ACD-A812-B0A1120B03B6}" dt="2020-11-26T08:19:00.923" v="55415" actId="478"/>
          <ac:cxnSpMkLst>
            <pc:docMk/>
            <pc:sldMk cId="2028917775" sldId="589"/>
            <ac:cxnSpMk id="103" creationId="{0496CA8E-692E-49EF-AD3C-E074A47DB8E5}"/>
          </ac:cxnSpMkLst>
        </pc:cxnChg>
        <pc:cxnChg chg="add del mod">
          <ac:chgData name="Jonathan Loo" userId="d2d72d48b56f45d8" providerId="LiveId" clId="{B816A1F6-97B7-4ACD-A812-B0A1120B03B6}" dt="2020-11-26T08:19:00.923" v="55415" actId="478"/>
          <ac:cxnSpMkLst>
            <pc:docMk/>
            <pc:sldMk cId="2028917775" sldId="589"/>
            <ac:cxnSpMk id="104" creationId="{BE16C04B-A1CD-4D99-8C50-26B4DD0356D6}"/>
          </ac:cxnSpMkLst>
        </pc:cxnChg>
        <pc:cxnChg chg="add del mod">
          <ac:chgData name="Jonathan Loo" userId="d2d72d48b56f45d8" providerId="LiveId" clId="{B816A1F6-97B7-4ACD-A812-B0A1120B03B6}" dt="2020-11-26T08:19:00.923" v="55415" actId="478"/>
          <ac:cxnSpMkLst>
            <pc:docMk/>
            <pc:sldMk cId="2028917775" sldId="589"/>
            <ac:cxnSpMk id="105" creationId="{F22CA17B-2D78-4EBF-8E22-06FFFE93457E}"/>
          </ac:cxnSpMkLst>
        </pc:cxnChg>
        <pc:cxnChg chg="add del mod">
          <ac:chgData name="Jonathan Loo" userId="d2d72d48b56f45d8" providerId="LiveId" clId="{B816A1F6-97B7-4ACD-A812-B0A1120B03B6}" dt="2020-11-26T08:19:00.923" v="55415" actId="478"/>
          <ac:cxnSpMkLst>
            <pc:docMk/>
            <pc:sldMk cId="2028917775" sldId="589"/>
            <ac:cxnSpMk id="106" creationId="{266737BE-93FC-47BF-89EF-1995DC640855}"/>
          </ac:cxnSpMkLst>
        </pc:cxnChg>
        <pc:cxnChg chg="add del mod">
          <ac:chgData name="Jonathan Loo" userId="d2d72d48b56f45d8" providerId="LiveId" clId="{B816A1F6-97B7-4ACD-A812-B0A1120B03B6}" dt="2020-11-26T08:19:00.923" v="55415" actId="478"/>
          <ac:cxnSpMkLst>
            <pc:docMk/>
            <pc:sldMk cId="2028917775" sldId="589"/>
            <ac:cxnSpMk id="107" creationId="{091A272B-7C93-4051-B3C7-EA3807F5A32F}"/>
          </ac:cxnSpMkLst>
        </pc:cxnChg>
        <pc:cxnChg chg="add del mod">
          <ac:chgData name="Jonathan Loo" userId="d2d72d48b56f45d8" providerId="LiveId" clId="{B816A1F6-97B7-4ACD-A812-B0A1120B03B6}" dt="2020-11-26T08:19:00.923" v="55415" actId="478"/>
          <ac:cxnSpMkLst>
            <pc:docMk/>
            <pc:sldMk cId="2028917775" sldId="589"/>
            <ac:cxnSpMk id="108" creationId="{11896A3A-BF2F-403A-85AA-188ECB39C762}"/>
          </ac:cxnSpMkLst>
        </pc:cxnChg>
        <pc:cxnChg chg="add del mod">
          <ac:chgData name="Jonathan Loo" userId="d2d72d48b56f45d8" providerId="LiveId" clId="{B816A1F6-97B7-4ACD-A812-B0A1120B03B6}" dt="2020-11-26T08:19:00.923" v="55415" actId="478"/>
          <ac:cxnSpMkLst>
            <pc:docMk/>
            <pc:sldMk cId="2028917775" sldId="589"/>
            <ac:cxnSpMk id="111" creationId="{36631E21-2054-4E27-98A0-056AF2E0FBDA}"/>
          </ac:cxnSpMkLst>
        </pc:cxnChg>
        <pc:cxnChg chg="add del mod">
          <ac:chgData name="Jonathan Loo" userId="d2d72d48b56f45d8" providerId="LiveId" clId="{B816A1F6-97B7-4ACD-A812-B0A1120B03B6}" dt="2020-11-26T08:19:00.923" v="55415" actId="478"/>
          <ac:cxnSpMkLst>
            <pc:docMk/>
            <pc:sldMk cId="2028917775" sldId="589"/>
            <ac:cxnSpMk id="112" creationId="{DEF49DD5-9357-41AE-BD0F-97398A763549}"/>
          </ac:cxnSpMkLst>
        </pc:cxnChg>
        <pc:cxnChg chg="add del mod">
          <ac:chgData name="Jonathan Loo" userId="d2d72d48b56f45d8" providerId="LiveId" clId="{B816A1F6-97B7-4ACD-A812-B0A1120B03B6}" dt="2020-11-26T08:19:00.923" v="55415" actId="478"/>
          <ac:cxnSpMkLst>
            <pc:docMk/>
            <pc:sldMk cId="2028917775" sldId="589"/>
            <ac:cxnSpMk id="121" creationId="{5D3475DE-A475-49D9-92BC-FEBDDEED5BED}"/>
          </ac:cxnSpMkLst>
        </pc:cxnChg>
        <pc:cxnChg chg="add del mod">
          <ac:chgData name="Jonathan Loo" userId="d2d72d48b56f45d8" providerId="LiveId" clId="{B816A1F6-97B7-4ACD-A812-B0A1120B03B6}" dt="2020-11-26T08:19:00.923" v="55415" actId="478"/>
          <ac:cxnSpMkLst>
            <pc:docMk/>
            <pc:sldMk cId="2028917775" sldId="589"/>
            <ac:cxnSpMk id="122" creationId="{1D043EDE-2976-4AA0-AED0-7B06A9F1E0C1}"/>
          </ac:cxnSpMkLst>
        </pc:cxnChg>
        <pc:cxnChg chg="add del mod">
          <ac:chgData name="Jonathan Loo" userId="d2d72d48b56f45d8" providerId="LiveId" clId="{B816A1F6-97B7-4ACD-A812-B0A1120B03B6}" dt="2020-11-26T08:19:00.923" v="55415" actId="478"/>
          <ac:cxnSpMkLst>
            <pc:docMk/>
            <pc:sldMk cId="2028917775" sldId="589"/>
            <ac:cxnSpMk id="123" creationId="{B34310CE-5933-446A-BE50-BAC95D1990CE}"/>
          </ac:cxnSpMkLst>
        </pc:cxnChg>
        <pc:cxnChg chg="add del mod">
          <ac:chgData name="Jonathan Loo" userId="d2d72d48b56f45d8" providerId="LiveId" clId="{B816A1F6-97B7-4ACD-A812-B0A1120B03B6}" dt="2020-11-26T08:19:00.923" v="55415" actId="478"/>
          <ac:cxnSpMkLst>
            <pc:docMk/>
            <pc:sldMk cId="2028917775" sldId="589"/>
            <ac:cxnSpMk id="124" creationId="{CC91D37B-3973-4688-A115-1448E752B0C0}"/>
          </ac:cxnSpMkLst>
        </pc:cxnChg>
        <pc:cxnChg chg="add del mod">
          <ac:chgData name="Jonathan Loo" userId="d2d72d48b56f45d8" providerId="LiveId" clId="{B816A1F6-97B7-4ACD-A812-B0A1120B03B6}" dt="2020-11-26T08:19:00.923" v="55415" actId="478"/>
          <ac:cxnSpMkLst>
            <pc:docMk/>
            <pc:sldMk cId="2028917775" sldId="589"/>
            <ac:cxnSpMk id="135" creationId="{DD678422-3055-4E89-9EFF-F9F7FB9B910A}"/>
          </ac:cxnSpMkLst>
        </pc:cxnChg>
        <pc:cxnChg chg="add del mod">
          <ac:chgData name="Jonathan Loo" userId="d2d72d48b56f45d8" providerId="LiveId" clId="{B816A1F6-97B7-4ACD-A812-B0A1120B03B6}" dt="2020-11-26T08:19:00.923" v="55415" actId="478"/>
          <ac:cxnSpMkLst>
            <pc:docMk/>
            <pc:sldMk cId="2028917775" sldId="589"/>
            <ac:cxnSpMk id="139" creationId="{F504B716-DB1C-4475-972E-D239C234FA6E}"/>
          </ac:cxnSpMkLst>
        </pc:cxnChg>
        <pc:cxnChg chg="del mod">
          <ac:chgData name="Jonathan Loo" userId="d2d72d48b56f45d8" providerId="LiveId" clId="{B816A1F6-97B7-4ACD-A812-B0A1120B03B6}" dt="2020-11-26T08:18:45.131" v="55405" actId="478"/>
          <ac:cxnSpMkLst>
            <pc:docMk/>
            <pc:sldMk cId="2028917775" sldId="589"/>
            <ac:cxnSpMk id="169" creationId="{D32A6D33-3537-4F8D-9DF4-78A659F50BCF}"/>
          </ac:cxnSpMkLst>
        </pc:cxnChg>
        <pc:cxnChg chg="del mod">
          <ac:chgData name="Jonathan Loo" userId="d2d72d48b56f45d8" providerId="LiveId" clId="{B816A1F6-97B7-4ACD-A812-B0A1120B03B6}" dt="2020-11-26T08:18:45.131" v="55405" actId="478"/>
          <ac:cxnSpMkLst>
            <pc:docMk/>
            <pc:sldMk cId="2028917775" sldId="589"/>
            <ac:cxnSpMk id="170" creationId="{F7B82739-0193-429A-847F-12B753083760}"/>
          </ac:cxnSpMkLst>
        </pc:cxnChg>
        <pc:cxnChg chg="del mod">
          <ac:chgData name="Jonathan Loo" userId="d2d72d48b56f45d8" providerId="LiveId" clId="{B816A1F6-97B7-4ACD-A812-B0A1120B03B6}" dt="2020-11-26T08:18:45.131" v="55405" actId="478"/>
          <ac:cxnSpMkLst>
            <pc:docMk/>
            <pc:sldMk cId="2028917775" sldId="589"/>
            <ac:cxnSpMk id="171" creationId="{4F379796-98F7-469E-A495-F98DAB7B5CA9}"/>
          </ac:cxnSpMkLst>
        </pc:cxnChg>
        <pc:cxnChg chg="del mod">
          <ac:chgData name="Jonathan Loo" userId="d2d72d48b56f45d8" providerId="LiveId" clId="{B816A1F6-97B7-4ACD-A812-B0A1120B03B6}" dt="2020-11-26T08:18:45.131" v="55405" actId="478"/>
          <ac:cxnSpMkLst>
            <pc:docMk/>
            <pc:sldMk cId="2028917775" sldId="589"/>
            <ac:cxnSpMk id="172" creationId="{B855B4D5-3560-4DEB-B9E5-BA9430799FEC}"/>
          </ac:cxnSpMkLst>
        </pc:cxnChg>
        <pc:cxnChg chg="del mod">
          <ac:chgData name="Jonathan Loo" userId="d2d72d48b56f45d8" providerId="LiveId" clId="{B816A1F6-97B7-4ACD-A812-B0A1120B03B6}" dt="2020-11-26T08:18:45.131" v="55405" actId="478"/>
          <ac:cxnSpMkLst>
            <pc:docMk/>
            <pc:sldMk cId="2028917775" sldId="589"/>
            <ac:cxnSpMk id="173" creationId="{3B43F1C1-1901-41AF-98DA-C424789B9BC7}"/>
          </ac:cxnSpMkLst>
        </pc:cxnChg>
        <pc:cxnChg chg="del mod">
          <ac:chgData name="Jonathan Loo" userId="d2d72d48b56f45d8" providerId="LiveId" clId="{B816A1F6-97B7-4ACD-A812-B0A1120B03B6}" dt="2020-11-26T08:18:45.131" v="55405" actId="478"/>
          <ac:cxnSpMkLst>
            <pc:docMk/>
            <pc:sldMk cId="2028917775" sldId="589"/>
            <ac:cxnSpMk id="174" creationId="{62DCE9E3-5079-4543-870B-342A83096683}"/>
          </ac:cxnSpMkLst>
        </pc:cxnChg>
        <pc:cxnChg chg="del mod">
          <ac:chgData name="Jonathan Loo" userId="d2d72d48b56f45d8" providerId="LiveId" clId="{B816A1F6-97B7-4ACD-A812-B0A1120B03B6}" dt="2020-11-26T08:18:45.131" v="55405" actId="478"/>
          <ac:cxnSpMkLst>
            <pc:docMk/>
            <pc:sldMk cId="2028917775" sldId="589"/>
            <ac:cxnSpMk id="175" creationId="{260E8BC2-2A33-4521-951D-FA20859492D2}"/>
          </ac:cxnSpMkLst>
        </pc:cxnChg>
        <pc:cxnChg chg="del mod">
          <ac:chgData name="Jonathan Loo" userId="d2d72d48b56f45d8" providerId="LiveId" clId="{B816A1F6-97B7-4ACD-A812-B0A1120B03B6}" dt="2020-11-26T08:18:45.131" v="55405" actId="478"/>
          <ac:cxnSpMkLst>
            <pc:docMk/>
            <pc:sldMk cId="2028917775" sldId="589"/>
            <ac:cxnSpMk id="176" creationId="{467FF5DC-7EA7-4EBA-BD83-22B8B54287DF}"/>
          </ac:cxnSpMkLst>
        </pc:cxnChg>
        <pc:cxnChg chg="del mod">
          <ac:chgData name="Jonathan Loo" userId="d2d72d48b56f45d8" providerId="LiveId" clId="{B816A1F6-97B7-4ACD-A812-B0A1120B03B6}" dt="2020-11-26T08:18:45.131" v="55405" actId="478"/>
          <ac:cxnSpMkLst>
            <pc:docMk/>
            <pc:sldMk cId="2028917775" sldId="589"/>
            <ac:cxnSpMk id="177" creationId="{BE1FC09D-86D9-44C5-A432-3C4F9778DAFC}"/>
          </ac:cxnSpMkLst>
        </pc:cxnChg>
        <pc:cxnChg chg="del mod">
          <ac:chgData name="Jonathan Loo" userId="d2d72d48b56f45d8" providerId="LiveId" clId="{B816A1F6-97B7-4ACD-A812-B0A1120B03B6}" dt="2020-11-26T08:18:45.131" v="55405" actId="478"/>
          <ac:cxnSpMkLst>
            <pc:docMk/>
            <pc:sldMk cId="2028917775" sldId="589"/>
            <ac:cxnSpMk id="178" creationId="{BCAE29C9-A31C-43ED-BE23-E17C344BE8F0}"/>
          </ac:cxnSpMkLst>
        </pc:cxnChg>
        <pc:cxnChg chg="del mod">
          <ac:chgData name="Jonathan Loo" userId="d2d72d48b56f45d8" providerId="LiveId" clId="{B816A1F6-97B7-4ACD-A812-B0A1120B03B6}" dt="2020-11-26T08:18:45.131" v="55405" actId="478"/>
          <ac:cxnSpMkLst>
            <pc:docMk/>
            <pc:sldMk cId="2028917775" sldId="589"/>
            <ac:cxnSpMk id="179" creationId="{8DE5CDB0-DBC4-4935-BC7E-454997B38AC1}"/>
          </ac:cxnSpMkLst>
        </pc:cxnChg>
        <pc:cxnChg chg="del mod">
          <ac:chgData name="Jonathan Loo" userId="d2d72d48b56f45d8" providerId="LiveId" clId="{B816A1F6-97B7-4ACD-A812-B0A1120B03B6}" dt="2020-11-26T08:18:45.131" v="55405" actId="478"/>
          <ac:cxnSpMkLst>
            <pc:docMk/>
            <pc:sldMk cId="2028917775" sldId="589"/>
            <ac:cxnSpMk id="180" creationId="{B24C8A15-3D1A-42D8-AF11-90D7ED558CFC}"/>
          </ac:cxnSpMkLst>
        </pc:cxnChg>
        <pc:cxnChg chg="del mod">
          <ac:chgData name="Jonathan Loo" userId="d2d72d48b56f45d8" providerId="LiveId" clId="{B816A1F6-97B7-4ACD-A812-B0A1120B03B6}" dt="2020-11-26T08:18:45.131" v="55405" actId="478"/>
          <ac:cxnSpMkLst>
            <pc:docMk/>
            <pc:sldMk cId="2028917775" sldId="589"/>
            <ac:cxnSpMk id="181" creationId="{D7FED0EF-A970-442B-A532-60BD69872F4A}"/>
          </ac:cxnSpMkLst>
        </pc:cxnChg>
        <pc:cxnChg chg="del mod">
          <ac:chgData name="Jonathan Loo" userId="d2d72d48b56f45d8" providerId="LiveId" clId="{B816A1F6-97B7-4ACD-A812-B0A1120B03B6}" dt="2020-11-26T08:18:45.131" v="55405" actId="478"/>
          <ac:cxnSpMkLst>
            <pc:docMk/>
            <pc:sldMk cId="2028917775" sldId="589"/>
            <ac:cxnSpMk id="182" creationId="{EB5316F3-ECD9-4211-9E77-B4D3D56C86A0}"/>
          </ac:cxnSpMkLst>
        </pc:cxnChg>
        <pc:cxnChg chg="del mod">
          <ac:chgData name="Jonathan Loo" userId="d2d72d48b56f45d8" providerId="LiveId" clId="{B816A1F6-97B7-4ACD-A812-B0A1120B03B6}" dt="2020-11-26T08:18:45.131" v="55405" actId="478"/>
          <ac:cxnSpMkLst>
            <pc:docMk/>
            <pc:sldMk cId="2028917775" sldId="589"/>
            <ac:cxnSpMk id="183" creationId="{2E81DD3A-5B7D-49DE-9CDD-B9406DFCB34D}"/>
          </ac:cxnSpMkLst>
        </pc:cxnChg>
        <pc:cxnChg chg="del mod">
          <ac:chgData name="Jonathan Loo" userId="d2d72d48b56f45d8" providerId="LiveId" clId="{B816A1F6-97B7-4ACD-A812-B0A1120B03B6}" dt="2020-11-26T08:18:45.131" v="55405" actId="478"/>
          <ac:cxnSpMkLst>
            <pc:docMk/>
            <pc:sldMk cId="2028917775" sldId="589"/>
            <ac:cxnSpMk id="184" creationId="{E175E23C-D5CB-4972-AD1F-0E659BCABD86}"/>
          </ac:cxnSpMkLst>
        </pc:cxnChg>
        <pc:cxnChg chg="del mod">
          <ac:chgData name="Jonathan Loo" userId="d2d72d48b56f45d8" providerId="LiveId" clId="{B816A1F6-97B7-4ACD-A812-B0A1120B03B6}" dt="2020-11-26T08:18:45.131" v="55405" actId="478"/>
          <ac:cxnSpMkLst>
            <pc:docMk/>
            <pc:sldMk cId="2028917775" sldId="589"/>
            <ac:cxnSpMk id="185" creationId="{341F7308-4BD1-4B5E-8C07-630FD950CA35}"/>
          </ac:cxnSpMkLst>
        </pc:cxnChg>
        <pc:cxnChg chg="del mod">
          <ac:chgData name="Jonathan Loo" userId="d2d72d48b56f45d8" providerId="LiveId" clId="{B816A1F6-97B7-4ACD-A812-B0A1120B03B6}" dt="2020-11-26T08:18:45.131" v="55405" actId="478"/>
          <ac:cxnSpMkLst>
            <pc:docMk/>
            <pc:sldMk cId="2028917775" sldId="589"/>
            <ac:cxnSpMk id="186" creationId="{C995DA02-8E8C-4C6A-B9E9-5863093E7193}"/>
          </ac:cxnSpMkLst>
        </pc:cxnChg>
        <pc:cxnChg chg="del mod">
          <ac:chgData name="Jonathan Loo" userId="d2d72d48b56f45d8" providerId="LiveId" clId="{B816A1F6-97B7-4ACD-A812-B0A1120B03B6}" dt="2020-11-26T08:18:45.131" v="55405" actId="478"/>
          <ac:cxnSpMkLst>
            <pc:docMk/>
            <pc:sldMk cId="2028917775" sldId="589"/>
            <ac:cxnSpMk id="187" creationId="{8AC8CD14-245E-46D7-BD5A-9B7C45979C0B}"/>
          </ac:cxnSpMkLst>
        </pc:cxnChg>
        <pc:cxnChg chg="del mod">
          <ac:chgData name="Jonathan Loo" userId="d2d72d48b56f45d8" providerId="LiveId" clId="{B816A1F6-97B7-4ACD-A812-B0A1120B03B6}" dt="2020-11-26T08:18:45.131" v="55405" actId="478"/>
          <ac:cxnSpMkLst>
            <pc:docMk/>
            <pc:sldMk cId="2028917775" sldId="589"/>
            <ac:cxnSpMk id="188" creationId="{FF384B74-6E6C-4DB8-B02F-B47889D03ABE}"/>
          </ac:cxnSpMkLst>
        </pc:cxnChg>
        <pc:cxnChg chg="del mod">
          <ac:chgData name="Jonathan Loo" userId="d2d72d48b56f45d8" providerId="LiveId" clId="{B816A1F6-97B7-4ACD-A812-B0A1120B03B6}" dt="2020-11-26T08:18:45.131" v="55405" actId="478"/>
          <ac:cxnSpMkLst>
            <pc:docMk/>
            <pc:sldMk cId="2028917775" sldId="589"/>
            <ac:cxnSpMk id="189" creationId="{5B32283D-4622-4B58-97FD-95F1FA4695BB}"/>
          </ac:cxnSpMkLst>
        </pc:cxnChg>
        <pc:cxnChg chg="add mod">
          <ac:chgData name="Jonathan Loo" userId="d2d72d48b56f45d8" providerId="LiveId" clId="{B816A1F6-97B7-4ACD-A812-B0A1120B03B6}" dt="2020-11-26T08:19:02.825" v="55416"/>
          <ac:cxnSpMkLst>
            <pc:docMk/>
            <pc:sldMk cId="2028917775" sldId="589"/>
            <ac:cxnSpMk id="194" creationId="{9AE4C954-B774-4518-87BD-4C1C1EBAE1AB}"/>
          </ac:cxnSpMkLst>
        </pc:cxnChg>
        <pc:cxnChg chg="add mod">
          <ac:chgData name="Jonathan Loo" userId="d2d72d48b56f45d8" providerId="LiveId" clId="{B816A1F6-97B7-4ACD-A812-B0A1120B03B6}" dt="2020-11-26T08:19:02.825" v="55416"/>
          <ac:cxnSpMkLst>
            <pc:docMk/>
            <pc:sldMk cId="2028917775" sldId="589"/>
            <ac:cxnSpMk id="195" creationId="{4613C071-6265-4276-812F-427F1C9E28A1}"/>
          </ac:cxnSpMkLst>
        </pc:cxnChg>
        <pc:cxnChg chg="add mod">
          <ac:chgData name="Jonathan Loo" userId="d2d72d48b56f45d8" providerId="LiveId" clId="{B816A1F6-97B7-4ACD-A812-B0A1120B03B6}" dt="2020-11-26T08:19:02.825" v="55416"/>
          <ac:cxnSpMkLst>
            <pc:docMk/>
            <pc:sldMk cId="2028917775" sldId="589"/>
            <ac:cxnSpMk id="196" creationId="{343BEE08-4E76-4841-9CD9-0314BC02EB11}"/>
          </ac:cxnSpMkLst>
        </pc:cxnChg>
        <pc:cxnChg chg="add mod">
          <ac:chgData name="Jonathan Loo" userId="d2d72d48b56f45d8" providerId="LiveId" clId="{B816A1F6-97B7-4ACD-A812-B0A1120B03B6}" dt="2020-11-26T08:19:02.825" v="55416"/>
          <ac:cxnSpMkLst>
            <pc:docMk/>
            <pc:sldMk cId="2028917775" sldId="589"/>
            <ac:cxnSpMk id="197" creationId="{173C94C7-E7BB-4848-8DDD-6C4B137E82F9}"/>
          </ac:cxnSpMkLst>
        </pc:cxnChg>
        <pc:cxnChg chg="del mod">
          <ac:chgData name="Jonathan Loo" userId="d2d72d48b56f45d8" providerId="LiveId" clId="{B816A1F6-97B7-4ACD-A812-B0A1120B03B6}" dt="2020-11-26T08:18:45.131" v="55405" actId="478"/>
          <ac:cxnSpMkLst>
            <pc:docMk/>
            <pc:sldMk cId="2028917775" sldId="589"/>
            <ac:cxnSpMk id="198" creationId="{245936CC-A00E-4B6F-973E-F58A68A235EF}"/>
          </ac:cxnSpMkLst>
        </pc:cxnChg>
        <pc:cxnChg chg="del mod">
          <ac:chgData name="Jonathan Loo" userId="d2d72d48b56f45d8" providerId="LiveId" clId="{B816A1F6-97B7-4ACD-A812-B0A1120B03B6}" dt="2020-11-26T08:18:45.131" v="55405" actId="478"/>
          <ac:cxnSpMkLst>
            <pc:docMk/>
            <pc:sldMk cId="2028917775" sldId="589"/>
            <ac:cxnSpMk id="199" creationId="{1E5D5D3A-0B14-4528-8125-5EBE26C40104}"/>
          </ac:cxnSpMkLst>
        </pc:cxnChg>
        <pc:cxnChg chg="add mod">
          <ac:chgData name="Jonathan Loo" userId="d2d72d48b56f45d8" providerId="LiveId" clId="{B816A1F6-97B7-4ACD-A812-B0A1120B03B6}" dt="2020-11-26T08:19:02.825" v="55416"/>
          <ac:cxnSpMkLst>
            <pc:docMk/>
            <pc:sldMk cId="2028917775" sldId="589"/>
            <ac:cxnSpMk id="202" creationId="{428AA18C-0470-4299-A1B7-C595A8F057F0}"/>
          </ac:cxnSpMkLst>
        </pc:cxnChg>
        <pc:cxnChg chg="add mod">
          <ac:chgData name="Jonathan Loo" userId="d2d72d48b56f45d8" providerId="LiveId" clId="{B816A1F6-97B7-4ACD-A812-B0A1120B03B6}" dt="2020-11-26T08:19:02.825" v="55416"/>
          <ac:cxnSpMkLst>
            <pc:docMk/>
            <pc:sldMk cId="2028917775" sldId="589"/>
            <ac:cxnSpMk id="205" creationId="{4C7BCA77-E7BE-4E0A-BD54-48E7EB7BE459}"/>
          </ac:cxnSpMkLst>
        </pc:cxnChg>
        <pc:cxnChg chg="add mod">
          <ac:chgData name="Jonathan Loo" userId="d2d72d48b56f45d8" providerId="LiveId" clId="{B816A1F6-97B7-4ACD-A812-B0A1120B03B6}" dt="2020-11-26T08:19:02.825" v="55416"/>
          <ac:cxnSpMkLst>
            <pc:docMk/>
            <pc:sldMk cId="2028917775" sldId="589"/>
            <ac:cxnSpMk id="206" creationId="{A8BC1537-5CE6-499E-ABDD-C586F0D770AD}"/>
          </ac:cxnSpMkLst>
        </pc:cxnChg>
        <pc:cxnChg chg="add mod">
          <ac:chgData name="Jonathan Loo" userId="d2d72d48b56f45d8" providerId="LiveId" clId="{B816A1F6-97B7-4ACD-A812-B0A1120B03B6}" dt="2020-11-26T08:19:02.825" v="55416"/>
          <ac:cxnSpMkLst>
            <pc:docMk/>
            <pc:sldMk cId="2028917775" sldId="589"/>
            <ac:cxnSpMk id="207" creationId="{F7CCEFF5-5EFE-4D67-9B9B-16C2EABE84A8}"/>
          </ac:cxnSpMkLst>
        </pc:cxnChg>
        <pc:cxnChg chg="add mod">
          <ac:chgData name="Jonathan Loo" userId="d2d72d48b56f45d8" providerId="LiveId" clId="{B816A1F6-97B7-4ACD-A812-B0A1120B03B6}" dt="2020-11-26T08:19:02.825" v="55416"/>
          <ac:cxnSpMkLst>
            <pc:docMk/>
            <pc:sldMk cId="2028917775" sldId="589"/>
            <ac:cxnSpMk id="208" creationId="{01F27344-6BB7-4CE0-9788-C428D8760B15}"/>
          </ac:cxnSpMkLst>
        </pc:cxnChg>
        <pc:cxnChg chg="add mod">
          <ac:chgData name="Jonathan Loo" userId="d2d72d48b56f45d8" providerId="LiveId" clId="{B816A1F6-97B7-4ACD-A812-B0A1120B03B6}" dt="2020-11-26T08:19:02.825" v="55416"/>
          <ac:cxnSpMkLst>
            <pc:docMk/>
            <pc:sldMk cId="2028917775" sldId="589"/>
            <ac:cxnSpMk id="209" creationId="{0B3C450C-91A5-4124-AB6A-48D707DF97CF}"/>
          </ac:cxnSpMkLst>
        </pc:cxnChg>
        <pc:cxnChg chg="add mod">
          <ac:chgData name="Jonathan Loo" userId="d2d72d48b56f45d8" providerId="LiveId" clId="{B816A1F6-97B7-4ACD-A812-B0A1120B03B6}" dt="2020-11-26T08:19:02.825" v="55416"/>
          <ac:cxnSpMkLst>
            <pc:docMk/>
            <pc:sldMk cId="2028917775" sldId="589"/>
            <ac:cxnSpMk id="210" creationId="{133A92BF-6838-4B8E-8C77-7BA0EEDA3FAA}"/>
          </ac:cxnSpMkLst>
        </pc:cxnChg>
        <pc:cxnChg chg="del mod">
          <ac:chgData name="Jonathan Loo" userId="d2d72d48b56f45d8" providerId="LiveId" clId="{B816A1F6-97B7-4ACD-A812-B0A1120B03B6}" dt="2020-11-26T08:18:45.131" v="55405" actId="478"/>
          <ac:cxnSpMkLst>
            <pc:docMk/>
            <pc:sldMk cId="2028917775" sldId="589"/>
            <ac:cxnSpMk id="211" creationId="{14CD6B13-B64D-4E71-A26A-C8A00E2078BD}"/>
          </ac:cxnSpMkLst>
        </pc:cxnChg>
        <pc:cxnChg chg="del mod">
          <ac:chgData name="Jonathan Loo" userId="d2d72d48b56f45d8" providerId="LiveId" clId="{B816A1F6-97B7-4ACD-A812-B0A1120B03B6}" dt="2020-11-26T08:18:45.131" v="55405" actId="478"/>
          <ac:cxnSpMkLst>
            <pc:docMk/>
            <pc:sldMk cId="2028917775" sldId="589"/>
            <ac:cxnSpMk id="212" creationId="{DC16AF95-AF6C-40E3-8AA1-BA57A98751D8}"/>
          </ac:cxnSpMkLst>
        </pc:cxnChg>
        <pc:cxnChg chg="del mod">
          <ac:chgData name="Jonathan Loo" userId="d2d72d48b56f45d8" providerId="LiveId" clId="{B816A1F6-97B7-4ACD-A812-B0A1120B03B6}" dt="2020-11-26T08:18:45.131" v="55405" actId="478"/>
          <ac:cxnSpMkLst>
            <pc:docMk/>
            <pc:sldMk cId="2028917775" sldId="589"/>
            <ac:cxnSpMk id="213" creationId="{6B61DFBB-2647-4EFB-AFCE-9729F0954A75}"/>
          </ac:cxnSpMkLst>
        </pc:cxnChg>
        <pc:cxnChg chg="del mod">
          <ac:chgData name="Jonathan Loo" userId="d2d72d48b56f45d8" providerId="LiveId" clId="{B816A1F6-97B7-4ACD-A812-B0A1120B03B6}" dt="2020-11-26T08:18:45.131" v="55405" actId="478"/>
          <ac:cxnSpMkLst>
            <pc:docMk/>
            <pc:sldMk cId="2028917775" sldId="589"/>
            <ac:cxnSpMk id="214" creationId="{C3948A37-4C46-42BA-BC92-14A209443554}"/>
          </ac:cxnSpMkLst>
        </pc:cxnChg>
        <pc:cxnChg chg="add mod">
          <ac:chgData name="Jonathan Loo" userId="d2d72d48b56f45d8" providerId="LiveId" clId="{B816A1F6-97B7-4ACD-A812-B0A1120B03B6}" dt="2020-11-26T08:19:02.825" v="55416"/>
          <ac:cxnSpMkLst>
            <pc:docMk/>
            <pc:sldMk cId="2028917775" sldId="589"/>
            <ac:cxnSpMk id="215" creationId="{808984C7-D63E-4F7D-9512-2CAF103481B2}"/>
          </ac:cxnSpMkLst>
        </pc:cxnChg>
        <pc:cxnChg chg="add mod">
          <ac:chgData name="Jonathan Loo" userId="d2d72d48b56f45d8" providerId="LiveId" clId="{B816A1F6-97B7-4ACD-A812-B0A1120B03B6}" dt="2020-11-26T08:19:02.825" v="55416"/>
          <ac:cxnSpMkLst>
            <pc:docMk/>
            <pc:sldMk cId="2028917775" sldId="589"/>
            <ac:cxnSpMk id="216" creationId="{6788780C-A89E-44AD-A8A3-2F05E057142F}"/>
          </ac:cxnSpMkLst>
        </pc:cxnChg>
        <pc:cxnChg chg="add mod">
          <ac:chgData name="Jonathan Loo" userId="d2d72d48b56f45d8" providerId="LiveId" clId="{B816A1F6-97B7-4ACD-A812-B0A1120B03B6}" dt="2020-11-26T08:19:02.825" v="55416"/>
          <ac:cxnSpMkLst>
            <pc:docMk/>
            <pc:sldMk cId="2028917775" sldId="589"/>
            <ac:cxnSpMk id="217" creationId="{EC37F44C-F6AD-4309-9E5E-6270681D9D46}"/>
          </ac:cxnSpMkLst>
        </pc:cxnChg>
        <pc:cxnChg chg="add mod">
          <ac:chgData name="Jonathan Loo" userId="d2d72d48b56f45d8" providerId="LiveId" clId="{B816A1F6-97B7-4ACD-A812-B0A1120B03B6}" dt="2020-11-26T08:19:02.825" v="55416"/>
          <ac:cxnSpMkLst>
            <pc:docMk/>
            <pc:sldMk cId="2028917775" sldId="589"/>
            <ac:cxnSpMk id="218" creationId="{9EF1E5C9-A39F-4E83-8B30-FD663F004CB6}"/>
          </ac:cxnSpMkLst>
        </pc:cxnChg>
        <pc:cxnChg chg="add mod">
          <ac:chgData name="Jonathan Loo" userId="d2d72d48b56f45d8" providerId="LiveId" clId="{B816A1F6-97B7-4ACD-A812-B0A1120B03B6}" dt="2020-11-26T08:19:02.825" v="55416"/>
          <ac:cxnSpMkLst>
            <pc:docMk/>
            <pc:sldMk cId="2028917775" sldId="589"/>
            <ac:cxnSpMk id="219" creationId="{72E25B25-6F94-4C8D-A842-CF7A8230D390}"/>
          </ac:cxnSpMkLst>
        </pc:cxnChg>
        <pc:cxnChg chg="add mod">
          <ac:chgData name="Jonathan Loo" userId="d2d72d48b56f45d8" providerId="LiveId" clId="{B816A1F6-97B7-4ACD-A812-B0A1120B03B6}" dt="2020-11-26T08:19:02.825" v="55416"/>
          <ac:cxnSpMkLst>
            <pc:docMk/>
            <pc:sldMk cId="2028917775" sldId="589"/>
            <ac:cxnSpMk id="220" creationId="{59A153D9-BB6F-4553-889B-EC5099C3C5F0}"/>
          </ac:cxnSpMkLst>
        </pc:cxnChg>
        <pc:cxnChg chg="add mod">
          <ac:chgData name="Jonathan Loo" userId="d2d72d48b56f45d8" providerId="LiveId" clId="{B816A1F6-97B7-4ACD-A812-B0A1120B03B6}" dt="2020-11-26T08:19:02.825" v="55416"/>
          <ac:cxnSpMkLst>
            <pc:docMk/>
            <pc:sldMk cId="2028917775" sldId="589"/>
            <ac:cxnSpMk id="221" creationId="{F7A86EA3-37AC-4DBE-BF3C-35902803F813}"/>
          </ac:cxnSpMkLst>
        </pc:cxnChg>
        <pc:cxnChg chg="add mod">
          <ac:chgData name="Jonathan Loo" userId="d2d72d48b56f45d8" providerId="LiveId" clId="{B816A1F6-97B7-4ACD-A812-B0A1120B03B6}" dt="2020-11-26T08:19:02.825" v="55416"/>
          <ac:cxnSpMkLst>
            <pc:docMk/>
            <pc:sldMk cId="2028917775" sldId="589"/>
            <ac:cxnSpMk id="222" creationId="{5903BC1B-0355-4690-80B7-1DD3A4B8451B}"/>
          </ac:cxnSpMkLst>
        </pc:cxnChg>
        <pc:cxnChg chg="add mod">
          <ac:chgData name="Jonathan Loo" userId="d2d72d48b56f45d8" providerId="LiveId" clId="{B816A1F6-97B7-4ACD-A812-B0A1120B03B6}" dt="2020-11-26T08:19:02.825" v="55416"/>
          <ac:cxnSpMkLst>
            <pc:docMk/>
            <pc:sldMk cId="2028917775" sldId="589"/>
            <ac:cxnSpMk id="223" creationId="{7954C9AC-A803-47A3-BE7C-179CA762B4DB}"/>
          </ac:cxnSpMkLst>
        </pc:cxnChg>
        <pc:cxnChg chg="add mod">
          <ac:chgData name="Jonathan Loo" userId="d2d72d48b56f45d8" providerId="LiveId" clId="{B816A1F6-97B7-4ACD-A812-B0A1120B03B6}" dt="2020-11-26T08:19:02.825" v="55416"/>
          <ac:cxnSpMkLst>
            <pc:docMk/>
            <pc:sldMk cId="2028917775" sldId="589"/>
            <ac:cxnSpMk id="224" creationId="{F1D5CFDE-F88A-4FBE-8E3F-D4F0E61D1CD5}"/>
          </ac:cxnSpMkLst>
        </pc:cxnChg>
        <pc:cxnChg chg="add mod">
          <ac:chgData name="Jonathan Loo" userId="d2d72d48b56f45d8" providerId="LiveId" clId="{B816A1F6-97B7-4ACD-A812-B0A1120B03B6}" dt="2020-11-26T08:19:02.825" v="55416"/>
          <ac:cxnSpMkLst>
            <pc:docMk/>
            <pc:sldMk cId="2028917775" sldId="589"/>
            <ac:cxnSpMk id="227" creationId="{BC9FD847-A314-4E00-B810-BB75708EBA73}"/>
          </ac:cxnSpMkLst>
        </pc:cxnChg>
        <pc:cxnChg chg="add mod">
          <ac:chgData name="Jonathan Loo" userId="d2d72d48b56f45d8" providerId="LiveId" clId="{B816A1F6-97B7-4ACD-A812-B0A1120B03B6}" dt="2020-11-26T08:19:02.825" v="55416"/>
          <ac:cxnSpMkLst>
            <pc:docMk/>
            <pc:sldMk cId="2028917775" sldId="589"/>
            <ac:cxnSpMk id="228" creationId="{E8304B58-938C-4525-A469-7B6C754A0E4E}"/>
          </ac:cxnSpMkLst>
        </pc:cxnChg>
        <pc:cxnChg chg="add mod">
          <ac:chgData name="Jonathan Loo" userId="d2d72d48b56f45d8" providerId="LiveId" clId="{B816A1F6-97B7-4ACD-A812-B0A1120B03B6}" dt="2020-11-26T08:19:02.825" v="55416"/>
          <ac:cxnSpMkLst>
            <pc:docMk/>
            <pc:sldMk cId="2028917775" sldId="589"/>
            <ac:cxnSpMk id="236" creationId="{7FCAF589-8B7E-47CB-932D-FA824D39DCB1}"/>
          </ac:cxnSpMkLst>
        </pc:cxnChg>
        <pc:cxnChg chg="add mod">
          <ac:chgData name="Jonathan Loo" userId="d2d72d48b56f45d8" providerId="LiveId" clId="{B816A1F6-97B7-4ACD-A812-B0A1120B03B6}" dt="2020-11-26T08:19:02.825" v="55416"/>
          <ac:cxnSpMkLst>
            <pc:docMk/>
            <pc:sldMk cId="2028917775" sldId="589"/>
            <ac:cxnSpMk id="237" creationId="{852B4578-C664-4364-8376-6FDA5F22CCB8}"/>
          </ac:cxnSpMkLst>
        </pc:cxnChg>
        <pc:cxnChg chg="add mod">
          <ac:chgData name="Jonathan Loo" userId="d2d72d48b56f45d8" providerId="LiveId" clId="{B816A1F6-97B7-4ACD-A812-B0A1120B03B6}" dt="2020-11-26T08:19:02.825" v="55416"/>
          <ac:cxnSpMkLst>
            <pc:docMk/>
            <pc:sldMk cId="2028917775" sldId="589"/>
            <ac:cxnSpMk id="238" creationId="{E51F37EE-DCEE-4DD9-A948-158FD6D80EBE}"/>
          </ac:cxnSpMkLst>
        </pc:cxnChg>
        <pc:cxnChg chg="add mod">
          <ac:chgData name="Jonathan Loo" userId="d2d72d48b56f45d8" providerId="LiveId" clId="{B816A1F6-97B7-4ACD-A812-B0A1120B03B6}" dt="2020-11-26T08:19:02.825" v="55416"/>
          <ac:cxnSpMkLst>
            <pc:docMk/>
            <pc:sldMk cId="2028917775" sldId="589"/>
            <ac:cxnSpMk id="239" creationId="{24FDEC07-95DE-46FF-815C-325103CE74CA}"/>
          </ac:cxnSpMkLst>
        </pc:cxnChg>
        <pc:cxnChg chg="add mod">
          <ac:chgData name="Jonathan Loo" userId="d2d72d48b56f45d8" providerId="LiveId" clId="{B816A1F6-97B7-4ACD-A812-B0A1120B03B6}" dt="2020-11-26T10:10:13.619" v="55786" actId="1036"/>
          <ac:cxnSpMkLst>
            <pc:docMk/>
            <pc:sldMk cId="2028917775" sldId="589"/>
            <ac:cxnSpMk id="247" creationId="{29E4AE73-8558-4522-8125-089B804ABF1B}"/>
          </ac:cxnSpMkLst>
        </pc:cxnChg>
        <pc:cxnChg chg="add del mod">
          <ac:chgData name="Jonathan Loo" userId="d2d72d48b56f45d8" providerId="LiveId" clId="{B816A1F6-97B7-4ACD-A812-B0A1120B03B6}" dt="2020-11-26T10:07:52.973" v="55702" actId="478"/>
          <ac:cxnSpMkLst>
            <pc:docMk/>
            <pc:sldMk cId="2028917775" sldId="589"/>
            <ac:cxnSpMk id="251" creationId="{A60CC06F-8A73-4459-B318-173D0339E42E}"/>
          </ac:cxnSpMkLst>
        </pc:cxnChg>
        <pc:cxnChg chg="add del mod">
          <ac:chgData name="Jonathan Loo" userId="d2d72d48b56f45d8" providerId="LiveId" clId="{B816A1F6-97B7-4ACD-A812-B0A1120B03B6}" dt="2020-11-26T10:48:37.829" v="57154" actId="478"/>
          <ac:cxnSpMkLst>
            <pc:docMk/>
            <pc:sldMk cId="2028917775" sldId="589"/>
            <ac:cxnSpMk id="252" creationId="{F35BFE10-88A3-4F9A-8991-D56317FFC105}"/>
          </ac:cxnSpMkLst>
        </pc:cxnChg>
        <pc:cxnChg chg="add mod">
          <ac:chgData name="Jonathan Loo" userId="d2d72d48b56f45d8" providerId="LiveId" clId="{B816A1F6-97B7-4ACD-A812-B0A1120B03B6}" dt="2020-11-26T10:11:17.334" v="55814" actId="1035"/>
          <ac:cxnSpMkLst>
            <pc:docMk/>
            <pc:sldMk cId="2028917775" sldId="589"/>
            <ac:cxnSpMk id="253" creationId="{48DF18F0-1B5E-4057-B9B5-F4E33DD95062}"/>
          </ac:cxnSpMkLst>
        </pc:cxnChg>
        <pc:cxnChg chg="add mod">
          <ac:chgData name="Jonathan Loo" userId="d2d72d48b56f45d8" providerId="LiveId" clId="{B816A1F6-97B7-4ACD-A812-B0A1120B03B6}" dt="2020-11-26T10:10:17.572" v="55794" actId="1036"/>
          <ac:cxnSpMkLst>
            <pc:docMk/>
            <pc:sldMk cId="2028917775" sldId="589"/>
            <ac:cxnSpMk id="254" creationId="{ED728CFA-FD42-48A6-9121-2DB61FCE71B8}"/>
          </ac:cxnSpMkLst>
        </pc:cxnChg>
      </pc:sldChg>
      <pc:sldChg chg="addSp delSp modSp add mod">
        <pc:chgData name="Jonathan Loo" userId="d2d72d48b56f45d8" providerId="LiveId" clId="{B816A1F6-97B7-4ACD-A812-B0A1120B03B6}" dt="2020-11-26T10:48:56.665" v="57168"/>
        <pc:sldMkLst>
          <pc:docMk/>
          <pc:sldMk cId="3747403801" sldId="590"/>
        </pc:sldMkLst>
        <pc:spChg chg="add mod">
          <ac:chgData name="Jonathan Loo" userId="d2d72d48b56f45d8" providerId="LiveId" clId="{B816A1F6-97B7-4ACD-A812-B0A1120B03B6}" dt="2020-11-26T10:18:05.805" v="56040"/>
          <ac:spMkLst>
            <pc:docMk/>
            <pc:sldMk cId="3747403801" sldId="590"/>
            <ac:spMk id="75" creationId="{2DA06BA6-D222-455B-A21F-E9B21B5E5423}"/>
          </ac:spMkLst>
        </pc:spChg>
        <pc:spChg chg="add mod">
          <ac:chgData name="Jonathan Loo" userId="d2d72d48b56f45d8" providerId="LiveId" clId="{B816A1F6-97B7-4ACD-A812-B0A1120B03B6}" dt="2020-11-26T10:18:05.805" v="56040"/>
          <ac:spMkLst>
            <pc:docMk/>
            <pc:sldMk cId="3747403801" sldId="590"/>
            <ac:spMk id="76" creationId="{DA9D9D95-961D-4685-8E29-37BAD5312973}"/>
          </ac:spMkLst>
        </pc:spChg>
        <pc:spChg chg="add mod">
          <ac:chgData name="Jonathan Loo" userId="d2d72d48b56f45d8" providerId="LiveId" clId="{B816A1F6-97B7-4ACD-A812-B0A1120B03B6}" dt="2020-11-26T10:18:05.805" v="56040"/>
          <ac:spMkLst>
            <pc:docMk/>
            <pc:sldMk cId="3747403801" sldId="590"/>
            <ac:spMk id="81" creationId="{EFD871C2-6512-4B0A-AF89-3A0706E321CC}"/>
          </ac:spMkLst>
        </pc:spChg>
        <pc:spChg chg="add mod">
          <ac:chgData name="Jonathan Loo" userId="d2d72d48b56f45d8" providerId="LiveId" clId="{B816A1F6-97B7-4ACD-A812-B0A1120B03B6}" dt="2020-11-26T10:18:05.805" v="56040"/>
          <ac:spMkLst>
            <pc:docMk/>
            <pc:sldMk cId="3747403801" sldId="590"/>
            <ac:spMk id="87" creationId="{3FE7C4F2-9FD8-4ECA-BA5F-8DA9E13AC24A}"/>
          </ac:spMkLst>
        </pc:spChg>
        <pc:spChg chg="add mod">
          <ac:chgData name="Jonathan Loo" userId="d2d72d48b56f45d8" providerId="LiveId" clId="{B816A1F6-97B7-4ACD-A812-B0A1120B03B6}" dt="2020-11-26T10:18:05.805" v="56040"/>
          <ac:spMkLst>
            <pc:docMk/>
            <pc:sldMk cId="3747403801" sldId="590"/>
            <ac:spMk id="88" creationId="{B7F21A72-6CF9-41DB-A69F-B0406FB3F490}"/>
          </ac:spMkLst>
        </pc:spChg>
        <pc:spChg chg="add mod">
          <ac:chgData name="Jonathan Loo" userId="d2d72d48b56f45d8" providerId="LiveId" clId="{B816A1F6-97B7-4ACD-A812-B0A1120B03B6}" dt="2020-11-26T10:18:05.805" v="56040"/>
          <ac:spMkLst>
            <pc:docMk/>
            <pc:sldMk cId="3747403801" sldId="590"/>
            <ac:spMk id="90" creationId="{E766F315-DF6D-4850-9BD9-CF02996972E6}"/>
          </ac:spMkLst>
        </pc:spChg>
        <pc:spChg chg="add mod">
          <ac:chgData name="Jonathan Loo" userId="d2d72d48b56f45d8" providerId="LiveId" clId="{B816A1F6-97B7-4ACD-A812-B0A1120B03B6}" dt="2020-11-26T10:18:05.805" v="56040"/>
          <ac:spMkLst>
            <pc:docMk/>
            <pc:sldMk cId="3747403801" sldId="590"/>
            <ac:spMk id="91" creationId="{F82B8735-AF2A-4098-9BB5-1E2601E3FB3E}"/>
          </ac:spMkLst>
        </pc:spChg>
        <pc:spChg chg="add mod">
          <ac:chgData name="Jonathan Loo" userId="d2d72d48b56f45d8" providerId="LiveId" clId="{B816A1F6-97B7-4ACD-A812-B0A1120B03B6}" dt="2020-11-26T10:18:05.805" v="56040"/>
          <ac:spMkLst>
            <pc:docMk/>
            <pc:sldMk cId="3747403801" sldId="590"/>
            <ac:spMk id="92" creationId="{DB338387-9F84-4133-8796-C8BDEF714918}"/>
          </ac:spMkLst>
        </pc:spChg>
        <pc:spChg chg="add mod">
          <ac:chgData name="Jonathan Loo" userId="d2d72d48b56f45d8" providerId="LiveId" clId="{B816A1F6-97B7-4ACD-A812-B0A1120B03B6}" dt="2020-11-26T10:18:05.805" v="56040"/>
          <ac:spMkLst>
            <pc:docMk/>
            <pc:sldMk cId="3747403801" sldId="590"/>
            <ac:spMk id="93" creationId="{A7B23B1D-0274-4A06-8EC0-1AEBABA39C2B}"/>
          </ac:spMkLst>
        </pc:spChg>
        <pc:spChg chg="add mod">
          <ac:chgData name="Jonathan Loo" userId="d2d72d48b56f45d8" providerId="LiveId" clId="{B816A1F6-97B7-4ACD-A812-B0A1120B03B6}" dt="2020-11-26T10:18:05.805" v="56040"/>
          <ac:spMkLst>
            <pc:docMk/>
            <pc:sldMk cId="3747403801" sldId="590"/>
            <ac:spMk id="94" creationId="{6FF388E0-BE4B-4FF1-B9E5-24BB2DE81BB2}"/>
          </ac:spMkLst>
        </pc:spChg>
        <pc:spChg chg="add mod">
          <ac:chgData name="Jonathan Loo" userId="d2d72d48b56f45d8" providerId="LiveId" clId="{B816A1F6-97B7-4ACD-A812-B0A1120B03B6}" dt="2020-11-26T10:18:05.805" v="56040"/>
          <ac:spMkLst>
            <pc:docMk/>
            <pc:sldMk cId="3747403801" sldId="590"/>
            <ac:spMk id="95" creationId="{1E87870C-EBDE-4F3C-8FC5-FDE31A6FDB2B}"/>
          </ac:spMkLst>
        </pc:spChg>
        <pc:spChg chg="del">
          <ac:chgData name="Jonathan Loo" userId="d2d72d48b56f45d8" providerId="LiveId" clId="{B816A1F6-97B7-4ACD-A812-B0A1120B03B6}" dt="2020-11-26T10:18:04.819" v="56039" actId="478"/>
          <ac:spMkLst>
            <pc:docMk/>
            <pc:sldMk cId="3747403801" sldId="590"/>
            <ac:spMk id="117" creationId="{D4FE23D9-0847-4077-8904-48B17BF9CF27}"/>
          </ac:spMkLst>
        </pc:spChg>
        <pc:spChg chg="del">
          <ac:chgData name="Jonathan Loo" userId="d2d72d48b56f45d8" providerId="LiveId" clId="{B816A1F6-97B7-4ACD-A812-B0A1120B03B6}" dt="2020-11-26T10:18:04.819" v="56039" actId="478"/>
          <ac:spMkLst>
            <pc:docMk/>
            <pc:sldMk cId="3747403801" sldId="590"/>
            <ac:spMk id="118" creationId="{FDE56776-F30C-4C14-B06A-EF9EB49D45C1}"/>
          </ac:spMkLst>
        </pc:spChg>
        <pc:spChg chg="del">
          <ac:chgData name="Jonathan Loo" userId="d2d72d48b56f45d8" providerId="LiveId" clId="{B816A1F6-97B7-4ACD-A812-B0A1120B03B6}" dt="2020-11-26T10:18:04.819" v="56039" actId="478"/>
          <ac:spMkLst>
            <pc:docMk/>
            <pc:sldMk cId="3747403801" sldId="590"/>
            <ac:spMk id="134" creationId="{E1B6D084-5D3E-46EA-96F8-BD58A56FD34D}"/>
          </ac:spMkLst>
        </pc:spChg>
        <pc:spChg chg="add mod">
          <ac:chgData name="Jonathan Loo" userId="d2d72d48b56f45d8" providerId="LiveId" clId="{B816A1F6-97B7-4ACD-A812-B0A1120B03B6}" dt="2020-11-26T10:18:05.805" v="56040"/>
          <ac:spMkLst>
            <pc:docMk/>
            <pc:sldMk cId="3747403801" sldId="590"/>
            <ac:spMk id="147" creationId="{A26289C1-0391-48B8-8E6D-BE47E927F7AC}"/>
          </ac:spMkLst>
        </pc:spChg>
        <pc:spChg chg="del">
          <ac:chgData name="Jonathan Loo" userId="d2d72d48b56f45d8" providerId="LiveId" clId="{B816A1F6-97B7-4ACD-A812-B0A1120B03B6}" dt="2020-11-26T10:18:04.819" v="56039" actId="478"/>
          <ac:spMkLst>
            <pc:docMk/>
            <pc:sldMk cId="3747403801" sldId="590"/>
            <ac:spMk id="157" creationId="{1CD94322-B723-4D17-A0F3-9303E655A6A9}"/>
          </ac:spMkLst>
        </pc:spChg>
        <pc:spChg chg="del">
          <ac:chgData name="Jonathan Loo" userId="d2d72d48b56f45d8" providerId="LiveId" clId="{B816A1F6-97B7-4ACD-A812-B0A1120B03B6}" dt="2020-11-26T10:18:04.819" v="56039" actId="478"/>
          <ac:spMkLst>
            <pc:docMk/>
            <pc:sldMk cId="3747403801" sldId="590"/>
            <ac:spMk id="158" creationId="{C85DE242-631C-4274-B71E-848B4C555967}"/>
          </ac:spMkLst>
        </pc:spChg>
        <pc:spChg chg="del">
          <ac:chgData name="Jonathan Loo" userId="d2d72d48b56f45d8" providerId="LiveId" clId="{B816A1F6-97B7-4ACD-A812-B0A1120B03B6}" dt="2020-11-26T10:18:04.819" v="56039" actId="478"/>
          <ac:spMkLst>
            <pc:docMk/>
            <pc:sldMk cId="3747403801" sldId="590"/>
            <ac:spMk id="159" creationId="{97E6310C-04AE-4AAF-9643-0521460714BF}"/>
          </ac:spMkLst>
        </pc:spChg>
        <pc:spChg chg="del">
          <ac:chgData name="Jonathan Loo" userId="d2d72d48b56f45d8" providerId="LiveId" clId="{B816A1F6-97B7-4ACD-A812-B0A1120B03B6}" dt="2020-11-26T10:18:04.819" v="56039" actId="478"/>
          <ac:spMkLst>
            <pc:docMk/>
            <pc:sldMk cId="3747403801" sldId="590"/>
            <ac:spMk id="160" creationId="{29BF40CC-2B60-43D8-9F24-857C0F2F4992}"/>
          </ac:spMkLst>
        </pc:spChg>
        <pc:spChg chg="del">
          <ac:chgData name="Jonathan Loo" userId="d2d72d48b56f45d8" providerId="LiveId" clId="{B816A1F6-97B7-4ACD-A812-B0A1120B03B6}" dt="2020-11-26T10:18:04.819" v="56039" actId="478"/>
          <ac:spMkLst>
            <pc:docMk/>
            <pc:sldMk cId="3747403801" sldId="590"/>
            <ac:spMk id="161" creationId="{B271861B-73F0-4006-96CB-5B26257254E2}"/>
          </ac:spMkLst>
        </pc:spChg>
        <pc:spChg chg="del">
          <ac:chgData name="Jonathan Loo" userId="d2d72d48b56f45d8" providerId="LiveId" clId="{B816A1F6-97B7-4ACD-A812-B0A1120B03B6}" dt="2020-11-26T10:18:04.819" v="56039" actId="478"/>
          <ac:spMkLst>
            <pc:docMk/>
            <pc:sldMk cId="3747403801" sldId="590"/>
            <ac:spMk id="162" creationId="{1AC00019-7C19-4726-BDE1-D80D3DD4493A}"/>
          </ac:spMkLst>
        </pc:spChg>
        <pc:spChg chg="del">
          <ac:chgData name="Jonathan Loo" userId="d2d72d48b56f45d8" providerId="LiveId" clId="{B816A1F6-97B7-4ACD-A812-B0A1120B03B6}" dt="2020-11-26T10:18:04.819" v="56039" actId="478"/>
          <ac:spMkLst>
            <pc:docMk/>
            <pc:sldMk cId="3747403801" sldId="590"/>
            <ac:spMk id="163" creationId="{0C2665EF-E210-4FDA-8881-47554C3E1B3A}"/>
          </ac:spMkLst>
        </pc:spChg>
        <pc:spChg chg="del">
          <ac:chgData name="Jonathan Loo" userId="d2d72d48b56f45d8" providerId="LiveId" clId="{B816A1F6-97B7-4ACD-A812-B0A1120B03B6}" dt="2020-11-26T10:18:04.819" v="56039" actId="478"/>
          <ac:spMkLst>
            <pc:docMk/>
            <pc:sldMk cId="3747403801" sldId="590"/>
            <ac:spMk id="164" creationId="{91E27FE1-1072-4830-9D22-444632FB5F1A}"/>
          </ac:spMkLst>
        </pc:spChg>
        <pc:grpChg chg="add mod">
          <ac:chgData name="Jonathan Loo" userId="d2d72d48b56f45d8" providerId="LiveId" clId="{B816A1F6-97B7-4ACD-A812-B0A1120B03B6}" dt="2020-11-26T10:48:56.665" v="57168"/>
          <ac:grpSpMkLst>
            <pc:docMk/>
            <pc:sldMk cId="3747403801" sldId="590"/>
            <ac:grpSpMk id="89" creationId="{85616F88-2D02-4FEF-8099-282523662847}"/>
          </ac:grpSpMkLst>
        </pc:grpChg>
        <pc:grpChg chg="add del mod">
          <ac:chgData name="Jonathan Loo" userId="d2d72d48b56f45d8" providerId="LiveId" clId="{B816A1F6-97B7-4ACD-A812-B0A1120B03B6}" dt="2020-11-26T10:48:53.509" v="57163" actId="478"/>
          <ac:grpSpMkLst>
            <pc:docMk/>
            <pc:sldMk cId="3747403801" sldId="590"/>
            <ac:grpSpMk id="139" creationId="{1A8090C4-CBA5-4DE4-AC42-597ECCDA1B7F}"/>
          </ac:grpSpMkLst>
        </pc:grpChg>
        <pc:grpChg chg="del">
          <ac:chgData name="Jonathan Loo" userId="d2d72d48b56f45d8" providerId="LiveId" clId="{B816A1F6-97B7-4ACD-A812-B0A1120B03B6}" dt="2020-11-26T10:18:04.819" v="56039" actId="478"/>
          <ac:grpSpMkLst>
            <pc:docMk/>
            <pc:sldMk cId="3747403801" sldId="590"/>
            <ac:grpSpMk id="270" creationId="{5C6E6D67-317E-4120-8491-8D908AB6FD83}"/>
          </ac:grpSpMkLst>
        </pc:grpChg>
        <pc:picChg chg="del mod ord">
          <ac:chgData name="Jonathan Loo" userId="d2d72d48b56f45d8" providerId="LiveId" clId="{B816A1F6-97B7-4ACD-A812-B0A1120B03B6}" dt="2020-11-25T22:40:34.950" v="54239" actId="478"/>
          <ac:picMkLst>
            <pc:docMk/>
            <pc:sldMk cId="3747403801" sldId="590"/>
            <ac:picMk id="3" creationId="{AF4D4DA2-F062-4B08-B416-8D78D1560626}"/>
          </ac:picMkLst>
        </pc:picChg>
        <pc:picChg chg="del mod ord">
          <ac:chgData name="Jonathan Loo" userId="d2d72d48b56f45d8" providerId="LiveId" clId="{B816A1F6-97B7-4ACD-A812-B0A1120B03B6}" dt="2020-11-25T22:40:58.185" v="54256" actId="478"/>
          <ac:picMkLst>
            <pc:docMk/>
            <pc:sldMk cId="3747403801" sldId="590"/>
            <ac:picMk id="6" creationId="{F5F4CDBB-1A98-47BA-AC7F-FC8EC907C313}"/>
          </ac:picMkLst>
        </pc:picChg>
        <pc:picChg chg="del mod ord">
          <ac:chgData name="Jonathan Loo" userId="d2d72d48b56f45d8" providerId="LiveId" clId="{B816A1F6-97B7-4ACD-A812-B0A1120B03B6}" dt="2020-11-26T10:17:54.596" v="56035" actId="478"/>
          <ac:picMkLst>
            <pc:docMk/>
            <pc:sldMk cId="3747403801" sldId="590"/>
            <ac:picMk id="8" creationId="{7B70A34A-656B-48E7-A423-98FD1A9D1971}"/>
          </ac:picMkLst>
        </pc:picChg>
        <pc:picChg chg="mod ord">
          <ac:chgData name="Jonathan Loo" userId="d2d72d48b56f45d8" providerId="LiveId" clId="{B816A1F6-97B7-4ACD-A812-B0A1120B03B6}" dt="2020-11-26T10:18:53.057" v="56078" actId="1076"/>
          <ac:picMkLst>
            <pc:docMk/>
            <pc:sldMk cId="3747403801" sldId="590"/>
            <ac:picMk id="10" creationId="{96E8D117-BF24-4AE7-BF8E-0B3942D4938C}"/>
          </ac:picMkLst>
        </pc:picChg>
        <pc:picChg chg="del">
          <ac:chgData name="Jonathan Loo" userId="d2d72d48b56f45d8" providerId="LiveId" clId="{B816A1F6-97B7-4ACD-A812-B0A1120B03B6}" dt="2020-11-26T10:18:04.819" v="56039" actId="478"/>
          <ac:picMkLst>
            <pc:docMk/>
            <pc:sldMk cId="3747403801" sldId="590"/>
            <ac:picMk id="12" creationId="{16D1F959-C0BF-475A-8D2F-D5A108A3B927}"/>
          </ac:picMkLst>
        </pc:picChg>
        <pc:picChg chg="del mod ord">
          <ac:chgData name="Jonathan Loo" userId="d2d72d48b56f45d8" providerId="LiveId" clId="{B816A1F6-97B7-4ACD-A812-B0A1120B03B6}" dt="2020-11-26T10:18:41.746" v="56073" actId="478"/>
          <ac:picMkLst>
            <pc:docMk/>
            <pc:sldMk cId="3747403801" sldId="590"/>
            <ac:picMk id="13" creationId="{7E6B10C0-EF7C-4173-BBC1-347B426E76FD}"/>
          </ac:picMkLst>
        </pc:picChg>
        <pc:picChg chg="del">
          <ac:chgData name="Jonathan Loo" userId="d2d72d48b56f45d8" providerId="LiveId" clId="{B816A1F6-97B7-4ACD-A812-B0A1120B03B6}" dt="2020-11-26T10:18:04.819" v="56039" actId="478"/>
          <ac:picMkLst>
            <pc:docMk/>
            <pc:sldMk cId="3747403801" sldId="590"/>
            <ac:picMk id="14" creationId="{C37EE315-DF0C-4629-9F4A-22C66EE2F018}"/>
          </ac:picMkLst>
        </pc:picChg>
        <pc:picChg chg="del">
          <ac:chgData name="Jonathan Loo" userId="d2d72d48b56f45d8" providerId="LiveId" clId="{B816A1F6-97B7-4ACD-A812-B0A1120B03B6}" dt="2020-11-26T10:18:04.819" v="56039" actId="478"/>
          <ac:picMkLst>
            <pc:docMk/>
            <pc:sldMk cId="3747403801" sldId="590"/>
            <ac:picMk id="16" creationId="{E110CF8E-18C6-4957-A87B-E66BC64E9BB4}"/>
          </ac:picMkLst>
        </pc:picChg>
        <pc:picChg chg="del mod ord">
          <ac:chgData name="Jonathan Loo" userId="d2d72d48b56f45d8" providerId="LiveId" clId="{B816A1F6-97B7-4ACD-A812-B0A1120B03B6}" dt="2020-11-26T10:22:15.806" v="56267" actId="478"/>
          <ac:picMkLst>
            <pc:docMk/>
            <pc:sldMk cId="3747403801" sldId="590"/>
            <ac:picMk id="17" creationId="{C06569EF-412E-4E63-A6B5-A77DABE4A47F}"/>
          </ac:picMkLst>
        </pc:picChg>
        <pc:picChg chg="del">
          <ac:chgData name="Jonathan Loo" userId="d2d72d48b56f45d8" providerId="LiveId" clId="{B816A1F6-97B7-4ACD-A812-B0A1120B03B6}" dt="2020-11-26T10:18:04.819" v="56039" actId="478"/>
          <ac:picMkLst>
            <pc:docMk/>
            <pc:sldMk cId="3747403801" sldId="590"/>
            <ac:picMk id="18" creationId="{9010C582-D56D-42F4-A2E7-F47F1358574D}"/>
          </ac:picMkLst>
        </pc:picChg>
        <pc:picChg chg="del">
          <ac:chgData name="Jonathan Loo" userId="d2d72d48b56f45d8" providerId="LiveId" clId="{B816A1F6-97B7-4ACD-A812-B0A1120B03B6}" dt="2020-11-26T10:18:04.819" v="56039" actId="478"/>
          <ac:picMkLst>
            <pc:docMk/>
            <pc:sldMk cId="3747403801" sldId="590"/>
            <ac:picMk id="20" creationId="{B4A34E8D-F0F4-4B21-9EF8-6798E96CC9D3}"/>
          </ac:picMkLst>
        </pc:picChg>
        <pc:picChg chg="del">
          <ac:chgData name="Jonathan Loo" userId="d2d72d48b56f45d8" providerId="LiveId" clId="{B816A1F6-97B7-4ACD-A812-B0A1120B03B6}" dt="2020-11-26T10:18:04.819" v="56039" actId="478"/>
          <ac:picMkLst>
            <pc:docMk/>
            <pc:sldMk cId="3747403801" sldId="590"/>
            <ac:picMk id="27" creationId="{729CC829-A4B9-4C36-AA2C-F701F4A06A2A}"/>
          </ac:picMkLst>
        </pc:picChg>
        <pc:picChg chg="del mod">
          <ac:chgData name="Jonathan Loo" userId="d2d72d48b56f45d8" providerId="LiveId" clId="{B816A1F6-97B7-4ACD-A812-B0A1120B03B6}" dt="2020-11-25T22:40:16.711" v="54223" actId="478"/>
          <ac:picMkLst>
            <pc:docMk/>
            <pc:sldMk cId="3747403801" sldId="590"/>
            <ac:picMk id="48" creationId="{C6724F8A-AB1F-4F85-BACC-40D963E8DF49}"/>
          </ac:picMkLst>
        </pc:picChg>
        <pc:picChg chg="add mod">
          <ac:chgData name="Jonathan Loo" userId="d2d72d48b56f45d8" providerId="LiveId" clId="{B816A1F6-97B7-4ACD-A812-B0A1120B03B6}" dt="2020-11-26T10:18:05.805" v="56040"/>
          <ac:picMkLst>
            <pc:docMk/>
            <pc:sldMk cId="3747403801" sldId="590"/>
            <ac:picMk id="77" creationId="{F2767DF8-5BC1-40AF-991F-11A6D7A249BA}"/>
          </ac:picMkLst>
        </pc:picChg>
        <pc:picChg chg="add mod">
          <ac:chgData name="Jonathan Loo" userId="d2d72d48b56f45d8" providerId="LiveId" clId="{B816A1F6-97B7-4ACD-A812-B0A1120B03B6}" dt="2020-11-26T10:18:05.805" v="56040"/>
          <ac:picMkLst>
            <pc:docMk/>
            <pc:sldMk cId="3747403801" sldId="590"/>
            <ac:picMk id="78" creationId="{8B3AEB86-CD96-4A7D-BDE8-38E2A9BDA5E9}"/>
          </ac:picMkLst>
        </pc:picChg>
        <pc:picChg chg="add mod">
          <ac:chgData name="Jonathan Loo" userId="d2d72d48b56f45d8" providerId="LiveId" clId="{B816A1F6-97B7-4ACD-A812-B0A1120B03B6}" dt="2020-11-26T10:18:05.805" v="56040"/>
          <ac:picMkLst>
            <pc:docMk/>
            <pc:sldMk cId="3747403801" sldId="590"/>
            <ac:picMk id="79" creationId="{A831A8F5-4EC6-4D7C-822D-B62734BC8549}"/>
          </ac:picMkLst>
        </pc:picChg>
        <pc:picChg chg="add mod">
          <ac:chgData name="Jonathan Loo" userId="d2d72d48b56f45d8" providerId="LiveId" clId="{B816A1F6-97B7-4ACD-A812-B0A1120B03B6}" dt="2020-11-26T10:18:05.805" v="56040"/>
          <ac:picMkLst>
            <pc:docMk/>
            <pc:sldMk cId="3747403801" sldId="590"/>
            <ac:picMk id="80" creationId="{C545B673-17C5-4905-B1EC-13A586269021}"/>
          </ac:picMkLst>
        </pc:picChg>
        <pc:picChg chg="add mod">
          <ac:chgData name="Jonathan Loo" userId="d2d72d48b56f45d8" providerId="LiveId" clId="{B816A1F6-97B7-4ACD-A812-B0A1120B03B6}" dt="2020-11-26T10:18:05.805" v="56040"/>
          <ac:picMkLst>
            <pc:docMk/>
            <pc:sldMk cId="3747403801" sldId="590"/>
            <ac:picMk id="82" creationId="{109D64EA-3F03-4D78-AC09-A2FA6E8B719A}"/>
          </ac:picMkLst>
        </pc:picChg>
        <pc:picChg chg="add mod">
          <ac:chgData name="Jonathan Loo" userId="d2d72d48b56f45d8" providerId="LiveId" clId="{B816A1F6-97B7-4ACD-A812-B0A1120B03B6}" dt="2020-11-26T10:18:05.805" v="56040"/>
          <ac:picMkLst>
            <pc:docMk/>
            <pc:sldMk cId="3747403801" sldId="590"/>
            <ac:picMk id="83" creationId="{EFC06241-58DF-473E-8795-C6CE29FF7DC5}"/>
          </ac:picMkLst>
        </pc:picChg>
        <pc:picChg chg="add mod">
          <ac:chgData name="Jonathan Loo" userId="d2d72d48b56f45d8" providerId="LiveId" clId="{B816A1F6-97B7-4ACD-A812-B0A1120B03B6}" dt="2020-11-26T10:18:05.805" v="56040"/>
          <ac:picMkLst>
            <pc:docMk/>
            <pc:sldMk cId="3747403801" sldId="590"/>
            <ac:picMk id="84" creationId="{FB907053-1570-4989-BDB0-4A301032B94A}"/>
          </ac:picMkLst>
        </pc:picChg>
        <pc:picChg chg="del">
          <ac:chgData name="Jonathan Loo" userId="d2d72d48b56f45d8" providerId="LiveId" clId="{B816A1F6-97B7-4ACD-A812-B0A1120B03B6}" dt="2020-11-26T10:18:04.819" v="56039" actId="478"/>
          <ac:picMkLst>
            <pc:docMk/>
            <pc:sldMk cId="3747403801" sldId="590"/>
            <ac:picMk id="85" creationId="{5CA5E093-E11C-44B3-BA19-3E0C219C80D7}"/>
          </ac:picMkLst>
        </pc:picChg>
        <pc:picChg chg="add mod">
          <ac:chgData name="Jonathan Loo" userId="d2d72d48b56f45d8" providerId="LiveId" clId="{B816A1F6-97B7-4ACD-A812-B0A1120B03B6}" dt="2020-11-26T10:48:56.665" v="57168"/>
          <ac:picMkLst>
            <pc:docMk/>
            <pc:sldMk cId="3747403801" sldId="590"/>
            <ac:picMk id="85" creationId="{92078AAF-F06F-4BA0-952A-45A9D154FC5D}"/>
          </ac:picMkLst>
        </pc:picChg>
        <pc:picChg chg="add mod">
          <ac:chgData name="Jonathan Loo" userId="d2d72d48b56f45d8" providerId="LiveId" clId="{B816A1F6-97B7-4ACD-A812-B0A1120B03B6}" dt="2020-11-26T10:18:05.805" v="56040"/>
          <ac:picMkLst>
            <pc:docMk/>
            <pc:sldMk cId="3747403801" sldId="590"/>
            <ac:picMk id="86" creationId="{F490DBB5-F580-4A43-87AC-551FE772D001}"/>
          </ac:picMkLst>
        </pc:picChg>
        <pc:picChg chg="del">
          <ac:chgData name="Jonathan Loo" userId="d2d72d48b56f45d8" providerId="LiveId" clId="{B816A1F6-97B7-4ACD-A812-B0A1120B03B6}" dt="2020-11-25T22:41:03.031" v="54259" actId="478"/>
          <ac:picMkLst>
            <pc:docMk/>
            <pc:sldMk cId="3747403801" sldId="590"/>
            <ac:picMk id="89" creationId="{3D67D8BD-0678-415D-ADDB-5420B1699E9E}"/>
          </ac:picMkLst>
        </pc:picChg>
        <pc:picChg chg="add mod">
          <ac:chgData name="Jonathan Loo" userId="d2d72d48b56f45d8" providerId="LiveId" clId="{B816A1F6-97B7-4ACD-A812-B0A1120B03B6}" dt="2020-11-26T10:18:05.805" v="56040"/>
          <ac:picMkLst>
            <pc:docMk/>
            <pc:sldMk cId="3747403801" sldId="590"/>
            <ac:picMk id="96" creationId="{36271D12-9922-4CC6-A564-62BFD8776706}"/>
          </ac:picMkLst>
        </pc:picChg>
        <pc:picChg chg="add mod">
          <ac:chgData name="Jonathan Loo" userId="d2d72d48b56f45d8" providerId="LiveId" clId="{B816A1F6-97B7-4ACD-A812-B0A1120B03B6}" dt="2020-11-26T10:18:05.805" v="56040"/>
          <ac:picMkLst>
            <pc:docMk/>
            <pc:sldMk cId="3747403801" sldId="590"/>
            <ac:picMk id="97" creationId="{431C2592-4CB9-43F7-96C2-FA4D1C7E6C6A}"/>
          </ac:picMkLst>
        </pc:picChg>
        <pc:picChg chg="mod">
          <ac:chgData name="Jonathan Loo" userId="d2d72d48b56f45d8" providerId="LiveId" clId="{B816A1F6-97B7-4ACD-A812-B0A1120B03B6}" dt="2020-11-26T10:48:56.665" v="57168"/>
          <ac:picMkLst>
            <pc:docMk/>
            <pc:sldMk cId="3747403801" sldId="590"/>
            <ac:picMk id="117" creationId="{1C336F1E-5CCF-41AB-9CF2-0AFDE1EC3986}"/>
          </ac:picMkLst>
        </pc:picChg>
        <pc:picChg chg="mod">
          <ac:chgData name="Jonathan Loo" userId="d2d72d48b56f45d8" providerId="LiveId" clId="{B816A1F6-97B7-4ACD-A812-B0A1120B03B6}" dt="2020-11-26T10:48:56.665" v="57168"/>
          <ac:picMkLst>
            <pc:docMk/>
            <pc:sldMk cId="3747403801" sldId="590"/>
            <ac:picMk id="118" creationId="{1111A77A-27EE-4095-8957-8DB16FA85B60}"/>
          </ac:picMkLst>
        </pc:picChg>
        <pc:picChg chg="add mod">
          <ac:chgData name="Jonathan Loo" userId="d2d72d48b56f45d8" providerId="LiveId" clId="{B816A1F6-97B7-4ACD-A812-B0A1120B03B6}" dt="2020-11-26T10:18:05.805" v="56040"/>
          <ac:picMkLst>
            <pc:docMk/>
            <pc:sldMk cId="3747403801" sldId="590"/>
            <ac:picMk id="121" creationId="{D8078956-79F8-4126-BD76-B1F6CF94B307}"/>
          </ac:picMkLst>
        </pc:picChg>
        <pc:picChg chg="add mod">
          <ac:chgData name="Jonathan Loo" userId="d2d72d48b56f45d8" providerId="LiveId" clId="{B816A1F6-97B7-4ACD-A812-B0A1120B03B6}" dt="2020-11-26T10:18:05.805" v="56040"/>
          <ac:picMkLst>
            <pc:docMk/>
            <pc:sldMk cId="3747403801" sldId="590"/>
            <ac:picMk id="122" creationId="{8A94CCC8-4464-4961-8EA6-5599DFE48BB4}"/>
          </ac:picMkLst>
        </pc:picChg>
        <pc:picChg chg="add mod">
          <ac:chgData name="Jonathan Loo" userId="d2d72d48b56f45d8" providerId="LiveId" clId="{B816A1F6-97B7-4ACD-A812-B0A1120B03B6}" dt="2020-11-26T10:18:05.805" v="56040"/>
          <ac:picMkLst>
            <pc:docMk/>
            <pc:sldMk cId="3747403801" sldId="590"/>
            <ac:picMk id="125" creationId="{C532C3B1-66EF-4506-866F-24DD03FF6980}"/>
          </ac:picMkLst>
        </pc:picChg>
        <pc:picChg chg="add mod">
          <ac:chgData name="Jonathan Loo" userId="d2d72d48b56f45d8" providerId="LiveId" clId="{B816A1F6-97B7-4ACD-A812-B0A1120B03B6}" dt="2020-11-26T10:18:05.805" v="56040"/>
          <ac:picMkLst>
            <pc:docMk/>
            <pc:sldMk cId="3747403801" sldId="590"/>
            <ac:picMk id="126" creationId="{CEECE207-A163-4DD1-B47E-76A12D25165C}"/>
          </ac:picMkLst>
        </pc:picChg>
        <pc:picChg chg="add mod">
          <ac:chgData name="Jonathan Loo" userId="d2d72d48b56f45d8" providerId="LiveId" clId="{B816A1F6-97B7-4ACD-A812-B0A1120B03B6}" dt="2020-11-26T10:18:05.805" v="56040"/>
          <ac:picMkLst>
            <pc:docMk/>
            <pc:sldMk cId="3747403801" sldId="590"/>
            <ac:picMk id="127" creationId="{29EDC636-B7E6-4BDA-83BC-C8C95A37A293}"/>
          </ac:picMkLst>
        </pc:picChg>
        <pc:picChg chg="add mod">
          <ac:chgData name="Jonathan Loo" userId="d2d72d48b56f45d8" providerId="LiveId" clId="{B816A1F6-97B7-4ACD-A812-B0A1120B03B6}" dt="2020-11-26T10:48:56.665" v="57168"/>
          <ac:picMkLst>
            <pc:docMk/>
            <pc:sldMk cId="3747403801" sldId="590"/>
            <ac:picMk id="128" creationId="{3EED9C45-BB03-47B3-9877-057FCA6E6352}"/>
          </ac:picMkLst>
        </pc:picChg>
        <pc:picChg chg="del">
          <ac:chgData name="Jonathan Loo" userId="d2d72d48b56f45d8" providerId="LiveId" clId="{B816A1F6-97B7-4ACD-A812-B0A1120B03B6}" dt="2020-11-26T10:18:04.819" v="56039" actId="478"/>
          <ac:picMkLst>
            <pc:docMk/>
            <pc:sldMk cId="3747403801" sldId="590"/>
            <ac:picMk id="128" creationId="{CC46CE39-2200-4BBA-9544-3FE10BF470CF}"/>
          </ac:picMkLst>
        </pc:picChg>
        <pc:picChg chg="add mod">
          <ac:chgData name="Jonathan Loo" userId="d2d72d48b56f45d8" providerId="LiveId" clId="{B816A1F6-97B7-4ACD-A812-B0A1120B03B6}" dt="2020-11-26T10:18:05.805" v="56040"/>
          <ac:picMkLst>
            <pc:docMk/>
            <pc:sldMk cId="3747403801" sldId="590"/>
            <ac:picMk id="129" creationId="{0CB92719-9498-4206-9D5E-523B9F2771B5}"/>
          </ac:picMkLst>
        </pc:picChg>
        <pc:picChg chg="add mod">
          <ac:chgData name="Jonathan Loo" userId="d2d72d48b56f45d8" providerId="LiveId" clId="{B816A1F6-97B7-4ACD-A812-B0A1120B03B6}" dt="2020-11-26T10:48:56.665" v="57168"/>
          <ac:picMkLst>
            <pc:docMk/>
            <pc:sldMk cId="3747403801" sldId="590"/>
            <ac:picMk id="130" creationId="{09AA0F80-1AE1-41BD-AE75-96FC7562CB3B}"/>
          </ac:picMkLst>
        </pc:picChg>
        <pc:picChg chg="del">
          <ac:chgData name="Jonathan Loo" userId="d2d72d48b56f45d8" providerId="LiveId" clId="{B816A1F6-97B7-4ACD-A812-B0A1120B03B6}" dt="2020-11-26T10:18:04.819" v="56039" actId="478"/>
          <ac:picMkLst>
            <pc:docMk/>
            <pc:sldMk cId="3747403801" sldId="590"/>
            <ac:picMk id="130" creationId="{CD7C3782-E78C-4A22-9B6C-BABA2FEC123F}"/>
          </ac:picMkLst>
        </pc:picChg>
        <pc:picChg chg="add mod">
          <ac:chgData name="Jonathan Loo" userId="d2d72d48b56f45d8" providerId="LiveId" clId="{B816A1F6-97B7-4ACD-A812-B0A1120B03B6}" dt="2020-11-26T10:18:05.805" v="56040"/>
          <ac:picMkLst>
            <pc:docMk/>
            <pc:sldMk cId="3747403801" sldId="590"/>
            <ac:picMk id="131" creationId="{4915DBE3-0467-457C-82EC-0439936AF260}"/>
          </ac:picMkLst>
        </pc:picChg>
        <pc:picChg chg="add mod">
          <ac:chgData name="Jonathan Loo" userId="d2d72d48b56f45d8" providerId="LiveId" clId="{B816A1F6-97B7-4ACD-A812-B0A1120B03B6}" dt="2020-11-26T10:18:05.805" v="56040"/>
          <ac:picMkLst>
            <pc:docMk/>
            <pc:sldMk cId="3747403801" sldId="590"/>
            <ac:picMk id="132" creationId="{25294898-E17C-4E89-A892-FF5639483D2B}"/>
          </ac:picMkLst>
        </pc:picChg>
        <pc:picChg chg="add del mod">
          <ac:chgData name="Jonathan Loo" userId="d2d72d48b56f45d8" providerId="LiveId" clId="{B816A1F6-97B7-4ACD-A812-B0A1120B03B6}" dt="2020-11-26T10:48:55.742" v="57167" actId="478"/>
          <ac:picMkLst>
            <pc:docMk/>
            <pc:sldMk cId="3747403801" sldId="590"/>
            <ac:picMk id="138" creationId="{5A23B444-2DF9-4CB7-8EC0-7D607F5CC01F}"/>
          </ac:picMkLst>
        </pc:picChg>
        <pc:picChg chg="mod">
          <ac:chgData name="Jonathan Loo" userId="d2d72d48b56f45d8" providerId="LiveId" clId="{B816A1F6-97B7-4ACD-A812-B0A1120B03B6}" dt="2020-11-26T10:18:05.805" v="56040"/>
          <ac:picMkLst>
            <pc:docMk/>
            <pc:sldMk cId="3747403801" sldId="590"/>
            <ac:picMk id="140" creationId="{A60A7D82-329B-4641-858E-3B4161B32F36}"/>
          </ac:picMkLst>
        </pc:picChg>
        <pc:picChg chg="mod">
          <ac:chgData name="Jonathan Loo" userId="d2d72d48b56f45d8" providerId="LiveId" clId="{B816A1F6-97B7-4ACD-A812-B0A1120B03B6}" dt="2020-11-26T10:18:05.805" v="56040"/>
          <ac:picMkLst>
            <pc:docMk/>
            <pc:sldMk cId="3747403801" sldId="590"/>
            <ac:picMk id="141" creationId="{0D6DD038-C2ED-44BE-9CFB-CC71A9A820EF}"/>
          </ac:picMkLst>
        </pc:picChg>
        <pc:picChg chg="add del mod">
          <ac:chgData name="Jonathan Loo" userId="d2d72d48b56f45d8" providerId="LiveId" clId="{B816A1F6-97B7-4ACD-A812-B0A1120B03B6}" dt="2020-11-26T10:48:53.945" v="57164" actId="478"/>
          <ac:picMkLst>
            <pc:docMk/>
            <pc:sldMk cId="3747403801" sldId="590"/>
            <ac:picMk id="142" creationId="{7DB21C47-3CD8-4471-AEAB-1140870A71CC}"/>
          </ac:picMkLst>
        </pc:picChg>
        <pc:picChg chg="add del mod">
          <ac:chgData name="Jonathan Loo" userId="d2d72d48b56f45d8" providerId="LiveId" clId="{B816A1F6-97B7-4ACD-A812-B0A1120B03B6}" dt="2020-11-26T10:48:54.384" v="57165" actId="478"/>
          <ac:picMkLst>
            <pc:docMk/>
            <pc:sldMk cId="3747403801" sldId="590"/>
            <ac:picMk id="143" creationId="{31DD9107-6BD8-4D49-93BE-11067244CF8D}"/>
          </ac:picMkLst>
        </pc:picChg>
        <pc:picChg chg="add mod">
          <ac:chgData name="Jonathan Loo" userId="d2d72d48b56f45d8" providerId="LiveId" clId="{B816A1F6-97B7-4ACD-A812-B0A1120B03B6}" dt="2020-11-26T10:18:05.805" v="56040"/>
          <ac:picMkLst>
            <pc:docMk/>
            <pc:sldMk cId="3747403801" sldId="590"/>
            <ac:picMk id="144" creationId="{D9C7956D-D76E-494C-B07A-8919577C4BAF}"/>
          </ac:picMkLst>
        </pc:picChg>
        <pc:picChg chg="add mod">
          <ac:chgData name="Jonathan Loo" userId="d2d72d48b56f45d8" providerId="LiveId" clId="{B816A1F6-97B7-4ACD-A812-B0A1120B03B6}" dt="2020-11-26T10:18:05.805" v="56040"/>
          <ac:picMkLst>
            <pc:docMk/>
            <pc:sldMk cId="3747403801" sldId="590"/>
            <ac:picMk id="146" creationId="{6C651BFE-BBE6-4498-82C3-C81DD364869E}"/>
          </ac:picMkLst>
        </pc:picChg>
        <pc:picChg chg="del">
          <ac:chgData name="Jonathan Loo" userId="d2d72d48b56f45d8" providerId="LiveId" clId="{B816A1F6-97B7-4ACD-A812-B0A1120B03B6}" dt="2020-11-26T10:18:04.819" v="56039" actId="478"/>
          <ac:picMkLst>
            <pc:docMk/>
            <pc:sldMk cId="3747403801" sldId="590"/>
            <ac:picMk id="148" creationId="{593A5F66-FBCE-4A94-AB9B-2A1B8D91CE2C}"/>
          </ac:picMkLst>
        </pc:picChg>
        <pc:picChg chg="del">
          <ac:chgData name="Jonathan Loo" userId="d2d72d48b56f45d8" providerId="LiveId" clId="{B816A1F6-97B7-4ACD-A812-B0A1120B03B6}" dt="2020-11-26T10:18:04.819" v="56039" actId="478"/>
          <ac:picMkLst>
            <pc:docMk/>
            <pc:sldMk cId="3747403801" sldId="590"/>
            <ac:picMk id="149" creationId="{5DE5E5A5-6E06-40E2-B3FE-CEC742272607}"/>
          </ac:picMkLst>
        </pc:picChg>
        <pc:picChg chg="add mod">
          <ac:chgData name="Jonathan Loo" userId="d2d72d48b56f45d8" providerId="LiveId" clId="{B816A1F6-97B7-4ACD-A812-B0A1120B03B6}" dt="2020-11-26T10:18:05.805" v="56040"/>
          <ac:picMkLst>
            <pc:docMk/>
            <pc:sldMk cId="3747403801" sldId="590"/>
            <ac:picMk id="150" creationId="{409FF80F-B284-4D18-AA86-EE8451B9B5F8}"/>
          </ac:picMkLst>
        </pc:picChg>
        <pc:picChg chg="add mod">
          <ac:chgData name="Jonathan Loo" userId="d2d72d48b56f45d8" providerId="LiveId" clId="{B816A1F6-97B7-4ACD-A812-B0A1120B03B6}" dt="2020-11-26T10:19:06.657" v="56088" actId="1035"/>
          <ac:picMkLst>
            <pc:docMk/>
            <pc:sldMk cId="3747403801" sldId="590"/>
            <ac:picMk id="151" creationId="{54D5EF26-BEF1-437F-B462-48B7BDBE5F17}"/>
          </ac:picMkLst>
        </pc:picChg>
        <pc:picChg chg="add del mod">
          <ac:chgData name="Jonathan Loo" userId="d2d72d48b56f45d8" providerId="LiveId" clId="{B816A1F6-97B7-4ACD-A812-B0A1120B03B6}" dt="2020-11-26T10:18:30.848" v="56055" actId="478"/>
          <ac:picMkLst>
            <pc:docMk/>
            <pc:sldMk cId="3747403801" sldId="590"/>
            <ac:picMk id="155" creationId="{3987EBC6-4F5E-4A34-8EB4-73A269F0E56A}"/>
          </ac:picMkLst>
        </pc:picChg>
        <pc:picChg chg="del">
          <ac:chgData name="Jonathan Loo" userId="d2d72d48b56f45d8" providerId="LiveId" clId="{B816A1F6-97B7-4ACD-A812-B0A1120B03B6}" dt="2020-11-26T10:18:04.819" v="56039" actId="478"/>
          <ac:picMkLst>
            <pc:docMk/>
            <pc:sldMk cId="3747403801" sldId="590"/>
            <ac:picMk id="165" creationId="{EEA82240-3128-47B4-B6A1-2B35C0CBC2BE}"/>
          </ac:picMkLst>
        </pc:picChg>
        <pc:picChg chg="del">
          <ac:chgData name="Jonathan Loo" userId="d2d72d48b56f45d8" providerId="LiveId" clId="{B816A1F6-97B7-4ACD-A812-B0A1120B03B6}" dt="2020-11-26T10:18:04.819" v="56039" actId="478"/>
          <ac:picMkLst>
            <pc:docMk/>
            <pc:sldMk cId="3747403801" sldId="590"/>
            <ac:picMk id="166" creationId="{C249D594-1C2D-4DF3-ADBC-2ECBDE5ABA3A}"/>
          </ac:picMkLst>
        </pc:picChg>
        <pc:picChg chg="add mod">
          <ac:chgData name="Jonathan Loo" userId="d2d72d48b56f45d8" providerId="LiveId" clId="{B816A1F6-97B7-4ACD-A812-B0A1120B03B6}" dt="2020-11-26T10:19:06.657" v="56088" actId="1035"/>
          <ac:picMkLst>
            <pc:docMk/>
            <pc:sldMk cId="3747403801" sldId="590"/>
            <ac:picMk id="167" creationId="{80105079-81D1-4F8E-A341-D345821E8F8D}"/>
          </ac:picMkLst>
        </pc:picChg>
        <pc:picChg chg="add mod">
          <ac:chgData name="Jonathan Loo" userId="d2d72d48b56f45d8" providerId="LiveId" clId="{B816A1F6-97B7-4ACD-A812-B0A1120B03B6}" dt="2020-11-26T10:23:11.450" v="56378" actId="1037"/>
          <ac:picMkLst>
            <pc:docMk/>
            <pc:sldMk cId="3747403801" sldId="590"/>
            <ac:picMk id="190" creationId="{81A2F546-FAF2-4AB9-BE68-46AD34CD6DE4}"/>
          </ac:picMkLst>
        </pc:picChg>
        <pc:picChg chg="add del mod">
          <ac:chgData name="Jonathan Loo" userId="d2d72d48b56f45d8" providerId="LiveId" clId="{B816A1F6-97B7-4ACD-A812-B0A1120B03B6}" dt="2020-11-26T10:22:58.340" v="56308" actId="478"/>
          <ac:picMkLst>
            <pc:docMk/>
            <pc:sldMk cId="3747403801" sldId="590"/>
            <ac:picMk id="192" creationId="{6B48F7DA-00B7-4F4D-983F-1EA9527DFA71}"/>
          </ac:picMkLst>
        </pc:picChg>
        <pc:picChg chg="add mod">
          <ac:chgData name="Jonathan Loo" userId="d2d72d48b56f45d8" providerId="LiveId" clId="{B816A1F6-97B7-4ACD-A812-B0A1120B03B6}" dt="2020-11-26T10:23:19.117" v="56388" actId="1037"/>
          <ac:picMkLst>
            <pc:docMk/>
            <pc:sldMk cId="3747403801" sldId="590"/>
            <ac:picMk id="194" creationId="{3EE57F18-117A-43A1-B313-A4654FFBC7DB}"/>
          </ac:picMkLst>
        </pc:picChg>
        <pc:picChg chg="del">
          <ac:chgData name="Jonathan Loo" userId="d2d72d48b56f45d8" providerId="LiveId" clId="{B816A1F6-97B7-4ACD-A812-B0A1120B03B6}" dt="2020-11-26T10:18:04.819" v="56039" actId="478"/>
          <ac:picMkLst>
            <pc:docMk/>
            <pc:sldMk cId="3747403801" sldId="590"/>
            <ac:picMk id="200" creationId="{82ADFDD6-156A-427B-B7F2-905DE6AA9DE5}"/>
          </ac:picMkLst>
        </pc:picChg>
        <pc:picChg chg="del">
          <ac:chgData name="Jonathan Loo" userId="d2d72d48b56f45d8" providerId="LiveId" clId="{B816A1F6-97B7-4ACD-A812-B0A1120B03B6}" dt="2020-11-26T10:18:04.819" v="56039" actId="478"/>
          <ac:picMkLst>
            <pc:docMk/>
            <pc:sldMk cId="3747403801" sldId="590"/>
            <ac:picMk id="201" creationId="{66DB1410-51E7-43E1-BC82-1C96963F5AC5}"/>
          </ac:picMkLst>
        </pc:picChg>
        <pc:picChg chg="del">
          <ac:chgData name="Jonathan Loo" userId="d2d72d48b56f45d8" providerId="LiveId" clId="{B816A1F6-97B7-4ACD-A812-B0A1120B03B6}" dt="2020-11-26T10:18:04.819" v="56039" actId="478"/>
          <ac:picMkLst>
            <pc:docMk/>
            <pc:sldMk cId="3747403801" sldId="590"/>
            <ac:picMk id="203" creationId="{93F2E22D-5B91-44D9-A4A8-9DAA41A220EF}"/>
          </ac:picMkLst>
        </pc:picChg>
        <pc:picChg chg="del">
          <ac:chgData name="Jonathan Loo" userId="d2d72d48b56f45d8" providerId="LiveId" clId="{B816A1F6-97B7-4ACD-A812-B0A1120B03B6}" dt="2020-11-26T10:18:04.819" v="56039" actId="478"/>
          <ac:picMkLst>
            <pc:docMk/>
            <pc:sldMk cId="3747403801" sldId="590"/>
            <ac:picMk id="204" creationId="{FE3E5014-F8AE-46D5-A2DE-E2697BA25B2A}"/>
          </ac:picMkLst>
        </pc:picChg>
        <pc:picChg chg="del">
          <ac:chgData name="Jonathan Loo" userId="d2d72d48b56f45d8" providerId="LiveId" clId="{B816A1F6-97B7-4ACD-A812-B0A1120B03B6}" dt="2020-11-26T10:18:04.819" v="56039" actId="478"/>
          <ac:picMkLst>
            <pc:docMk/>
            <pc:sldMk cId="3747403801" sldId="590"/>
            <ac:picMk id="233" creationId="{B95EBC3C-3C7A-4E36-87CE-2B9EE96E74F7}"/>
          </ac:picMkLst>
        </pc:picChg>
        <pc:picChg chg="del">
          <ac:chgData name="Jonathan Loo" userId="d2d72d48b56f45d8" providerId="LiveId" clId="{B816A1F6-97B7-4ACD-A812-B0A1120B03B6}" dt="2020-11-26T10:18:04.819" v="56039" actId="478"/>
          <ac:picMkLst>
            <pc:docMk/>
            <pc:sldMk cId="3747403801" sldId="590"/>
            <ac:picMk id="263" creationId="{F0428E8A-B3A4-462B-9A7C-A89EF23A76DF}"/>
          </ac:picMkLst>
        </pc:picChg>
        <pc:picChg chg="del">
          <ac:chgData name="Jonathan Loo" userId="d2d72d48b56f45d8" providerId="LiveId" clId="{B816A1F6-97B7-4ACD-A812-B0A1120B03B6}" dt="2020-11-26T10:18:04.819" v="56039" actId="478"/>
          <ac:picMkLst>
            <pc:docMk/>
            <pc:sldMk cId="3747403801" sldId="590"/>
            <ac:picMk id="265" creationId="{91BDEE3F-5FE3-4810-AE84-40D369F35FB5}"/>
          </ac:picMkLst>
        </pc:picChg>
        <pc:picChg chg="del">
          <ac:chgData name="Jonathan Loo" userId="d2d72d48b56f45d8" providerId="LiveId" clId="{B816A1F6-97B7-4ACD-A812-B0A1120B03B6}" dt="2020-11-26T10:18:04.819" v="56039" actId="478"/>
          <ac:picMkLst>
            <pc:docMk/>
            <pc:sldMk cId="3747403801" sldId="590"/>
            <ac:picMk id="269" creationId="{C88BFDE2-D5CE-4344-8933-3DC83F1B9570}"/>
          </ac:picMkLst>
        </pc:picChg>
        <pc:cxnChg chg="add mod">
          <ac:chgData name="Jonathan Loo" userId="d2d72d48b56f45d8" providerId="LiveId" clId="{B816A1F6-97B7-4ACD-A812-B0A1120B03B6}" dt="2020-11-26T10:18:05.805" v="56040"/>
          <ac:cxnSpMkLst>
            <pc:docMk/>
            <pc:sldMk cId="3747403801" sldId="590"/>
            <ac:cxnSpMk id="98" creationId="{CB50EB3B-FFE1-498C-B608-A1BA58D81643}"/>
          </ac:cxnSpMkLst>
        </pc:cxnChg>
        <pc:cxnChg chg="add mod">
          <ac:chgData name="Jonathan Loo" userId="d2d72d48b56f45d8" providerId="LiveId" clId="{B816A1F6-97B7-4ACD-A812-B0A1120B03B6}" dt="2020-11-26T10:18:05.805" v="56040"/>
          <ac:cxnSpMkLst>
            <pc:docMk/>
            <pc:sldMk cId="3747403801" sldId="590"/>
            <ac:cxnSpMk id="99" creationId="{C3C14B8C-9824-4D49-A92A-6050C26591FE}"/>
          </ac:cxnSpMkLst>
        </pc:cxnChg>
        <pc:cxnChg chg="add mod">
          <ac:chgData name="Jonathan Loo" userId="d2d72d48b56f45d8" providerId="LiveId" clId="{B816A1F6-97B7-4ACD-A812-B0A1120B03B6}" dt="2020-11-26T10:18:05.805" v="56040"/>
          <ac:cxnSpMkLst>
            <pc:docMk/>
            <pc:sldMk cId="3747403801" sldId="590"/>
            <ac:cxnSpMk id="100" creationId="{45E429EC-DEA2-4FDB-B438-FC375FE665A0}"/>
          </ac:cxnSpMkLst>
        </pc:cxnChg>
        <pc:cxnChg chg="add mod">
          <ac:chgData name="Jonathan Loo" userId="d2d72d48b56f45d8" providerId="LiveId" clId="{B816A1F6-97B7-4ACD-A812-B0A1120B03B6}" dt="2020-11-26T10:18:05.805" v="56040"/>
          <ac:cxnSpMkLst>
            <pc:docMk/>
            <pc:sldMk cId="3747403801" sldId="590"/>
            <ac:cxnSpMk id="101" creationId="{DB7CD0DC-B98D-467F-85EA-37690D4E9278}"/>
          </ac:cxnSpMkLst>
        </pc:cxnChg>
        <pc:cxnChg chg="add mod">
          <ac:chgData name="Jonathan Loo" userId="d2d72d48b56f45d8" providerId="LiveId" clId="{B816A1F6-97B7-4ACD-A812-B0A1120B03B6}" dt="2020-11-26T10:18:05.805" v="56040"/>
          <ac:cxnSpMkLst>
            <pc:docMk/>
            <pc:sldMk cId="3747403801" sldId="590"/>
            <ac:cxnSpMk id="102" creationId="{48FE0D14-444E-4FF7-A3A8-EE119D4A565D}"/>
          </ac:cxnSpMkLst>
        </pc:cxnChg>
        <pc:cxnChg chg="add mod">
          <ac:chgData name="Jonathan Loo" userId="d2d72d48b56f45d8" providerId="LiveId" clId="{B816A1F6-97B7-4ACD-A812-B0A1120B03B6}" dt="2020-11-26T10:18:05.805" v="56040"/>
          <ac:cxnSpMkLst>
            <pc:docMk/>
            <pc:sldMk cId="3747403801" sldId="590"/>
            <ac:cxnSpMk id="103" creationId="{5A03B78D-2133-4561-9F58-B9D85E626BE4}"/>
          </ac:cxnSpMkLst>
        </pc:cxnChg>
        <pc:cxnChg chg="add mod">
          <ac:chgData name="Jonathan Loo" userId="d2d72d48b56f45d8" providerId="LiveId" clId="{B816A1F6-97B7-4ACD-A812-B0A1120B03B6}" dt="2020-11-26T10:18:05.805" v="56040"/>
          <ac:cxnSpMkLst>
            <pc:docMk/>
            <pc:sldMk cId="3747403801" sldId="590"/>
            <ac:cxnSpMk id="104" creationId="{3D3387B4-58BD-4105-AAC8-F66421A05B3B}"/>
          </ac:cxnSpMkLst>
        </pc:cxnChg>
        <pc:cxnChg chg="add mod">
          <ac:chgData name="Jonathan Loo" userId="d2d72d48b56f45d8" providerId="LiveId" clId="{B816A1F6-97B7-4ACD-A812-B0A1120B03B6}" dt="2020-11-26T10:18:05.805" v="56040"/>
          <ac:cxnSpMkLst>
            <pc:docMk/>
            <pc:sldMk cId="3747403801" sldId="590"/>
            <ac:cxnSpMk id="105" creationId="{B72683AC-D963-412E-A06E-53B713164AC9}"/>
          </ac:cxnSpMkLst>
        </pc:cxnChg>
        <pc:cxnChg chg="add mod">
          <ac:chgData name="Jonathan Loo" userId="d2d72d48b56f45d8" providerId="LiveId" clId="{B816A1F6-97B7-4ACD-A812-B0A1120B03B6}" dt="2020-11-26T10:18:05.805" v="56040"/>
          <ac:cxnSpMkLst>
            <pc:docMk/>
            <pc:sldMk cId="3747403801" sldId="590"/>
            <ac:cxnSpMk id="106" creationId="{ACB9E6DB-E52F-44E7-9CB1-DB3667B3CE5E}"/>
          </ac:cxnSpMkLst>
        </pc:cxnChg>
        <pc:cxnChg chg="add mod">
          <ac:chgData name="Jonathan Loo" userId="d2d72d48b56f45d8" providerId="LiveId" clId="{B816A1F6-97B7-4ACD-A812-B0A1120B03B6}" dt="2020-11-26T10:18:05.805" v="56040"/>
          <ac:cxnSpMkLst>
            <pc:docMk/>
            <pc:sldMk cId="3747403801" sldId="590"/>
            <ac:cxnSpMk id="107" creationId="{A8D18585-0778-4E7F-BA78-67FB4CB1F4A5}"/>
          </ac:cxnSpMkLst>
        </pc:cxnChg>
        <pc:cxnChg chg="add mod">
          <ac:chgData name="Jonathan Loo" userId="d2d72d48b56f45d8" providerId="LiveId" clId="{B816A1F6-97B7-4ACD-A812-B0A1120B03B6}" dt="2020-11-26T10:18:05.805" v="56040"/>
          <ac:cxnSpMkLst>
            <pc:docMk/>
            <pc:sldMk cId="3747403801" sldId="590"/>
            <ac:cxnSpMk id="108" creationId="{7E123C99-C307-4AE0-AABF-EE0E0F9B0DA3}"/>
          </ac:cxnSpMkLst>
        </pc:cxnChg>
        <pc:cxnChg chg="add mod">
          <ac:chgData name="Jonathan Loo" userId="d2d72d48b56f45d8" providerId="LiveId" clId="{B816A1F6-97B7-4ACD-A812-B0A1120B03B6}" dt="2020-11-26T10:18:05.805" v="56040"/>
          <ac:cxnSpMkLst>
            <pc:docMk/>
            <pc:sldMk cId="3747403801" sldId="590"/>
            <ac:cxnSpMk id="109" creationId="{9CEE16F4-6D82-4041-8AE7-57D187C08C58}"/>
          </ac:cxnSpMkLst>
        </pc:cxnChg>
        <pc:cxnChg chg="add mod">
          <ac:chgData name="Jonathan Loo" userId="d2d72d48b56f45d8" providerId="LiveId" clId="{B816A1F6-97B7-4ACD-A812-B0A1120B03B6}" dt="2020-11-26T10:18:05.805" v="56040"/>
          <ac:cxnSpMkLst>
            <pc:docMk/>
            <pc:sldMk cId="3747403801" sldId="590"/>
            <ac:cxnSpMk id="110" creationId="{8C56E64E-C121-4C69-9B55-0E6073FAAF57}"/>
          </ac:cxnSpMkLst>
        </pc:cxnChg>
        <pc:cxnChg chg="add mod">
          <ac:chgData name="Jonathan Loo" userId="d2d72d48b56f45d8" providerId="LiveId" clId="{B816A1F6-97B7-4ACD-A812-B0A1120B03B6}" dt="2020-11-26T10:18:05.805" v="56040"/>
          <ac:cxnSpMkLst>
            <pc:docMk/>
            <pc:sldMk cId="3747403801" sldId="590"/>
            <ac:cxnSpMk id="111" creationId="{13DB7F3E-A0FE-4065-A09A-03957D1B1844}"/>
          </ac:cxnSpMkLst>
        </pc:cxnChg>
        <pc:cxnChg chg="add mod">
          <ac:chgData name="Jonathan Loo" userId="d2d72d48b56f45d8" providerId="LiveId" clId="{B816A1F6-97B7-4ACD-A812-B0A1120B03B6}" dt="2020-11-26T10:18:05.805" v="56040"/>
          <ac:cxnSpMkLst>
            <pc:docMk/>
            <pc:sldMk cId="3747403801" sldId="590"/>
            <ac:cxnSpMk id="112" creationId="{030B950E-E81C-47C8-A68F-52501FE7A8D7}"/>
          </ac:cxnSpMkLst>
        </pc:cxnChg>
        <pc:cxnChg chg="add mod">
          <ac:chgData name="Jonathan Loo" userId="d2d72d48b56f45d8" providerId="LiveId" clId="{B816A1F6-97B7-4ACD-A812-B0A1120B03B6}" dt="2020-11-26T10:18:05.805" v="56040"/>
          <ac:cxnSpMkLst>
            <pc:docMk/>
            <pc:sldMk cId="3747403801" sldId="590"/>
            <ac:cxnSpMk id="113" creationId="{9AEE3FC5-7908-4BE0-95A7-82F314348706}"/>
          </ac:cxnSpMkLst>
        </pc:cxnChg>
        <pc:cxnChg chg="add mod">
          <ac:chgData name="Jonathan Loo" userId="d2d72d48b56f45d8" providerId="LiveId" clId="{B816A1F6-97B7-4ACD-A812-B0A1120B03B6}" dt="2020-11-26T10:18:05.805" v="56040"/>
          <ac:cxnSpMkLst>
            <pc:docMk/>
            <pc:sldMk cId="3747403801" sldId="590"/>
            <ac:cxnSpMk id="114" creationId="{46801313-7A21-4792-9FE3-4D97F217BA60}"/>
          </ac:cxnSpMkLst>
        </pc:cxnChg>
        <pc:cxnChg chg="add mod">
          <ac:chgData name="Jonathan Loo" userId="d2d72d48b56f45d8" providerId="LiveId" clId="{B816A1F6-97B7-4ACD-A812-B0A1120B03B6}" dt="2020-11-26T10:18:05.805" v="56040"/>
          <ac:cxnSpMkLst>
            <pc:docMk/>
            <pc:sldMk cId="3747403801" sldId="590"/>
            <ac:cxnSpMk id="115" creationId="{8EF84DD7-7707-4FC1-8BA2-AF005A45A2B6}"/>
          </ac:cxnSpMkLst>
        </pc:cxnChg>
        <pc:cxnChg chg="add mod">
          <ac:chgData name="Jonathan Loo" userId="d2d72d48b56f45d8" providerId="LiveId" clId="{B816A1F6-97B7-4ACD-A812-B0A1120B03B6}" dt="2020-11-26T10:18:05.805" v="56040"/>
          <ac:cxnSpMkLst>
            <pc:docMk/>
            <pc:sldMk cId="3747403801" sldId="590"/>
            <ac:cxnSpMk id="116" creationId="{F0A8E553-5383-419A-AC43-E0427BD592C6}"/>
          </ac:cxnSpMkLst>
        </pc:cxnChg>
        <pc:cxnChg chg="add mod">
          <ac:chgData name="Jonathan Loo" userId="d2d72d48b56f45d8" providerId="LiveId" clId="{B816A1F6-97B7-4ACD-A812-B0A1120B03B6}" dt="2020-11-26T10:18:05.805" v="56040"/>
          <ac:cxnSpMkLst>
            <pc:docMk/>
            <pc:sldMk cId="3747403801" sldId="590"/>
            <ac:cxnSpMk id="119" creationId="{B89A9DFB-C294-418D-A07D-ADBDACE87257}"/>
          </ac:cxnSpMkLst>
        </pc:cxnChg>
        <pc:cxnChg chg="add mod">
          <ac:chgData name="Jonathan Loo" userId="d2d72d48b56f45d8" providerId="LiveId" clId="{B816A1F6-97B7-4ACD-A812-B0A1120B03B6}" dt="2020-11-26T10:18:05.805" v="56040"/>
          <ac:cxnSpMkLst>
            <pc:docMk/>
            <pc:sldMk cId="3747403801" sldId="590"/>
            <ac:cxnSpMk id="120" creationId="{72D4106F-4EDF-44C8-8818-6187AB442DB5}"/>
          </ac:cxnSpMkLst>
        </pc:cxnChg>
        <pc:cxnChg chg="add mod">
          <ac:chgData name="Jonathan Loo" userId="d2d72d48b56f45d8" providerId="LiveId" clId="{B816A1F6-97B7-4ACD-A812-B0A1120B03B6}" dt="2020-11-26T10:18:05.805" v="56040"/>
          <ac:cxnSpMkLst>
            <pc:docMk/>
            <pc:sldMk cId="3747403801" sldId="590"/>
            <ac:cxnSpMk id="123" creationId="{BD2A517C-AB0E-4365-8D14-77F86117114A}"/>
          </ac:cxnSpMkLst>
        </pc:cxnChg>
        <pc:cxnChg chg="add mod">
          <ac:chgData name="Jonathan Loo" userId="d2d72d48b56f45d8" providerId="LiveId" clId="{B816A1F6-97B7-4ACD-A812-B0A1120B03B6}" dt="2020-11-26T10:18:05.805" v="56040"/>
          <ac:cxnSpMkLst>
            <pc:docMk/>
            <pc:sldMk cId="3747403801" sldId="590"/>
            <ac:cxnSpMk id="124" creationId="{90F5055F-46B7-4CCD-9025-44CC910DEC0F}"/>
          </ac:cxnSpMkLst>
        </pc:cxnChg>
        <pc:cxnChg chg="add mod">
          <ac:chgData name="Jonathan Loo" userId="d2d72d48b56f45d8" providerId="LiveId" clId="{B816A1F6-97B7-4ACD-A812-B0A1120B03B6}" dt="2020-11-26T10:18:05.805" v="56040"/>
          <ac:cxnSpMkLst>
            <pc:docMk/>
            <pc:sldMk cId="3747403801" sldId="590"/>
            <ac:cxnSpMk id="133" creationId="{A792AD40-9E1D-4FC3-9B41-553BADC833B0}"/>
          </ac:cxnSpMkLst>
        </pc:cxnChg>
        <pc:cxnChg chg="add mod">
          <ac:chgData name="Jonathan Loo" userId="d2d72d48b56f45d8" providerId="LiveId" clId="{B816A1F6-97B7-4ACD-A812-B0A1120B03B6}" dt="2020-11-26T10:48:56.665" v="57168"/>
          <ac:cxnSpMkLst>
            <pc:docMk/>
            <pc:sldMk cId="3747403801" sldId="590"/>
            <ac:cxnSpMk id="134" creationId="{0186D808-7E46-4C64-8BDC-339E4BC6F668}"/>
          </ac:cxnSpMkLst>
        </pc:cxnChg>
        <pc:cxnChg chg="add mod">
          <ac:chgData name="Jonathan Loo" userId="d2d72d48b56f45d8" providerId="LiveId" clId="{B816A1F6-97B7-4ACD-A812-B0A1120B03B6}" dt="2020-11-26T10:18:05.805" v="56040"/>
          <ac:cxnSpMkLst>
            <pc:docMk/>
            <pc:sldMk cId="3747403801" sldId="590"/>
            <ac:cxnSpMk id="135" creationId="{B961E39C-4D55-4AE9-ABA4-8D07372ADBE3}"/>
          </ac:cxnSpMkLst>
        </pc:cxnChg>
        <pc:cxnChg chg="add mod">
          <ac:chgData name="Jonathan Loo" userId="d2d72d48b56f45d8" providerId="LiveId" clId="{B816A1F6-97B7-4ACD-A812-B0A1120B03B6}" dt="2020-11-26T10:18:05.805" v="56040"/>
          <ac:cxnSpMkLst>
            <pc:docMk/>
            <pc:sldMk cId="3747403801" sldId="590"/>
            <ac:cxnSpMk id="136" creationId="{D7519F77-6D8E-4332-970E-9BA1B947BBAF}"/>
          </ac:cxnSpMkLst>
        </pc:cxnChg>
        <pc:cxnChg chg="add mod">
          <ac:chgData name="Jonathan Loo" userId="d2d72d48b56f45d8" providerId="LiveId" clId="{B816A1F6-97B7-4ACD-A812-B0A1120B03B6}" dt="2020-11-26T10:18:05.805" v="56040"/>
          <ac:cxnSpMkLst>
            <pc:docMk/>
            <pc:sldMk cId="3747403801" sldId="590"/>
            <ac:cxnSpMk id="137" creationId="{FEADB316-03C0-4A93-8E4D-3D7066A316B9}"/>
          </ac:cxnSpMkLst>
        </pc:cxnChg>
        <pc:cxnChg chg="add mod">
          <ac:chgData name="Jonathan Loo" userId="d2d72d48b56f45d8" providerId="LiveId" clId="{B816A1F6-97B7-4ACD-A812-B0A1120B03B6}" dt="2020-11-26T10:18:05.805" v="56040"/>
          <ac:cxnSpMkLst>
            <pc:docMk/>
            <pc:sldMk cId="3747403801" sldId="590"/>
            <ac:cxnSpMk id="145" creationId="{BF8D5417-89DE-4D03-AC57-CAE76042BCBD}"/>
          </ac:cxnSpMkLst>
        </pc:cxnChg>
        <pc:cxnChg chg="add mod">
          <ac:chgData name="Jonathan Loo" userId="d2d72d48b56f45d8" providerId="LiveId" clId="{B816A1F6-97B7-4ACD-A812-B0A1120B03B6}" dt="2020-11-26T10:48:56.665" v="57168"/>
          <ac:cxnSpMkLst>
            <pc:docMk/>
            <pc:sldMk cId="3747403801" sldId="590"/>
            <ac:cxnSpMk id="148" creationId="{FF768E7E-0303-4A9E-AF85-4457DE500F7F}"/>
          </ac:cxnSpMkLst>
        </pc:cxnChg>
        <pc:cxnChg chg="add mod">
          <ac:chgData name="Jonathan Loo" userId="d2d72d48b56f45d8" providerId="LiveId" clId="{B816A1F6-97B7-4ACD-A812-B0A1120B03B6}" dt="2020-11-26T10:48:56.665" v="57168"/>
          <ac:cxnSpMkLst>
            <pc:docMk/>
            <pc:sldMk cId="3747403801" sldId="590"/>
            <ac:cxnSpMk id="149" creationId="{A5BD3F8F-3F11-4C39-9161-B69C9A464738}"/>
          </ac:cxnSpMkLst>
        </pc:cxnChg>
        <pc:cxnChg chg="add del mod">
          <ac:chgData name="Jonathan Loo" userId="d2d72d48b56f45d8" providerId="LiveId" clId="{B816A1F6-97B7-4ACD-A812-B0A1120B03B6}" dt="2020-11-26T10:48:54.956" v="57166" actId="478"/>
          <ac:cxnSpMkLst>
            <pc:docMk/>
            <pc:sldMk cId="3747403801" sldId="590"/>
            <ac:cxnSpMk id="152" creationId="{F69BD430-5598-432E-B97C-A810A65E871A}"/>
          </ac:cxnSpMkLst>
        </pc:cxnChg>
        <pc:cxnChg chg="add mod">
          <ac:chgData name="Jonathan Loo" userId="d2d72d48b56f45d8" providerId="LiveId" clId="{B816A1F6-97B7-4ACD-A812-B0A1120B03B6}" dt="2020-11-26T10:19:06.657" v="56088" actId="1035"/>
          <ac:cxnSpMkLst>
            <pc:docMk/>
            <pc:sldMk cId="3747403801" sldId="590"/>
            <ac:cxnSpMk id="153" creationId="{E34FCEDE-34A8-4286-B9D9-AA8B9BCEA0A1}"/>
          </ac:cxnSpMkLst>
        </pc:cxnChg>
        <pc:cxnChg chg="add mod">
          <ac:chgData name="Jonathan Loo" userId="d2d72d48b56f45d8" providerId="LiveId" clId="{B816A1F6-97B7-4ACD-A812-B0A1120B03B6}" dt="2020-11-26T10:18:05.805" v="56040"/>
          <ac:cxnSpMkLst>
            <pc:docMk/>
            <pc:sldMk cId="3747403801" sldId="590"/>
            <ac:cxnSpMk id="154" creationId="{6E465188-931D-4E0D-BE53-432468EB730A}"/>
          </ac:cxnSpMkLst>
        </pc:cxnChg>
        <pc:cxnChg chg="add mod">
          <ac:chgData name="Jonathan Loo" userId="d2d72d48b56f45d8" providerId="LiveId" clId="{B816A1F6-97B7-4ACD-A812-B0A1120B03B6}" dt="2020-11-26T10:48:56.665" v="57168"/>
          <ac:cxnSpMkLst>
            <pc:docMk/>
            <pc:sldMk cId="3747403801" sldId="590"/>
            <ac:cxnSpMk id="155" creationId="{C56972DC-E2F0-4A70-A05D-D0011E65CA91}"/>
          </ac:cxnSpMkLst>
        </pc:cxnChg>
        <pc:cxnChg chg="add del mod">
          <ac:chgData name="Jonathan Loo" userId="d2d72d48b56f45d8" providerId="LiveId" clId="{B816A1F6-97B7-4ACD-A812-B0A1120B03B6}" dt="2020-11-26T10:22:15.806" v="56267" actId="478"/>
          <ac:cxnSpMkLst>
            <pc:docMk/>
            <pc:sldMk cId="3747403801" sldId="590"/>
            <ac:cxnSpMk id="156" creationId="{D4E5149F-28A0-4D8E-AD28-CAF92E9BDECC}"/>
          </ac:cxnSpMkLst>
        </pc:cxnChg>
        <pc:cxnChg chg="add mod">
          <ac:chgData name="Jonathan Loo" userId="d2d72d48b56f45d8" providerId="LiveId" clId="{B816A1F6-97B7-4ACD-A812-B0A1120B03B6}" dt="2020-11-26T10:19:06.657" v="56088" actId="1035"/>
          <ac:cxnSpMkLst>
            <pc:docMk/>
            <pc:sldMk cId="3747403801" sldId="590"/>
            <ac:cxnSpMk id="168" creationId="{CBE76DF1-99D7-4BBB-8ED9-8D135B6B89AF}"/>
          </ac:cxnSpMkLst>
        </pc:cxnChg>
        <pc:cxnChg chg="del mod">
          <ac:chgData name="Jonathan Loo" userId="d2d72d48b56f45d8" providerId="LiveId" clId="{B816A1F6-97B7-4ACD-A812-B0A1120B03B6}" dt="2020-11-26T10:18:04.819" v="56039" actId="478"/>
          <ac:cxnSpMkLst>
            <pc:docMk/>
            <pc:sldMk cId="3747403801" sldId="590"/>
            <ac:cxnSpMk id="169" creationId="{D32A6D33-3537-4F8D-9DF4-78A659F50BCF}"/>
          </ac:cxnSpMkLst>
        </pc:cxnChg>
        <pc:cxnChg chg="del mod">
          <ac:chgData name="Jonathan Loo" userId="d2d72d48b56f45d8" providerId="LiveId" clId="{B816A1F6-97B7-4ACD-A812-B0A1120B03B6}" dt="2020-11-26T10:18:04.819" v="56039" actId="478"/>
          <ac:cxnSpMkLst>
            <pc:docMk/>
            <pc:sldMk cId="3747403801" sldId="590"/>
            <ac:cxnSpMk id="170" creationId="{F7B82739-0193-429A-847F-12B753083760}"/>
          </ac:cxnSpMkLst>
        </pc:cxnChg>
        <pc:cxnChg chg="del mod">
          <ac:chgData name="Jonathan Loo" userId="d2d72d48b56f45d8" providerId="LiveId" clId="{B816A1F6-97B7-4ACD-A812-B0A1120B03B6}" dt="2020-11-26T10:18:04.819" v="56039" actId="478"/>
          <ac:cxnSpMkLst>
            <pc:docMk/>
            <pc:sldMk cId="3747403801" sldId="590"/>
            <ac:cxnSpMk id="171" creationId="{4F379796-98F7-469E-A495-F98DAB7B5CA9}"/>
          </ac:cxnSpMkLst>
        </pc:cxnChg>
        <pc:cxnChg chg="del mod">
          <ac:chgData name="Jonathan Loo" userId="d2d72d48b56f45d8" providerId="LiveId" clId="{B816A1F6-97B7-4ACD-A812-B0A1120B03B6}" dt="2020-11-26T10:18:04.819" v="56039" actId="478"/>
          <ac:cxnSpMkLst>
            <pc:docMk/>
            <pc:sldMk cId="3747403801" sldId="590"/>
            <ac:cxnSpMk id="172" creationId="{B855B4D5-3560-4DEB-B9E5-BA9430799FEC}"/>
          </ac:cxnSpMkLst>
        </pc:cxnChg>
        <pc:cxnChg chg="del mod">
          <ac:chgData name="Jonathan Loo" userId="d2d72d48b56f45d8" providerId="LiveId" clId="{B816A1F6-97B7-4ACD-A812-B0A1120B03B6}" dt="2020-11-26T10:18:04.819" v="56039" actId="478"/>
          <ac:cxnSpMkLst>
            <pc:docMk/>
            <pc:sldMk cId="3747403801" sldId="590"/>
            <ac:cxnSpMk id="173" creationId="{3B43F1C1-1901-41AF-98DA-C424789B9BC7}"/>
          </ac:cxnSpMkLst>
        </pc:cxnChg>
        <pc:cxnChg chg="del mod">
          <ac:chgData name="Jonathan Loo" userId="d2d72d48b56f45d8" providerId="LiveId" clId="{B816A1F6-97B7-4ACD-A812-B0A1120B03B6}" dt="2020-11-26T10:18:04.819" v="56039" actId="478"/>
          <ac:cxnSpMkLst>
            <pc:docMk/>
            <pc:sldMk cId="3747403801" sldId="590"/>
            <ac:cxnSpMk id="174" creationId="{62DCE9E3-5079-4543-870B-342A83096683}"/>
          </ac:cxnSpMkLst>
        </pc:cxnChg>
        <pc:cxnChg chg="del mod">
          <ac:chgData name="Jonathan Loo" userId="d2d72d48b56f45d8" providerId="LiveId" clId="{B816A1F6-97B7-4ACD-A812-B0A1120B03B6}" dt="2020-11-26T10:18:04.819" v="56039" actId="478"/>
          <ac:cxnSpMkLst>
            <pc:docMk/>
            <pc:sldMk cId="3747403801" sldId="590"/>
            <ac:cxnSpMk id="175" creationId="{260E8BC2-2A33-4521-951D-FA20859492D2}"/>
          </ac:cxnSpMkLst>
        </pc:cxnChg>
        <pc:cxnChg chg="del mod">
          <ac:chgData name="Jonathan Loo" userId="d2d72d48b56f45d8" providerId="LiveId" clId="{B816A1F6-97B7-4ACD-A812-B0A1120B03B6}" dt="2020-11-26T10:18:04.819" v="56039" actId="478"/>
          <ac:cxnSpMkLst>
            <pc:docMk/>
            <pc:sldMk cId="3747403801" sldId="590"/>
            <ac:cxnSpMk id="176" creationId="{467FF5DC-7EA7-4EBA-BD83-22B8B54287DF}"/>
          </ac:cxnSpMkLst>
        </pc:cxnChg>
        <pc:cxnChg chg="del mod">
          <ac:chgData name="Jonathan Loo" userId="d2d72d48b56f45d8" providerId="LiveId" clId="{B816A1F6-97B7-4ACD-A812-B0A1120B03B6}" dt="2020-11-26T10:18:04.819" v="56039" actId="478"/>
          <ac:cxnSpMkLst>
            <pc:docMk/>
            <pc:sldMk cId="3747403801" sldId="590"/>
            <ac:cxnSpMk id="177" creationId="{BE1FC09D-86D9-44C5-A432-3C4F9778DAFC}"/>
          </ac:cxnSpMkLst>
        </pc:cxnChg>
        <pc:cxnChg chg="del mod">
          <ac:chgData name="Jonathan Loo" userId="d2d72d48b56f45d8" providerId="LiveId" clId="{B816A1F6-97B7-4ACD-A812-B0A1120B03B6}" dt="2020-11-26T10:18:04.819" v="56039" actId="478"/>
          <ac:cxnSpMkLst>
            <pc:docMk/>
            <pc:sldMk cId="3747403801" sldId="590"/>
            <ac:cxnSpMk id="178" creationId="{BCAE29C9-A31C-43ED-BE23-E17C344BE8F0}"/>
          </ac:cxnSpMkLst>
        </pc:cxnChg>
        <pc:cxnChg chg="del mod">
          <ac:chgData name="Jonathan Loo" userId="d2d72d48b56f45d8" providerId="LiveId" clId="{B816A1F6-97B7-4ACD-A812-B0A1120B03B6}" dt="2020-11-26T10:18:04.819" v="56039" actId="478"/>
          <ac:cxnSpMkLst>
            <pc:docMk/>
            <pc:sldMk cId="3747403801" sldId="590"/>
            <ac:cxnSpMk id="179" creationId="{8DE5CDB0-DBC4-4935-BC7E-454997B38AC1}"/>
          </ac:cxnSpMkLst>
        </pc:cxnChg>
        <pc:cxnChg chg="del mod">
          <ac:chgData name="Jonathan Loo" userId="d2d72d48b56f45d8" providerId="LiveId" clId="{B816A1F6-97B7-4ACD-A812-B0A1120B03B6}" dt="2020-11-26T10:18:04.819" v="56039" actId="478"/>
          <ac:cxnSpMkLst>
            <pc:docMk/>
            <pc:sldMk cId="3747403801" sldId="590"/>
            <ac:cxnSpMk id="180" creationId="{B24C8A15-3D1A-42D8-AF11-90D7ED558CFC}"/>
          </ac:cxnSpMkLst>
        </pc:cxnChg>
        <pc:cxnChg chg="del mod">
          <ac:chgData name="Jonathan Loo" userId="d2d72d48b56f45d8" providerId="LiveId" clId="{B816A1F6-97B7-4ACD-A812-B0A1120B03B6}" dt="2020-11-26T10:18:04.819" v="56039" actId="478"/>
          <ac:cxnSpMkLst>
            <pc:docMk/>
            <pc:sldMk cId="3747403801" sldId="590"/>
            <ac:cxnSpMk id="181" creationId="{D7FED0EF-A970-442B-A532-60BD69872F4A}"/>
          </ac:cxnSpMkLst>
        </pc:cxnChg>
        <pc:cxnChg chg="del mod">
          <ac:chgData name="Jonathan Loo" userId="d2d72d48b56f45d8" providerId="LiveId" clId="{B816A1F6-97B7-4ACD-A812-B0A1120B03B6}" dt="2020-11-26T10:18:04.819" v="56039" actId="478"/>
          <ac:cxnSpMkLst>
            <pc:docMk/>
            <pc:sldMk cId="3747403801" sldId="590"/>
            <ac:cxnSpMk id="182" creationId="{EB5316F3-ECD9-4211-9E77-B4D3D56C86A0}"/>
          </ac:cxnSpMkLst>
        </pc:cxnChg>
        <pc:cxnChg chg="del mod">
          <ac:chgData name="Jonathan Loo" userId="d2d72d48b56f45d8" providerId="LiveId" clId="{B816A1F6-97B7-4ACD-A812-B0A1120B03B6}" dt="2020-11-26T10:18:04.819" v="56039" actId="478"/>
          <ac:cxnSpMkLst>
            <pc:docMk/>
            <pc:sldMk cId="3747403801" sldId="590"/>
            <ac:cxnSpMk id="183" creationId="{2E81DD3A-5B7D-49DE-9CDD-B9406DFCB34D}"/>
          </ac:cxnSpMkLst>
        </pc:cxnChg>
        <pc:cxnChg chg="del mod">
          <ac:chgData name="Jonathan Loo" userId="d2d72d48b56f45d8" providerId="LiveId" clId="{B816A1F6-97B7-4ACD-A812-B0A1120B03B6}" dt="2020-11-26T10:18:04.819" v="56039" actId="478"/>
          <ac:cxnSpMkLst>
            <pc:docMk/>
            <pc:sldMk cId="3747403801" sldId="590"/>
            <ac:cxnSpMk id="184" creationId="{E175E23C-D5CB-4972-AD1F-0E659BCABD86}"/>
          </ac:cxnSpMkLst>
        </pc:cxnChg>
        <pc:cxnChg chg="del mod">
          <ac:chgData name="Jonathan Loo" userId="d2d72d48b56f45d8" providerId="LiveId" clId="{B816A1F6-97B7-4ACD-A812-B0A1120B03B6}" dt="2020-11-26T10:18:04.819" v="56039" actId="478"/>
          <ac:cxnSpMkLst>
            <pc:docMk/>
            <pc:sldMk cId="3747403801" sldId="590"/>
            <ac:cxnSpMk id="185" creationId="{341F7308-4BD1-4B5E-8C07-630FD950CA35}"/>
          </ac:cxnSpMkLst>
        </pc:cxnChg>
        <pc:cxnChg chg="del mod">
          <ac:chgData name="Jonathan Loo" userId="d2d72d48b56f45d8" providerId="LiveId" clId="{B816A1F6-97B7-4ACD-A812-B0A1120B03B6}" dt="2020-11-26T10:18:04.819" v="56039" actId="478"/>
          <ac:cxnSpMkLst>
            <pc:docMk/>
            <pc:sldMk cId="3747403801" sldId="590"/>
            <ac:cxnSpMk id="186" creationId="{C995DA02-8E8C-4C6A-B9E9-5863093E7193}"/>
          </ac:cxnSpMkLst>
        </pc:cxnChg>
        <pc:cxnChg chg="del mod">
          <ac:chgData name="Jonathan Loo" userId="d2d72d48b56f45d8" providerId="LiveId" clId="{B816A1F6-97B7-4ACD-A812-B0A1120B03B6}" dt="2020-11-26T10:18:04.819" v="56039" actId="478"/>
          <ac:cxnSpMkLst>
            <pc:docMk/>
            <pc:sldMk cId="3747403801" sldId="590"/>
            <ac:cxnSpMk id="187" creationId="{8AC8CD14-245E-46D7-BD5A-9B7C45979C0B}"/>
          </ac:cxnSpMkLst>
        </pc:cxnChg>
        <pc:cxnChg chg="del mod">
          <ac:chgData name="Jonathan Loo" userId="d2d72d48b56f45d8" providerId="LiveId" clId="{B816A1F6-97B7-4ACD-A812-B0A1120B03B6}" dt="2020-11-26T10:18:04.819" v="56039" actId="478"/>
          <ac:cxnSpMkLst>
            <pc:docMk/>
            <pc:sldMk cId="3747403801" sldId="590"/>
            <ac:cxnSpMk id="188" creationId="{FF384B74-6E6C-4DB8-B02F-B47889D03ABE}"/>
          </ac:cxnSpMkLst>
        </pc:cxnChg>
        <pc:cxnChg chg="del mod">
          <ac:chgData name="Jonathan Loo" userId="d2d72d48b56f45d8" providerId="LiveId" clId="{B816A1F6-97B7-4ACD-A812-B0A1120B03B6}" dt="2020-11-26T10:18:04.819" v="56039" actId="478"/>
          <ac:cxnSpMkLst>
            <pc:docMk/>
            <pc:sldMk cId="3747403801" sldId="590"/>
            <ac:cxnSpMk id="189" creationId="{5B32283D-4622-4B58-97FD-95F1FA4695BB}"/>
          </ac:cxnSpMkLst>
        </pc:cxnChg>
        <pc:cxnChg chg="add mod">
          <ac:chgData name="Jonathan Loo" userId="d2d72d48b56f45d8" providerId="LiveId" clId="{B816A1F6-97B7-4ACD-A812-B0A1120B03B6}" dt="2020-11-26T10:23:11.450" v="56378" actId="1037"/>
          <ac:cxnSpMkLst>
            <pc:docMk/>
            <pc:sldMk cId="3747403801" sldId="590"/>
            <ac:cxnSpMk id="191" creationId="{6074B6C5-E1C0-460F-B369-F8C16FE768EC}"/>
          </ac:cxnSpMkLst>
        </pc:cxnChg>
        <pc:cxnChg chg="add del mod">
          <ac:chgData name="Jonathan Loo" userId="d2d72d48b56f45d8" providerId="LiveId" clId="{B816A1F6-97B7-4ACD-A812-B0A1120B03B6}" dt="2020-11-26T10:22:59.911" v="56309" actId="478"/>
          <ac:cxnSpMkLst>
            <pc:docMk/>
            <pc:sldMk cId="3747403801" sldId="590"/>
            <ac:cxnSpMk id="193" creationId="{E1BD9E2F-14A8-466F-A064-AD38C932B25A}"/>
          </ac:cxnSpMkLst>
        </pc:cxnChg>
        <pc:cxnChg chg="add mod">
          <ac:chgData name="Jonathan Loo" userId="d2d72d48b56f45d8" providerId="LiveId" clId="{B816A1F6-97B7-4ACD-A812-B0A1120B03B6}" dt="2020-11-26T10:23:19.117" v="56388" actId="1037"/>
          <ac:cxnSpMkLst>
            <pc:docMk/>
            <pc:sldMk cId="3747403801" sldId="590"/>
            <ac:cxnSpMk id="195" creationId="{5A472851-BB54-415E-BCEA-711966E01BF4}"/>
          </ac:cxnSpMkLst>
        </pc:cxnChg>
        <pc:cxnChg chg="del mod">
          <ac:chgData name="Jonathan Loo" userId="d2d72d48b56f45d8" providerId="LiveId" clId="{B816A1F6-97B7-4ACD-A812-B0A1120B03B6}" dt="2020-11-26T10:18:04.819" v="56039" actId="478"/>
          <ac:cxnSpMkLst>
            <pc:docMk/>
            <pc:sldMk cId="3747403801" sldId="590"/>
            <ac:cxnSpMk id="198" creationId="{245936CC-A00E-4B6F-973E-F58A68A235EF}"/>
          </ac:cxnSpMkLst>
        </pc:cxnChg>
        <pc:cxnChg chg="del mod">
          <ac:chgData name="Jonathan Loo" userId="d2d72d48b56f45d8" providerId="LiveId" clId="{B816A1F6-97B7-4ACD-A812-B0A1120B03B6}" dt="2020-11-26T10:18:04.819" v="56039" actId="478"/>
          <ac:cxnSpMkLst>
            <pc:docMk/>
            <pc:sldMk cId="3747403801" sldId="590"/>
            <ac:cxnSpMk id="199" creationId="{1E5D5D3A-0B14-4528-8125-5EBE26C40104}"/>
          </ac:cxnSpMkLst>
        </pc:cxnChg>
        <pc:cxnChg chg="del mod">
          <ac:chgData name="Jonathan Loo" userId="d2d72d48b56f45d8" providerId="LiveId" clId="{B816A1F6-97B7-4ACD-A812-B0A1120B03B6}" dt="2020-11-26T10:18:04.819" v="56039" actId="478"/>
          <ac:cxnSpMkLst>
            <pc:docMk/>
            <pc:sldMk cId="3747403801" sldId="590"/>
            <ac:cxnSpMk id="211" creationId="{14CD6B13-B64D-4E71-A26A-C8A00E2078BD}"/>
          </ac:cxnSpMkLst>
        </pc:cxnChg>
        <pc:cxnChg chg="del mod">
          <ac:chgData name="Jonathan Loo" userId="d2d72d48b56f45d8" providerId="LiveId" clId="{B816A1F6-97B7-4ACD-A812-B0A1120B03B6}" dt="2020-11-26T10:18:04.819" v="56039" actId="478"/>
          <ac:cxnSpMkLst>
            <pc:docMk/>
            <pc:sldMk cId="3747403801" sldId="590"/>
            <ac:cxnSpMk id="212" creationId="{DC16AF95-AF6C-40E3-8AA1-BA57A98751D8}"/>
          </ac:cxnSpMkLst>
        </pc:cxnChg>
        <pc:cxnChg chg="del mod">
          <ac:chgData name="Jonathan Loo" userId="d2d72d48b56f45d8" providerId="LiveId" clId="{B816A1F6-97B7-4ACD-A812-B0A1120B03B6}" dt="2020-11-26T10:18:04.819" v="56039" actId="478"/>
          <ac:cxnSpMkLst>
            <pc:docMk/>
            <pc:sldMk cId="3747403801" sldId="590"/>
            <ac:cxnSpMk id="213" creationId="{6B61DFBB-2647-4EFB-AFCE-9729F0954A75}"/>
          </ac:cxnSpMkLst>
        </pc:cxnChg>
        <pc:cxnChg chg="del mod">
          <ac:chgData name="Jonathan Loo" userId="d2d72d48b56f45d8" providerId="LiveId" clId="{B816A1F6-97B7-4ACD-A812-B0A1120B03B6}" dt="2020-11-26T10:18:04.819" v="56039" actId="478"/>
          <ac:cxnSpMkLst>
            <pc:docMk/>
            <pc:sldMk cId="3747403801" sldId="590"/>
            <ac:cxnSpMk id="214" creationId="{C3948A37-4C46-42BA-BC92-14A209443554}"/>
          </ac:cxnSpMkLst>
        </pc:cxnChg>
      </pc:sldChg>
      <pc:sldChg chg="addSp delSp modSp add mod">
        <pc:chgData name="Jonathan Loo" userId="d2d72d48b56f45d8" providerId="LiveId" clId="{B816A1F6-97B7-4ACD-A812-B0A1120B03B6}" dt="2020-11-26T10:49:04.054" v="57174"/>
        <pc:sldMkLst>
          <pc:docMk/>
          <pc:sldMk cId="3116750653" sldId="591"/>
        </pc:sldMkLst>
        <pc:spChg chg="add del mod ord">
          <ac:chgData name="Jonathan Loo" userId="d2d72d48b56f45d8" providerId="LiveId" clId="{B816A1F6-97B7-4ACD-A812-B0A1120B03B6}" dt="2020-11-26T10:20:15.134" v="56136"/>
          <ac:spMkLst>
            <pc:docMk/>
            <pc:sldMk cId="3116750653" sldId="591"/>
            <ac:spMk id="30" creationId="{922855EE-8DCC-431F-B8F2-72A997102AF8}"/>
          </ac:spMkLst>
        </pc:spChg>
        <pc:spChg chg="del ord">
          <ac:chgData name="Jonathan Loo" userId="d2d72d48b56f45d8" providerId="LiveId" clId="{B816A1F6-97B7-4ACD-A812-B0A1120B03B6}" dt="2020-11-26T10:20:31.373" v="56153" actId="478"/>
          <ac:spMkLst>
            <pc:docMk/>
            <pc:sldMk cId="3116750653" sldId="591"/>
            <ac:spMk id="34" creationId="{E79DA668-AE14-4502-BE7D-9B0ADE224EBE}"/>
          </ac:spMkLst>
        </pc:spChg>
        <pc:spChg chg="del ord">
          <ac:chgData name="Jonathan Loo" userId="d2d72d48b56f45d8" providerId="LiveId" clId="{B816A1F6-97B7-4ACD-A812-B0A1120B03B6}" dt="2020-11-26T10:20:41.135" v="56172" actId="478"/>
          <ac:spMkLst>
            <pc:docMk/>
            <pc:sldMk cId="3116750653" sldId="591"/>
            <ac:spMk id="38" creationId="{021C6F23-234E-4962-BBDD-7F735C93BB8A}"/>
          </ac:spMkLst>
        </pc:spChg>
        <pc:spChg chg="del ord">
          <ac:chgData name="Jonathan Loo" userId="d2d72d48b56f45d8" providerId="LiveId" clId="{B816A1F6-97B7-4ACD-A812-B0A1120B03B6}" dt="2020-11-26T10:21:11.929" v="56191" actId="478"/>
          <ac:spMkLst>
            <pc:docMk/>
            <pc:sldMk cId="3116750653" sldId="591"/>
            <ac:spMk id="42" creationId="{D70EFA0F-A3EA-4F97-A82D-403AD93EAB03}"/>
          </ac:spMkLst>
        </pc:spChg>
        <pc:spChg chg="del ord">
          <ac:chgData name="Jonathan Loo" userId="d2d72d48b56f45d8" providerId="LiveId" clId="{B816A1F6-97B7-4ACD-A812-B0A1120B03B6}" dt="2020-11-26T10:21:20.079" v="56209" actId="478"/>
          <ac:spMkLst>
            <pc:docMk/>
            <pc:sldMk cId="3116750653" sldId="591"/>
            <ac:spMk id="46" creationId="{D9F887EB-30E7-4463-90B4-09A518750EFA}"/>
          </ac:spMkLst>
        </pc:spChg>
        <pc:spChg chg="add mod">
          <ac:chgData name="Jonathan Loo" userId="d2d72d48b56f45d8" providerId="LiveId" clId="{B816A1F6-97B7-4ACD-A812-B0A1120B03B6}" dt="2020-11-26T10:21:44.037" v="56217"/>
          <ac:spMkLst>
            <pc:docMk/>
            <pc:sldMk cId="3116750653" sldId="591"/>
            <ac:spMk id="111" creationId="{5E259D02-0B68-4687-9438-33A73C83C100}"/>
          </ac:spMkLst>
        </pc:spChg>
        <pc:spChg chg="add mod">
          <ac:chgData name="Jonathan Loo" userId="d2d72d48b56f45d8" providerId="LiveId" clId="{B816A1F6-97B7-4ACD-A812-B0A1120B03B6}" dt="2020-11-26T10:21:44.037" v="56217"/>
          <ac:spMkLst>
            <pc:docMk/>
            <pc:sldMk cId="3116750653" sldId="591"/>
            <ac:spMk id="112" creationId="{808B4A32-29BE-4A3A-A39A-C5AA34EBA83F}"/>
          </ac:spMkLst>
        </pc:spChg>
        <pc:spChg chg="del">
          <ac:chgData name="Jonathan Loo" userId="d2d72d48b56f45d8" providerId="LiveId" clId="{B816A1F6-97B7-4ACD-A812-B0A1120B03B6}" dt="2020-11-26T10:21:38.327" v="56216" actId="478"/>
          <ac:spMkLst>
            <pc:docMk/>
            <pc:sldMk cId="3116750653" sldId="591"/>
            <ac:spMk id="117" creationId="{D4FE23D9-0847-4077-8904-48B17BF9CF27}"/>
          </ac:spMkLst>
        </pc:spChg>
        <pc:spChg chg="del">
          <ac:chgData name="Jonathan Loo" userId="d2d72d48b56f45d8" providerId="LiveId" clId="{B816A1F6-97B7-4ACD-A812-B0A1120B03B6}" dt="2020-11-26T10:21:38.327" v="56216" actId="478"/>
          <ac:spMkLst>
            <pc:docMk/>
            <pc:sldMk cId="3116750653" sldId="591"/>
            <ac:spMk id="118" creationId="{FDE56776-F30C-4C14-B06A-EF9EB49D45C1}"/>
          </ac:spMkLst>
        </pc:spChg>
        <pc:spChg chg="add mod">
          <ac:chgData name="Jonathan Loo" userId="d2d72d48b56f45d8" providerId="LiveId" clId="{B816A1F6-97B7-4ACD-A812-B0A1120B03B6}" dt="2020-11-26T10:21:44.037" v="56217"/>
          <ac:spMkLst>
            <pc:docMk/>
            <pc:sldMk cId="3116750653" sldId="591"/>
            <ac:spMk id="119" creationId="{DCFF45E1-9A29-4280-B4F6-F053BAF0563A}"/>
          </ac:spMkLst>
        </pc:spChg>
        <pc:spChg chg="add mod">
          <ac:chgData name="Jonathan Loo" userId="d2d72d48b56f45d8" providerId="LiveId" clId="{B816A1F6-97B7-4ACD-A812-B0A1120B03B6}" dt="2020-11-26T10:21:44.037" v="56217"/>
          <ac:spMkLst>
            <pc:docMk/>
            <pc:sldMk cId="3116750653" sldId="591"/>
            <ac:spMk id="124" creationId="{443223A0-CD7A-4B59-9AF7-5133FBC2EBAB}"/>
          </ac:spMkLst>
        </pc:spChg>
        <pc:spChg chg="add mod">
          <ac:chgData name="Jonathan Loo" userId="d2d72d48b56f45d8" providerId="LiveId" clId="{B816A1F6-97B7-4ACD-A812-B0A1120B03B6}" dt="2020-11-26T10:21:44.037" v="56217"/>
          <ac:spMkLst>
            <pc:docMk/>
            <pc:sldMk cId="3116750653" sldId="591"/>
            <ac:spMk id="125" creationId="{CF2D77D5-D441-4763-AD4B-F08E1514E4DC}"/>
          </ac:spMkLst>
        </pc:spChg>
        <pc:spChg chg="add mod">
          <ac:chgData name="Jonathan Loo" userId="d2d72d48b56f45d8" providerId="LiveId" clId="{B816A1F6-97B7-4ACD-A812-B0A1120B03B6}" dt="2020-11-26T10:21:44.037" v="56217"/>
          <ac:spMkLst>
            <pc:docMk/>
            <pc:sldMk cId="3116750653" sldId="591"/>
            <ac:spMk id="126" creationId="{7BD290A2-F317-4B5B-9003-D3962DA163D3}"/>
          </ac:spMkLst>
        </pc:spChg>
        <pc:spChg chg="add mod">
          <ac:chgData name="Jonathan Loo" userId="d2d72d48b56f45d8" providerId="LiveId" clId="{B816A1F6-97B7-4ACD-A812-B0A1120B03B6}" dt="2020-11-26T10:21:44.037" v="56217"/>
          <ac:spMkLst>
            <pc:docMk/>
            <pc:sldMk cId="3116750653" sldId="591"/>
            <ac:spMk id="127" creationId="{2B2E91FD-9906-47EE-902A-BD1C813734F7}"/>
          </ac:spMkLst>
        </pc:spChg>
        <pc:spChg chg="add mod">
          <ac:chgData name="Jonathan Loo" userId="d2d72d48b56f45d8" providerId="LiveId" clId="{B816A1F6-97B7-4ACD-A812-B0A1120B03B6}" dt="2020-11-26T10:21:44.037" v="56217"/>
          <ac:spMkLst>
            <pc:docMk/>
            <pc:sldMk cId="3116750653" sldId="591"/>
            <ac:spMk id="129" creationId="{0A65A5D0-0106-480F-90CC-D18208215DF5}"/>
          </ac:spMkLst>
        </pc:spChg>
        <pc:spChg chg="add mod">
          <ac:chgData name="Jonathan Loo" userId="d2d72d48b56f45d8" providerId="LiveId" clId="{B816A1F6-97B7-4ACD-A812-B0A1120B03B6}" dt="2020-11-26T10:21:44.037" v="56217"/>
          <ac:spMkLst>
            <pc:docMk/>
            <pc:sldMk cId="3116750653" sldId="591"/>
            <ac:spMk id="131" creationId="{B0FEB27D-2DBB-42CD-A21A-EA126E2AFA29}"/>
          </ac:spMkLst>
        </pc:spChg>
        <pc:spChg chg="add mod">
          <ac:chgData name="Jonathan Loo" userId="d2d72d48b56f45d8" providerId="LiveId" clId="{B816A1F6-97B7-4ACD-A812-B0A1120B03B6}" dt="2020-11-26T10:21:44.037" v="56217"/>
          <ac:spMkLst>
            <pc:docMk/>
            <pc:sldMk cId="3116750653" sldId="591"/>
            <ac:spMk id="132" creationId="{19FA7544-EB81-47C2-BB6C-EE66BE57AF92}"/>
          </ac:spMkLst>
        </pc:spChg>
        <pc:spChg chg="add mod">
          <ac:chgData name="Jonathan Loo" userId="d2d72d48b56f45d8" providerId="LiveId" clId="{B816A1F6-97B7-4ACD-A812-B0A1120B03B6}" dt="2020-11-26T10:21:44.037" v="56217"/>
          <ac:spMkLst>
            <pc:docMk/>
            <pc:sldMk cId="3116750653" sldId="591"/>
            <ac:spMk id="133" creationId="{7624A96B-F871-4893-BDBB-36CB2AC57710}"/>
          </ac:spMkLst>
        </pc:spChg>
        <pc:spChg chg="del">
          <ac:chgData name="Jonathan Loo" userId="d2d72d48b56f45d8" providerId="LiveId" clId="{B816A1F6-97B7-4ACD-A812-B0A1120B03B6}" dt="2020-11-26T10:21:38.327" v="56216" actId="478"/>
          <ac:spMkLst>
            <pc:docMk/>
            <pc:sldMk cId="3116750653" sldId="591"/>
            <ac:spMk id="134" creationId="{E1B6D084-5D3E-46EA-96F8-BD58A56FD34D}"/>
          </ac:spMkLst>
        </pc:spChg>
        <pc:spChg chg="del">
          <ac:chgData name="Jonathan Loo" userId="d2d72d48b56f45d8" providerId="LiveId" clId="{B816A1F6-97B7-4ACD-A812-B0A1120B03B6}" dt="2020-11-26T10:21:38.327" v="56216" actId="478"/>
          <ac:spMkLst>
            <pc:docMk/>
            <pc:sldMk cId="3116750653" sldId="591"/>
            <ac:spMk id="157" creationId="{1CD94322-B723-4D17-A0F3-9303E655A6A9}"/>
          </ac:spMkLst>
        </pc:spChg>
        <pc:spChg chg="del">
          <ac:chgData name="Jonathan Loo" userId="d2d72d48b56f45d8" providerId="LiveId" clId="{B816A1F6-97B7-4ACD-A812-B0A1120B03B6}" dt="2020-11-26T10:21:38.327" v="56216" actId="478"/>
          <ac:spMkLst>
            <pc:docMk/>
            <pc:sldMk cId="3116750653" sldId="591"/>
            <ac:spMk id="158" creationId="{C85DE242-631C-4274-B71E-848B4C555967}"/>
          </ac:spMkLst>
        </pc:spChg>
        <pc:spChg chg="del">
          <ac:chgData name="Jonathan Loo" userId="d2d72d48b56f45d8" providerId="LiveId" clId="{B816A1F6-97B7-4ACD-A812-B0A1120B03B6}" dt="2020-11-26T10:21:38.327" v="56216" actId="478"/>
          <ac:spMkLst>
            <pc:docMk/>
            <pc:sldMk cId="3116750653" sldId="591"/>
            <ac:spMk id="159" creationId="{97E6310C-04AE-4AAF-9643-0521460714BF}"/>
          </ac:spMkLst>
        </pc:spChg>
        <pc:spChg chg="del">
          <ac:chgData name="Jonathan Loo" userId="d2d72d48b56f45d8" providerId="LiveId" clId="{B816A1F6-97B7-4ACD-A812-B0A1120B03B6}" dt="2020-11-26T10:21:38.327" v="56216" actId="478"/>
          <ac:spMkLst>
            <pc:docMk/>
            <pc:sldMk cId="3116750653" sldId="591"/>
            <ac:spMk id="160" creationId="{29BF40CC-2B60-43D8-9F24-857C0F2F4992}"/>
          </ac:spMkLst>
        </pc:spChg>
        <pc:spChg chg="del">
          <ac:chgData name="Jonathan Loo" userId="d2d72d48b56f45d8" providerId="LiveId" clId="{B816A1F6-97B7-4ACD-A812-B0A1120B03B6}" dt="2020-11-26T10:21:38.327" v="56216" actId="478"/>
          <ac:spMkLst>
            <pc:docMk/>
            <pc:sldMk cId="3116750653" sldId="591"/>
            <ac:spMk id="161" creationId="{B271861B-73F0-4006-96CB-5B26257254E2}"/>
          </ac:spMkLst>
        </pc:spChg>
        <pc:spChg chg="del">
          <ac:chgData name="Jonathan Loo" userId="d2d72d48b56f45d8" providerId="LiveId" clId="{B816A1F6-97B7-4ACD-A812-B0A1120B03B6}" dt="2020-11-26T10:21:38.327" v="56216" actId="478"/>
          <ac:spMkLst>
            <pc:docMk/>
            <pc:sldMk cId="3116750653" sldId="591"/>
            <ac:spMk id="162" creationId="{1AC00019-7C19-4726-BDE1-D80D3DD4493A}"/>
          </ac:spMkLst>
        </pc:spChg>
        <pc:spChg chg="del">
          <ac:chgData name="Jonathan Loo" userId="d2d72d48b56f45d8" providerId="LiveId" clId="{B816A1F6-97B7-4ACD-A812-B0A1120B03B6}" dt="2020-11-26T10:21:38.327" v="56216" actId="478"/>
          <ac:spMkLst>
            <pc:docMk/>
            <pc:sldMk cId="3116750653" sldId="591"/>
            <ac:spMk id="163" creationId="{0C2665EF-E210-4FDA-8881-47554C3E1B3A}"/>
          </ac:spMkLst>
        </pc:spChg>
        <pc:spChg chg="del">
          <ac:chgData name="Jonathan Loo" userId="d2d72d48b56f45d8" providerId="LiveId" clId="{B816A1F6-97B7-4ACD-A812-B0A1120B03B6}" dt="2020-11-26T10:21:38.327" v="56216" actId="478"/>
          <ac:spMkLst>
            <pc:docMk/>
            <pc:sldMk cId="3116750653" sldId="591"/>
            <ac:spMk id="164" creationId="{91E27FE1-1072-4830-9D22-444632FB5F1A}"/>
          </ac:spMkLst>
        </pc:spChg>
        <pc:spChg chg="add mod">
          <ac:chgData name="Jonathan Loo" userId="d2d72d48b56f45d8" providerId="LiveId" clId="{B816A1F6-97B7-4ACD-A812-B0A1120B03B6}" dt="2020-11-26T10:21:44.037" v="56217"/>
          <ac:spMkLst>
            <pc:docMk/>
            <pc:sldMk cId="3116750653" sldId="591"/>
            <ac:spMk id="224" creationId="{1575638D-1941-4595-8960-D09CF66AA39C}"/>
          </ac:spMkLst>
        </pc:spChg>
        <pc:grpChg chg="mod ord">
          <ac:chgData name="Jonathan Loo" userId="d2d72d48b56f45d8" providerId="LiveId" clId="{B816A1F6-97B7-4ACD-A812-B0A1120B03B6}" dt="2020-11-26T10:20:15.134" v="56136"/>
          <ac:grpSpMkLst>
            <pc:docMk/>
            <pc:sldMk cId="3116750653" sldId="591"/>
            <ac:grpSpMk id="33" creationId="{140B96EC-275B-4E77-9C4F-AD450E96365D}"/>
          </ac:grpSpMkLst>
        </pc:grpChg>
        <pc:grpChg chg="ord">
          <ac:chgData name="Jonathan Loo" userId="d2d72d48b56f45d8" providerId="LiveId" clId="{B816A1F6-97B7-4ACD-A812-B0A1120B03B6}" dt="2020-11-26T10:20:31.372" v="56152"/>
          <ac:grpSpMkLst>
            <pc:docMk/>
            <pc:sldMk cId="3116750653" sldId="591"/>
            <ac:grpSpMk id="37" creationId="{83183DF8-690E-4B9F-BB83-652470B347DA}"/>
          </ac:grpSpMkLst>
        </pc:grpChg>
        <pc:grpChg chg="ord">
          <ac:chgData name="Jonathan Loo" userId="d2d72d48b56f45d8" providerId="LiveId" clId="{B816A1F6-97B7-4ACD-A812-B0A1120B03B6}" dt="2020-11-26T10:20:41.134" v="56171"/>
          <ac:grpSpMkLst>
            <pc:docMk/>
            <pc:sldMk cId="3116750653" sldId="591"/>
            <ac:grpSpMk id="41" creationId="{96F17C24-EDE8-4C1B-A9F2-C692556B3524}"/>
          </ac:grpSpMkLst>
        </pc:grpChg>
        <pc:grpChg chg="ord">
          <ac:chgData name="Jonathan Loo" userId="d2d72d48b56f45d8" providerId="LiveId" clId="{B816A1F6-97B7-4ACD-A812-B0A1120B03B6}" dt="2020-11-26T10:21:11.928" v="56190"/>
          <ac:grpSpMkLst>
            <pc:docMk/>
            <pc:sldMk cId="3116750653" sldId="591"/>
            <ac:grpSpMk id="45" creationId="{7FAB9444-7013-4E92-8D1B-4904B78560C5}"/>
          </ac:grpSpMkLst>
        </pc:grpChg>
        <pc:grpChg chg="mod ord">
          <ac:chgData name="Jonathan Loo" userId="d2d72d48b56f45d8" providerId="LiveId" clId="{B816A1F6-97B7-4ACD-A812-B0A1120B03B6}" dt="2020-11-26T10:24:14.372" v="56402" actId="1076"/>
          <ac:grpSpMkLst>
            <pc:docMk/>
            <pc:sldMk cId="3116750653" sldId="591"/>
            <ac:grpSpMk id="49" creationId="{73280439-6E1D-4CE3-A110-EB31B8486BA1}"/>
          </ac:grpSpMkLst>
        </pc:grpChg>
        <pc:grpChg chg="add mod">
          <ac:chgData name="Jonathan Loo" userId="d2d72d48b56f45d8" providerId="LiveId" clId="{B816A1F6-97B7-4ACD-A812-B0A1120B03B6}" dt="2020-11-26T10:49:04.054" v="57174"/>
          <ac:grpSpMkLst>
            <pc:docMk/>
            <pc:sldMk cId="3116750653" sldId="591"/>
            <ac:grpSpMk id="86" creationId="{E8433D31-9849-4EFC-81F2-36D6C57BD071}"/>
          </ac:grpSpMkLst>
        </pc:grpChg>
        <pc:grpChg chg="add mod">
          <ac:chgData name="Jonathan Loo" userId="d2d72d48b56f45d8" providerId="LiveId" clId="{B816A1F6-97B7-4ACD-A812-B0A1120B03B6}" dt="2020-11-26T10:20:15.134" v="56136"/>
          <ac:grpSpMkLst>
            <pc:docMk/>
            <pc:sldMk cId="3116750653" sldId="591"/>
            <ac:grpSpMk id="88" creationId="{30271CF0-0417-4261-BC13-1F5ED7EA19C2}"/>
          </ac:grpSpMkLst>
        </pc:grpChg>
        <pc:grpChg chg="add del mod">
          <ac:chgData name="Jonathan Loo" userId="d2d72d48b56f45d8" providerId="LiveId" clId="{B816A1F6-97B7-4ACD-A812-B0A1120B03B6}" dt="2020-11-26T10:49:01.570" v="57171" actId="478"/>
          <ac:grpSpMkLst>
            <pc:docMk/>
            <pc:sldMk cId="3116750653" sldId="591"/>
            <ac:grpSpMk id="216" creationId="{26AA6878-4011-41B7-A03B-E87D44CD2387}"/>
          </ac:grpSpMkLst>
        </pc:grpChg>
        <pc:grpChg chg="del">
          <ac:chgData name="Jonathan Loo" userId="d2d72d48b56f45d8" providerId="LiveId" clId="{B816A1F6-97B7-4ACD-A812-B0A1120B03B6}" dt="2020-11-26T10:21:38.327" v="56216" actId="478"/>
          <ac:grpSpMkLst>
            <pc:docMk/>
            <pc:sldMk cId="3116750653" sldId="591"/>
            <ac:grpSpMk id="270" creationId="{5C6E6D67-317E-4120-8491-8D908AB6FD83}"/>
          </ac:grpSpMkLst>
        </pc:grpChg>
        <pc:picChg chg="del mod ord">
          <ac:chgData name="Jonathan Loo" userId="d2d72d48b56f45d8" providerId="LiveId" clId="{B816A1F6-97B7-4ACD-A812-B0A1120B03B6}" dt="2020-11-25T22:49:07.771" v="54294" actId="478"/>
          <ac:picMkLst>
            <pc:docMk/>
            <pc:sldMk cId="3116750653" sldId="591"/>
            <ac:picMk id="3" creationId="{8A82648C-0D1A-4BB5-AFAC-527779D18421}"/>
          </ac:picMkLst>
        </pc:picChg>
        <pc:picChg chg="del mod ord">
          <ac:chgData name="Jonathan Loo" userId="d2d72d48b56f45d8" providerId="LiveId" clId="{B816A1F6-97B7-4ACD-A812-B0A1120B03B6}" dt="2020-11-25T22:49:22.724" v="54308" actId="478"/>
          <ac:picMkLst>
            <pc:docMk/>
            <pc:sldMk cId="3116750653" sldId="591"/>
            <ac:picMk id="6" creationId="{2F98224E-0D27-4EE2-8887-A338AC71E1FF}"/>
          </ac:picMkLst>
        </pc:picChg>
        <pc:picChg chg="del">
          <ac:chgData name="Jonathan Loo" userId="d2d72d48b56f45d8" providerId="LiveId" clId="{B816A1F6-97B7-4ACD-A812-B0A1120B03B6}" dt="2020-11-25T22:41:25.484" v="54264" actId="478"/>
          <ac:picMkLst>
            <pc:docMk/>
            <pc:sldMk cId="3116750653" sldId="591"/>
            <ac:picMk id="8" creationId="{7B70A34A-656B-48E7-A423-98FD1A9D1971}"/>
          </ac:picMkLst>
        </pc:picChg>
        <pc:picChg chg="add del mod ord">
          <ac:chgData name="Jonathan Loo" userId="d2d72d48b56f45d8" providerId="LiveId" clId="{B816A1F6-97B7-4ACD-A812-B0A1120B03B6}" dt="2020-11-25T22:52:30.840" v="54351" actId="478"/>
          <ac:picMkLst>
            <pc:docMk/>
            <pc:sldMk cId="3116750653" sldId="591"/>
            <ac:picMk id="9" creationId="{000F5436-F2A0-44DF-A069-E312BF128E73}"/>
          </ac:picMkLst>
        </pc:picChg>
        <pc:picChg chg="del mod ord">
          <ac:chgData name="Jonathan Loo" userId="d2d72d48b56f45d8" providerId="LiveId" clId="{B816A1F6-97B7-4ACD-A812-B0A1120B03B6}" dt="2020-11-25T22:51:56.834" v="54340"/>
          <ac:picMkLst>
            <pc:docMk/>
            <pc:sldMk cId="3116750653" sldId="591"/>
            <ac:picMk id="11" creationId="{A7753231-CF67-42EF-99F1-C39D72F05805}"/>
          </ac:picMkLst>
        </pc:picChg>
        <pc:picChg chg="del">
          <ac:chgData name="Jonathan Loo" userId="d2d72d48b56f45d8" providerId="LiveId" clId="{B816A1F6-97B7-4ACD-A812-B0A1120B03B6}" dt="2020-11-26T10:21:38.327" v="56216" actId="478"/>
          <ac:picMkLst>
            <pc:docMk/>
            <pc:sldMk cId="3116750653" sldId="591"/>
            <ac:picMk id="12" creationId="{16D1F959-C0BF-475A-8D2F-D5A108A3B927}"/>
          </ac:picMkLst>
        </pc:picChg>
        <pc:picChg chg="del">
          <ac:chgData name="Jonathan Loo" userId="d2d72d48b56f45d8" providerId="LiveId" clId="{B816A1F6-97B7-4ACD-A812-B0A1120B03B6}" dt="2020-11-26T10:21:38.327" v="56216" actId="478"/>
          <ac:picMkLst>
            <pc:docMk/>
            <pc:sldMk cId="3116750653" sldId="591"/>
            <ac:picMk id="14" creationId="{C37EE315-DF0C-4629-9F4A-22C66EE2F018}"/>
          </ac:picMkLst>
        </pc:picChg>
        <pc:picChg chg="del mod">
          <ac:chgData name="Jonathan Loo" userId="d2d72d48b56f45d8" providerId="LiveId" clId="{B816A1F6-97B7-4ACD-A812-B0A1120B03B6}" dt="2020-11-25T22:52:57.872" v="54364" actId="478"/>
          <ac:picMkLst>
            <pc:docMk/>
            <pc:sldMk cId="3116750653" sldId="591"/>
            <ac:picMk id="15" creationId="{3841A531-EBA5-496F-82B8-FBBD2DAC6E07}"/>
          </ac:picMkLst>
        </pc:picChg>
        <pc:picChg chg="del">
          <ac:chgData name="Jonathan Loo" userId="d2d72d48b56f45d8" providerId="LiveId" clId="{B816A1F6-97B7-4ACD-A812-B0A1120B03B6}" dt="2020-11-26T10:21:38.327" v="56216" actId="478"/>
          <ac:picMkLst>
            <pc:docMk/>
            <pc:sldMk cId="3116750653" sldId="591"/>
            <ac:picMk id="16" creationId="{E110CF8E-18C6-4957-A87B-E66BC64E9BB4}"/>
          </ac:picMkLst>
        </pc:picChg>
        <pc:picChg chg="del">
          <ac:chgData name="Jonathan Loo" userId="d2d72d48b56f45d8" providerId="LiveId" clId="{B816A1F6-97B7-4ACD-A812-B0A1120B03B6}" dt="2020-11-26T10:21:38.327" v="56216" actId="478"/>
          <ac:picMkLst>
            <pc:docMk/>
            <pc:sldMk cId="3116750653" sldId="591"/>
            <ac:picMk id="18" creationId="{9010C582-D56D-42F4-A2E7-F47F1358574D}"/>
          </ac:picMkLst>
        </pc:picChg>
        <pc:picChg chg="del mod ord">
          <ac:chgData name="Jonathan Loo" userId="d2d72d48b56f45d8" providerId="LiveId" clId="{B816A1F6-97B7-4ACD-A812-B0A1120B03B6}" dt="2020-11-25T22:53:10.258" v="54378" actId="478"/>
          <ac:picMkLst>
            <pc:docMk/>
            <pc:sldMk cId="3116750653" sldId="591"/>
            <ac:picMk id="19" creationId="{C49F3D01-1B2E-4530-81E3-24A61820D7FB}"/>
          </ac:picMkLst>
        </pc:picChg>
        <pc:picChg chg="del">
          <ac:chgData name="Jonathan Loo" userId="d2d72d48b56f45d8" providerId="LiveId" clId="{B816A1F6-97B7-4ACD-A812-B0A1120B03B6}" dt="2020-11-26T10:21:38.327" v="56216" actId="478"/>
          <ac:picMkLst>
            <pc:docMk/>
            <pc:sldMk cId="3116750653" sldId="591"/>
            <ac:picMk id="20" creationId="{B4A34E8D-F0F4-4B21-9EF8-6798E96CC9D3}"/>
          </ac:picMkLst>
        </pc:picChg>
        <pc:picChg chg="del mod ord">
          <ac:chgData name="Jonathan Loo" userId="d2d72d48b56f45d8" providerId="LiveId" clId="{B816A1F6-97B7-4ACD-A812-B0A1120B03B6}" dt="2020-11-25T22:53:31.851" v="54393" actId="478"/>
          <ac:picMkLst>
            <pc:docMk/>
            <pc:sldMk cId="3116750653" sldId="591"/>
            <ac:picMk id="22" creationId="{82BB6794-1CD2-46F9-8B5B-FC85A5B5D4E1}"/>
          </ac:picMkLst>
        </pc:picChg>
        <pc:picChg chg="del mod ord">
          <ac:chgData name="Jonathan Loo" userId="d2d72d48b56f45d8" providerId="LiveId" clId="{B816A1F6-97B7-4ACD-A812-B0A1120B03B6}" dt="2020-11-26T10:24:21.459" v="56489" actId="478"/>
          <ac:picMkLst>
            <pc:docMk/>
            <pc:sldMk cId="3116750653" sldId="591"/>
            <ac:picMk id="24" creationId="{203A696D-D749-4ED4-93F5-88AD4178C657}"/>
          </ac:picMkLst>
        </pc:picChg>
        <pc:picChg chg="del mod ord">
          <ac:chgData name="Jonathan Loo" userId="d2d72d48b56f45d8" providerId="LiveId" clId="{B816A1F6-97B7-4ACD-A812-B0A1120B03B6}" dt="2020-11-25T22:56:08.337" v="54424" actId="478"/>
          <ac:picMkLst>
            <pc:docMk/>
            <pc:sldMk cId="3116750653" sldId="591"/>
            <ac:picMk id="26" creationId="{7DDC1D79-1764-402B-8BFB-7A52ABE55ACA}"/>
          </ac:picMkLst>
        </pc:picChg>
        <pc:picChg chg="del">
          <ac:chgData name="Jonathan Loo" userId="d2d72d48b56f45d8" providerId="LiveId" clId="{B816A1F6-97B7-4ACD-A812-B0A1120B03B6}" dt="2020-11-26T10:21:38.327" v="56216" actId="478"/>
          <ac:picMkLst>
            <pc:docMk/>
            <pc:sldMk cId="3116750653" sldId="591"/>
            <ac:picMk id="27" creationId="{729CC829-A4B9-4C36-AA2C-F701F4A06A2A}"/>
          </ac:picMkLst>
        </pc:picChg>
        <pc:picChg chg="del mod ord">
          <ac:chgData name="Jonathan Loo" userId="d2d72d48b56f45d8" providerId="LiveId" clId="{B816A1F6-97B7-4ACD-A812-B0A1120B03B6}" dt="2020-11-26T10:24:28.295" v="56578" actId="478"/>
          <ac:picMkLst>
            <pc:docMk/>
            <pc:sldMk cId="3116750653" sldId="591"/>
            <ac:picMk id="29" creationId="{92A98AEC-82D9-4F50-A196-31CA0812ECF9}"/>
          </ac:picMkLst>
        </pc:picChg>
        <pc:picChg chg="del mod ord">
          <ac:chgData name="Jonathan Loo" userId="d2d72d48b56f45d8" providerId="LiveId" clId="{B816A1F6-97B7-4ACD-A812-B0A1120B03B6}" dt="2020-11-26T10:20:15.134" v="56136"/>
          <ac:picMkLst>
            <pc:docMk/>
            <pc:sldMk cId="3116750653" sldId="591"/>
            <ac:picMk id="32" creationId="{BFACB29D-BAAF-4A00-9BEA-7A094FB5BF02}"/>
          </ac:picMkLst>
        </pc:picChg>
        <pc:picChg chg="del mod ord">
          <ac:chgData name="Jonathan Loo" userId="d2d72d48b56f45d8" providerId="LiveId" clId="{B816A1F6-97B7-4ACD-A812-B0A1120B03B6}" dt="2020-11-26T10:20:41.131" v="56170" actId="478"/>
          <ac:picMkLst>
            <pc:docMk/>
            <pc:sldMk cId="3116750653" sldId="591"/>
            <ac:picMk id="36" creationId="{2159796E-F862-4E3C-B934-2AA083826A43}"/>
          </ac:picMkLst>
        </pc:picChg>
        <pc:picChg chg="mod ord">
          <ac:chgData name="Jonathan Loo" userId="d2d72d48b56f45d8" providerId="LiveId" clId="{B816A1F6-97B7-4ACD-A812-B0A1120B03B6}" dt="2020-11-26T10:21:30.033" v="56214" actId="1076"/>
          <ac:picMkLst>
            <pc:docMk/>
            <pc:sldMk cId="3116750653" sldId="591"/>
            <ac:picMk id="40" creationId="{E3A6357C-88F3-4E7E-B4B9-FDA6726CE3C8}"/>
          </ac:picMkLst>
        </pc:picChg>
        <pc:picChg chg="del mod ord">
          <ac:chgData name="Jonathan Loo" userId="d2d72d48b56f45d8" providerId="LiveId" clId="{B816A1F6-97B7-4ACD-A812-B0A1120B03B6}" dt="2020-11-26T10:21:20.075" v="56207" actId="478"/>
          <ac:picMkLst>
            <pc:docMk/>
            <pc:sldMk cId="3116750653" sldId="591"/>
            <ac:picMk id="44" creationId="{9525C09A-C672-4050-B0CB-B2DEE8A87CBE}"/>
          </ac:picMkLst>
        </pc:picChg>
        <pc:picChg chg="mod ord">
          <ac:chgData name="Jonathan Loo" userId="d2d72d48b56f45d8" providerId="LiveId" clId="{B816A1F6-97B7-4ACD-A812-B0A1120B03B6}" dt="2020-11-26T10:21:20.080" v="56211" actId="962"/>
          <ac:picMkLst>
            <pc:docMk/>
            <pc:sldMk cId="3116750653" sldId="591"/>
            <ac:picMk id="48" creationId="{AA3E1D61-705C-4040-8CFC-7C3E221EC422}"/>
          </ac:picMkLst>
        </pc:picChg>
        <pc:picChg chg="mod ord">
          <ac:chgData name="Jonathan Loo" userId="d2d72d48b56f45d8" providerId="LiveId" clId="{B816A1F6-97B7-4ACD-A812-B0A1120B03B6}" dt="2020-11-26T10:24:22.858" v="56492" actId="1076"/>
          <ac:picMkLst>
            <pc:docMk/>
            <pc:sldMk cId="3116750653" sldId="591"/>
            <ac:picMk id="51" creationId="{6697C964-10C9-4F94-A23C-77977950A2FE}"/>
          </ac:picMkLst>
        </pc:picChg>
        <pc:picChg chg="mod ord">
          <ac:chgData name="Jonathan Loo" userId="d2d72d48b56f45d8" providerId="LiveId" clId="{B816A1F6-97B7-4ACD-A812-B0A1120B03B6}" dt="2020-11-26T10:24:30.716" v="56581" actId="1076"/>
          <ac:picMkLst>
            <pc:docMk/>
            <pc:sldMk cId="3116750653" sldId="591"/>
            <ac:picMk id="53" creationId="{088F3F38-E79C-40FA-B837-4BCCAD45FE5E}"/>
          </ac:picMkLst>
        </pc:picChg>
        <pc:picChg chg="add del mod">
          <ac:chgData name="Jonathan Loo" userId="d2d72d48b56f45d8" providerId="LiveId" clId="{B816A1F6-97B7-4ACD-A812-B0A1120B03B6}" dt="2020-11-25T22:47:08.234" v="54279" actId="478"/>
          <ac:picMkLst>
            <pc:docMk/>
            <pc:sldMk cId="3116750653" sldId="591"/>
            <ac:picMk id="66" creationId="{BBD014E5-88EB-462F-A896-503C1641433F}"/>
          </ac:picMkLst>
        </pc:picChg>
        <pc:picChg chg="add del mod">
          <ac:chgData name="Jonathan Loo" userId="d2d72d48b56f45d8" providerId="LiveId" clId="{B816A1F6-97B7-4ACD-A812-B0A1120B03B6}" dt="2020-11-25T22:54:01.303" v="54410" actId="478"/>
          <ac:picMkLst>
            <pc:docMk/>
            <pc:sldMk cId="3116750653" sldId="591"/>
            <ac:picMk id="83" creationId="{6160EB84-9A34-4D38-9D47-B9939DF6BD3F}"/>
          </ac:picMkLst>
        </pc:picChg>
        <pc:picChg chg="add mod">
          <ac:chgData name="Jonathan Loo" userId="d2d72d48b56f45d8" providerId="LiveId" clId="{B816A1F6-97B7-4ACD-A812-B0A1120B03B6}" dt="2020-11-26T10:49:04.054" v="57174"/>
          <ac:picMkLst>
            <pc:docMk/>
            <pc:sldMk cId="3116750653" sldId="591"/>
            <ac:picMk id="85" creationId="{2CD96C7F-3D32-4331-A26B-800A5F3E4177}"/>
          </ac:picMkLst>
        </pc:picChg>
        <pc:picChg chg="del">
          <ac:chgData name="Jonathan Loo" userId="d2d72d48b56f45d8" providerId="LiveId" clId="{B816A1F6-97B7-4ACD-A812-B0A1120B03B6}" dt="2020-11-26T10:21:38.327" v="56216" actId="478"/>
          <ac:picMkLst>
            <pc:docMk/>
            <pc:sldMk cId="3116750653" sldId="591"/>
            <ac:picMk id="85" creationId="{5CA5E093-E11C-44B3-BA19-3E0C219C80D7}"/>
          </ac:picMkLst>
        </pc:picChg>
        <pc:picChg chg="mod">
          <ac:chgData name="Jonathan Loo" userId="d2d72d48b56f45d8" providerId="LiveId" clId="{B816A1F6-97B7-4ACD-A812-B0A1120B03B6}" dt="2020-11-26T10:49:04.054" v="57174"/>
          <ac:picMkLst>
            <pc:docMk/>
            <pc:sldMk cId="3116750653" sldId="591"/>
            <ac:picMk id="87" creationId="{D977AF7C-F520-4256-9BD4-AE19C3042E0F}"/>
          </ac:picMkLst>
        </pc:picChg>
        <pc:picChg chg="mod">
          <ac:chgData name="Jonathan Loo" userId="d2d72d48b56f45d8" providerId="LiveId" clId="{B816A1F6-97B7-4ACD-A812-B0A1120B03B6}" dt="2020-11-26T10:49:04.054" v="57174"/>
          <ac:picMkLst>
            <pc:docMk/>
            <pc:sldMk cId="3116750653" sldId="591"/>
            <ac:picMk id="88" creationId="{A1EC7A92-2176-4724-8A35-EAF493B96406}"/>
          </ac:picMkLst>
        </pc:picChg>
        <pc:picChg chg="add del mod">
          <ac:chgData name="Jonathan Loo" userId="d2d72d48b56f45d8" providerId="LiveId" clId="{B816A1F6-97B7-4ACD-A812-B0A1120B03B6}" dt="2020-11-26T10:20:31.368" v="56151" actId="478"/>
          <ac:picMkLst>
            <pc:docMk/>
            <pc:sldMk cId="3116750653" sldId="591"/>
            <ac:picMk id="89" creationId="{48E048A4-E48D-488D-8E39-0F2A779389E8}"/>
          </ac:picMkLst>
        </pc:picChg>
        <pc:picChg chg="add mod">
          <ac:chgData name="Jonathan Loo" userId="d2d72d48b56f45d8" providerId="LiveId" clId="{B816A1F6-97B7-4ACD-A812-B0A1120B03B6}" dt="2020-11-26T10:49:04.054" v="57174"/>
          <ac:picMkLst>
            <pc:docMk/>
            <pc:sldMk cId="3116750653" sldId="591"/>
            <ac:picMk id="89" creationId="{CED13CA0-AE39-45BF-88FD-D031100646A4}"/>
          </ac:picMkLst>
        </pc:picChg>
        <pc:picChg chg="add mod">
          <ac:chgData name="Jonathan Loo" userId="d2d72d48b56f45d8" providerId="LiveId" clId="{B816A1F6-97B7-4ACD-A812-B0A1120B03B6}" dt="2020-11-26T10:49:04.054" v="57174"/>
          <ac:picMkLst>
            <pc:docMk/>
            <pc:sldMk cId="3116750653" sldId="591"/>
            <ac:picMk id="90" creationId="{1317AA5A-EF6E-4076-A09D-C60F6320CD5B}"/>
          </ac:picMkLst>
        </pc:picChg>
        <pc:picChg chg="del mod">
          <ac:chgData name="Jonathan Loo" userId="d2d72d48b56f45d8" providerId="LiveId" clId="{B816A1F6-97B7-4ACD-A812-B0A1120B03B6}" dt="2020-11-26T10:21:11.925" v="56189" actId="478"/>
          <ac:picMkLst>
            <pc:docMk/>
            <pc:sldMk cId="3116750653" sldId="591"/>
            <ac:picMk id="90" creationId="{3E39696F-62E8-45A8-A593-5DC496A8F9AE}"/>
          </ac:picMkLst>
        </pc:picChg>
        <pc:picChg chg="add mod">
          <ac:chgData name="Jonathan Loo" userId="d2d72d48b56f45d8" providerId="LiveId" clId="{B816A1F6-97B7-4ACD-A812-B0A1120B03B6}" dt="2020-11-26T10:21:44.037" v="56217"/>
          <ac:picMkLst>
            <pc:docMk/>
            <pc:sldMk cId="3116750653" sldId="591"/>
            <ac:picMk id="113" creationId="{5969F8B8-6E53-466D-932A-89E5315EB007}"/>
          </ac:picMkLst>
        </pc:picChg>
        <pc:picChg chg="add mod">
          <ac:chgData name="Jonathan Loo" userId="d2d72d48b56f45d8" providerId="LiveId" clId="{B816A1F6-97B7-4ACD-A812-B0A1120B03B6}" dt="2020-11-26T10:21:44.037" v="56217"/>
          <ac:picMkLst>
            <pc:docMk/>
            <pc:sldMk cId="3116750653" sldId="591"/>
            <ac:picMk id="114" creationId="{B1C642C6-71F8-4295-A93F-9C24AEFC2575}"/>
          </ac:picMkLst>
        </pc:picChg>
        <pc:picChg chg="add mod">
          <ac:chgData name="Jonathan Loo" userId="d2d72d48b56f45d8" providerId="LiveId" clId="{B816A1F6-97B7-4ACD-A812-B0A1120B03B6}" dt="2020-11-26T10:21:44.037" v="56217"/>
          <ac:picMkLst>
            <pc:docMk/>
            <pc:sldMk cId="3116750653" sldId="591"/>
            <ac:picMk id="115" creationId="{B0B575B1-E252-46E6-A78E-F1C2DC8645C8}"/>
          </ac:picMkLst>
        </pc:picChg>
        <pc:picChg chg="add mod">
          <ac:chgData name="Jonathan Loo" userId="d2d72d48b56f45d8" providerId="LiveId" clId="{B816A1F6-97B7-4ACD-A812-B0A1120B03B6}" dt="2020-11-26T10:21:44.037" v="56217"/>
          <ac:picMkLst>
            <pc:docMk/>
            <pc:sldMk cId="3116750653" sldId="591"/>
            <ac:picMk id="116" creationId="{DD8F1CED-61FD-4A1E-9D3D-BF0B35E7F4D8}"/>
          </ac:picMkLst>
        </pc:picChg>
        <pc:picChg chg="add mod">
          <ac:chgData name="Jonathan Loo" userId="d2d72d48b56f45d8" providerId="LiveId" clId="{B816A1F6-97B7-4ACD-A812-B0A1120B03B6}" dt="2020-11-26T10:21:44.037" v="56217"/>
          <ac:picMkLst>
            <pc:docMk/>
            <pc:sldMk cId="3116750653" sldId="591"/>
            <ac:picMk id="120" creationId="{3B53A87B-0C36-40BB-AA27-19C27E8E6ABD}"/>
          </ac:picMkLst>
        </pc:picChg>
        <pc:picChg chg="add mod">
          <ac:chgData name="Jonathan Loo" userId="d2d72d48b56f45d8" providerId="LiveId" clId="{B816A1F6-97B7-4ACD-A812-B0A1120B03B6}" dt="2020-11-26T10:21:44.037" v="56217"/>
          <ac:picMkLst>
            <pc:docMk/>
            <pc:sldMk cId="3116750653" sldId="591"/>
            <ac:picMk id="121" creationId="{D92500F1-1DB2-4FB6-9CB1-4B358D4579B0}"/>
          </ac:picMkLst>
        </pc:picChg>
        <pc:picChg chg="add mod">
          <ac:chgData name="Jonathan Loo" userId="d2d72d48b56f45d8" providerId="LiveId" clId="{B816A1F6-97B7-4ACD-A812-B0A1120B03B6}" dt="2020-11-26T10:21:44.037" v="56217"/>
          <ac:picMkLst>
            <pc:docMk/>
            <pc:sldMk cId="3116750653" sldId="591"/>
            <ac:picMk id="122" creationId="{1204DB4E-ED05-4CA9-A1DC-8BDB95DFDC17}"/>
          </ac:picMkLst>
        </pc:picChg>
        <pc:picChg chg="add mod">
          <ac:chgData name="Jonathan Loo" userId="d2d72d48b56f45d8" providerId="LiveId" clId="{B816A1F6-97B7-4ACD-A812-B0A1120B03B6}" dt="2020-11-26T10:21:44.037" v="56217"/>
          <ac:picMkLst>
            <pc:docMk/>
            <pc:sldMk cId="3116750653" sldId="591"/>
            <ac:picMk id="123" creationId="{DB278B53-7418-4BA2-BB45-6F30F0783219}"/>
          </ac:picMkLst>
        </pc:picChg>
        <pc:picChg chg="del">
          <ac:chgData name="Jonathan Loo" userId="d2d72d48b56f45d8" providerId="LiveId" clId="{B816A1F6-97B7-4ACD-A812-B0A1120B03B6}" dt="2020-11-26T10:21:38.327" v="56216" actId="478"/>
          <ac:picMkLst>
            <pc:docMk/>
            <pc:sldMk cId="3116750653" sldId="591"/>
            <ac:picMk id="128" creationId="{CC46CE39-2200-4BBA-9544-3FE10BF470CF}"/>
          </ac:picMkLst>
        </pc:picChg>
        <pc:picChg chg="del">
          <ac:chgData name="Jonathan Loo" userId="d2d72d48b56f45d8" providerId="LiveId" clId="{B816A1F6-97B7-4ACD-A812-B0A1120B03B6}" dt="2020-11-26T10:21:38.327" v="56216" actId="478"/>
          <ac:picMkLst>
            <pc:docMk/>
            <pc:sldMk cId="3116750653" sldId="591"/>
            <ac:picMk id="130" creationId="{CD7C3782-E78C-4A22-9B6C-BABA2FEC123F}"/>
          </ac:picMkLst>
        </pc:picChg>
        <pc:picChg chg="add mod">
          <ac:chgData name="Jonathan Loo" userId="d2d72d48b56f45d8" providerId="LiveId" clId="{B816A1F6-97B7-4ACD-A812-B0A1120B03B6}" dt="2020-11-26T10:21:44.037" v="56217"/>
          <ac:picMkLst>
            <pc:docMk/>
            <pc:sldMk cId="3116750653" sldId="591"/>
            <ac:picMk id="135" creationId="{57D8A2E9-F3DA-450F-B84C-9075E3084642}"/>
          </ac:picMkLst>
        </pc:picChg>
        <pc:picChg chg="add mod">
          <ac:chgData name="Jonathan Loo" userId="d2d72d48b56f45d8" providerId="LiveId" clId="{B816A1F6-97B7-4ACD-A812-B0A1120B03B6}" dt="2020-11-26T10:21:44.037" v="56217"/>
          <ac:picMkLst>
            <pc:docMk/>
            <pc:sldMk cId="3116750653" sldId="591"/>
            <ac:picMk id="136" creationId="{B2975A18-253E-4B85-B60A-800E59ABB93A}"/>
          </ac:picMkLst>
        </pc:picChg>
        <pc:picChg chg="del">
          <ac:chgData name="Jonathan Loo" userId="d2d72d48b56f45d8" providerId="LiveId" clId="{B816A1F6-97B7-4ACD-A812-B0A1120B03B6}" dt="2020-11-26T10:21:38.327" v="56216" actId="478"/>
          <ac:picMkLst>
            <pc:docMk/>
            <pc:sldMk cId="3116750653" sldId="591"/>
            <ac:picMk id="148" creationId="{593A5F66-FBCE-4A94-AB9B-2A1B8D91CE2C}"/>
          </ac:picMkLst>
        </pc:picChg>
        <pc:picChg chg="del">
          <ac:chgData name="Jonathan Loo" userId="d2d72d48b56f45d8" providerId="LiveId" clId="{B816A1F6-97B7-4ACD-A812-B0A1120B03B6}" dt="2020-11-26T10:21:38.327" v="56216" actId="478"/>
          <ac:picMkLst>
            <pc:docMk/>
            <pc:sldMk cId="3116750653" sldId="591"/>
            <ac:picMk id="149" creationId="{5DE5E5A5-6E06-40E2-B3FE-CEC742272607}"/>
          </ac:picMkLst>
        </pc:picChg>
        <pc:picChg chg="del">
          <ac:chgData name="Jonathan Loo" userId="d2d72d48b56f45d8" providerId="LiveId" clId="{B816A1F6-97B7-4ACD-A812-B0A1120B03B6}" dt="2020-11-26T10:21:38.327" v="56216" actId="478"/>
          <ac:picMkLst>
            <pc:docMk/>
            <pc:sldMk cId="3116750653" sldId="591"/>
            <ac:picMk id="165" creationId="{EEA82240-3128-47B4-B6A1-2B35C0CBC2BE}"/>
          </ac:picMkLst>
        </pc:picChg>
        <pc:picChg chg="del">
          <ac:chgData name="Jonathan Loo" userId="d2d72d48b56f45d8" providerId="LiveId" clId="{B816A1F6-97B7-4ACD-A812-B0A1120B03B6}" dt="2020-11-26T10:21:38.327" v="56216" actId="478"/>
          <ac:picMkLst>
            <pc:docMk/>
            <pc:sldMk cId="3116750653" sldId="591"/>
            <ac:picMk id="166" creationId="{C249D594-1C2D-4DF3-ADBC-2ECBDE5ABA3A}"/>
          </ac:picMkLst>
        </pc:picChg>
        <pc:picChg chg="add mod">
          <ac:chgData name="Jonathan Loo" userId="d2d72d48b56f45d8" providerId="LiveId" clId="{B816A1F6-97B7-4ACD-A812-B0A1120B03B6}" dt="2020-11-26T10:21:44.037" v="56217"/>
          <ac:picMkLst>
            <pc:docMk/>
            <pc:sldMk cId="3116750653" sldId="591"/>
            <ac:picMk id="191" creationId="{8BC202F2-D3F5-4F91-B88A-5C865FCD18A4}"/>
          </ac:picMkLst>
        </pc:picChg>
        <pc:picChg chg="add mod">
          <ac:chgData name="Jonathan Loo" userId="d2d72d48b56f45d8" providerId="LiveId" clId="{B816A1F6-97B7-4ACD-A812-B0A1120B03B6}" dt="2020-11-26T10:21:44.037" v="56217"/>
          <ac:picMkLst>
            <pc:docMk/>
            <pc:sldMk cId="3116750653" sldId="591"/>
            <ac:picMk id="192" creationId="{6415719C-005E-4F2E-9B8C-76FCD83D6A84}"/>
          </ac:picMkLst>
        </pc:picChg>
        <pc:picChg chg="add mod">
          <ac:chgData name="Jonathan Loo" userId="d2d72d48b56f45d8" providerId="LiveId" clId="{B816A1F6-97B7-4ACD-A812-B0A1120B03B6}" dt="2020-11-26T10:21:44.037" v="56217"/>
          <ac:picMkLst>
            <pc:docMk/>
            <pc:sldMk cId="3116750653" sldId="591"/>
            <ac:picMk id="195" creationId="{CB2908ED-DC90-4D23-ABDD-219CDC42548E}"/>
          </ac:picMkLst>
        </pc:picChg>
        <pc:picChg chg="add mod">
          <ac:chgData name="Jonathan Loo" userId="d2d72d48b56f45d8" providerId="LiveId" clId="{B816A1F6-97B7-4ACD-A812-B0A1120B03B6}" dt="2020-11-26T10:21:44.037" v="56217"/>
          <ac:picMkLst>
            <pc:docMk/>
            <pc:sldMk cId="3116750653" sldId="591"/>
            <ac:picMk id="196" creationId="{69E71E11-350C-4F97-AFF9-3CC9EA6CD684}"/>
          </ac:picMkLst>
        </pc:picChg>
        <pc:picChg chg="add mod">
          <ac:chgData name="Jonathan Loo" userId="d2d72d48b56f45d8" providerId="LiveId" clId="{B816A1F6-97B7-4ACD-A812-B0A1120B03B6}" dt="2020-11-26T10:21:44.037" v="56217"/>
          <ac:picMkLst>
            <pc:docMk/>
            <pc:sldMk cId="3116750653" sldId="591"/>
            <ac:picMk id="197" creationId="{90AD9796-6479-4392-A23D-1B911A046304}"/>
          </ac:picMkLst>
        </pc:picChg>
        <pc:picChg chg="del">
          <ac:chgData name="Jonathan Loo" userId="d2d72d48b56f45d8" providerId="LiveId" clId="{B816A1F6-97B7-4ACD-A812-B0A1120B03B6}" dt="2020-11-26T10:21:38.327" v="56216" actId="478"/>
          <ac:picMkLst>
            <pc:docMk/>
            <pc:sldMk cId="3116750653" sldId="591"/>
            <ac:picMk id="200" creationId="{82ADFDD6-156A-427B-B7F2-905DE6AA9DE5}"/>
          </ac:picMkLst>
        </pc:picChg>
        <pc:picChg chg="del">
          <ac:chgData name="Jonathan Loo" userId="d2d72d48b56f45d8" providerId="LiveId" clId="{B816A1F6-97B7-4ACD-A812-B0A1120B03B6}" dt="2020-11-26T10:21:38.327" v="56216" actId="478"/>
          <ac:picMkLst>
            <pc:docMk/>
            <pc:sldMk cId="3116750653" sldId="591"/>
            <ac:picMk id="201" creationId="{66DB1410-51E7-43E1-BC82-1C96963F5AC5}"/>
          </ac:picMkLst>
        </pc:picChg>
        <pc:picChg chg="add mod">
          <ac:chgData name="Jonathan Loo" userId="d2d72d48b56f45d8" providerId="LiveId" clId="{B816A1F6-97B7-4ACD-A812-B0A1120B03B6}" dt="2020-11-26T10:21:44.037" v="56217"/>
          <ac:picMkLst>
            <pc:docMk/>
            <pc:sldMk cId="3116750653" sldId="591"/>
            <ac:picMk id="202" creationId="{B4189BE5-EADA-49B8-9236-35304F0A603A}"/>
          </ac:picMkLst>
        </pc:picChg>
        <pc:picChg chg="del">
          <ac:chgData name="Jonathan Loo" userId="d2d72d48b56f45d8" providerId="LiveId" clId="{B816A1F6-97B7-4ACD-A812-B0A1120B03B6}" dt="2020-11-26T10:21:38.327" v="56216" actId="478"/>
          <ac:picMkLst>
            <pc:docMk/>
            <pc:sldMk cId="3116750653" sldId="591"/>
            <ac:picMk id="203" creationId="{93F2E22D-5B91-44D9-A4A8-9DAA41A220EF}"/>
          </ac:picMkLst>
        </pc:picChg>
        <pc:picChg chg="del">
          <ac:chgData name="Jonathan Loo" userId="d2d72d48b56f45d8" providerId="LiveId" clId="{B816A1F6-97B7-4ACD-A812-B0A1120B03B6}" dt="2020-11-26T10:21:38.327" v="56216" actId="478"/>
          <ac:picMkLst>
            <pc:docMk/>
            <pc:sldMk cId="3116750653" sldId="591"/>
            <ac:picMk id="204" creationId="{FE3E5014-F8AE-46D5-A2DE-E2697BA25B2A}"/>
          </ac:picMkLst>
        </pc:picChg>
        <pc:picChg chg="add mod">
          <ac:chgData name="Jonathan Loo" userId="d2d72d48b56f45d8" providerId="LiveId" clId="{B816A1F6-97B7-4ACD-A812-B0A1120B03B6}" dt="2020-11-26T10:21:44.037" v="56217"/>
          <ac:picMkLst>
            <pc:docMk/>
            <pc:sldMk cId="3116750653" sldId="591"/>
            <ac:picMk id="205" creationId="{5A09F762-6113-42B4-A82F-6B2483730995}"/>
          </ac:picMkLst>
        </pc:picChg>
        <pc:picChg chg="add mod">
          <ac:chgData name="Jonathan Loo" userId="d2d72d48b56f45d8" providerId="LiveId" clId="{B816A1F6-97B7-4ACD-A812-B0A1120B03B6}" dt="2020-11-26T10:21:44.037" v="56217"/>
          <ac:picMkLst>
            <pc:docMk/>
            <pc:sldMk cId="3116750653" sldId="591"/>
            <ac:picMk id="206" creationId="{460D136D-2DD3-4F38-BF8E-2095346BD950}"/>
          </ac:picMkLst>
        </pc:picChg>
        <pc:picChg chg="add del mod">
          <ac:chgData name="Jonathan Loo" userId="d2d72d48b56f45d8" providerId="LiveId" clId="{B816A1F6-97B7-4ACD-A812-B0A1120B03B6}" dt="2020-11-26T10:48:59.626" v="57169" actId="478"/>
          <ac:picMkLst>
            <pc:docMk/>
            <pc:sldMk cId="3116750653" sldId="591"/>
            <ac:picMk id="215" creationId="{29ADFB85-1498-4F9A-8D4F-5365D10D2F16}"/>
          </ac:picMkLst>
        </pc:picChg>
        <pc:picChg chg="mod">
          <ac:chgData name="Jonathan Loo" userId="d2d72d48b56f45d8" providerId="LiveId" clId="{B816A1F6-97B7-4ACD-A812-B0A1120B03B6}" dt="2020-11-26T10:21:44.037" v="56217"/>
          <ac:picMkLst>
            <pc:docMk/>
            <pc:sldMk cId="3116750653" sldId="591"/>
            <ac:picMk id="217" creationId="{A3CD4D36-947A-4B42-9C73-EA7E2741FABE}"/>
          </ac:picMkLst>
        </pc:picChg>
        <pc:picChg chg="mod">
          <ac:chgData name="Jonathan Loo" userId="d2d72d48b56f45d8" providerId="LiveId" clId="{B816A1F6-97B7-4ACD-A812-B0A1120B03B6}" dt="2020-11-26T10:21:44.037" v="56217"/>
          <ac:picMkLst>
            <pc:docMk/>
            <pc:sldMk cId="3116750653" sldId="591"/>
            <ac:picMk id="218" creationId="{879AEA93-87A7-4481-ACBB-0923E1020281}"/>
          </ac:picMkLst>
        </pc:picChg>
        <pc:picChg chg="add del mod">
          <ac:chgData name="Jonathan Loo" userId="d2d72d48b56f45d8" providerId="LiveId" clId="{B816A1F6-97B7-4ACD-A812-B0A1120B03B6}" dt="2020-11-26T10:49:00.965" v="57170" actId="478"/>
          <ac:picMkLst>
            <pc:docMk/>
            <pc:sldMk cId="3116750653" sldId="591"/>
            <ac:picMk id="219" creationId="{65F25743-450A-4FB3-B1E7-9E2B1C4959C6}"/>
          </ac:picMkLst>
        </pc:picChg>
        <pc:picChg chg="add del mod">
          <ac:chgData name="Jonathan Loo" userId="d2d72d48b56f45d8" providerId="LiveId" clId="{B816A1F6-97B7-4ACD-A812-B0A1120B03B6}" dt="2020-11-26T10:49:02.145" v="57172" actId="478"/>
          <ac:picMkLst>
            <pc:docMk/>
            <pc:sldMk cId="3116750653" sldId="591"/>
            <ac:picMk id="220" creationId="{F112064A-3A46-4904-9F3D-72A58F4EEC06}"/>
          </ac:picMkLst>
        </pc:picChg>
        <pc:picChg chg="add mod">
          <ac:chgData name="Jonathan Loo" userId="d2d72d48b56f45d8" providerId="LiveId" clId="{B816A1F6-97B7-4ACD-A812-B0A1120B03B6}" dt="2020-11-26T10:21:44.037" v="56217"/>
          <ac:picMkLst>
            <pc:docMk/>
            <pc:sldMk cId="3116750653" sldId="591"/>
            <ac:picMk id="221" creationId="{790BCBE2-2823-47C7-87D8-C59F35099042}"/>
          </ac:picMkLst>
        </pc:picChg>
        <pc:picChg chg="add mod">
          <ac:chgData name="Jonathan Loo" userId="d2d72d48b56f45d8" providerId="LiveId" clId="{B816A1F6-97B7-4ACD-A812-B0A1120B03B6}" dt="2020-11-26T10:21:44.037" v="56217"/>
          <ac:picMkLst>
            <pc:docMk/>
            <pc:sldMk cId="3116750653" sldId="591"/>
            <ac:picMk id="223" creationId="{FB5609B9-5224-4A8F-8E45-FDE264262574}"/>
          </ac:picMkLst>
        </pc:picChg>
        <pc:picChg chg="add mod">
          <ac:chgData name="Jonathan Loo" userId="d2d72d48b56f45d8" providerId="LiveId" clId="{B816A1F6-97B7-4ACD-A812-B0A1120B03B6}" dt="2020-11-26T10:21:44.037" v="56217"/>
          <ac:picMkLst>
            <pc:docMk/>
            <pc:sldMk cId="3116750653" sldId="591"/>
            <ac:picMk id="225" creationId="{422BADEC-F71E-4A2F-91B7-A5D6D8965758}"/>
          </ac:picMkLst>
        </pc:picChg>
        <pc:picChg chg="add mod">
          <ac:chgData name="Jonathan Loo" userId="d2d72d48b56f45d8" providerId="LiveId" clId="{B816A1F6-97B7-4ACD-A812-B0A1120B03B6}" dt="2020-11-26T10:21:44.037" v="56217"/>
          <ac:picMkLst>
            <pc:docMk/>
            <pc:sldMk cId="3116750653" sldId="591"/>
            <ac:picMk id="226" creationId="{29127894-A41A-4A69-9642-F0D7A94C3EBE}"/>
          </ac:picMkLst>
        </pc:picChg>
        <pc:picChg chg="add del mod">
          <ac:chgData name="Jonathan Loo" userId="d2d72d48b56f45d8" providerId="LiveId" clId="{B816A1F6-97B7-4ACD-A812-B0A1120B03B6}" dt="2020-11-26T10:23:35.348" v="56392" actId="478"/>
          <ac:picMkLst>
            <pc:docMk/>
            <pc:sldMk cId="3116750653" sldId="591"/>
            <ac:picMk id="230" creationId="{AB6ED853-8F16-4027-822C-9B61151239A5}"/>
          </ac:picMkLst>
        </pc:picChg>
        <pc:picChg chg="add mod">
          <ac:chgData name="Jonathan Loo" userId="d2d72d48b56f45d8" providerId="LiveId" clId="{B816A1F6-97B7-4ACD-A812-B0A1120B03B6}" dt="2020-11-26T10:21:44.037" v="56217"/>
          <ac:picMkLst>
            <pc:docMk/>
            <pc:sldMk cId="3116750653" sldId="591"/>
            <ac:picMk id="232" creationId="{A91BC7A4-59F3-43F0-8EC8-C35E22E10A03}"/>
          </ac:picMkLst>
        </pc:picChg>
        <pc:picChg chg="del">
          <ac:chgData name="Jonathan Loo" userId="d2d72d48b56f45d8" providerId="LiveId" clId="{B816A1F6-97B7-4ACD-A812-B0A1120B03B6}" dt="2020-11-26T10:21:38.327" v="56216" actId="478"/>
          <ac:picMkLst>
            <pc:docMk/>
            <pc:sldMk cId="3116750653" sldId="591"/>
            <ac:picMk id="233" creationId="{B95EBC3C-3C7A-4E36-87CE-2B9EE96E74F7}"/>
          </ac:picMkLst>
        </pc:picChg>
        <pc:picChg chg="add mod">
          <ac:chgData name="Jonathan Loo" userId="d2d72d48b56f45d8" providerId="LiveId" clId="{B816A1F6-97B7-4ACD-A812-B0A1120B03B6}" dt="2020-11-26T10:23:43.582" v="56394"/>
          <ac:picMkLst>
            <pc:docMk/>
            <pc:sldMk cId="3116750653" sldId="591"/>
            <ac:picMk id="235" creationId="{AD4FEAAB-6367-4EA7-A35F-E7C147D40F92}"/>
          </ac:picMkLst>
        </pc:picChg>
        <pc:picChg chg="add mod">
          <ac:chgData name="Jonathan Loo" userId="d2d72d48b56f45d8" providerId="LiveId" clId="{B816A1F6-97B7-4ACD-A812-B0A1120B03B6}" dt="2020-11-26T10:23:43.582" v="56394"/>
          <ac:picMkLst>
            <pc:docMk/>
            <pc:sldMk cId="3116750653" sldId="591"/>
            <ac:picMk id="237" creationId="{D3EF4C07-8241-4CD8-923E-EA7DF2065A6B}"/>
          </ac:picMkLst>
        </pc:picChg>
        <pc:picChg chg="del">
          <ac:chgData name="Jonathan Loo" userId="d2d72d48b56f45d8" providerId="LiveId" clId="{B816A1F6-97B7-4ACD-A812-B0A1120B03B6}" dt="2020-11-26T10:21:38.327" v="56216" actId="478"/>
          <ac:picMkLst>
            <pc:docMk/>
            <pc:sldMk cId="3116750653" sldId="591"/>
            <ac:picMk id="263" creationId="{F0428E8A-B3A4-462B-9A7C-A89EF23A76DF}"/>
          </ac:picMkLst>
        </pc:picChg>
        <pc:picChg chg="del">
          <ac:chgData name="Jonathan Loo" userId="d2d72d48b56f45d8" providerId="LiveId" clId="{B816A1F6-97B7-4ACD-A812-B0A1120B03B6}" dt="2020-11-26T10:21:38.327" v="56216" actId="478"/>
          <ac:picMkLst>
            <pc:docMk/>
            <pc:sldMk cId="3116750653" sldId="591"/>
            <ac:picMk id="265" creationId="{91BDEE3F-5FE3-4810-AE84-40D369F35FB5}"/>
          </ac:picMkLst>
        </pc:picChg>
        <pc:picChg chg="del">
          <ac:chgData name="Jonathan Loo" userId="d2d72d48b56f45d8" providerId="LiveId" clId="{B816A1F6-97B7-4ACD-A812-B0A1120B03B6}" dt="2020-11-26T10:21:38.327" v="56216" actId="478"/>
          <ac:picMkLst>
            <pc:docMk/>
            <pc:sldMk cId="3116750653" sldId="591"/>
            <ac:picMk id="269" creationId="{C88BFDE2-D5CE-4344-8933-3DC83F1B9570}"/>
          </ac:picMkLst>
        </pc:picChg>
        <pc:cxnChg chg="add mod">
          <ac:chgData name="Jonathan Loo" userId="d2d72d48b56f45d8" providerId="LiveId" clId="{B816A1F6-97B7-4ACD-A812-B0A1120B03B6}" dt="2020-11-26T10:49:04.054" v="57174"/>
          <ac:cxnSpMkLst>
            <pc:docMk/>
            <pc:sldMk cId="3116750653" sldId="591"/>
            <ac:cxnSpMk id="91" creationId="{20B7D33E-C718-43CC-9EC5-91B9C5AC4CB2}"/>
          </ac:cxnSpMkLst>
        </pc:cxnChg>
        <pc:cxnChg chg="add mod">
          <ac:chgData name="Jonathan Loo" userId="d2d72d48b56f45d8" providerId="LiveId" clId="{B816A1F6-97B7-4ACD-A812-B0A1120B03B6}" dt="2020-11-26T10:49:04.054" v="57174"/>
          <ac:cxnSpMkLst>
            <pc:docMk/>
            <pc:sldMk cId="3116750653" sldId="591"/>
            <ac:cxnSpMk id="92" creationId="{F9FBD0ED-4997-46C8-83F5-BD25647493CF}"/>
          </ac:cxnSpMkLst>
        </pc:cxnChg>
        <pc:cxnChg chg="add mod">
          <ac:chgData name="Jonathan Loo" userId="d2d72d48b56f45d8" providerId="LiveId" clId="{B816A1F6-97B7-4ACD-A812-B0A1120B03B6}" dt="2020-11-26T10:49:04.054" v="57174"/>
          <ac:cxnSpMkLst>
            <pc:docMk/>
            <pc:sldMk cId="3116750653" sldId="591"/>
            <ac:cxnSpMk id="93" creationId="{A581B73F-48F9-4098-A338-D5174337F5FA}"/>
          </ac:cxnSpMkLst>
        </pc:cxnChg>
        <pc:cxnChg chg="add mod">
          <ac:chgData name="Jonathan Loo" userId="d2d72d48b56f45d8" providerId="LiveId" clId="{B816A1F6-97B7-4ACD-A812-B0A1120B03B6}" dt="2020-11-26T10:49:04.054" v="57174"/>
          <ac:cxnSpMkLst>
            <pc:docMk/>
            <pc:sldMk cId="3116750653" sldId="591"/>
            <ac:cxnSpMk id="94" creationId="{BBFE5114-703D-47F1-8EDC-2D61F890572C}"/>
          </ac:cxnSpMkLst>
        </pc:cxnChg>
        <pc:cxnChg chg="add mod">
          <ac:chgData name="Jonathan Loo" userId="d2d72d48b56f45d8" providerId="LiveId" clId="{B816A1F6-97B7-4ACD-A812-B0A1120B03B6}" dt="2020-11-26T10:21:44.037" v="56217"/>
          <ac:cxnSpMkLst>
            <pc:docMk/>
            <pc:sldMk cId="3116750653" sldId="591"/>
            <ac:cxnSpMk id="137" creationId="{4D1E0711-805A-49B6-B56E-65FDE32F9C6B}"/>
          </ac:cxnSpMkLst>
        </pc:cxnChg>
        <pc:cxnChg chg="add mod">
          <ac:chgData name="Jonathan Loo" userId="d2d72d48b56f45d8" providerId="LiveId" clId="{B816A1F6-97B7-4ACD-A812-B0A1120B03B6}" dt="2020-11-26T10:21:44.037" v="56217"/>
          <ac:cxnSpMkLst>
            <pc:docMk/>
            <pc:sldMk cId="3116750653" sldId="591"/>
            <ac:cxnSpMk id="138" creationId="{736E06C7-AECB-4D60-8826-297393FF0715}"/>
          </ac:cxnSpMkLst>
        </pc:cxnChg>
        <pc:cxnChg chg="add mod">
          <ac:chgData name="Jonathan Loo" userId="d2d72d48b56f45d8" providerId="LiveId" clId="{B816A1F6-97B7-4ACD-A812-B0A1120B03B6}" dt="2020-11-26T10:21:44.037" v="56217"/>
          <ac:cxnSpMkLst>
            <pc:docMk/>
            <pc:sldMk cId="3116750653" sldId="591"/>
            <ac:cxnSpMk id="139" creationId="{39A20D4D-EC8C-4960-98B7-8611B55813BE}"/>
          </ac:cxnSpMkLst>
        </pc:cxnChg>
        <pc:cxnChg chg="add mod">
          <ac:chgData name="Jonathan Loo" userId="d2d72d48b56f45d8" providerId="LiveId" clId="{B816A1F6-97B7-4ACD-A812-B0A1120B03B6}" dt="2020-11-26T10:21:44.037" v="56217"/>
          <ac:cxnSpMkLst>
            <pc:docMk/>
            <pc:sldMk cId="3116750653" sldId="591"/>
            <ac:cxnSpMk id="140" creationId="{CC4B0110-A751-4ADB-959C-7439E1A7E48A}"/>
          </ac:cxnSpMkLst>
        </pc:cxnChg>
        <pc:cxnChg chg="add mod">
          <ac:chgData name="Jonathan Loo" userId="d2d72d48b56f45d8" providerId="LiveId" clId="{B816A1F6-97B7-4ACD-A812-B0A1120B03B6}" dt="2020-11-26T10:21:44.037" v="56217"/>
          <ac:cxnSpMkLst>
            <pc:docMk/>
            <pc:sldMk cId="3116750653" sldId="591"/>
            <ac:cxnSpMk id="141" creationId="{768D2D17-65B5-4948-B060-0616B9D6E69E}"/>
          </ac:cxnSpMkLst>
        </pc:cxnChg>
        <pc:cxnChg chg="add mod">
          <ac:chgData name="Jonathan Loo" userId="d2d72d48b56f45d8" providerId="LiveId" clId="{B816A1F6-97B7-4ACD-A812-B0A1120B03B6}" dt="2020-11-26T10:21:44.037" v="56217"/>
          <ac:cxnSpMkLst>
            <pc:docMk/>
            <pc:sldMk cId="3116750653" sldId="591"/>
            <ac:cxnSpMk id="142" creationId="{72657779-2DD6-44C1-AB28-D051024341AB}"/>
          </ac:cxnSpMkLst>
        </pc:cxnChg>
        <pc:cxnChg chg="add mod">
          <ac:chgData name="Jonathan Loo" userId="d2d72d48b56f45d8" providerId="LiveId" clId="{B816A1F6-97B7-4ACD-A812-B0A1120B03B6}" dt="2020-11-26T10:21:44.037" v="56217"/>
          <ac:cxnSpMkLst>
            <pc:docMk/>
            <pc:sldMk cId="3116750653" sldId="591"/>
            <ac:cxnSpMk id="143" creationId="{369BB461-41C4-4961-8282-69F52324D412}"/>
          </ac:cxnSpMkLst>
        </pc:cxnChg>
        <pc:cxnChg chg="add mod">
          <ac:chgData name="Jonathan Loo" userId="d2d72d48b56f45d8" providerId="LiveId" clId="{B816A1F6-97B7-4ACD-A812-B0A1120B03B6}" dt="2020-11-26T10:21:44.037" v="56217"/>
          <ac:cxnSpMkLst>
            <pc:docMk/>
            <pc:sldMk cId="3116750653" sldId="591"/>
            <ac:cxnSpMk id="144" creationId="{51A73D16-A53A-43E4-A3F0-2ECAAB1FCB09}"/>
          </ac:cxnSpMkLst>
        </pc:cxnChg>
        <pc:cxnChg chg="add mod">
          <ac:chgData name="Jonathan Loo" userId="d2d72d48b56f45d8" providerId="LiveId" clId="{B816A1F6-97B7-4ACD-A812-B0A1120B03B6}" dt="2020-11-26T10:21:44.037" v="56217"/>
          <ac:cxnSpMkLst>
            <pc:docMk/>
            <pc:sldMk cId="3116750653" sldId="591"/>
            <ac:cxnSpMk id="145" creationId="{F005B0DF-C5DD-4F4A-9946-EA2EB923D464}"/>
          </ac:cxnSpMkLst>
        </pc:cxnChg>
        <pc:cxnChg chg="add mod">
          <ac:chgData name="Jonathan Loo" userId="d2d72d48b56f45d8" providerId="LiveId" clId="{B816A1F6-97B7-4ACD-A812-B0A1120B03B6}" dt="2020-11-26T10:21:44.037" v="56217"/>
          <ac:cxnSpMkLst>
            <pc:docMk/>
            <pc:sldMk cId="3116750653" sldId="591"/>
            <ac:cxnSpMk id="146" creationId="{64046DDB-A041-471A-BE9A-96558DAE9CCE}"/>
          </ac:cxnSpMkLst>
        </pc:cxnChg>
        <pc:cxnChg chg="add mod">
          <ac:chgData name="Jonathan Loo" userId="d2d72d48b56f45d8" providerId="LiveId" clId="{B816A1F6-97B7-4ACD-A812-B0A1120B03B6}" dt="2020-11-26T10:21:44.037" v="56217"/>
          <ac:cxnSpMkLst>
            <pc:docMk/>
            <pc:sldMk cId="3116750653" sldId="591"/>
            <ac:cxnSpMk id="147" creationId="{50A97AB0-556B-4459-A14C-FDAA70B8996E}"/>
          </ac:cxnSpMkLst>
        </pc:cxnChg>
        <pc:cxnChg chg="add mod">
          <ac:chgData name="Jonathan Loo" userId="d2d72d48b56f45d8" providerId="LiveId" clId="{B816A1F6-97B7-4ACD-A812-B0A1120B03B6}" dt="2020-11-26T10:21:44.037" v="56217"/>
          <ac:cxnSpMkLst>
            <pc:docMk/>
            <pc:sldMk cId="3116750653" sldId="591"/>
            <ac:cxnSpMk id="150" creationId="{28DC59B4-754F-44E4-A6D8-1AB8DB356221}"/>
          </ac:cxnSpMkLst>
        </pc:cxnChg>
        <pc:cxnChg chg="add mod">
          <ac:chgData name="Jonathan Loo" userId="d2d72d48b56f45d8" providerId="LiveId" clId="{B816A1F6-97B7-4ACD-A812-B0A1120B03B6}" dt="2020-11-26T10:21:44.037" v="56217"/>
          <ac:cxnSpMkLst>
            <pc:docMk/>
            <pc:sldMk cId="3116750653" sldId="591"/>
            <ac:cxnSpMk id="151" creationId="{064A9990-C5CB-4375-B7B0-3E4BF3128FA6}"/>
          </ac:cxnSpMkLst>
        </pc:cxnChg>
        <pc:cxnChg chg="add mod">
          <ac:chgData name="Jonathan Loo" userId="d2d72d48b56f45d8" providerId="LiveId" clId="{B816A1F6-97B7-4ACD-A812-B0A1120B03B6}" dt="2020-11-26T10:21:44.037" v="56217"/>
          <ac:cxnSpMkLst>
            <pc:docMk/>
            <pc:sldMk cId="3116750653" sldId="591"/>
            <ac:cxnSpMk id="152" creationId="{6E06D8C0-AF5D-4DEB-8FE5-D09B0ECC2211}"/>
          </ac:cxnSpMkLst>
        </pc:cxnChg>
        <pc:cxnChg chg="add mod">
          <ac:chgData name="Jonathan Loo" userId="d2d72d48b56f45d8" providerId="LiveId" clId="{B816A1F6-97B7-4ACD-A812-B0A1120B03B6}" dt="2020-11-26T10:21:44.037" v="56217"/>
          <ac:cxnSpMkLst>
            <pc:docMk/>
            <pc:sldMk cId="3116750653" sldId="591"/>
            <ac:cxnSpMk id="153" creationId="{4A27858F-EA84-44EC-8B60-9AC5A8697623}"/>
          </ac:cxnSpMkLst>
        </pc:cxnChg>
        <pc:cxnChg chg="add mod">
          <ac:chgData name="Jonathan Loo" userId="d2d72d48b56f45d8" providerId="LiveId" clId="{B816A1F6-97B7-4ACD-A812-B0A1120B03B6}" dt="2020-11-26T10:21:44.037" v="56217"/>
          <ac:cxnSpMkLst>
            <pc:docMk/>
            <pc:sldMk cId="3116750653" sldId="591"/>
            <ac:cxnSpMk id="154" creationId="{FAF85001-EC3F-4BF7-AC4C-639D6BE99AEA}"/>
          </ac:cxnSpMkLst>
        </pc:cxnChg>
        <pc:cxnChg chg="add mod">
          <ac:chgData name="Jonathan Loo" userId="d2d72d48b56f45d8" providerId="LiveId" clId="{B816A1F6-97B7-4ACD-A812-B0A1120B03B6}" dt="2020-11-26T10:21:44.037" v="56217"/>
          <ac:cxnSpMkLst>
            <pc:docMk/>
            <pc:sldMk cId="3116750653" sldId="591"/>
            <ac:cxnSpMk id="155" creationId="{0798636B-E102-4ED0-8995-F1B1A01AC498}"/>
          </ac:cxnSpMkLst>
        </pc:cxnChg>
        <pc:cxnChg chg="add mod">
          <ac:chgData name="Jonathan Loo" userId="d2d72d48b56f45d8" providerId="LiveId" clId="{B816A1F6-97B7-4ACD-A812-B0A1120B03B6}" dt="2020-11-26T10:21:44.037" v="56217"/>
          <ac:cxnSpMkLst>
            <pc:docMk/>
            <pc:sldMk cId="3116750653" sldId="591"/>
            <ac:cxnSpMk id="156" creationId="{DD5E2A90-B26D-4D97-AC02-331E836C4CBD}"/>
          </ac:cxnSpMkLst>
        </pc:cxnChg>
        <pc:cxnChg chg="add mod">
          <ac:chgData name="Jonathan Loo" userId="d2d72d48b56f45d8" providerId="LiveId" clId="{B816A1F6-97B7-4ACD-A812-B0A1120B03B6}" dt="2020-11-26T10:21:44.037" v="56217"/>
          <ac:cxnSpMkLst>
            <pc:docMk/>
            <pc:sldMk cId="3116750653" sldId="591"/>
            <ac:cxnSpMk id="167" creationId="{D5527CB2-5A10-4E5A-AD04-41B5FF9AEC56}"/>
          </ac:cxnSpMkLst>
        </pc:cxnChg>
        <pc:cxnChg chg="add mod">
          <ac:chgData name="Jonathan Loo" userId="d2d72d48b56f45d8" providerId="LiveId" clId="{B816A1F6-97B7-4ACD-A812-B0A1120B03B6}" dt="2020-11-26T10:21:44.037" v="56217"/>
          <ac:cxnSpMkLst>
            <pc:docMk/>
            <pc:sldMk cId="3116750653" sldId="591"/>
            <ac:cxnSpMk id="168" creationId="{D321D9FD-A7D4-402B-90D5-9EE8AC084FD4}"/>
          </ac:cxnSpMkLst>
        </pc:cxnChg>
        <pc:cxnChg chg="del mod">
          <ac:chgData name="Jonathan Loo" userId="d2d72d48b56f45d8" providerId="LiveId" clId="{B816A1F6-97B7-4ACD-A812-B0A1120B03B6}" dt="2020-11-26T10:21:38.327" v="56216" actId="478"/>
          <ac:cxnSpMkLst>
            <pc:docMk/>
            <pc:sldMk cId="3116750653" sldId="591"/>
            <ac:cxnSpMk id="169" creationId="{D32A6D33-3537-4F8D-9DF4-78A659F50BCF}"/>
          </ac:cxnSpMkLst>
        </pc:cxnChg>
        <pc:cxnChg chg="del mod">
          <ac:chgData name="Jonathan Loo" userId="d2d72d48b56f45d8" providerId="LiveId" clId="{B816A1F6-97B7-4ACD-A812-B0A1120B03B6}" dt="2020-11-26T10:21:38.327" v="56216" actId="478"/>
          <ac:cxnSpMkLst>
            <pc:docMk/>
            <pc:sldMk cId="3116750653" sldId="591"/>
            <ac:cxnSpMk id="170" creationId="{F7B82739-0193-429A-847F-12B753083760}"/>
          </ac:cxnSpMkLst>
        </pc:cxnChg>
        <pc:cxnChg chg="del mod">
          <ac:chgData name="Jonathan Loo" userId="d2d72d48b56f45d8" providerId="LiveId" clId="{B816A1F6-97B7-4ACD-A812-B0A1120B03B6}" dt="2020-11-26T10:21:38.327" v="56216" actId="478"/>
          <ac:cxnSpMkLst>
            <pc:docMk/>
            <pc:sldMk cId="3116750653" sldId="591"/>
            <ac:cxnSpMk id="171" creationId="{4F379796-98F7-469E-A495-F98DAB7B5CA9}"/>
          </ac:cxnSpMkLst>
        </pc:cxnChg>
        <pc:cxnChg chg="del mod">
          <ac:chgData name="Jonathan Loo" userId="d2d72d48b56f45d8" providerId="LiveId" clId="{B816A1F6-97B7-4ACD-A812-B0A1120B03B6}" dt="2020-11-26T10:21:38.327" v="56216" actId="478"/>
          <ac:cxnSpMkLst>
            <pc:docMk/>
            <pc:sldMk cId="3116750653" sldId="591"/>
            <ac:cxnSpMk id="172" creationId="{B855B4D5-3560-4DEB-B9E5-BA9430799FEC}"/>
          </ac:cxnSpMkLst>
        </pc:cxnChg>
        <pc:cxnChg chg="del mod">
          <ac:chgData name="Jonathan Loo" userId="d2d72d48b56f45d8" providerId="LiveId" clId="{B816A1F6-97B7-4ACD-A812-B0A1120B03B6}" dt="2020-11-26T10:21:38.327" v="56216" actId="478"/>
          <ac:cxnSpMkLst>
            <pc:docMk/>
            <pc:sldMk cId="3116750653" sldId="591"/>
            <ac:cxnSpMk id="173" creationId="{3B43F1C1-1901-41AF-98DA-C424789B9BC7}"/>
          </ac:cxnSpMkLst>
        </pc:cxnChg>
        <pc:cxnChg chg="del mod">
          <ac:chgData name="Jonathan Loo" userId="d2d72d48b56f45d8" providerId="LiveId" clId="{B816A1F6-97B7-4ACD-A812-B0A1120B03B6}" dt="2020-11-26T10:21:38.327" v="56216" actId="478"/>
          <ac:cxnSpMkLst>
            <pc:docMk/>
            <pc:sldMk cId="3116750653" sldId="591"/>
            <ac:cxnSpMk id="174" creationId="{62DCE9E3-5079-4543-870B-342A83096683}"/>
          </ac:cxnSpMkLst>
        </pc:cxnChg>
        <pc:cxnChg chg="del mod">
          <ac:chgData name="Jonathan Loo" userId="d2d72d48b56f45d8" providerId="LiveId" clId="{B816A1F6-97B7-4ACD-A812-B0A1120B03B6}" dt="2020-11-26T10:21:38.327" v="56216" actId="478"/>
          <ac:cxnSpMkLst>
            <pc:docMk/>
            <pc:sldMk cId="3116750653" sldId="591"/>
            <ac:cxnSpMk id="175" creationId="{260E8BC2-2A33-4521-951D-FA20859492D2}"/>
          </ac:cxnSpMkLst>
        </pc:cxnChg>
        <pc:cxnChg chg="del mod">
          <ac:chgData name="Jonathan Loo" userId="d2d72d48b56f45d8" providerId="LiveId" clId="{B816A1F6-97B7-4ACD-A812-B0A1120B03B6}" dt="2020-11-26T10:21:38.327" v="56216" actId="478"/>
          <ac:cxnSpMkLst>
            <pc:docMk/>
            <pc:sldMk cId="3116750653" sldId="591"/>
            <ac:cxnSpMk id="176" creationId="{467FF5DC-7EA7-4EBA-BD83-22B8B54287DF}"/>
          </ac:cxnSpMkLst>
        </pc:cxnChg>
        <pc:cxnChg chg="del mod">
          <ac:chgData name="Jonathan Loo" userId="d2d72d48b56f45d8" providerId="LiveId" clId="{B816A1F6-97B7-4ACD-A812-B0A1120B03B6}" dt="2020-11-26T10:21:38.327" v="56216" actId="478"/>
          <ac:cxnSpMkLst>
            <pc:docMk/>
            <pc:sldMk cId="3116750653" sldId="591"/>
            <ac:cxnSpMk id="177" creationId="{BE1FC09D-86D9-44C5-A432-3C4F9778DAFC}"/>
          </ac:cxnSpMkLst>
        </pc:cxnChg>
        <pc:cxnChg chg="del mod">
          <ac:chgData name="Jonathan Loo" userId="d2d72d48b56f45d8" providerId="LiveId" clId="{B816A1F6-97B7-4ACD-A812-B0A1120B03B6}" dt="2020-11-26T10:21:38.327" v="56216" actId="478"/>
          <ac:cxnSpMkLst>
            <pc:docMk/>
            <pc:sldMk cId="3116750653" sldId="591"/>
            <ac:cxnSpMk id="178" creationId="{BCAE29C9-A31C-43ED-BE23-E17C344BE8F0}"/>
          </ac:cxnSpMkLst>
        </pc:cxnChg>
        <pc:cxnChg chg="del mod">
          <ac:chgData name="Jonathan Loo" userId="d2d72d48b56f45d8" providerId="LiveId" clId="{B816A1F6-97B7-4ACD-A812-B0A1120B03B6}" dt="2020-11-26T10:21:38.327" v="56216" actId="478"/>
          <ac:cxnSpMkLst>
            <pc:docMk/>
            <pc:sldMk cId="3116750653" sldId="591"/>
            <ac:cxnSpMk id="179" creationId="{8DE5CDB0-DBC4-4935-BC7E-454997B38AC1}"/>
          </ac:cxnSpMkLst>
        </pc:cxnChg>
        <pc:cxnChg chg="del mod">
          <ac:chgData name="Jonathan Loo" userId="d2d72d48b56f45d8" providerId="LiveId" clId="{B816A1F6-97B7-4ACD-A812-B0A1120B03B6}" dt="2020-11-26T10:21:38.327" v="56216" actId="478"/>
          <ac:cxnSpMkLst>
            <pc:docMk/>
            <pc:sldMk cId="3116750653" sldId="591"/>
            <ac:cxnSpMk id="180" creationId="{B24C8A15-3D1A-42D8-AF11-90D7ED558CFC}"/>
          </ac:cxnSpMkLst>
        </pc:cxnChg>
        <pc:cxnChg chg="del mod">
          <ac:chgData name="Jonathan Loo" userId="d2d72d48b56f45d8" providerId="LiveId" clId="{B816A1F6-97B7-4ACD-A812-B0A1120B03B6}" dt="2020-11-26T10:21:38.327" v="56216" actId="478"/>
          <ac:cxnSpMkLst>
            <pc:docMk/>
            <pc:sldMk cId="3116750653" sldId="591"/>
            <ac:cxnSpMk id="181" creationId="{D7FED0EF-A970-442B-A532-60BD69872F4A}"/>
          </ac:cxnSpMkLst>
        </pc:cxnChg>
        <pc:cxnChg chg="del mod">
          <ac:chgData name="Jonathan Loo" userId="d2d72d48b56f45d8" providerId="LiveId" clId="{B816A1F6-97B7-4ACD-A812-B0A1120B03B6}" dt="2020-11-26T10:21:38.327" v="56216" actId="478"/>
          <ac:cxnSpMkLst>
            <pc:docMk/>
            <pc:sldMk cId="3116750653" sldId="591"/>
            <ac:cxnSpMk id="182" creationId="{EB5316F3-ECD9-4211-9E77-B4D3D56C86A0}"/>
          </ac:cxnSpMkLst>
        </pc:cxnChg>
        <pc:cxnChg chg="del mod">
          <ac:chgData name="Jonathan Loo" userId="d2d72d48b56f45d8" providerId="LiveId" clId="{B816A1F6-97B7-4ACD-A812-B0A1120B03B6}" dt="2020-11-26T10:21:38.327" v="56216" actId="478"/>
          <ac:cxnSpMkLst>
            <pc:docMk/>
            <pc:sldMk cId="3116750653" sldId="591"/>
            <ac:cxnSpMk id="183" creationId="{2E81DD3A-5B7D-49DE-9CDD-B9406DFCB34D}"/>
          </ac:cxnSpMkLst>
        </pc:cxnChg>
        <pc:cxnChg chg="del mod">
          <ac:chgData name="Jonathan Loo" userId="d2d72d48b56f45d8" providerId="LiveId" clId="{B816A1F6-97B7-4ACD-A812-B0A1120B03B6}" dt="2020-11-26T10:21:38.327" v="56216" actId="478"/>
          <ac:cxnSpMkLst>
            <pc:docMk/>
            <pc:sldMk cId="3116750653" sldId="591"/>
            <ac:cxnSpMk id="184" creationId="{E175E23C-D5CB-4972-AD1F-0E659BCABD86}"/>
          </ac:cxnSpMkLst>
        </pc:cxnChg>
        <pc:cxnChg chg="del mod">
          <ac:chgData name="Jonathan Loo" userId="d2d72d48b56f45d8" providerId="LiveId" clId="{B816A1F6-97B7-4ACD-A812-B0A1120B03B6}" dt="2020-11-26T10:21:38.327" v="56216" actId="478"/>
          <ac:cxnSpMkLst>
            <pc:docMk/>
            <pc:sldMk cId="3116750653" sldId="591"/>
            <ac:cxnSpMk id="185" creationId="{341F7308-4BD1-4B5E-8C07-630FD950CA35}"/>
          </ac:cxnSpMkLst>
        </pc:cxnChg>
        <pc:cxnChg chg="del mod">
          <ac:chgData name="Jonathan Loo" userId="d2d72d48b56f45d8" providerId="LiveId" clId="{B816A1F6-97B7-4ACD-A812-B0A1120B03B6}" dt="2020-11-26T10:21:38.327" v="56216" actId="478"/>
          <ac:cxnSpMkLst>
            <pc:docMk/>
            <pc:sldMk cId="3116750653" sldId="591"/>
            <ac:cxnSpMk id="186" creationId="{C995DA02-8E8C-4C6A-B9E9-5863093E7193}"/>
          </ac:cxnSpMkLst>
        </pc:cxnChg>
        <pc:cxnChg chg="del mod">
          <ac:chgData name="Jonathan Loo" userId="d2d72d48b56f45d8" providerId="LiveId" clId="{B816A1F6-97B7-4ACD-A812-B0A1120B03B6}" dt="2020-11-26T10:21:38.327" v="56216" actId="478"/>
          <ac:cxnSpMkLst>
            <pc:docMk/>
            <pc:sldMk cId="3116750653" sldId="591"/>
            <ac:cxnSpMk id="187" creationId="{8AC8CD14-245E-46D7-BD5A-9B7C45979C0B}"/>
          </ac:cxnSpMkLst>
        </pc:cxnChg>
        <pc:cxnChg chg="del mod">
          <ac:chgData name="Jonathan Loo" userId="d2d72d48b56f45d8" providerId="LiveId" clId="{B816A1F6-97B7-4ACD-A812-B0A1120B03B6}" dt="2020-11-26T10:21:38.327" v="56216" actId="478"/>
          <ac:cxnSpMkLst>
            <pc:docMk/>
            <pc:sldMk cId="3116750653" sldId="591"/>
            <ac:cxnSpMk id="188" creationId="{FF384B74-6E6C-4DB8-B02F-B47889D03ABE}"/>
          </ac:cxnSpMkLst>
        </pc:cxnChg>
        <pc:cxnChg chg="del mod">
          <ac:chgData name="Jonathan Loo" userId="d2d72d48b56f45d8" providerId="LiveId" clId="{B816A1F6-97B7-4ACD-A812-B0A1120B03B6}" dt="2020-11-26T10:21:38.327" v="56216" actId="478"/>
          <ac:cxnSpMkLst>
            <pc:docMk/>
            <pc:sldMk cId="3116750653" sldId="591"/>
            <ac:cxnSpMk id="189" creationId="{5B32283D-4622-4B58-97FD-95F1FA4695BB}"/>
          </ac:cxnSpMkLst>
        </pc:cxnChg>
        <pc:cxnChg chg="add mod">
          <ac:chgData name="Jonathan Loo" userId="d2d72d48b56f45d8" providerId="LiveId" clId="{B816A1F6-97B7-4ACD-A812-B0A1120B03B6}" dt="2020-11-26T10:21:44.037" v="56217"/>
          <ac:cxnSpMkLst>
            <pc:docMk/>
            <pc:sldMk cId="3116750653" sldId="591"/>
            <ac:cxnSpMk id="190" creationId="{FB5069AF-3FA8-43E9-9FED-2AE8226349BE}"/>
          </ac:cxnSpMkLst>
        </pc:cxnChg>
        <pc:cxnChg chg="add mod">
          <ac:chgData name="Jonathan Loo" userId="d2d72d48b56f45d8" providerId="LiveId" clId="{B816A1F6-97B7-4ACD-A812-B0A1120B03B6}" dt="2020-11-26T10:21:44.037" v="56217"/>
          <ac:cxnSpMkLst>
            <pc:docMk/>
            <pc:sldMk cId="3116750653" sldId="591"/>
            <ac:cxnSpMk id="193" creationId="{31BC4B52-4EE6-456C-B09B-5B03153BF21A}"/>
          </ac:cxnSpMkLst>
        </pc:cxnChg>
        <pc:cxnChg chg="add mod">
          <ac:chgData name="Jonathan Loo" userId="d2d72d48b56f45d8" providerId="LiveId" clId="{B816A1F6-97B7-4ACD-A812-B0A1120B03B6}" dt="2020-11-26T10:21:44.037" v="56217"/>
          <ac:cxnSpMkLst>
            <pc:docMk/>
            <pc:sldMk cId="3116750653" sldId="591"/>
            <ac:cxnSpMk id="194" creationId="{7FC25409-35DC-426E-9EB4-2244120BBDA8}"/>
          </ac:cxnSpMkLst>
        </pc:cxnChg>
        <pc:cxnChg chg="del mod">
          <ac:chgData name="Jonathan Loo" userId="d2d72d48b56f45d8" providerId="LiveId" clId="{B816A1F6-97B7-4ACD-A812-B0A1120B03B6}" dt="2020-11-26T10:21:38.327" v="56216" actId="478"/>
          <ac:cxnSpMkLst>
            <pc:docMk/>
            <pc:sldMk cId="3116750653" sldId="591"/>
            <ac:cxnSpMk id="198" creationId="{245936CC-A00E-4B6F-973E-F58A68A235EF}"/>
          </ac:cxnSpMkLst>
        </pc:cxnChg>
        <pc:cxnChg chg="del mod">
          <ac:chgData name="Jonathan Loo" userId="d2d72d48b56f45d8" providerId="LiveId" clId="{B816A1F6-97B7-4ACD-A812-B0A1120B03B6}" dt="2020-11-26T10:21:38.327" v="56216" actId="478"/>
          <ac:cxnSpMkLst>
            <pc:docMk/>
            <pc:sldMk cId="3116750653" sldId="591"/>
            <ac:cxnSpMk id="199" creationId="{1E5D5D3A-0B14-4528-8125-5EBE26C40104}"/>
          </ac:cxnSpMkLst>
        </pc:cxnChg>
        <pc:cxnChg chg="add mod">
          <ac:chgData name="Jonathan Loo" userId="d2d72d48b56f45d8" providerId="LiveId" clId="{B816A1F6-97B7-4ACD-A812-B0A1120B03B6}" dt="2020-11-26T10:21:44.037" v="56217"/>
          <ac:cxnSpMkLst>
            <pc:docMk/>
            <pc:sldMk cId="3116750653" sldId="591"/>
            <ac:cxnSpMk id="207" creationId="{19EC725F-DC46-4BAA-B7F1-4E1C0F1C8BE3}"/>
          </ac:cxnSpMkLst>
        </pc:cxnChg>
        <pc:cxnChg chg="add mod">
          <ac:chgData name="Jonathan Loo" userId="d2d72d48b56f45d8" providerId="LiveId" clId="{B816A1F6-97B7-4ACD-A812-B0A1120B03B6}" dt="2020-11-26T10:21:44.037" v="56217"/>
          <ac:cxnSpMkLst>
            <pc:docMk/>
            <pc:sldMk cId="3116750653" sldId="591"/>
            <ac:cxnSpMk id="208" creationId="{C2979853-931B-4A89-9A34-18B7A2553333}"/>
          </ac:cxnSpMkLst>
        </pc:cxnChg>
        <pc:cxnChg chg="add mod">
          <ac:chgData name="Jonathan Loo" userId="d2d72d48b56f45d8" providerId="LiveId" clId="{B816A1F6-97B7-4ACD-A812-B0A1120B03B6}" dt="2020-11-26T10:21:44.037" v="56217"/>
          <ac:cxnSpMkLst>
            <pc:docMk/>
            <pc:sldMk cId="3116750653" sldId="591"/>
            <ac:cxnSpMk id="209" creationId="{2706FEE7-F17E-4498-9C45-9F41346E9902}"/>
          </ac:cxnSpMkLst>
        </pc:cxnChg>
        <pc:cxnChg chg="add mod">
          <ac:chgData name="Jonathan Loo" userId="d2d72d48b56f45d8" providerId="LiveId" clId="{B816A1F6-97B7-4ACD-A812-B0A1120B03B6}" dt="2020-11-26T10:21:44.037" v="56217"/>
          <ac:cxnSpMkLst>
            <pc:docMk/>
            <pc:sldMk cId="3116750653" sldId="591"/>
            <ac:cxnSpMk id="210" creationId="{9990BBD2-B127-4EA1-8EDA-8F7700845EE1}"/>
          </ac:cxnSpMkLst>
        </pc:cxnChg>
        <pc:cxnChg chg="del mod">
          <ac:chgData name="Jonathan Loo" userId="d2d72d48b56f45d8" providerId="LiveId" clId="{B816A1F6-97B7-4ACD-A812-B0A1120B03B6}" dt="2020-11-26T10:21:38.327" v="56216" actId="478"/>
          <ac:cxnSpMkLst>
            <pc:docMk/>
            <pc:sldMk cId="3116750653" sldId="591"/>
            <ac:cxnSpMk id="211" creationId="{14CD6B13-B64D-4E71-A26A-C8A00E2078BD}"/>
          </ac:cxnSpMkLst>
        </pc:cxnChg>
        <pc:cxnChg chg="del mod">
          <ac:chgData name="Jonathan Loo" userId="d2d72d48b56f45d8" providerId="LiveId" clId="{B816A1F6-97B7-4ACD-A812-B0A1120B03B6}" dt="2020-11-26T10:21:38.327" v="56216" actId="478"/>
          <ac:cxnSpMkLst>
            <pc:docMk/>
            <pc:sldMk cId="3116750653" sldId="591"/>
            <ac:cxnSpMk id="212" creationId="{DC16AF95-AF6C-40E3-8AA1-BA57A98751D8}"/>
          </ac:cxnSpMkLst>
        </pc:cxnChg>
        <pc:cxnChg chg="del mod">
          <ac:chgData name="Jonathan Loo" userId="d2d72d48b56f45d8" providerId="LiveId" clId="{B816A1F6-97B7-4ACD-A812-B0A1120B03B6}" dt="2020-11-26T10:21:38.327" v="56216" actId="478"/>
          <ac:cxnSpMkLst>
            <pc:docMk/>
            <pc:sldMk cId="3116750653" sldId="591"/>
            <ac:cxnSpMk id="213" creationId="{6B61DFBB-2647-4EFB-AFCE-9729F0954A75}"/>
          </ac:cxnSpMkLst>
        </pc:cxnChg>
        <pc:cxnChg chg="del mod">
          <ac:chgData name="Jonathan Loo" userId="d2d72d48b56f45d8" providerId="LiveId" clId="{B816A1F6-97B7-4ACD-A812-B0A1120B03B6}" dt="2020-11-26T10:21:38.327" v="56216" actId="478"/>
          <ac:cxnSpMkLst>
            <pc:docMk/>
            <pc:sldMk cId="3116750653" sldId="591"/>
            <ac:cxnSpMk id="214" creationId="{C3948A37-4C46-42BA-BC92-14A209443554}"/>
          </ac:cxnSpMkLst>
        </pc:cxnChg>
        <pc:cxnChg chg="add mod">
          <ac:chgData name="Jonathan Loo" userId="d2d72d48b56f45d8" providerId="LiveId" clId="{B816A1F6-97B7-4ACD-A812-B0A1120B03B6}" dt="2020-11-26T10:21:44.037" v="56217"/>
          <ac:cxnSpMkLst>
            <pc:docMk/>
            <pc:sldMk cId="3116750653" sldId="591"/>
            <ac:cxnSpMk id="222" creationId="{3DB269AB-B729-4A65-931C-A8A944D8BAE7}"/>
          </ac:cxnSpMkLst>
        </pc:cxnChg>
        <pc:cxnChg chg="add del mod">
          <ac:chgData name="Jonathan Loo" userId="d2d72d48b56f45d8" providerId="LiveId" clId="{B816A1F6-97B7-4ACD-A812-B0A1120B03B6}" dt="2020-11-26T10:49:03.169" v="57173" actId="478"/>
          <ac:cxnSpMkLst>
            <pc:docMk/>
            <pc:sldMk cId="3116750653" sldId="591"/>
            <ac:cxnSpMk id="227" creationId="{C586C5FC-FB7D-4ABC-8AA8-A9AF940F3639}"/>
          </ac:cxnSpMkLst>
        </pc:cxnChg>
        <pc:cxnChg chg="add mod">
          <ac:chgData name="Jonathan Loo" userId="d2d72d48b56f45d8" providerId="LiveId" clId="{B816A1F6-97B7-4ACD-A812-B0A1120B03B6}" dt="2020-11-26T10:21:44.037" v="56217"/>
          <ac:cxnSpMkLst>
            <pc:docMk/>
            <pc:sldMk cId="3116750653" sldId="591"/>
            <ac:cxnSpMk id="228" creationId="{D42A7A4C-A68D-4C47-97FB-0AFA920B8162}"/>
          </ac:cxnSpMkLst>
        </pc:cxnChg>
        <pc:cxnChg chg="add mod">
          <ac:chgData name="Jonathan Loo" userId="d2d72d48b56f45d8" providerId="LiveId" clId="{B816A1F6-97B7-4ACD-A812-B0A1120B03B6}" dt="2020-11-26T10:21:44.037" v="56217"/>
          <ac:cxnSpMkLst>
            <pc:docMk/>
            <pc:sldMk cId="3116750653" sldId="591"/>
            <ac:cxnSpMk id="229" creationId="{093C4A80-305E-4471-83F0-22DAE1B41E67}"/>
          </ac:cxnSpMkLst>
        </pc:cxnChg>
        <pc:cxnChg chg="add del mod">
          <ac:chgData name="Jonathan Loo" userId="d2d72d48b56f45d8" providerId="LiveId" clId="{B816A1F6-97B7-4ACD-A812-B0A1120B03B6}" dt="2020-11-26T10:23:36.797" v="56393" actId="478"/>
          <ac:cxnSpMkLst>
            <pc:docMk/>
            <pc:sldMk cId="3116750653" sldId="591"/>
            <ac:cxnSpMk id="231" creationId="{19D3A1F5-2467-49F7-8EEC-5954C0F45D0C}"/>
          </ac:cxnSpMkLst>
        </pc:cxnChg>
        <pc:cxnChg chg="add mod">
          <ac:chgData name="Jonathan Loo" userId="d2d72d48b56f45d8" providerId="LiveId" clId="{B816A1F6-97B7-4ACD-A812-B0A1120B03B6}" dt="2020-11-26T10:21:44.037" v="56217"/>
          <ac:cxnSpMkLst>
            <pc:docMk/>
            <pc:sldMk cId="3116750653" sldId="591"/>
            <ac:cxnSpMk id="234" creationId="{4A23F98E-A57D-42FA-B633-2C37208A4878}"/>
          </ac:cxnSpMkLst>
        </pc:cxnChg>
        <pc:cxnChg chg="add mod">
          <ac:chgData name="Jonathan Loo" userId="d2d72d48b56f45d8" providerId="LiveId" clId="{B816A1F6-97B7-4ACD-A812-B0A1120B03B6}" dt="2020-11-26T10:23:43.582" v="56394"/>
          <ac:cxnSpMkLst>
            <pc:docMk/>
            <pc:sldMk cId="3116750653" sldId="591"/>
            <ac:cxnSpMk id="236" creationId="{608FEA4A-C288-4E4F-8CA3-D372C6A50526}"/>
          </ac:cxnSpMkLst>
        </pc:cxnChg>
        <pc:cxnChg chg="add mod">
          <ac:chgData name="Jonathan Loo" userId="d2d72d48b56f45d8" providerId="LiveId" clId="{B816A1F6-97B7-4ACD-A812-B0A1120B03B6}" dt="2020-11-26T10:23:43.582" v="56394"/>
          <ac:cxnSpMkLst>
            <pc:docMk/>
            <pc:sldMk cId="3116750653" sldId="591"/>
            <ac:cxnSpMk id="238" creationId="{82632278-07BA-4C33-B5DA-1ECE75AE19BC}"/>
          </ac:cxnSpMkLst>
        </pc:cxnChg>
      </pc:sldChg>
      <pc:sldChg chg="modSp add del mod">
        <pc:chgData name="Jonathan Loo" userId="d2d72d48b56f45d8" providerId="LiveId" clId="{B816A1F6-97B7-4ACD-A812-B0A1120B03B6}" dt="2020-11-27T16:38:28.056" v="58921" actId="47"/>
        <pc:sldMkLst>
          <pc:docMk/>
          <pc:sldMk cId="1932389401" sldId="592"/>
        </pc:sldMkLst>
        <pc:spChg chg="mod">
          <ac:chgData name="Jonathan Loo" userId="d2d72d48b56f45d8" providerId="LiveId" clId="{B816A1F6-97B7-4ACD-A812-B0A1120B03B6}" dt="2020-11-27T16:14:56.752" v="57801" actId="20577"/>
          <ac:spMkLst>
            <pc:docMk/>
            <pc:sldMk cId="1932389401" sldId="592"/>
            <ac:spMk id="2" creationId="{888888FC-CBA7-4408-AF6E-23D90D025757}"/>
          </ac:spMkLst>
        </pc:spChg>
      </pc:sldChg>
      <pc:sldChg chg="addSp delSp modSp add mod ord">
        <pc:chgData name="Jonathan Loo" userId="d2d72d48b56f45d8" providerId="LiveId" clId="{B816A1F6-97B7-4ACD-A812-B0A1120B03B6}" dt="2020-12-04T17:15:26.343" v="60524" actId="20577"/>
        <pc:sldMkLst>
          <pc:docMk/>
          <pc:sldMk cId="894675023" sldId="593"/>
        </pc:sldMkLst>
        <pc:spChg chg="mod">
          <ac:chgData name="Jonathan Loo" userId="d2d72d48b56f45d8" providerId="LiveId" clId="{B816A1F6-97B7-4ACD-A812-B0A1120B03B6}" dt="2020-12-04T17:15:26.343" v="60524" actId="20577"/>
          <ac:spMkLst>
            <pc:docMk/>
            <pc:sldMk cId="894675023" sldId="593"/>
            <ac:spMk id="2" creationId="{C3457E5B-D95F-44F0-BE27-6E4DA95052A7}"/>
          </ac:spMkLst>
        </pc:spChg>
        <pc:spChg chg="mod">
          <ac:chgData name="Jonathan Loo" userId="d2d72d48b56f45d8" providerId="LiveId" clId="{B816A1F6-97B7-4ACD-A812-B0A1120B03B6}" dt="2020-11-26T10:38:43.121" v="56834" actId="20577"/>
          <ac:spMkLst>
            <pc:docMk/>
            <pc:sldMk cId="894675023" sldId="593"/>
            <ac:spMk id="21" creationId="{E9C4C0E5-D0D5-436C-BFE0-EB46E828DB2A}"/>
          </ac:spMkLst>
        </pc:spChg>
        <pc:graphicFrameChg chg="add mod">
          <ac:chgData name="Jonathan Loo" userId="d2d72d48b56f45d8" providerId="LiveId" clId="{B816A1F6-97B7-4ACD-A812-B0A1120B03B6}" dt="2020-11-25T23:01:39.100" v="54470"/>
          <ac:graphicFrameMkLst>
            <pc:docMk/>
            <pc:sldMk cId="894675023" sldId="593"/>
            <ac:graphicFrameMk id="13" creationId="{1A9F711E-CDDC-44D8-8BBD-8820C9F83655}"/>
          </ac:graphicFrameMkLst>
        </pc:graphicFrameChg>
        <pc:picChg chg="mod">
          <ac:chgData name="Jonathan Loo" userId="d2d72d48b56f45d8" providerId="LiveId" clId="{B816A1F6-97B7-4ACD-A812-B0A1120B03B6}" dt="2020-11-25T23:02:06.076" v="54488" actId="1076"/>
          <ac:picMkLst>
            <pc:docMk/>
            <pc:sldMk cId="894675023" sldId="593"/>
            <ac:picMk id="3" creationId="{2A1B338C-DC69-401D-8B90-18E624055B00}"/>
          </ac:picMkLst>
        </pc:picChg>
        <pc:picChg chg="mod">
          <ac:chgData name="Jonathan Loo" userId="d2d72d48b56f45d8" providerId="LiveId" clId="{B816A1F6-97B7-4ACD-A812-B0A1120B03B6}" dt="2020-11-26T10:39:14.216" v="56836" actId="1076"/>
          <ac:picMkLst>
            <pc:docMk/>
            <pc:sldMk cId="894675023" sldId="593"/>
            <ac:picMk id="4" creationId="{2BFE4B43-0D96-414A-BB62-EC58E1F45D13}"/>
          </ac:picMkLst>
        </pc:picChg>
        <pc:picChg chg="del mod">
          <ac:chgData name="Jonathan Loo" userId="d2d72d48b56f45d8" providerId="LiveId" clId="{B816A1F6-97B7-4ACD-A812-B0A1120B03B6}" dt="2020-11-25T23:00:02.763" v="54452" actId="478"/>
          <ac:picMkLst>
            <pc:docMk/>
            <pc:sldMk cId="894675023" sldId="593"/>
            <ac:picMk id="4" creationId="{B6FCBA82-C3E2-4BE7-A32C-A56C1DE583A5}"/>
          </ac:picMkLst>
        </pc:picChg>
        <pc:picChg chg="del">
          <ac:chgData name="Jonathan Loo" userId="d2d72d48b56f45d8" providerId="LiveId" clId="{B816A1F6-97B7-4ACD-A812-B0A1120B03B6}" dt="2020-11-25T22:57:42.349" v="54439" actId="478"/>
          <ac:picMkLst>
            <pc:docMk/>
            <pc:sldMk cId="894675023" sldId="593"/>
            <ac:picMk id="6" creationId="{010C5003-FB13-41C9-BACF-2A361CBC40FE}"/>
          </ac:picMkLst>
        </pc:picChg>
        <pc:picChg chg="del mod">
          <ac:chgData name="Jonathan Loo" userId="d2d72d48b56f45d8" providerId="LiveId" clId="{B816A1F6-97B7-4ACD-A812-B0A1120B03B6}" dt="2020-11-25T23:00:12.336" v="54456" actId="478"/>
          <ac:picMkLst>
            <pc:docMk/>
            <pc:sldMk cId="894675023" sldId="593"/>
            <ac:picMk id="7" creationId="{AFCFB85A-853A-4F83-8E9F-0B6545F64160}"/>
          </ac:picMkLst>
        </pc:picChg>
        <pc:picChg chg="mod">
          <ac:chgData name="Jonathan Loo" userId="d2d72d48b56f45d8" providerId="LiveId" clId="{B816A1F6-97B7-4ACD-A812-B0A1120B03B6}" dt="2020-11-25T23:02:04.146" v="54487" actId="1076"/>
          <ac:picMkLst>
            <pc:docMk/>
            <pc:sldMk cId="894675023" sldId="593"/>
            <ac:picMk id="8" creationId="{7585C4CF-4FB1-4467-9B88-04297F1ED373}"/>
          </ac:picMkLst>
        </pc:picChg>
        <pc:picChg chg="del mod">
          <ac:chgData name="Jonathan Loo" userId="d2d72d48b56f45d8" providerId="LiveId" clId="{B816A1F6-97B7-4ACD-A812-B0A1120B03B6}" dt="2020-11-26T10:37:54.996" v="56802" actId="478"/>
          <ac:picMkLst>
            <pc:docMk/>
            <pc:sldMk cId="894675023" sldId="593"/>
            <ac:picMk id="9" creationId="{D4A21F74-4CD4-40C2-8029-3316A2C868E1}"/>
          </ac:picMkLst>
        </pc:picChg>
        <pc:picChg chg="del">
          <ac:chgData name="Jonathan Loo" userId="d2d72d48b56f45d8" providerId="LiveId" clId="{B816A1F6-97B7-4ACD-A812-B0A1120B03B6}" dt="2020-11-25T22:57:43.699" v="54441" actId="478"/>
          <ac:picMkLst>
            <pc:docMk/>
            <pc:sldMk cId="894675023" sldId="593"/>
            <ac:picMk id="12" creationId="{5B6D91DF-6D9B-43FC-B3F8-578B276DAA12}"/>
          </ac:picMkLst>
        </pc:picChg>
        <pc:picChg chg="del">
          <ac:chgData name="Jonathan Loo" userId="d2d72d48b56f45d8" providerId="LiveId" clId="{B816A1F6-97B7-4ACD-A812-B0A1120B03B6}" dt="2020-11-25T22:57:41.586" v="54438" actId="478"/>
          <ac:picMkLst>
            <pc:docMk/>
            <pc:sldMk cId="894675023" sldId="593"/>
            <ac:picMk id="18" creationId="{E8DDCAD8-89B5-4E87-9821-255994EF5433}"/>
          </ac:picMkLst>
        </pc:picChg>
        <pc:picChg chg="del">
          <ac:chgData name="Jonathan Loo" userId="d2d72d48b56f45d8" providerId="LiveId" clId="{B816A1F6-97B7-4ACD-A812-B0A1120B03B6}" dt="2020-11-25T22:57:43.100" v="54440" actId="478"/>
          <ac:picMkLst>
            <pc:docMk/>
            <pc:sldMk cId="894675023" sldId="593"/>
            <ac:picMk id="20" creationId="{7D6C68CA-37D2-4C32-BDCE-7048CA486097}"/>
          </ac:picMkLst>
        </pc:picChg>
      </pc:sldChg>
      <pc:sldChg chg="modSp add mod">
        <pc:chgData name="Jonathan Loo" userId="d2d72d48b56f45d8" providerId="LiveId" clId="{B816A1F6-97B7-4ACD-A812-B0A1120B03B6}" dt="2020-12-05T17:42:02.289" v="60531" actId="404"/>
        <pc:sldMkLst>
          <pc:docMk/>
          <pc:sldMk cId="2412739813" sldId="594"/>
        </pc:sldMkLst>
        <pc:spChg chg="mod">
          <ac:chgData name="Jonathan Loo" userId="d2d72d48b56f45d8" providerId="LiveId" clId="{B816A1F6-97B7-4ACD-A812-B0A1120B03B6}" dt="2020-12-05T17:42:02.289" v="60531" actId="404"/>
          <ac:spMkLst>
            <pc:docMk/>
            <pc:sldMk cId="2412739813" sldId="594"/>
            <ac:spMk id="2" creationId="{888888FC-CBA7-4408-AF6E-23D90D025757}"/>
          </ac:spMkLst>
        </pc:spChg>
      </pc:sldChg>
      <pc:sldChg chg="delSp modSp add del mod ord">
        <pc:chgData name="Jonathan Loo" userId="d2d72d48b56f45d8" providerId="LiveId" clId="{B816A1F6-97B7-4ACD-A812-B0A1120B03B6}" dt="2020-11-26T10:39:18.727" v="56837" actId="47"/>
        <pc:sldMkLst>
          <pc:docMk/>
          <pc:sldMk cId="3524337859" sldId="594"/>
        </pc:sldMkLst>
        <pc:spChg chg="mod">
          <ac:chgData name="Jonathan Loo" userId="d2d72d48b56f45d8" providerId="LiveId" clId="{B816A1F6-97B7-4ACD-A812-B0A1120B03B6}" dt="2020-11-25T23:02:32.987" v="54510" actId="20577"/>
          <ac:spMkLst>
            <pc:docMk/>
            <pc:sldMk cId="3524337859" sldId="594"/>
            <ac:spMk id="2" creationId="{29FBAA51-FA67-4D77-9D09-75BD5E532AF5}"/>
          </ac:spMkLst>
        </pc:spChg>
        <pc:spChg chg="mod">
          <ac:chgData name="Jonathan Loo" userId="d2d72d48b56f45d8" providerId="LiveId" clId="{B816A1F6-97B7-4ACD-A812-B0A1120B03B6}" dt="2020-11-26T10:28:04.688" v="56657" actId="21"/>
          <ac:spMkLst>
            <pc:docMk/>
            <pc:sldMk cId="3524337859" sldId="594"/>
            <ac:spMk id="8" creationId="{033C2257-C379-4164-BC93-5DEFF90CF906}"/>
          </ac:spMkLst>
        </pc:spChg>
        <pc:picChg chg="del">
          <ac:chgData name="Jonathan Loo" userId="d2d72d48b56f45d8" providerId="LiveId" clId="{B816A1F6-97B7-4ACD-A812-B0A1120B03B6}" dt="2020-11-25T23:02:12.019" v="54490" actId="478"/>
          <ac:picMkLst>
            <pc:docMk/>
            <pc:sldMk cId="3524337859" sldId="594"/>
            <ac:picMk id="6" creationId="{1C007621-8B95-46AB-A23E-6D637A13DCBC}"/>
          </ac:picMkLst>
        </pc:picChg>
      </pc:sldChg>
      <pc:sldChg chg="add del">
        <pc:chgData name="Jonathan Loo" userId="d2d72d48b56f45d8" providerId="LiveId" clId="{B816A1F6-97B7-4ACD-A812-B0A1120B03B6}" dt="2020-11-27T16:12:16.285" v="57694" actId="47"/>
        <pc:sldMkLst>
          <pc:docMk/>
          <pc:sldMk cId="3647931783" sldId="594"/>
        </pc:sldMkLst>
      </pc:sldChg>
      <pc:sldChg chg="addSp delSp modSp new del mod modClrScheme chgLayout">
        <pc:chgData name="Jonathan Loo" userId="d2d72d48b56f45d8" providerId="LiveId" clId="{B816A1F6-97B7-4ACD-A812-B0A1120B03B6}" dt="2020-11-27T16:38:29.246" v="58922" actId="47"/>
        <pc:sldMkLst>
          <pc:docMk/>
          <pc:sldMk cId="1185196266" sldId="595"/>
        </pc:sldMkLst>
        <pc:spChg chg="del mod ord">
          <ac:chgData name="Jonathan Loo" userId="d2d72d48b56f45d8" providerId="LiveId" clId="{B816A1F6-97B7-4ACD-A812-B0A1120B03B6}" dt="2020-11-27T16:13:21.325" v="57757" actId="700"/>
          <ac:spMkLst>
            <pc:docMk/>
            <pc:sldMk cId="1185196266" sldId="595"/>
            <ac:spMk id="2" creationId="{FAC223B5-7196-4932-9D34-B28DBF2A26A8}"/>
          </ac:spMkLst>
        </pc:spChg>
        <pc:spChg chg="del mod ord">
          <ac:chgData name="Jonathan Loo" userId="d2d72d48b56f45d8" providerId="LiveId" clId="{B816A1F6-97B7-4ACD-A812-B0A1120B03B6}" dt="2020-11-27T16:13:21.325" v="57757" actId="700"/>
          <ac:spMkLst>
            <pc:docMk/>
            <pc:sldMk cId="1185196266" sldId="595"/>
            <ac:spMk id="3" creationId="{19CF9773-0957-43FF-B277-60A2571DB70D}"/>
          </ac:spMkLst>
        </pc:spChg>
        <pc:spChg chg="add mod ord">
          <ac:chgData name="Jonathan Loo" userId="d2d72d48b56f45d8" providerId="LiveId" clId="{B816A1F6-97B7-4ACD-A812-B0A1120B03B6}" dt="2020-11-27T16:15:05.644" v="57813" actId="20577"/>
          <ac:spMkLst>
            <pc:docMk/>
            <pc:sldMk cId="1185196266" sldId="595"/>
            <ac:spMk id="4" creationId="{65B06A4B-0C77-4734-961E-B8A06B2C308D}"/>
          </ac:spMkLst>
        </pc:spChg>
        <pc:spChg chg="add mod ord">
          <ac:chgData name="Jonathan Loo" userId="d2d72d48b56f45d8" providerId="LiveId" clId="{B816A1F6-97B7-4ACD-A812-B0A1120B03B6}" dt="2020-11-27T16:17:36.026" v="58131" actId="20577"/>
          <ac:spMkLst>
            <pc:docMk/>
            <pc:sldMk cId="1185196266" sldId="595"/>
            <ac:spMk id="5" creationId="{C8E53777-C680-4BDB-904D-9BF4BFD12BA7}"/>
          </ac:spMkLst>
        </pc:spChg>
        <pc:picChg chg="del mod">
          <ac:chgData name="Jonathan Loo" userId="d2d72d48b56f45d8" providerId="LiveId" clId="{B816A1F6-97B7-4ACD-A812-B0A1120B03B6}" dt="2020-11-27T16:17:17.982" v="58108" actId="478"/>
          <ac:picMkLst>
            <pc:docMk/>
            <pc:sldMk cId="1185196266" sldId="595"/>
            <ac:picMk id="7" creationId="{CB52B355-A527-4B12-8929-37651C27728B}"/>
          </ac:picMkLst>
        </pc:picChg>
        <pc:picChg chg="del mod ord">
          <ac:chgData name="Jonathan Loo" userId="d2d72d48b56f45d8" providerId="LiveId" clId="{B816A1F6-97B7-4ACD-A812-B0A1120B03B6}" dt="2020-11-27T16:17:28.534" v="58123" actId="478"/>
          <ac:picMkLst>
            <pc:docMk/>
            <pc:sldMk cId="1185196266" sldId="595"/>
            <ac:picMk id="9" creationId="{12C50D96-81CF-4541-B8F3-B2E40F469A9E}"/>
          </ac:picMkLst>
        </pc:picChg>
        <pc:picChg chg="del mod ord">
          <ac:chgData name="Jonathan Loo" userId="d2d72d48b56f45d8" providerId="LiveId" clId="{B816A1F6-97B7-4ACD-A812-B0A1120B03B6}" dt="2020-11-27T16:18:20.806" v="58146" actId="478"/>
          <ac:picMkLst>
            <pc:docMk/>
            <pc:sldMk cId="1185196266" sldId="595"/>
            <ac:picMk id="11" creationId="{3F518F92-FADF-44A4-91E5-AA4DCE586CB0}"/>
          </ac:picMkLst>
        </pc:picChg>
        <pc:picChg chg="add mod">
          <ac:chgData name="Jonathan Loo" userId="d2d72d48b56f45d8" providerId="LiveId" clId="{B816A1F6-97B7-4ACD-A812-B0A1120B03B6}" dt="2020-11-27T16:17:38.316" v="58132" actId="1076"/>
          <ac:picMkLst>
            <pc:docMk/>
            <pc:sldMk cId="1185196266" sldId="595"/>
            <ac:picMk id="12" creationId="{642FC731-1B61-4182-9672-24B84B29898C}"/>
          </ac:picMkLst>
        </pc:picChg>
        <pc:picChg chg="del mod ord">
          <ac:chgData name="Jonathan Loo" userId="d2d72d48b56f45d8" providerId="LiveId" clId="{B816A1F6-97B7-4ACD-A812-B0A1120B03B6}" dt="2020-11-27T16:18:37.254" v="58162" actId="478"/>
          <ac:picMkLst>
            <pc:docMk/>
            <pc:sldMk cId="1185196266" sldId="595"/>
            <ac:picMk id="14" creationId="{876296A3-804F-4868-A46F-90670B1D25EF}"/>
          </ac:picMkLst>
        </pc:picChg>
        <pc:picChg chg="del mod ord">
          <ac:chgData name="Jonathan Loo" userId="d2d72d48b56f45d8" providerId="LiveId" clId="{B816A1F6-97B7-4ACD-A812-B0A1120B03B6}" dt="2020-11-27T16:18:52.166" v="58177" actId="478"/>
          <ac:picMkLst>
            <pc:docMk/>
            <pc:sldMk cId="1185196266" sldId="595"/>
            <ac:picMk id="16" creationId="{DD2BDA7D-9D98-4763-A8CE-34FF20192C26}"/>
          </ac:picMkLst>
        </pc:picChg>
        <pc:picChg chg="mod ord">
          <ac:chgData name="Jonathan Loo" userId="d2d72d48b56f45d8" providerId="LiveId" clId="{B816A1F6-97B7-4ACD-A812-B0A1120B03B6}" dt="2020-11-27T16:18:54.719" v="58180" actId="1076"/>
          <ac:picMkLst>
            <pc:docMk/>
            <pc:sldMk cId="1185196266" sldId="595"/>
            <ac:picMk id="18" creationId="{CB8817C4-8346-44FD-A95D-67CD83FA6B28}"/>
          </ac:picMkLst>
        </pc:picChg>
        <pc:picChg chg="add mod">
          <ac:chgData name="Jonathan Loo" userId="d2d72d48b56f45d8" providerId="LiveId" clId="{B816A1F6-97B7-4ACD-A812-B0A1120B03B6}" dt="2020-11-27T16:22:45.885" v="58296" actId="1076"/>
          <ac:picMkLst>
            <pc:docMk/>
            <pc:sldMk cId="1185196266" sldId="595"/>
            <ac:picMk id="19" creationId="{13298F0D-6CC5-447C-84AD-C58BCF586907}"/>
          </ac:picMkLst>
        </pc:picChg>
      </pc:sldChg>
      <pc:sldChg chg="delSp modSp add mod">
        <pc:chgData name="Jonathan Loo" userId="d2d72d48b56f45d8" providerId="LiveId" clId="{B816A1F6-97B7-4ACD-A812-B0A1120B03B6}" dt="2020-11-30T20:08:28.038" v="60024" actId="478"/>
        <pc:sldMkLst>
          <pc:docMk/>
          <pc:sldMk cId="2176460236" sldId="595"/>
        </pc:sldMkLst>
        <pc:spChg chg="del">
          <ac:chgData name="Jonathan Loo" userId="d2d72d48b56f45d8" providerId="LiveId" clId="{B816A1F6-97B7-4ACD-A812-B0A1120B03B6}" dt="2020-11-30T20:07:54.643" v="60012" actId="478"/>
          <ac:spMkLst>
            <pc:docMk/>
            <pc:sldMk cId="2176460236" sldId="595"/>
            <ac:spMk id="2" creationId="{E45C5695-C96E-46BD-A66A-9DC36F36A645}"/>
          </ac:spMkLst>
        </pc:spChg>
        <pc:spChg chg="del">
          <ac:chgData name="Jonathan Loo" userId="d2d72d48b56f45d8" providerId="LiveId" clId="{B816A1F6-97B7-4ACD-A812-B0A1120B03B6}" dt="2020-11-30T20:07:54.643" v="60012" actId="478"/>
          <ac:spMkLst>
            <pc:docMk/>
            <pc:sldMk cId="2176460236" sldId="595"/>
            <ac:spMk id="9" creationId="{23E7AA12-D308-4049-9922-B719FC063132}"/>
          </ac:spMkLst>
        </pc:spChg>
        <pc:spChg chg="del">
          <ac:chgData name="Jonathan Loo" userId="d2d72d48b56f45d8" providerId="LiveId" clId="{B816A1F6-97B7-4ACD-A812-B0A1120B03B6}" dt="2020-11-30T20:07:54.643" v="60012" actId="478"/>
          <ac:spMkLst>
            <pc:docMk/>
            <pc:sldMk cId="2176460236" sldId="595"/>
            <ac:spMk id="10" creationId="{5A8C5FCE-EF86-40F4-A827-BF7E5F8E9184}"/>
          </ac:spMkLst>
        </pc:spChg>
        <pc:spChg chg="del">
          <ac:chgData name="Jonathan Loo" userId="d2d72d48b56f45d8" providerId="LiveId" clId="{B816A1F6-97B7-4ACD-A812-B0A1120B03B6}" dt="2020-11-30T20:07:54.643" v="60012" actId="478"/>
          <ac:spMkLst>
            <pc:docMk/>
            <pc:sldMk cId="2176460236" sldId="595"/>
            <ac:spMk id="75" creationId="{B0EA1195-70D9-4DA0-8341-46BC7F1C7221}"/>
          </ac:spMkLst>
        </pc:spChg>
        <pc:spChg chg="del">
          <ac:chgData name="Jonathan Loo" userId="d2d72d48b56f45d8" providerId="LiveId" clId="{B816A1F6-97B7-4ACD-A812-B0A1120B03B6}" dt="2020-11-30T20:07:54.643" v="60012" actId="478"/>
          <ac:spMkLst>
            <pc:docMk/>
            <pc:sldMk cId="2176460236" sldId="595"/>
            <ac:spMk id="80" creationId="{7324D644-891A-4FCF-9A40-043901084BAE}"/>
          </ac:spMkLst>
        </pc:spChg>
        <pc:spChg chg="del">
          <ac:chgData name="Jonathan Loo" userId="d2d72d48b56f45d8" providerId="LiveId" clId="{B816A1F6-97B7-4ACD-A812-B0A1120B03B6}" dt="2020-11-30T20:07:54.643" v="60012" actId="478"/>
          <ac:spMkLst>
            <pc:docMk/>
            <pc:sldMk cId="2176460236" sldId="595"/>
            <ac:spMk id="81" creationId="{9F097A99-E77C-43FD-8087-BE8958A52250}"/>
          </ac:spMkLst>
        </pc:spChg>
        <pc:spChg chg="del">
          <ac:chgData name="Jonathan Loo" userId="d2d72d48b56f45d8" providerId="LiveId" clId="{B816A1F6-97B7-4ACD-A812-B0A1120B03B6}" dt="2020-11-30T20:07:54.643" v="60012" actId="478"/>
          <ac:spMkLst>
            <pc:docMk/>
            <pc:sldMk cId="2176460236" sldId="595"/>
            <ac:spMk id="84" creationId="{7F9E56EE-AB37-4B17-8694-66DD540A2144}"/>
          </ac:spMkLst>
        </pc:spChg>
        <pc:spChg chg="del">
          <ac:chgData name="Jonathan Loo" userId="d2d72d48b56f45d8" providerId="LiveId" clId="{B816A1F6-97B7-4ACD-A812-B0A1120B03B6}" dt="2020-11-30T20:07:54.643" v="60012" actId="478"/>
          <ac:spMkLst>
            <pc:docMk/>
            <pc:sldMk cId="2176460236" sldId="595"/>
            <ac:spMk id="85" creationId="{14CE9275-7DA3-4333-A5EA-489C5E1C0B1B}"/>
          </ac:spMkLst>
        </pc:spChg>
        <pc:spChg chg="del">
          <ac:chgData name="Jonathan Loo" userId="d2d72d48b56f45d8" providerId="LiveId" clId="{B816A1F6-97B7-4ACD-A812-B0A1120B03B6}" dt="2020-11-30T20:08:28.038" v="60024" actId="478"/>
          <ac:spMkLst>
            <pc:docMk/>
            <pc:sldMk cId="2176460236" sldId="595"/>
            <ac:spMk id="197" creationId="{C2C0BADE-3C6F-4040-BD44-E7C60536806C}"/>
          </ac:spMkLst>
        </pc:spChg>
        <pc:picChg chg="del">
          <ac:chgData name="Jonathan Loo" userId="d2d72d48b56f45d8" providerId="LiveId" clId="{B816A1F6-97B7-4ACD-A812-B0A1120B03B6}" dt="2020-11-30T20:07:54.643" v="60012" actId="478"/>
          <ac:picMkLst>
            <pc:docMk/>
            <pc:sldMk cId="2176460236" sldId="595"/>
            <ac:picMk id="16" creationId="{075A67D1-84FD-4691-9316-4EFE0BDC00C8}"/>
          </ac:picMkLst>
        </pc:picChg>
        <pc:picChg chg="del">
          <ac:chgData name="Jonathan Loo" userId="d2d72d48b56f45d8" providerId="LiveId" clId="{B816A1F6-97B7-4ACD-A812-B0A1120B03B6}" dt="2020-11-30T20:07:54.643" v="60012" actId="478"/>
          <ac:picMkLst>
            <pc:docMk/>
            <pc:sldMk cId="2176460236" sldId="595"/>
            <ac:picMk id="21" creationId="{04D422E7-CB0E-4D2A-AA5F-08DF3C3C6F74}"/>
          </ac:picMkLst>
        </pc:picChg>
        <pc:picChg chg="mod">
          <ac:chgData name="Jonathan Loo" userId="d2d72d48b56f45d8" providerId="LiveId" clId="{B816A1F6-97B7-4ACD-A812-B0A1120B03B6}" dt="2020-11-30T20:07:57.272" v="60013" actId="1076"/>
          <ac:picMkLst>
            <pc:docMk/>
            <pc:sldMk cId="2176460236" sldId="595"/>
            <ac:picMk id="22" creationId="{55D34671-8128-40E1-86AA-BDC5A29FD173}"/>
          </ac:picMkLst>
        </pc:picChg>
        <pc:picChg chg="del">
          <ac:chgData name="Jonathan Loo" userId="d2d72d48b56f45d8" providerId="LiveId" clId="{B816A1F6-97B7-4ACD-A812-B0A1120B03B6}" dt="2020-11-30T20:07:54.643" v="60012" actId="478"/>
          <ac:picMkLst>
            <pc:docMk/>
            <pc:sldMk cId="2176460236" sldId="595"/>
            <ac:picMk id="70" creationId="{08ADCAB1-635A-4A57-9AB1-353CF27EF16D}"/>
          </ac:picMkLst>
        </pc:picChg>
        <pc:picChg chg="del">
          <ac:chgData name="Jonathan Loo" userId="d2d72d48b56f45d8" providerId="LiveId" clId="{B816A1F6-97B7-4ACD-A812-B0A1120B03B6}" dt="2020-11-30T20:07:54.643" v="60012" actId="478"/>
          <ac:picMkLst>
            <pc:docMk/>
            <pc:sldMk cId="2176460236" sldId="595"/>
            <ac:picMk id="138" creationId="{A96B9177-95B2-42CC-9BDD-9FA60DCA781D}"/>
          </ac:picMkLst>
        </pc:picChg>
        <pc:picChg chg="del">
          <ac:chgData name="Jonathan Loo" userId="d2d72d48b56f45d8" providerId="LiveId" clId="{B816A1F6-97B7-4ACD-A812-B0A1120B03B6}" dt="2020-11-30T20:08:27.250" v="60023" actId="478"/>
          <ac:picMkLst>
            <pc:docMk/>
            <pc:sldMk cId="2176460236" sldId="595"/>
            <ac:picMk id="196" creationId="{58C58329-1F79-48E1-8D5C-F92B8D658F5E}"/>
          </ac:picMkLst>
        </pc:picChg>
        <pc:cxnChg chg="del">
          <ac:chgData name="Jonathan Loo" userId="d2d72d48b56f45d8" providerId="LiveId" clId="{B816A1F6-97B7-4ACD-A812-B0A1120B03B6}" dt="2020-11-30T20:07:54.643" v="60012" actId="478"/>
          <ac:cxnSpMkLst>
            <pc:docMk/>
            <pc:sldMk cId="2176460236" sldId="595"/>
            <ac:cxnSpMk id="5" creationId="{4F53E584-FD5C-4F16-B1E9-3E5521BE0B2F}"/>
          </ac:cxnSpMkLst>
        </pc:cxnChg>
        <pc:cxnChg chg="del">
          <ac:chgData name="Jonathan Loo" userId="d2d72d48b56f45d8" providerId="LiveId" clId="{B816A1F6-97B7-4ACD-A812-B0A1120B03B6}" dt="2020-11-30T20:07:54.643" v="60012" actId="478"/>
          <ac:cxnSpMkLst>
            <pc:docMk/>
            <pc:sldMk cId="2176460236" sldId="595"/>
            <ac:cxnSpMk id="7" creationId="{96F53FB2-FA50-4968-B566-916562624700}"/>
          </ac:cxnSpMkLst>
        </pc:cxnChg>
      </pc:sldChg>
      <pc:sldChg chg="add del">
        <pc:chgData name="Jonathan Loo" userId="d2d72d48b56f45d8" providerId="LiveId" clId="{B816A1F6-97B7-4ACD-A812-B0A1120B03B6}" dt="2020-11-27T16:12:17.307" v="57695" actId="47"/>
        <pc:sldMkLst>
          <pc:docMk/>
          <pc:sldMk cId="3247529913" sldId="595"/>
        </pc:sldMkLst>
      </pc:sldChg>
      <pc:sldChg chg="addSp delSp modSp add del mod">
        <pc:chgData name="Jonathan Loo" userId="d2d72d48b56f45d8" providerId="LiveId" clId="{B816A1F6-97B7-4ACD-A812-B0A1120B03B6}" dt="2020-11-27T16:38:30.643" v="58923" actId="47"/>
        <pc:sldMkLst>
          <pc:docMk/>
          <pc:sldMk cId="1863123747" sldId="596"/>
        </pc:sldMkLst>
        <pc:spChg chg="mod">
          <ac:chgData name="Jonathan Loo" userId="d2d72d48b56f45d8" providerId="LiveId" clId="{B816A1F6-97B7-4ACD-A812-B0A1120B03B6}" dt="2020-11-27T16:19:08.834" v="58198" actId="20577"/>
          <ac:spMkLst>
            <pc:docMk/>
            <pc:sldMk cId="1863123747" sldId="596"/>
            <ac:spMk id="4" creationId="{65B06A4B-0C77-4734-961E-B8A06B2C308D}"/>
          </ac:spMkLst>
        </pc:spChg>
        <pc:spChg chg="mod">
          <ac:chgData name="Jonathan Loo" userId="d2d72d48b56f45d8" providerId="LiveId" clId="{B816A1F6-97B7-4ACD-A812-B0A1120B03B6}" dt="2020-11-27T16:27:16.998" v="58547" actId="20577"/>
          <ac:spMkLst>
            <pc:docMk/>
            <pc:sldMk cId="1863123747" sldId="596"/>
            <ac:spMk id="5" creationId="{C8E53777-C680-4BDB-904D-9BF4BFD12BA7}"/>
          </ac:spMkLst>
        </pc:spChg>
        <pc:picChg chg="mod ord">
          <ac:chgData name="Jonathan Loo" userId="d2d72d48b56f45d8" providerId="LiveId" clId="{B816A1F6-97B7-4ACD-A812-B0A1120B03B6}" dt="2020-11-27T16:19:45.219" v="58267" actId="1076"/>
          <ac:picMkLst>
            <pc:docMk/>
            <pc:sldMk cId="1863123747" sldId="596"/>
            <ac:picMk id="3" creationId="{89DFFE29-1C92-4457-A830-53C0C6B075B8}"/>
          </ac:picMkLst>
        </pc:picChg>
        <pc:picChg chg="add del mod ord">
          <ac:chgData name="Jonathan Loo" userId="d2d72d48b56f45d8" providerId="LiveId" clId="{B816A1F6-97B7-4ACD-A812-B0A1120B03B6}" dt="2020-11-27T16:26:23.670" v="58320" actId="478"/>
          <ac:picMkLst>
            <pc:docMk/>
            <pc:sldMk cId="1863123747" sldId="596"/>
            <ac:picMk id="7" creationId="{73888C02-A093-4353-94EE-81F36DB1155E}"/>
          </ac:picMkLst>
        </pc:picChg>
        <pc:picChg chg="mod ord">
          <ac:chgData name="Jonathan Loo" userId="d2d72d48b56f45d8" providerId="LiveId" clId="{B816A1F6-97B7-4ACD-A812-B0A1120B03B6}" dt="2020-11-27T16:26:25.362" v="58321" actId="1076"/>
          <ac:picMkLst>
            <pc:docMk/>
            <pc:sldMk cId="1863123747" sldId="596"/>
            <ac:picMk id="9" creationId="{A19F865D-7569-4941-AFEA-194CDD4DD14D}"/>
          </ac:picMkLst>
        </pc:picChg>
        <pc:picChg chg="add del mod">
          <ac:chgData name="Jonathan Loo" userId="d2d72d48b56f45d8" providerId="LiveId" clId="{B816A1F6-97B7-4ACD-A812-B0A1120B03B6}" dt="2020-11-27T16:22:43.425" v="58294" actId="21"/>
          <ac:picMkLst>
            <pc:docMk/>
            <pc:sldMk cId="1863123747" sldId="596"/>
            <ac:picMk id="10" creationId="{82F1F3BF-281B-4BC4-A2C8-2AE395E3D176}"/>
          </ac:picMkLst>
        </pc:picChg>
        <pc:picChg chg="add del mod">
          <ac:chgData name="Jonathan Loo" userId="d2d72d48b56f45d8" providerId="LiveId" clId="{B816A1F6-97B7-4ACD-A812-B0A1120B03B6}" dt="2020-11-27T16:25:18.660" v="58311" actId="478"/>
          <ac:picMkLst>
            <pc:docMk/>
            <pc:sldMk cId="1863123747" sldId="596"/>
            <ac:picMk id="11" creationId="{401BFC60-5AD9-4D9E-AF27-A4F21CCFE2EA}"/>
          </ac:picMkLst>
        </pc:picChg>
        <pc:picChg chg="del mod">
          <ac:chgData name="Jonathan Loo" userId="d2d72d48b56f45d8" providerId="LiveId" clId="{B816A1F6-97B7-4ACD-A812-B0A1120B03B6}" dt="2020-11-27T16:19:43.639" v="58264" actId="478"/>
          <ac:picMkLst>
            <pc:docMk/>
            <pc:sldMk cId="1863123747" sldId="596"/>
            <ac:picMk id="12" creationId="{642FC731-1B61-4182-9672-24B84B29898C}"/>
          </ac:picMkLst>
        </pc:picChg>
        <pc:picChg chg="del mod">
          <ac:chgData name="Jonathan Loo" userId="d2d72d48b56f45d8" providerId="LiveId" clId="{B816A1F6-97B7-4ACD-A812-B0A1120B03B6}" dt="2020-11-27T16:21:00.950" v="58290" actId="478"/>
          <ac:picMkLst>
            <pc:docMk/>
            <pc:sldMk cId="1863123747" sldId="596"/>
            <ac:picMk id="18" creationId="{CB8817C4-8346-44FD-A95D-67CD83FA6B28}"/>
          </ac:picMkLst>
        </pc:picChg>
      </pc:sldChg>
      <pc:sldChg chg="addSp modSp new del mod">
        <pc:chgData name="Jonathan Loo" userId="d2d72d48b56f45d8" providerId="LiveId" clId="{B816A1F6-97B7-4ACD-A812-B0A1120B03B6}" dt="2020-11-27T16:38:32.002" v="58924" actId="47"/>
        <pc:sldMkLst>
          <pc:docMk/>
          <pc:sldMk cId="1420753223" sldId="597"/>
        </pc:sldMkLst>
        <pc:spChg chg="mod">
          <ac:chgData name="Jonathan Loo" userId="d2d72d48b56f45d8" providerId="LiveId" clId="{B816A1F6-97B7-4ACD-A812-B0A1120B03B6}" dt="2020-11-27T16:27:31.437" v="58567" actId="20577"/>
          <ac:spMkLst>
            <pc:docMk/>
            <pc:sldMk cId="1420753223" sldId="597"/>
            <ac:spMk id="2" creationId="{B02519D5-3FC4-4106-A69F-C996114BD355}"/>
          </ac:spMkLst>
        </pc:spChg>
        <pc:spChg chg="mod">
          <ac:chgData name="Jonathan Loo" userId="d2d72d48b56f45d8" providerId="LiveId" clId="{B816A1F6-97B7-4ACD-A812-B0A1120B03B6}" dt="2020-11-27T16:29:39.646" v="58911" actId="6549"/>
          <ac:spMkLst>
            <pc:docMk/>
            <pc:sldMk cId="1420753223" sldId="597"/>
            <ac:spMk id="3" creationId="{DE24E846-BDCF-4991-8D07-2DCA51A3BF67}"/>
          </ac:spMkLst>
        </pc:spChg>
        <pc:picChg chg="add mod">
          <ac:chgData name="Jonathan Loo" userId="d2d72d48b56f45d8" providerId="LiveId" clId="{B816A1F6-97B7-4ACD-A812-B0A1120B03B6}" dt="2020-11-27T16:30:01.839" v="58919" actId="1076"/>
          <ac:picMkLst>
            <pc:docMk/>
            <pc:sldMk cId="1420753223" sldId="597"/>
            <ac:picMk id="4" creationId="{B611CF46-08BD-43A4-9CEF-0D79278A51AD}"/>
          </ac:picMkLst>
        </pc:picChg>
        <pc:picChg chg="add mod">
          <ac:chgData name="Jonathan Loo" userId="d2d72d48b56f45d8" providerId="LiveId" clId="{B816A1F6-97B7-4ACD-A812-B0A1120B03B6}" dt="2020-11-27T16:30:02.612" v="58920" actId="1076"/>
          <ac:picMkLst>
            <pc:docMk/>
            <pc:sldMk cId="1420753223" sldId="597"/>
            <ac:picMk id="5" creationId="{F90720B2-13D7-4A8B-866B-D1D02EEBF38D}"/>
          </ac:picMkLst>
        </pc:picChg>
      </pc:sldChg>
      <pc:sldMasterChg chg="modSp">
        <pc:chgData name="Jonathan Loo" userId="d2d72d48b56f45d8" providerId="LiveId" clId="{B816A1F6-97B7-4ACD-A812-B0A1120B03B6}" dt="2020-12-04T17:12:32.899" v="60494" actId="404"/>
        <pc:sldMasterMkLst>
          <pc:docMk/>
          <pc:sldMasterMk cId="3856551177" sldId="2147483648"/>
        </pc:sldMasterMkLst>
        <pc:spChg chg="mod">
          <ac:chgData name="Jonathan Loo" userId="d2d72d48b56f45d8" providerId="LiveId" clId="{B816A1F6-97B7-4ACD-A812-B0A1120B03B6}" dt="2020-12-04T17:12:24.760" v="60491" actId="2711"/>
          <ac:spMkLst>
            <pc:docMk/>
            <pc:sldMasterMk cId="3856551177" sldId="2147483648"/>
            <ac:spMk id="2" creationId="{F14DC560-426C-4448-99E4-BD8EB4A5AA6F}"/>
          </ac:spMkLst>
        </pc:spChg>
        <pc:spChg chg="mod">
          <ac:chgData name="Jonathan Loo" userId="d2d72d48b56f45d8" providerId="LiveId" clId="{B816A1F6-97B7-4ACD-A812-B0A1120B03B6}" dt="2020-12-04T17:12:32.899" v="60494" actId="404"/>
          <ac:spMkLst>
            <pc:docMk/>
            <pc:sldMasterMk cId="3856551177" sldId="2147483648"/>
            <ac:spMk id="3" creationId="{8FC5C58D-6FE6-4B3C-8FB9-15F5CECD4C28}"/>
          </ac:spMkLst>
        </pc:spChg>
      </pc:sldMasterChg>
    </pc:docChg>
  </pc:docChgLst>
  <pc:docChgLst>
    <pc:chgData name="Jonathan Loo" userId="d2d72d48b56f45d8" providerId="LiveId" clId="{90A4C6D0-CEE7-444B-85C3-BDDBB3D15883}"/>
    <pc:docChg chg="undo custSel addSld delSld modSld modSection">
      <pc:chgData name="Jonathan Loo" userId="d2d72d48b56f45d8" providerId="LiveId" clId="{90A4C6D0-CEE7-444B-85C3-BDDBB3D15883}" dt="2020-10-25T22:15:52.798" v="902" actId="404"/>
      <pc:docMkLst>
        <pc:docMk/>
      </pc:docMkLst>
      <pc:sldChg chg="addSp delSp modSp del mod modClrScheme chgLayout modNotesTx">
        <pc:chgData name="Jonathan Loo" userId="d2d72d48b56f45d8" providerId="LiveId" clId="{90A4C6D0-CEE7-444B-85C3-BDDBB3D15883}" dt="2020-10-25T22:08:31.358" v="846" actId="47"/>
        <pc:sldMkLst>
          <pc:docMk/>
          <pc:sldMk cId="0" sldId="280"/>
        </pc:sldMkLst>
        <pc:spChg chg="mod ord">
          <ac:chgData name="Jonathan Loo" userId="d2d72d48b56f45d8" providerId="LiveId" clId="{90A4C6D0-CEE7-444B-85C3-BDDBB3D15883}" dt="2020-10-25T22:02:58.925" v="746"/>
          <ac:spMkLst>
            <pc:docMk/>
            <pc:sldMk cId="0" sldId="280"/>
            <ac:spMk id="2" creationId="{00000000-0000-0000-0000-000000000000}"/>
          </ac:spMkLst>
        </pc:spChg>
        <pc:spChg chg="add del mod">
          <ac:chgData name="Jonathan Loo" userId="d2d72d48b56f45d8" providerId="LiveId" clId="{90A4C6D0-CEE7-444B-85C3-BDDBB3D15883}" dt="2020-10-25T22:01:03.440" v="721"/>
          <ac:spMkLst>
            <pc:docMk/>
            <pc:sldMk cId="0" sldId="280"/>
            <ac:spMk id="3" creationId="{9CFF04E6-647D-4E5A-A58C-A35183C58DFF}"/>
          </ac:spMkLst>
        </pc:spChg>
        <pc:spChg chg="add mod ord">
          <ac:chgData name="Jonathan Loo" userId="d2d72d48b56f45d8" providerId="LiveId" clId="{90A4C6D0-CEE7-444B-85C3-BDDBB3D15883}" dt="2020-10-25T22:02:58.925" v="746"/>
          <ac:spMkLst>
            <pc:docMk/>
            <pc:sldMk cId="0" sldId="280"/>
            <ac:spMk id="4" creationId="{A31CE13D-3FC3-489D-B993-6C9E52451640}"/>
          </ac:spMkLst>
        </pc:spChg>
        <pc:spChg chg="add del mod">
          <ac:chgData name="Jonathan Loo" userId="d2d72d48b56f45d8" providerId="LiveId" clId="{90A4C6D0-CEE7-444B-85C3-BDDBB3D15883}" dt="2020-10-25T22:02:58.925" v="746"/>
          <ac:spMkLst>
            <pc:docMk/>
            <pc:sldMk cId="0" sldId="280"/>
            <ac:spMk id="5" creationId="{FA7B074E-3599-4A1D-B4C7-BD5C7B5620F7}"/>
          </ac:spMkLst>
        </pc:spChg>
        <pc:spChg chg="add del mod">
          <ac:chgData name="Jonathan Loo" userId="d2d72d48b56f45d8" providerId="LiveId" clId="{90A4C6D0-CEE7-444B-85C3-BDDBB3D15883}" dt="2020-10-25T22:02:58.925" v="746"/>
          <ac:spMkLst>
            <pc:docMk/>
            <pc:sldMk cId="0" sldId="280"/>
            <ac:spMk id="6" creationId="{4B391188-2DB1-4E44-96A6-1BA71203A9C5}"/>
          </ac:spMkLst>
        </pc:spChg>
        <pc:spChg chg="del mod">
          <ac:chgData name="Jonathan Loo" userId="d2d72d48b56f45d8" providerId="LiveId" clId="{90A4C6D0-CEE7-444B-85C3-BDDBB3D15883}" dt="2020-10-25T22:01:32.253" v="729"/>
          <ac:spMkLst>
            <pc:docMk/>
            <pc:sldMk cId="0" sldId="280"/>
            <ac:spMk id="13" creationId="{00000000-0000-0000-0000-000000000000}"/>
          </ac:spMkLst>
        </pc:spChg>
        <pc:grpChg chg="add del">
          <ac:chgData name="Jonathan Loo" userId="d2d72d48b56f45d8" providerId="LiveId" clId="{90A4C6D0-CEE7-444B-85C3-BDDBB3D15883}" dt="2020-10-25T22:01:10.531" v="723" actId="478"/>
          <ac:grpSpMkLst>
            <pc:docMk/>
            <pc:sldMk cId="0" sldId="280"/>
            <ac:grpSpMk id="28" creationId="{377F2AD9-5637-45D3-98FD-87935EC07B8A}"/>
          </ac:grpSpMkLst>
        </pc:grpChg>
        <pc:picChg chg="del">
          <ac:chgData name="Jonathan Loo" userId="d2d72d48b56f45d8" providerId="LiveId" clId="{90A4C6D0-CEE7-444B-85C3-BDDBB3D15883}" dt="2020-10-25T22:01:10.531" v="723" actId="478"/>
          <ac:picMkLst>
            <pc:docMk/>
            <pc:sldMk cId="0" sldId="280"/>
            <ac:picMk id="30" creationId="{24C1B8EB-8ECC-4F95-ADE4-6343FD4D4422}"/>
          </ac:picMkLst>
        </pc:picChg>
        <pc:picChg chg="mod">
          <ac:chgData name="Jonathan Loo" userId="d2d72d48b56f45d8" providerId="LiveId" clId="{90A4C6D0-CEE7-444B-85C3-BDDBB3D15883}" dt="2020-10-25T22:02:22.819" v="743" actId="1076"/>
          <ac:picMkLst>
            <pc:docMk/>
            <pc:sldMk cId="0" sldId="280"/>
            <ac:picMk id="4102" creationId="{88051E93-336E-4E2A-9F7D-5599895E5450}"/>
          </ac:picMkLst>
        </pc:picChg>
      </pc:sldChg>
      <pc:sldChg chg="modSp mod">
        <pc:chgData name="Jonathan Loo" userId="d2d72d48b56f45d8" providerId="LiveId" clId="{90A4C6D0-CEE7-444B-85C3-BDDBB3D15883}" dt="2020-10-25T21:50:10.311" v="643"/>
        <pc:sldMkLst>
          <pc:docMk/>
          <pc:sldMk cId="0" sldId="291"/>
        </pc:sldMkLst>
        <pc:spChg chg="mod">
          <ac:chgData name="Jonathan Loo" userId="d2d72d48b56f45d8" providerId="LiveId" clId="{90A4C6D0-CEE7-444B-85C3-BDDBB3D15883}" dt="2020-10-25T21:50:10.311" v="643"/>
          <ac:spMkLst>
            <pc:docMk/>
            <pc:sldMk cId="0" sldId="291"/>
            <ac:spMk id="34" creationId="{00000000-0000-0000-0000-000000000000}"/>
          </ac:spMkLst>
        </pc:spChg>
      </pc:sldChg>
      <pc:sldChg chg="modSp mod">
        <pc:chgData name="Jonathan Loo" userId="d2d72d48b56f45d8" providerId="LiveId" clId="{90A4C6D0-CEE7-444B-85C3-BDDBB3D15883}" dt="2020-10-25T22:13:23.363" v="899" actId="20577"/>
        <pc:sldMkLst>
          <pc:docMk/>
          <pc:sldMk cId="935009087" sldId="379"/>
        </pc:sldMkLst>
        <pc:spChg chg="mod">
          <ac:chgData name="Jonathan Loo" userId="d2d72d48b56f45d8" providerId="LiveId" clId="{90A4C6D0-CEE7-444B-85C3-BDDBB3D15883}" dt="2020-10-25T22:13:23.363" v="899" actId="20577"/>
          <ac:spMkLst>
            <pc:docMk/>
            <pc:sldMk cId="935009087" sldId="379"/>
            <ac:spMk id="2" creationId="{B5CA45AF-BAA2-4071-A524-0E0FFA091093}"/>
          </ac:spMkLst>
        </pc:spChg>
      </pc:sldChg>
      <pc:sldChg chg="modSp mod">
        <pc:chgData name="Jonathan Loo" userId="d2d72d48b56f45d8" providerId="LiveId" clId="{90A4C6D0-CEE7-444B-85C3-BDDBB3D15883}" dt="2020-10-25T22:13:28.661" v="900"/>
        <pc:sldMkLst>
          <pc:docMk/>
          <pc:sldMk cId="3147110172" sldId="380"/>
        </pc:sldMkLst>
        <pc:spChg chg="mod">
          <ac:chgData name="Jonathan Loo" userId="d2d72d48b56f45d8" providerId="LiveId" clId="{90A4C6D0-CEE7-444B-85C3-BDDBB3D15883}" dt="2020-10-25T22:13:28.661" v="900"/>
          <ac:spMkLst>
            <pc:docMk/>
            <pc:sldMk cId="3147110172" sldId="380"/>
            <ac:spMk id="2" creationId="{B5CA45AF-BAA2-4071-A524-0E0FFA091093}"/>
          </ac:spMkLst>
        </pc:spChg>
      </pc:sldChg>
      <pc:sldChg chg="addSp modSp mod">
        <pc:chgData name="Jonathan Loo" userId="d2d72d48b56f45d8" providerId="LiveId" clId="{90A4C6D0-CEE7-444B-85C3-BDDBB3D15883}" dt="2020-10-25T21:45:26.421" v="459" actId="207"/>
        <pc:sldMkLst>
          <pc:docMk/>
          <pc:sldMk cId="885333001" sldId="394"/>
        </pc:sldMkLst>
        <pc:spChg chg="add mod">
          <ac:chgData name="Jonathan Loo" userId="d2d72d48b56f45d8" providerId="LiveId" clId="{90A4C6D0-CEE7-444B-85C3-BDDBB3D15883}" dt="2020-10-25T21:45:26.421" v="459" actId="207"/>
          <ac:spMkLst>
            <pc:docMk/>
            <pc:sldMk cId="885333001" sldId="394"/>
            <ac:spMk id="2" creationId="{67473150-D386-4C0E-8BAF-E2764DA57D4A}"/>
          </ac:spMkLst>
        </pc:spChg>
        <pc:spChg chg="mod">
          <ac:chgData name="Jonathan Loo" userId="d2d72d48b56f45d8" providerId="LiveId" clId="{90A4C6D0-CEE7-444B-85C3-BDDBB3D15883}" dt="2020-10-25T21:43:19.239" v="359" actId="1076"/>
          <ac:spMkLst>
            <pc:docMk/>
            <pc:sldMk cId="885333001" sldId="394"/>
            <ac:spMk id="4" creationId="{1D67496C-A2BD-410E-B6AD-F056D0388A00}"/>
          </ac:spMkLst>
        </pc:spChg>
        <pc:grpChg chg="mod">
          <ac:chgData name="Jonathan Loo" userId="d2d72d48b56f45d8" providerId="LiveId" clId="{90A4C6D0-CEE7-444B-85C3-BDDBB3D15883}" dt="2020-10-25T21:44:58.507" v="452" actId="1076"/>
          <ac:grpSpMkLst>
            <pc:docMk/>
            <pc:sldMk cId="885333001" sldId="394"/>
            <ac:grpSpMk id="24" creationId="{694C5F7F-76D4-4E21-945D-8F61B54F651B}"/>
          </ac:grpSpMkLst>
        </pc:grpChg>
      </pc:sldChg>
      <pc:sldChg chg="addSp modSp mod">
        <pc:chgData name="Jonathan Loo" userId="d2d72d48b56f45d8" providerId="LiveId" clId="{90A4C6D0-CEE7-444B-85C3-BDDBB3D15883}" dt="2020-10-25T21:47:41.644" v="627" actId="1038"/>
        <pc:sldMkLst>
          <pc:docMk/>
          <pc:sldMk cId="2014846231" sldId="395"/>
        </pc:sldMkLst>
        <pc:spChg chg="add mod">
          <ac:chgData name="Jonathan Loo" userId="d2d72d48b56f45d8" providerId="LiveId" clId="{90A4C6D0-CEE7-444B-85C3-BDDBB3D15883}" dt="2020-10-25T21:47:41.644" v="627" actId="1038"/>
          <ac:spMkLst>
            <pc:docMk/>
            <pc:sldMk cId="2014846231" sldId="395"/>
            <ac:spMk id="2" creationId="{9809E58D-7920-42D0-8DC4-9645CA07EFA5}"/>
          </ac:spMkLst>
        </pc:spChg>
        <pc:picChg chg="mod">
          <ac:chgData name="Jonathan Loo" userId="d2d72d48b56f45d8" providerId="LiveId" clId="{90A4C6D0-CEE7-444B-85C3-BDDBB3D15883}" dt="2020-10-25T21:47:41.644" v="627" actId="1038"/>
          <ac:picMkLst>
            <pc:docMk/>
            <pc:sldMk cId="2014846231" sldId="395"/>
            <ac:picMk id="2050" creationId="{8C36ECEA-CFCC-46C3-AAA3-0AD70440E4F4}"/>
          </ac:picMkLst>
        </pc:picChg>
        <pc:picChg chg="mod">
          <ac:chgData name="Jonathan Loo" userId="d2d72d48b56f45d8" providerId="LiveId" clId="{90A4C6D0-CEE7-444B-85C3-BDDBB3D15883}" dt="2020-10-25T21:47:41.644" v="627" actId="1038"/>
          <ac:picMkLst>
            <pc:docMk/>
            <pc:sldMk cId="2014846231" sldId="395"/>
            <ac:picMk id="2052" creationId="{ECDED04A-E5C1-4E01-8D97-BE9EF5CD24B9}"/>
          </ac:picMkLst>
        </pc:picChg>
      </pc:sldChg>
      <pc:sldChg chg="addSp delSp modSp mod">
        <pc:chgData name="Jonathan Loo" userId="d2d72d48b56f45d8" providerId="LiveId" clId="{90A4C6D0-CEE7-444B-85C3-BDDBB3D15883}" dt="2020-10-25T21:46:39.153" v="535" actId="1076"/>
        <pc:sldMkLst>
          <pc:docMk/>
          <pc:sldMk cId="1090069438" sldId="396"/>
        </pc:sldMkLst>
        <pc:spChg chg="mod">
          <ac:chgData name="Jonathan Loo" userId="d2d72d48b56f45d8" providerId="LiveId" clId="{90A4C6D0-CEE7-444B-85C3-BDDBB3D15883}" dt="2020-10-25T21:41:07.790" v="354" actId="207"/>
          <ac:spMkLst>
            <pc:docMk/>
            <pc:sldMk cId="1090069438" sldId="396"/>
            <ac:spMk id="4" creationId="{1D67496C-A2BD-410E-B6AD-F056D0388A00}"/>
          </ac:spMkLst>
        </pc:spChg>
        <pc:spChg chg="add mod">
          <ac:chgData name="Jonathan Loo" userId="d2d72d48b56f45d8" providerId="LiveId" clId="{90A4C6D0-CEE7-444B-85C3-BDDBB3D15883}" dt="2020-10-25T21:46:39.153" v="535" actId="1076"/>
          <ac:spMkLst>
            <pc:docMk/>
            <pc:sldMk cId="1090069438" sldId="396"/>
            <ac:spMk id="5" creationId="{4C141BF0-72D9-48D7-B017-0AB311D63EE9}"/>
          </ac:spMkLst>
        </pc:spChg>
        <pc:spChg chg="add del mod">
          <ac:chgData name="Jonathan Loo" userId="d2d72d48b56f45d8" providerId="LiveId" clId="{90A4C6D0-CEE7-444B-85C3-BDDBB3D15883}" dt="2020-10-25T21:45:49.609" v="466" actId="164"/>
          <ac:spMkLst>
            <pc:docMk/>
            <pc:sldMk cId="1090069438" sldId="396"/>
            <ac:spMk id="25" creationId="{23E6E42B-FBD1-4FAC-A705-17BB5E4E6E3C}"/>
          </ac:spMkLst>
        </pc:spChg>
        <pc:spChg chg="mod">
          <ac:chgData name="Jonathan Loo" userId="d2d72d48b56f45d8" providerId="LiveId" clId="{90A4C6D0-CEE7-444B-85C3-BDDBB3D15883}" dt="2020-10-25T21:45:49.609" v="466" actId="164"/>
          <ac:spMkLst>
            <pc:docMk/>
            <pc:sldMk cId="1090069438" sldId="396"/>
            <ac:spMk id="34" creationId="{8C3E50E4-3AF0-44BA-A316-B5A2BB00AF09}"/>
          </ac:spMkLst>
        </pc:spChg>
        <pc:spChg chg="mod">
          <ac:chgData name="Jonathan Loo" userId="d2d72d48b56f45d8" providerId="LiveId" clId="{90A4C6D0-CEE7-444B-85C3-BDDBB3D15883}" dt="2020-10-25T21:45:49.609" v="466" actId="164"/>
          <ac:spMkLst>
            <pc:docMk/>
            <pc:sldMk cId="1090069438" sldId="396"/>
            <ac:spMk id="35" creationId="{C99C09F3-56A1-46B1-9D84-88A6E744821F}"/>
          </ac:spMkLst>
        </pc:spChg>
        <pc:grpChg chg="add mod">
          <ac:chgData name="Jonathan Loo" userId="d2d72d48b56f45d8" providerId="LiveId" clId="{90A4C6D0-CEE7-444B-85C3-BDDBB3D15883}" dt="2020-10-25T21:45:52.259" v="467" actId="1076"/>
          <ac:grpSpMkLst>
            <pc:docMk/>
            <pc:sldMk cId="1090069438" sldId="396"/>
            <ac:grpSpMk id="6" creationId="{A3F5207C-F6AE-482C-A9A8-C2AE6ED5238D}"/>
          </ac:grpSpMkLst>
        </pc:grpChg>
        <pc:cxnChg chg="mod">
          <ac:chgData name="Jonathan Loo" userId="d2d72d48b56f45d8" providerId="LiveId" clId="{90A4C6D0-CEE7-444B-85C3-BDDBB3D15883}" dt="2020-10-25T21:45:49.609" v="466" actId="164"/>
          <ac:cxnSpMkLst>
            <pc:docMk/>
            <pc:sldMk cId="1090069438" sldId="396"/>
            <ac:cxnSpMk id="26" creationId="{DB24123A-7D47-4C90-BC21-3616B3DC0F3C}"/>
          </ac:cxnSpMkLst>
        </pc:cxnChg>
        <pc:cxnChg chg="mod">
          <ac:chgData name="Jonathan Loo" userId="d2d72d48b56f45d8" providerId="LiveId" clId="{90A4C6D0-CEE7-444B-85C3-BDDBB3D15883}" dt="2020-10-25T21:45:49.609" v="466" actId="164"/>
          <ac:cxnSpMkLst>
            <pc:docMk/>
            <pc:sldMk cId="1090069438" sldId="396"/>
            <ac:cxnSpMk id="27" creationId="{5E4FD7F4-0192-4B40-9903-3C241F2F0916}"/>
          </ac:cxnSpMkLst>
        </pc:cxnChg>
      </pc:sldChg>
      <pc:sldChg chg="addSp delSp modSp new mod modClrScheme chgLayout modNotesTx">
        <pc:chgData name="Jonathan Loo" userId="d2d72d48b56f45d8" providerId="LiveId" clId="{90A4C6D0-CEE7-444B-85C3-BDDBB3D15883}" dt="2020-10-25T22:15:52.798" v="902" actId="404"/>
        <pc:sldMkLst>
          <pc:docMk/>
          <pc:sldMk cId="503928626" sldId="401"/>
        </pc:sldMkLst>
        <pc:spChg chg="mod ord">
          <ac:chgData name="Jonathan Loo" userId="d2d72d48b56f45d8" providerId="LiveId" clId="{90A4C6D0-CEE7-444B-85C3-BDDBB3D15883}" dt="2020-10-25T22:05:02.806" v="783"/>
          <ac:spMkLst>
            <pc:docMk/>
            <pc:sldMk cId="503928626" sldId="401"/>
            <ac:spMk id="2" creationId="{81F295F8-3C93-417E-B682-246AA1D8315D}"/>
          </ac:spMkLst>
        </pc:spChg>
        <pc:spChg chg="mod ord">
          <ac:chgData name="Jonathan Loo" userId="d2d72d48b56f45d8" providerId="LiveId" clId="{90A4C6D0-CEE7-444B-85C3-BDDBB3D15883}" dt="2020-10-25T22:15:52.798" v="902" actId="404"/>
          <ac:spMkLst>
            <pc:docMk/>
            <pc:sldMk cId="503928626" sldId="401"/>
            <ac:spMk id="3" creationId="{F5B6D6F6-87F3-4C09-AB3E-BC24FECF4B7F}"/>
          </ac:spMkLst>
        </pc:spChg>
        <pc:spChg chg="add del mod">
          <ac:chgData name="Jonathan Loo" userId="d2d72d48b56f45d8" providerId="LiveId" clId="{90A4C6D0-CEE7-444B-85C3-BDDBB3D15883}" dt="2020-10-25T22:03:19.883" v="750"/>
          <ac:spMkLst>
            <pc:docMk/>
            <pc:sldMk cId="503928626" sldId="401"/>
            <ac:spMk id="11" creationId="{FFFAB855-B621-4E89-9E28-FD3727F04034}"/>
          </ac:spMkLst>
        </pc:spChg>
        <pc:spChg chg="add del mod">
          <ac:chgData name="Jonathan Loo" userId="d2d72d48b56f45d8" providerId="LiveId" clId="{90A4C6D0-CEE7-444B-85C3-BDDBB3D15883}" dt="2020-10-25T22:03:19.883" v="750"/>
          <ac:spMkLst>
            <pc:docMk/>
            <pc:sldMk cId="503928626" sldId="401"/>
            <ac:spMk id="12" creationId="{521EB733-AA13-4933-BC68-476C3E2D6FE2}"/>
          </ac:spMkLst>
        </pc:spChg>
        <pc:spChg chg="add del mod">
          <ac:chgData name="Jonathan Loo" userId="d2d72d48b56f45d8" providerId="LiveId" clId="{90A4C6D0-CEE7-444B-85C3-BDDBB3D15883}" dt="2020-10-25T22:05:02.806" v="783"/>
          <ac:spMkLst>
            <pc:docMk/>
            <pc:sldMk cId="503928626" sldId="401"/>
            <ac:spMk id="13" creationId="{F7DA79B3-15CD-4C1E-BFA5-C059BAAC933E}"/>
          </ac:spMkLst>
        </pc:spChg>
        <pc:spChg chg="add del mod">
          <ac:chgData name="Jonathan Loo" userId="d2d72d48b56f45d8" providerId="LiveId" clId="{90A4C6D0-CEE7-444B-85C3-BDDBB3D15883}" dt="2020-10-25T22:05:02.806" v="783"/>
          <ac:spMkLst>
            <pc:docMk/>
            <pc:sldMk cId="503928626" sldId="401"/>
            <ac:spMk id="14" creationId="{D1EA9F58-18A8-4BCC-B4EC-B742351B5460}"/>
          </ac:spMkLst>
        </pc:spChg>
        <pc:grpChg chg="add del mod">
          <ac:chgData name="Jonathan Loo" userId="d2d72d48b56f45d8" providerId="LiveId" clId="{90A4C6D0-CEE7-444B-85C3-BDDBB3D15883}" dt="2020-10-25T22:00:46.324" v="717" actId="478"/>
          <ac:grpSpMkLst>
            <pc:docMk/>
            <pc:sldMk cId="503928626" sldId="401"/>
            <ac:grpSpMk id="4" creationId="{1FAB9F12-3D03-4097-AF69-AEFF246E9AA6}"/>
          </ac:grpSpMkLst>
        </pc:grpChg>
        <pc:grpChg chg="add mod">
          <ac:chgData name="Jonathan Loo" userId="d2d72d48b56f45d8" providerId="LiveId" clId="{90A4C6D0-CEE7-444B-85C3-BDDBB3D15883}" dt="2020-10-25T22:07:43.696" v="840" actId="1076"/>
          <ac:grpSpMkLst>
            <pc:docMk/>
            <pc:sldMk cId="503928626" sldId="401"/>
            <ac:grpSpMk id="7" creationId="{16DDB5BE-A32F-41AA-A12D-B01424DACFE6}"/>
          </ac:grpSpMkLst>
        </pc:grpChg>
        <pc:grpChg chg="add mod">
          <ac:chgData name="Jonathan Loo" userId="d2d72d48b56f45d8" providerId="LiveId" clId="{90A4C6D0-CEE7-444B-85C3-BDDBB3D15883}" dt="2020-10-25T22:07:43.696" v="840" actId="1076"/>
          <ac:grpSpMkLst>
            <pc:docMk/>
            <pc:sldMk cId="503928626" sldId="401"/>
            <ac:grpSpMk id="17" creationId="{4896BB16-34C5-41C3-9463-0E0417AFB45B}"/>
          </ac:grpSpMkLst>
        </pc:grpChg>
        <pc:picChg chg="mod">
          <ac:chgData name="Jonathan Loo" userId="d2d72d48b56f45d8" providerId="LiveId" clId="{90A4C6D0-CEE7-444B-85C3-BDDBB3D15883}" dt="2020-10-25T21:59:35.134" v="709" actId="1076"/>
          <ac:picMkLst>
            <pc:docMk/>
            <pc:sldMk cId="503928626" sldId="401"/>
            <ac:picMk id="5" creationId="{DE9C11D7-B163-4686-92A6-721366B812ED}"/>
          </ac:picMkLst>
        </pc:picChg>
        <pc:picChg chg="mod">
          <ac:chgData name="Jonathan Loo" userId="d2d72d48b56f45d8" providerId="LiveId" clId="{90A4C6D0-CEE7-444B-85C3-BDDBB3D15883}" dt="2020-10-25T21:59:35.134" v="709" actId="1076"/>
          <ac:picMkLst>
            <pc:docMk/>
            <pc:sldMk cId="503928626" sldId="401"/>
            <ac:picMk id="6" creationId="{D8308BAA-B076-45CF-8FF0-DD786F64E861}"/>
          </ac:picMkLst>
        </pc:picChg>
        <pc:picChg chg="mod">
          <ac:chgData name="Jonathan Loo" userId="d2d72d48b56f45d8" providerId="LiveId" clId="{90A4C6D0-CEE7-444B-85C3-BDDBB3D15883}" dt="2020-10-25T22:07:43.696" v="840" actId="1076"/>
          <ac:picMkLst>
            <pc:docMk/>
            <pc:sldMk cId="503928626" sldId="401"/>
            <ac:picMk id="8" creationId="{E88D3E66-7118-4F00-A234-6EB251479CC1}"/>
          </ac:picMkLst>
        </pc:picChg>
        <pc:picChg chg="mod">
          <ac:chgData name="Jonathan Loo" userId="d2d72d48b56f45d8" providerId="LiveId" clId="{90A4C6D0-CEE7-444B-85C3-BDDBB3D15883}" dt="2020-10-25T22:07:43.696" v="840" actId="1076"/>
          <ac:picMkLst>
            <pc:docMk/>
            <pc:sldMk cId="503928626" sldId="401"/>
            <ac:picMk id="9" creationId="{EF165675-30F3-4F18-9B41-965BEDE060E7}"/>
          </ac:picMkLst>
        </pc:picChg>
        <pc:picChg chg="add mod">
          <ac:chgData name="Jonathan Loo" userId="d2d72d48b56f45d8" providerId="LiveId" clId="{90A4C6D0-CEE7-444B-85C3-BDDBB3D15883}" dt="2020-10-25T22:07:43.696" v="840" actId="1076"/>
          <ac:picMkLst>
            <pc:docMk/>
            <pc:sldMk cId="503928626" sldId="401"/>
            <ac:picMk id="10" creationId="{B643F6EE-1C86-42ED-8877-E8FD167B58CF}"/>
          </ac:picMkLst>
        </pc:picChg>
        <pc:picChg chg="add mod">
          <ac:chgData name="Jonathan Loo" userId="d2d72d48b56f45d8" providerId="LiveId" clId="{90A4C6D0-CEE7-444B-85C3-BDDBB3D15883}" dt="2020-10-25T22:07:39.995" v="839" actId="1076"/>
          <ac:picMkLst>
            <pc:docMk/>
            <pc:sldMk cId="503928626" sldId="401"/>
            <ac:picMk id="16" creationId="{26CE82F7-4C9D-498D-A1DB-39C0925F4E93}"/>
          </ac:picMkLst>
        </pc:picChg>
      </pc:sldChg>
      <pc:sldChg chg="addSp delSp modSp add mod">
        <pc:chgData name="Jonathan Loo" userId="d2d72d48b56f45d8" providerId="LiveId" clId="{90A4C6D0-CEE7-444B-85C3-BDDBB3D15883}" dt="2020-10-25T22:12:58.260" v="888" actId="1076"/>
        <pc:sldMkLst>
          <pc:docMk/>
          <pc:sldMk cId="119705760" sldId="402"/>
        </pc:sldMkLst>
        <pc:spChg chg="mod">
          <ac:chgData name="Jonathan Loo" userId="d2d72d48b56f45d8" providerId="LiveId" clId="{90A4C6D0-CEE7-444B-85C3-BDDBB3D15883}" dt="2020-10-25T22:12:31.817" v="882"/>
          <ac:spMkLst>
            <pc:docMk/>
            <pc:sldMk cId="119705760" sldId="402"/>
            <ac:spMk id="2" creationId="{00000000-0000-0000-0000-000000000000}"/>
          </ac:spMkLst>
        </pc:spChg>
        <pc:spChg chg="del mod">
          <ac:chgData name="Jonathan Loo" userId="d2d72d48b56f45d8" providerId="LiveId" clId="{90A4C6D0-CEE7-444B-85C3-BDDBB3D15883}" dt="2020-10-25T22:11:57.086" v="877"/>
          <ac:spMkLst>
            <pc:docMk/>
            <pc:sldMk cId="119705760" sldId="402"/>
            <ac:spMk id="3" creationId="{00000000-0000-0000-0000-000000000000}"/>
          </ac:spMkLst>
        </pc:spChg>
        <pc:spChg chg="mod topLvl">
          <ac:chgData name="Jonathan Loo" userId="d2d72d48b56f45d8" providerId="LiveId" clId="{90A4C6D0-CEE7-444B-85C3-BDDBB3D15883}" dt="2020-10-25T22:12:58.260" v="888" actId="1076"/>
          <ac:spMkLst>
            <pc:docMk/>
            <pc:sldMk cId="119705760" sldId="402"/>
            <ac:spMk id="5" creationId="{00000000-0000-0000-0000-000000000000}"/>
          </ac:spMkLst>
        </pc:spChg>
        <pc:spChg chg="del mod topLvl">
          <ac:chgData name="Jonathan Loo" userId="d2d72d48b56f45d8" providerId="LiveId" clId="{90A4C6D0-CEE7-444B-85C3-BDDBB3D15883}" dt="2020-10-25T22:12:13.937" v="880" actId="478"/>
          <ac:spMkLst>
            <pc:docMk/>
            <pc:sldMk cId="119705760" sldId="402"/>
            <ac:spMk id="6" creationId="{00000000-0000-0000-0000-000000000000}"/>
          </ac:spMkLst>
        </pc:spChg>
        <pc:spChg chg="del">
          <ac:chgData name="Jonathan Loo" userId="d2d72d48b56f45d8" providerId="LiveId" clId="{90A4C6D0-CEE7-444B-85C3-BDDBB3D15883}" dt="2020-10-25T22:12:00.499" v="878" actId="478"/>
          <ac:spMkLst>
            <pc:docMk/>
            <pc:sldMk cId="119705760" sldId="402"/>
            <ac:spMk id="7" creationId="{00000000-0000-0000-0000-000000000000}"/>
          </ac:spMkLst>
        </pc:spChg>
        <pc:spChg chg="add del mod">
          <ac:chgData name="Jonathan Loo" userId="d2d72d48b56f45d8" providerId="LiveId" clId="{90A4C6D0-CEE7-444B-85C3-BDDBB3D15883}" dt="2020-10-25T22:11:51.056" v="873"/>
          <ac:spMkLst>
            <pc:docMk/>
            <pc:sldMk cId="119705760" sldId="402"/>
            <ac:spMk id="8" creationId="{21D14245-4846-4DC1-9432-1BB6CFA6A40C}"/>
          </ac:spMkLst>
        </pc:spChg>
        <pc:spChg chg="add mod">
          <ac:chgData name="Jonathan Loo" userId="d2d72d48b56f45d8" providerId="LiveId" clId="{90A4C6D0-CEE7-444B-85C3-BDDBB3D15883}" dt="2020-10-25T22:12:45.912" v="885" actId="14100"/>
          <ac:spMkLst>
            <pc:docMk/>
            <pc:sldMk cId="119705760" sldId="402"/>
            <ac:spMk id="9" creationId="{C8F42E19-41E1-47BD-8017-CC9CBC417E31}"/>
          </ac:spMkLst>
        </pc:spChg>
        <pc:spChg chg="add del mod">
          <ac:chgData name="Jonathan Loo" userId="d2d72d48b56f45d8" providerId="LiveId" clId="{90A4C6D0-CEE7-444B-85C3-BDDBB3D15883}" dt="2020-10-25T22:12:31.817" v="882"/>
          <ac:spMkLst>
            <pc:docMk/>
            <pc:sldMk cId="119705760" sldId="402"/>
            <ac:spMk id="10" creationId="{9815DA6F-6D0F-4874-BE41-04EDA458C6D7}"/>
          </ac:spMkLst>
        </pc:spChg>
        <pc:spChg chg="add del mod">
          <ac:chgData name="Jonathan Loo" userId="d2d72d48b56f45d8" providerId="LiveId" clId="{90A4C6D0-CEE7-444B-85C3-BDDBB3D15883}" dt="2020-10-25T22:12:31.817" v="882"/>
          <ac:spMkLst>
            <pc:docMk/>
            <pc:sldMk cId="119705760" sldId="402"/>
            <ac:spMk id="11" creationId="{0E058B9C-D802-46E8-A059-0FEB0309ECB5}"/>
          </ac:spMkLst>
        </pc:spChg>
        <pc:grpChg chg="del">
          <ac:chgData name="Jonathan Loo" userId="d2d72d48b56f45d8" providerId="LiveId" clId="{90A4C6D0-CEE7-444B-85C3-BDDBB3D15883}" dt="2020-10-25T22:12:11.707" v="879" actId="165"/>
          <ac:grpSpMkLst>
            <pc:docMk/>
            <pc:sldMk cId="119705760" sldId="402"/>
            <ac:grpSpMk id="4" creationId="{00000000-0000-0000-0000-000000000000}"/>
          </ac:grpSpMkLst>
        </pc:grpChg>
      </pc:sldChg>
      <pc:sldChg chg="modSp new del mod">
        <pc:chgData name="Jonathan Loo" userId="d2d72d48b56f45d8" providerId="LiveId" clId="{90A4C6D0-CEE7-444B-85C3-BDDBB3D15883}" dt="2020-10-25T22:11:15.806" v="871" actId="47"/>
        <pc:sldMkLst>
          <pc:docMk/>
          <pc:sldMk cId="4134233801" sldId="402"/>
        </pc:sldMkLst>
        <pc:spChg chg="mod">
          <ac:chgData name="Jonathan Loo" userId="d2d72d48b56f45d8" providerId="LiveId" clId="{90A4C6D0-CEE7-444B-85C3-BDDBB3D15883}" dt="2020-10-25T22:10:38.070" v="870" actId="20577"/>
          <ac:spMkLst>
            <pc:docMk/>
            <pc:sldMk cId="4134233801" sldId="402"/>
            <ac:spMk id="2" creationId="{F4D25EF7-4D0B-470A-8078-FEF8779A72C6}"/>
          </ac:spMkLst>
        </pc:spChg>
      </pc:sldChg>
    </pc:docChg>
  </pc:docChgLst>
  <pc:docChgLst>
    <pc:chgData name="Jonathan Loo" userId="d2d72d48b56f45d8" providerId="LiveId" clId="{92486C43-357F-4FF9-BD47-21BC31079C4C}"/>
    <pc:docChg chg="modSld">
      <pc:chgData name="Jonathan Loo" userId="d2d72d48b56f45d8" providerId="LiveId" clId="{92486C43-357F-4FF9-BD47-21BC31079C4C}" dt="2020-12-10T13:12:01.627" v="5" actId="207"/>
      <pc:docMkLst>
        <pc:docMk/>
      </pc:docMkLst>
      <pc:sldChg chg="modSp mod">
        <pc:chgData name="Jonathan Loo" userId="d2d72d48b56f45d8" providerId="LiveId" clId="{92486C43-357F-4FF9-BD47-21BC31079C4C}" dt="2020-12-10T13:12:01.627" v="5" actId="207"/>
        <pc:sldMkLst>
          <pc:docMk/>
          <pc:sldMk cId="4247060637" sldId="585"/>
        </pc:sldMkLst>
        <pc:spChg chg="mod">
          <ac:chgData name="Jonathan Loo" userId="d2d72d48b56f45d8" providerId="LiveId" clId="{92486C43-357F-4FF9-BD47-21BC31079C4C}" dt="2020-12-10T13:11:02.463" v="1" actId="207"/>
          <ac:spMkLst>
            <pc:docMk/>
            <pc:sldMk cId="4247060637" sldId="585"/>
            <ac:spMk id="9" creationId="{23E7AA12-D308-4049-9922-B719FC063132}"/>
          </ac:spMkLst>
        </pc:spChg>
        <pc:spChg chg="mod">
          <ac:chgData name="Jonathan Loo" userId="d2d72d48b56f45d8" providerId="LiveId" clId="{92486C43-357F-4FF9-BD47-21BC31079C4C}" dt="2020-12-10T13:11:58.802" v="4" actId="207"/>
          <ac:spMkLst>
            <pc:docMk/>
            <pc:sldMk cId="4247060637" sldId="585"/>
            <ac:spMk id="75" creationId="{B0EA1195-70D9-4DA0-8341-46BC7F1C7221}"/>
          </ac:spMkLst>
        </pc:spChg>
        <pc:spChg chg="mod">
          <ac:chgData name="Jonathan Loo" userId="d2d72d48b56f45d8" providerId="LiveId" clId="{92486C43-357F-4FF9-BD47-21BC31079C4C}" dt="2020-12-10T13:10:38.934" v="0" actId="207"/>
          <ac:spMkLst>
            <pc:docMk/>
            <pc:sldMk cId="4247060637" sldId="585"/>
            <ac:spMk id="81" creationId="{9F097A99-E77C-43FD-8087-BE8958A52250}"/>
          </ac:spMkLst>
        </pc:spChg>
        <pc:spChg chg="mod">
          <ac:chgData name="Jonathan Loo" userId="d2d72d48b56f45d8" providerId="LiveId" clId="{92486C43-357F-4FF9-BD47-21BC31079C4C}" dt="2020-12-10T13:11:02.463" v="1" actId="207"/>
          <ac:spMkLst>
            <pc:docMk/>
            <pc:sldMk cId="4247060637" sldId="585"/>
            <ac:spMk id="128" creationId="{D0FA6468-EF94-4E7D-8013-69BAC97F13C1}"/>
          </ac:spMkLst>
        </pc:spChg>
        <pc:spChg chg="mod">
          <ac:chgData name="Jonathan Loo" userId="d2d72d48b56f45d8" providerId="LiveId" clId="{92486C43-357F-4FF9-BD47-21BC31079C4C}" dt="2020-12-10T13:12:01.627" v="5" actId="207"/>
          <ac:spMkLst>
            <pc:docMk/>
            <pc:sldMk cId="4247060637" sldId="585"/>
            <ac:spMk id="130" creationId="{95E6E7E0-AD43-4139-B88E-B3C569942671}"/>
          </ac:spMkLst>
        </pc:spChg>
        <pc:spChg chg="mod">
          <ac:chgData name="Jonathan Loo" userId="d2d72d48b56f45d8" providerId="LiveId" clId="{92486C43-357F-4FF9-BD47-21BC31079C4C}" dt="2020-12-10T13:10:38.934" v="0" actId="207"/>
          <ac:spMkLst>
            <pc:docMk/>
            <pc:sldMk cId="4247060637" sldId="585"/>
            <ac:spMk id="137" creationId="{59A4B784-DD6E-41AE-BB23-2B152926B8B9}"/>
          </ac:spMkLst>
        </pc:spChg>
      </pc:sldChg>
    </pc:docChg>
  </pc:docChgLst>
  <pc:docChgLst>
    <pc:chgData name="Jonathan Loo" userId="d2d72d48b56f45d8" providerId="LiveId" clId="{56556B2D-CF3C-44D5-9250-420FFB72D6F7}"/>
    <pc:docChg chg="undo redo custSel mod addSld delSld modSld sldOrd modMainMaster addSection delSection modSection">
      <pc:chgData name="Jonathan Loo" userId="d2d72d48b56f45d8" providerId="LiveId" clId="{56556B2D-CF3C-44D5-9250-420FFB72D6F7}" dt="2020-11-11T09:26:27.894" v="13127" actId="14100"/>
      <pc:docMkLst>
        <pc:docMk/>
      </pc:docMkLst>
      <pc:sldChg chg="addSp modSp new mod setBg">
        <pc:chgData name="Jonathan Loo" userId="d2d72d48b56f45d8" providerId="LiveId" clId="{56556B2D-CF3C-44D5-9250-420FFB72D6F7}" dt="2020-10-24T20:13:38.790" v="8759" actId="6549"/>
        <pc:sldMkLst>
          <pc:docMk/>
          <pc:sldMk cId="3552040355" sldId="256"/>
        </pc:sldMkLst>
        <pc:spChg chg="mod">
          <ac:chgData name="Jonathan Loo" userId="d2d72d48b56f45d8" providerId="LiveId" clId="{56556B2D-CF3C-44D5-9250-420FFB72D6F7}" dt="2020-10-22T12:53:36.095" v="3730" actId="404"/>
          <ac:spMkLst>
            <pc:docMk/>
            <pc:sldMk cId="3552040355" sldId="256"/>
            <ac:spMk id="2" creationId="{888888FC-CBA7-4408-AF6E-23D90D025757}"/>
          </ac:spMkLst>
        </pc:spChg>
        <pc:spChg chg="mod">
          <ac:chgData name="Jonathan Loo" userId="d2d72d48b56f45d8" providerId="LiveId" clId="{56556B2D-CF3C-44D5-9250-420FFB72D6F7}" dt="2020-10-24T20:13:38.790" v="8759" actId="6549"/>
          <ac:spMkLst>
            <pc:docMk/>
            <pc:sldMk cId="3552040355" sldId="256"/>
            <ac:spMk id="3" creationId="{AEE40583-23E7-4F14-8A6E-DC9D9D213404}"/>
          </ac:spMkLst>
        </pc:spChg>
        <pc:spChg chg="add">
          <ac:chgData name="Jonathan Loo" userId="d2d72d48b56f45d8" providerId="LiveId" clId="{56556B2D-CF3C-44D5-9250-420FFB72D6F7}" dt="2020-10-22T12:51:16.852" v="3681" actId="26606"/>
          <ac:spMkLst>
            <pc:docMk/>
            <pc:sldMk cId="3552040355" sldId="256"/>
            <ac:spMk id="10" creationId="{7905BA41-EE6E-4F80-8636-447F22DD729A}"/>
          </ac:spMkLst>
        </pc:spChg>
        <pc:spChg chg="add">
          <ac:chgData name="Jonathan Loo" userId="d2d72d48b56f45d8" providerId="LiveId" clId="{56556B2D-CF3C-44D5-9250-420FFB72D6F7}" dt="2020-10-22T12:51:16.852" v="3681" actId="26606"/>
          <ac:spMkLst>
            <pc:docMk/>
            <pc:sldMk cId="3552040355" sldId="256"/>
            <ac:spMk id="12" creationId="{CD7549B2-EE05-4558-8C64-AC46755F2B25}"/>
          </ac:spMkLst>
        </pc:spChg>
        <pc:picChg chg="add">
          <ac:chgData name="Jonathan Loo" userId="d2d72d48b56f45d8" providerId="LiveId" clId="{56556B2D-CF3C-44D5-9250-420FFB72D6F7}" dt="2020-10-22T12:51:16.852" v="3681" actId="26606"/>
          <ac:picMkLst>
            <pc:docMk/>
            <pc:sldMk cId="3552040355" sldId="256"/>
            <ac:picMk id="7" creationId="{47527F34-BDE4-4B56-820C-F3E6BBF229B5}"/>
          </ac:picMkLst>
        </pc:picChg>
      </pc:sldChg>
      <pc:sldChg chg="new del">
        <pc:chgData name="Jonathan Loo" userId="d2d72d48b56f45d8" providerId="LiveId" clId="{56556B2D-CF3C-44D5-9250-420FFB72D6F7}" dt="2020-10-21T14:14:00.651" v="23" actId="680"/>
        <pc:sldMkLst>
          <pc:docMk/>
          <pc:sldMk cId="3754399457" sldId="256"/>
        </pc:sldMkLst>
      </pc:sldChg>
      <pc:sldChg chg="modSp new del mod">
        <pc:chgData name="Jonathan Loo" userId="d2d72d48b56f45d8" providerId="LiveId" clId="{56556B2D-CF3C-44D5-9250-420FFB72D6F7}" dt="2020-10-22T12:07:54.451" v="3490" actId="47"/>
        <pc:sldMkLst>
          <pc:docMk/>
          <pc:sldMk cId="1433357973" sldId="257"/>
        </pc:sldMkLst>
        <pc:spChg chg="mod">
          <ac:chgData name="Jonathan Loo" userId="d2d72d48b56f45d8" providerId="LiveId" clId="{56556B2D-CF3C-44D5-9250-420FFB72D6F7}" dt="2020-10-21T15:26:53.939" v="181" actId="20577"/>
          <ac:spMkLst>
            <pc:docMk/>
            <pc:sldMk cId="1433357973" sldId="257"/>
            <ac:spMk id="2" creationId="{2CDE049A-24F0-413C-BF5D-D8667965423C}"/>
          </ac:spMkLst>
        </pc:spChg>
        <pc:spChg chg="mod">
          <ac:chgData name="Jonathan Loo" userId="d2d72d48b56f45d8" providerId="LiveId" clId="{56556B2D-CF3C-44D5-9250-420FFB72D6F7}" dt="2020-10-21T15:49:15.121" v="254" actId="20577"/>
          <ac:spMkLst>
            <pc:docMk/>
            <pc:sldMk cId="1433357973" sldId="257"/>
            <ac:spMk id="3" creationId="{0AFFEB25-3954-421B-A0FB-FAD3EECB6B07}"/>
          </ac:spMkLst>
        </pc:spChg>
      </pc:sldChg>
      <pc:sldChg chg="new del">
        <pc:chgData name="Jonathan Loo" userId="d2d72d48b56f45d8" providerId="LiveId" clId="{56556B2D-CF3C-44D5-9250-420FFB72D6F7}" dt="2020-10-21T14:14:00.401" v="22" actId="680"/>
        <pc:sldMkLst>
          <pc:docMk/>
          <pc:sldMk cId="1926592303" sldId="257"/>
        </pc:sldMkLst>
      </pc:sldChg>
      <pc:sldChg chg="addSp delSp modSp add del mod ord">
        <pc:chgData name="Jonathan Loo" userId="d2d72d48b56f45d8" providerId="LiveId" clId="{56556B2D-CF3C-44D5-9250-420FFB72D6F7}" dt="2020-10-22T08:59:48.862" v="1381" actId="47"/>
        <pc:sldMkLst>
          <pc:docMk/>
          <pc:sldMk cId="0" sldId="259"/>
        </pc:sldMkLst>
        <pc:spChg chg="mod">
          <ac:chgData name="Jonathan Loo" userId="d2d72d48b56f45d8" providerId="LiveId" clId="{56556B2D-CF3C-44D5-9250-420FFB72D6F7}" dt="2020-10-21T14:15:48.647" v="76"/>
          <ac:spMkLst>
            <pc:docMk/>
            <pc:sldMk cId="0" sldId="259"/>
            <ac:spMk id="2" creationId="{00000000-0000-0000-0000-000000000000}"/>
          </ac:spMkLst>
        </pc:spChg>
        <pc:spChg chg="add del mod">
          <ac:chgData name="Jonathan Loo" userId="d2d72d48b56f45d8" providerId="LiveId" clId="{56556B2D-CF3C-44D5-9250-420FFB72D6F7}" dt="2020-10-21T14:15:48.647" v="76"/>
          <ac:spMkLst>
            <pc:docMk/>
            <pc:sldMk cId="0" sldId="259"/>
            <ac:spMk id="3" creationId="{D9926C20-0058-4EFE-8EE4-35123C637BDB}"/>
          </ac:spMkLst>
        </pc:spChg>
        <pc:spChg chg="mod">
          <ac:chgData name="Jonathan Loo" userId="d2d72d48b56f45d8" providerId="LiveId" clId="{56556B2D-CF3C-44D5-9250-420FFB72D6F7}" dt="2020-10-21T14:16:32.169" v="81" actId="1076"/>
          <ac:spMkLst>
            <pc:docMk/>
            <pc:sldMk cId="0" sldId="259"/>
            <ac:spMk id="4" creationId="{00000000-0000-0000-0000-000000000000}"/>
          </ac:spMkLst>
        </pc:spChg>
        <pc:spChg chg="add del mod">
          <ac:chgData name="Jonathan Loo" userId="d2d72d48b56f45d8" providerId="LiveId" clId="{56556B2D-CF3C-44D5-9250-420FFB72D6F7}" dt="2020-10-21T14:15:48.647" v="76"/>
          <ac:spMkLst>
            <pc:docMk/>
            <pc:sldMk cId="0" sldId="259"/>
            <ac:spMk id="5" creationId="{AE6F6F2B-F023-4157-8856-D5C7ABFB8A30}"/>
          </ac:spMkLst>
        </pc:spChg>
        <pc:spChg chg="del">
          <ac:chgData name="Jonathan Loo" userId="d2d72d48b56f45d8" providerId="LiveId" clId="{56556B2D-CF3C-44D5-9250-420FFB72D6F7}" dt="2020-10-21T14:15:52.157" v="77" actId="478"/>
          <ac:spMkLst>
            <pc:docMk/>
            <pc:sldMk cId="0" sldId="259"/>
            <ac:spMk id="8" creationId="{00000000-0000-0000-0000-000000000000}"/>
          </ac:spMkLst>
        </pc:spChg>
        <pc:spChg chg="del mod">
          <ac:chgData name="Jonathan Loo" userId="d2d72d48b56f45d8" providerId="LiveId" clId="{56556B2D-CF3C-44D5-9250-420FFB72D6F7}" dt="2020-10-21T14:16:19.714" v="80" actId="478"/>
          <ac:spMkLst>
            <pc:docMk/>
            <pc:sldMk cId="0" sldId="259"/>
            <ac:spMk id="12" creationId="{00000000-0000-0000-0000-000000000000}"/>
          </ac:spMkLst>
        </pc:spChg>
      </pc:sldChg>
      <pc:sldChg chg="add del">
        <pc:chgData name="Jonathan Loo" userId="d2d72d48b56f45d8" providerId="LiveId" clId="{56556B2D-CF3C-44D5-9250-420FFB72D6F7}" dt="2020-11-10T17:38:56.219" v="12873" actId="47"/>
        <pc:sldMkLst>
          <pc:docMk/>
          <pc:sldMk cId="2254925885" sldId="264"/>
        </pc:sldMkLst>
        <pc:spChg chg="mod ord">
          <ac:chgData name="Jonathan Loo" userId="d2d72d48b56f45d8" providerId="LiveId" clId="{56556B2D-CF3C-44D5-9250-420FFB72D6F7}" dt="2020-10-21T15:49:59.832" v="342" actId="700"/>
          <ac:spMkLst>
            <pc:docMk/>
            <pc:sldMk cId="2254925885" sldId="264"/>
            <ac:spMk id="2" creationId="{00000000-0000-0000-0000-000000000000}"/>
          </ac:spMkLst>
        </pc:spChg>
        <pc:spChg chg="mod">
          <ac:chgData name="Jonathan Loo" userId="d2d72d48b56f45d8" providerId="LiveId" clId="{56556B2D-CF3C-44D5-9250-420FFB72D6F7}" dt="2020-10-21T15:50:14.102" v="348" actId="1076"/>
          <ac:spMkLst>
            <pc:docMk/>
            <pc:sldMk cId="2254925885" sldId="264"/>
            <ac:spMk id="7" creationId="{00000000-0000-0000-0000-000000000000}"/>
          </ac:spMkLst>
        </pc:spChg>
        <pc:spChg chg="mod">
          <ac:chgData name="Jonathan Loo" userId="d2d72d48b56f45d8" providerId="LiveId" clId="{56556B2D-CF3C-44D5-9250-420FFB72D6F7}" dt="2020-10-21T15:50:14.102" v="348" actId="1076"/>
          <ac:spMkLst>
            <pc:docMk/>
            <pc:sldMk cId="2254925885" sldId="264"/>
            <ac:spMk id="8" creationId="{00000000-0000-0000-0000-000000000000}"/>
          </ac:spMkLst>
        </pc:spChg>
        <pc:spChg chg="mod">
          <ac:chgData name="Jonathan Loo" userId="d2d72d48b56f45d8" providerId="LiveId" clId="{56556B2D-CF3C-44D5-9250-420FFB72D6F7}" dt="2020-10-21T15:50:31.923" v="354" actId="1076"/>
          <ac:spMkLst>
            <pc:docMk/>
            <pc:sldMk cId="2254925885" sldId="264"/>
            <ac:spMk id="14" creationId="{00000000-0000-0000-0000-000000000000}"/>
          </ac:spMkLst>
        </pc:spChg>
        <pc:spChg chg="mod">
          <ac:chgData name="Jonathan Loo" userId="d2d72d48b56f45d8" providerId="LiveId" clId="{56556B2D-CF3C-44D5-9250-420FFB72D6F7}" dt="2020-10-21T15:50:31.923" v="354" actId="1076"/>
          <ac:spMkLst>
            <pc:docMk/>
            <pc:sldMk cId="2254925885" sldId="264"/>
            <ac:spMk id="15" creationId="{00000000-0000-0000-0000-000000000000}"/>
          </ac:spMkLst>
        </pc:spChg>
        <pc:spChg chg="add del mod">
          <ac:chgData name="Jonathan Loo" userId="d2d72d48b56f45d8" providerId="LiveId" clId="{56556B2D-CF3C-44D5-9250-420FFB72D6F7}" dt="2020-10-21T15:49:51.174" v="339"/>
          <ac:spMkLst>
            <pc:docMk/>
            <pc:sldMk cId="2254925885" sldId="264"/>
            <ac:spMk id="16" creationId="{D96BB1ED-9347-41BE-A2E0-E1A3996FA228}"/>
          </ac:spMkLst>
        </pc:spChg>
        <pc:spChg chg="add del mod">
          <ac:chgData name="Jonathan Loo" userId="d2d72d48b56f45d8" providerId="LiveId" clId="{56556B2D-CF3C-44D5-9250-420FFB72D6F7}" dt="2020-10-21T15:49:53.767" v="340" actId="478"/>
          <ac:spMkLst>
            <pc:docMk/>
            <pc:sldMk cId="2254925885" sldId="264"/>
            <ac:spMk id="17" creationId="{DDB67F57-3AFE-498E-817C-646CCFE9F887}"/>
          </ac:spMkLst>
        </pc:spChg>
        <pc:spChg chg="add del mod">
          <ac:chgData name="Jonathan Loo" userId="d2d72d48b56f45d8" providerId="LiveId" clId="{56556B2D-CF3C-44D5-9250-420FFB72D6F7}" dt="2020-10-21T15:49:55.296" v="341" actId="478"/>
          <ac:spMkLst>
            <pc:docMk/>
            <pc:sldMk cId="2254925885" sldId="264"/>
            <ac:spMk id="18" creationId="{C1E87F87-CD16-4D9D-BB7E-D522EC6EA8F2}"/>
          </ac:spMkLst>
        </pc:spChg>
        <pc:spChg chg="add del mod ord">
          <ac:chgData name="Jonathan Loo" userId="d2d72d48b56f45d8" providerId="LiveId" clId="{56556B2D-CF3C-44D5-9250-420FFB72D6F7}" dt="2020-10-21T15:50:03.368" v="343" actId="478"/>
          <ac:spMkLst>
            <pc:docMk/>
            <pc:sldMk cId="2254925885" sldId="264"/>
            <ac:spMk id="19" creationId="{44E61886-5D9A-4DC2-96A6-AEB23909F4D6}"/>
          </ac:spMkLst>
        </pc:spChg>
        <pc:grpChg chg="del mod">
          <ac:chgData name="Jonathan Loo" userId="d2d72d48b56f45d8" providerId="LiveId" clId="{56556B2D-CF3C-44D5-9250-420FFB72D6F7}" dt="2020-10-21T15:50:07.345" v="345" actId="478"/>
          <ac:grpSpMkLst>
            <pc:docMk/>
            <pc:sldMk cId="2254925885" sldId="264"/>
            <ac:grpSpMk id="3" creationId="{00000000-0000-0000-0000-000000000000}"/>
          </ac:grpSpMkLst>
        </pc:grpChg>
        <pc:grpChg chg="mod">
          <ac:chgData name="Jonathan Loo" userId="d2d72d48b56f45d8" providerId="LiveId" clId="{56556B2D-CF3C-44D5-9250-420FFB72D6F7}" dt="2020-10-21T15:50:26.679" v="353" actId="1076"/>
          <ac:grpSpMkLst>
            <pc:docMk/>
            <pc:sldMk cId="2254925885" sldId="264"/>
            <ac:grpSpMk id="9" creationId="{00000000-0000-0000-0000-000000000000}"/>
          </ac:grpSpMkLst>
        </pc:grpChg>
      </pc:sldChg>
      <pc:sldChg chg="addSp delSp modSp add mod">
        <pc:chgData name="Jonathan Loo" userId="d2d72d48b56f45d8" providerId="LiveId" clId="{56556B2D-CF3C-44D5-9250-420FFB72D6F7}" dt="2020-11-10T17:38:09.865" v="12872" actId="1076"/>
        <pc:sldMkLst>
          <pc:docMk/>
          <pc:sldMk cId="952214370" sldId="265"/>
        </pc:sldMkLst>
        <pc:spChg chg="mod">
          <ac:chgData name="Jonathan Loo" userId="d2d72d48b56f45d8" providerId="LiveId" clId="{56556B2D-CF3C-44D5-9250-420FFB72D6F7}" dt="2020-11-10T17:38:09.865" v="12872" actId="1076"/>
          <ac:spMkLst>
            <pc:docMk/>
            <pc:sldMk cId="952214370" sldId="265"/>
            <ac:spMk id="21" creationId="{00000000-0000-0000-0000-000000000000}"/>
          </ac:spMkLst>
        </pc:spChg>
        <pc:spChg chg="del">
          <ac:chgData name="Jonathan Loo" userId="d2d72d48b56f45d8" providerId="LiveId" clId="{56556B2D-CF3C-44D5-9250-420FFB72D6F7}" dt="2020-11-10T17:37:49.413" v="12858" actId="478"/>
          <ac:spMkLst>
            <pc:docMk/>
            <pc:sldMk cId="952214370" sldId="265"/>
            <ac:spMk id="22" creationId="{00000000-0000-0000-0000-000000000000}"/>
          </ac:spMkLst>
        </pc:spChg>
        <pc:spChg chg="del">
          <ac:chgData name="Jonathan Loo" userId="d2d72d48b56f45d8" providerId="LiveId" clId="{56556B2D-CF3C-44D5-9250-420FFB72D6F7}" dt="2020-11-10T17:37:50.870" v="12859" actId="478"/>
          <ac:spMkLst>
            <pc:docMk/>
            <pc:sldMk cId="952214370" sldId="265"/>
            <ac:spMk id="23" creationId="{00000000-0000-0000-0000-000000000000}"/>
          </ac:spMkLst>
        </pc:spChg>
        <pc:spChg chg="mod">
          <ac:chgData name="Jonathan Loo" userId="d2d72d48b56f45d8" providerId="LiveId" clId="{56556B2D-CF3C-44D5-9250-420FFB72D6F7}" dt="2020-11-10T17:38:09.865" v="12872" actId="1076"/>
          <ac:spMkLst>
            <pc:docMk/>
            <pc:sldMk cId="952214370" sldId="265"/>
            <ac:spMk id="24" creationId="{00000000-0000-0000-0000-000000000000}"/>
          </ac:spMkLst>
        </pc:spChg>
        <pc:picChg chg="add mod">
          <ac:chgData name="Jonathan Loo" userId="d2d72d48b56f45d8" providerId="LiveId" clId="{56556B2D-CF3C-44D5-9250-420FFB72D6F7}" dt="2020-11-10T17:38:09.865" v="12872" actId="1076"/>
          <ac:picMkLst>
            <pc:docMk/>
            <pc:sldMk cId="952214370" sldId="265"/>
            <ac:picMk id="3" creationId="{80A27993-A249-41A9-AA3C-517342B96BC5}"/>
          </ac:picMkLst>
        </pc:picChg>
        <pc:picChg chg="del">
          <ac:chgData name="Jonathan Loo" userId="d2d72d48b56f45d8" providerId="LiveId" clId="{56556B2D-CF3C-44D5-9250-420FFB72D6F7}" dt="2020-11-10T17:37:47.858" v="12857" actId="478"/>
          <ac:picMkLst>
            <pc:docMk/>
            <pc:sldMk cId="952214370" sldId="265"/>
            <ac:picMk id="9" creationId="{00000000-0000-0000-0000-000000000000}"/>
          </ac:picMkLst>
        </pc:picChg>
        <pc:cxnChg chg="mod">
          <ac:chgData name="Jonathan Loo" userId="d2d72d48b56f45d8" providerId="LiveId" clId="{56556B2D-CF3C-44D5-9250-420FFB72D6F7}" dt="2020-11-10T17:38:09.865" v="12872" actId="1076"/>
          <ac:cxnSpMkLst>
            <pc:docMk/>
            <pc:sldMk cId="952214370" sldId="265"/>
            <ac:cxnSpMk id="4" creationId="{00000000-0000-0000-0000-000000000000}"/>
          </ac:cxnSpMkLst>
        </pc:cxnChg>
        <pc:cxnChg chg="mod">
          <ac:chgData name="Jonathan Loo" userId="d2d72d48b56f45d8" providerId="LiveId" clId="{56556B2D-CF3C-44D5-9250-420FFB72D6F7}" dt="2020-11-10T17:38:09.865" v="12872" actId="1076"/>
          <ac:cxnSpMkLst>
            <pc:docMk/>
            <pc:sldMk cId="952214370" sldId="265"/>
            <ac:cxnSpMk id="19" creationId="{00000000-0000-0000-0000-000000000000}"/>
          </ac:cxnSpMkLst>
        </pc:cxnChg>
      </pc:sldChg>
      <pc:sldChg chg="add del">
        <pc:chgData name="Jonathan Loo" userId="d2d72d48b56f45d8" providerId="LiveId" clId="{56556B2D-CF3C-44D5-9250-420FFB72D6F7}" dt="2020-11-10T17:38:57.319" v="12874" actId="47"/>
        <pc:sldMkLst>
          <pc:docMk/>
          <pc:sldMk cId="519106933" sldId="266"/>
        </pc:sldMkLst>
        <pc:spChg chg="mod">
          <ac:chgData name="Jonathan Loo" userId="d2d72d48b56f45d8" providerId="LiveId" clId="{56556B2D-CF3C-44D5-9250-420FFB72D6F7}" dt="2020-10-21T15:50:48.112" v="356"/>
          <ac:spMkLst>
            <pc:docMk/>
            <pc:sldMk cId="519106933" sldId="266"/>
            <ac:spMk id="2" creationId="{00000000-0000-0000-0000-000000000000}"/>
          </ac:spMkLst>
        </pc:spChg>
        <pc:spChg chg="add del mod">
          <ac:chgData name="Jonathan Loo" userId="d2d72d48b56f45d8" providerId="LiveId" clId="{56556B2D-CF3C-44D5-9250-420FFB72D6F7}" dt="2020-10-21T15:50:48.112" v="356"/>
          <ac:spMkLst>
            <pc:docMk/>
            <pc:sldMk cId="519106933" sldId="266"/>
            <ac:spMk id="24" creationId="{E1679ACE-046D-4EFE-AF1E-5DD565B38D11}"/>
          </ac:spMkLst>
        </pc:spChg>
        <pc:spChg chg="add del mod">
          <ac:chgData name="Jonathan Loo" userId="d2d72d48b56f45d8" providerId="LiveId" clId="{56556B2D-CF3C-44D5-9250-420FFB72D6F7}" dt="2020-10-21T15:50:50.798" v="357" actId="478"/>
          <ac:spMkLst>
            <pc:docMk/>
            <pc:sldMk cId="519106933" sldId="266"/>
            <ac:spMk id="25" creationId="{61677F17-F6D5-4F4D-B175-326B1FD49224}"/>
          </ac:spMkLst>
        </pc:spChg>
      </pc:sldChg>
      <pc:sldChg chg="addSp delSp modSp add mod ord modClrScheme chgLayout">
        <pc:chgData name="Jonathan Loo" userId="d2d72d48b56f45d8" providerId="LiveId" clId="{56556B2D-CF3C-44D5-9250-420FFB72D6F7}" dt="2020-10-22T10:56:24.596" v="3106"/>
        <pc:sldMkLst>
          <pc:docMk/>
          <pc:sldMk cId="0" sldId="267"/>
        </pc:sldMkLst>
        <pc:spChg chg="mod ord">
          <ac:chgData name="Jonathan Loo" userId="d2d72d48b56f45d8" providerId="LiveId" clId="{56556B2D-CF3C-44D5-9250-420FFB72D6F7}" dt="2020-10-22T09:51:53.720" v="2281"/>
          <ac:spMkLst>
            <pc:docMk/>
            <pc:sldMk cId="0" sldId="267"/>
            <ac:spMk id="2" creationId="{00000000-0000-0000-0000-000000000000}"/>
          </ac:spMkLst>
        </pc:spChg>
        <pc:spChg chg="del mod topLvl">
          <ac:chgData name="Jonathan Loo" userId="d2d72d48b56f45d8" providerId="LiveId" clId="{56556B2D-CF3C-44D5-9250-420FFB72D6F7}" dt="2020-10-22T09:20:33.837" v="1610" actId="478"/>
          <ac:spMkLst>
            <pc:docMk/>
            <pc:sldMk cId="0" sldId="267"/>
            <ac:spMk id="4" creationId="{00000000-0000-0000-0000-000000000000}"/>
          </ac:spMkLst>
        </pc:spChg>
        <pc:spChg chg="del mod topLvl">
          <ac:chgData name="Jonathan Loo" userId="d2d72d48b56f45d8" providerId="LiveId" clId="{56556B2D-CF3C-44D5-9250-420FFB72D6F7}" dt="2020-10-22T09:20:32.835" v="1609" actId="478"/>
          <ac:spMkLst>
            <pc:docMk/>
            <pc:sldMk cId="0" sldId="267"/>
            <ac:spMk id="5" creationId="{00000000-0000-0000-0000-000000000000}"/>
          </ac:spMkLst>
        </pc:spChg>
        <pc:spChg chg="mod topLvl">
          <ac:chgData name="Jonathan Loo" userId="d2d72d48b56f45d8" providerId="LiveId" clId="{56556B2D-CF3C-44D5-9250-420FFB72D6F7}" dt="2020-10-22T09:23:05.864" v="1653" actId="1076"/>
          <ac:spMkLst>
            <pc:docMk/>
            <pc:sldMk cId="0" sldId="267"/>
            <ac:spMk id="6" creationId="{00000000-0000-0000-0000-000000000000}"/>
          </ac:spMkLst>
        </pc:spChg>
        <pc:spChg chg="add del mod">
          <ac:chgData name="Jonathan Loo" userId="d2d72d48b56f45d8" providerId="LiveId" clId="{56556B2D-CF3C-44D5-9250-420FFB72D6F7}" dt="2020-10-22T09:22:39.335" v="1648" actId="478"/>
          <ac:spMkLst>
            <pc:docMk/>
            <pc:sldMk cId="0" sldId="267"/>
            <ac:spMk id="7" creationId="{00000000-0000-0000-0000-000000000000}"/>
          </ac:spMkLst>
        </pc:spChg>
        <pc:spChg chg="del mod topLvl">
          <ac:chgData name="Jonathan Loo" userId="d2d72d48b56f45d8" providerId="LiveId" clId="{56556B2D-CF3C-44D5-9250-420FFB72D6F7}" dt="2020-10-22T09:20:28.264" v="1607" actId="478"/>
          <ac:spMkLst>
            <pc:docMk/>
            <pc:sldMk cId="0" sldId="267"/>
            <ac:spMk id="9" creationId="{00000000-0000-0000-0000-000000000000}"/>
          </ac:spMkLst>
        </pc:spChg>
        <pc:spChg chg="del mod topLvl">
          <ac:chgData name="Jonathan Loo" userId="d2d72d48b56f45d8" providerId="LiveId" clId="{56556B2D-CF3C-44D5-9250-420FFB72D6F7}" dt="2020-10-22T09:20:27.343" v="1606" actId="478"/>
          <ac:spMkLst>
            <pc:docMk/>
            <pc:sldMk cId="0" sldId="267"/>
            <ac:spMk id="10" creationId="{00000000-0000-0000-0000-000000000000}"/>
          </ac:spMkLst>
        </pc:spChg>
        <pc:spChg chg="del mod topLvl">
          <ac:chgData name="Jonathan Loo" userId="d2d72d48b56f45d8" providerId="LiveId" clId="{56556B2D-CF3C-44D5-9250-420FFB72D6F7}" dt="2020-10-22T09:20:29.600" v="1608" actId="478"/>
          <ac:spMkLst>
            <pc:docMk/>
            <pc:sldMk cId="0" sldId="267"/>
            <ac:spMk id="11" creationId="{00000000-0000-0000-0000-000000000000}"/>
          </ac:spMkLst>
        </pc:spChg>
        <pc:spChg chg="del mod">
          <ac:chgData name="Jonathan Loo" userId="d2d72d48b56f45d8" providerId="LiveId" clId="{56556B2D-CF3C-44D5-9250-420FFB72D6F7}" dt="2020-10-22T09:22:21.941" v="1637"/>
          <ac:spMkLst>
            <pc:docMk/>
            <pc:sldMk cId="0" sldId="267"/>
            <ac:spMk id="12" creationId="{00000000-0000-0000-0000-000000000000}"/>
          </ac:spMkLst>
        </pc:spChg>
        <pc:spChg chg="del mod topLvl">
          <ac:chgData name="Jonathan Loo" userId="d2d72d48b56f45d8" providerId="LiveId" clId="{56556B2D-CF3C-44D5-9250-420FFB72D6F7}" dt="2020-10-22T09:22:23.471" v="1639" actId="478"/>
          <ac:spMkLst>
            <pc:docMk/>
            <pc:sldMk cId="0" sldId="267"/>
            <ac:spMk id="14" creationId="{00000000-0000-0000-0000-000000000000}"/>
          </ac:spMkLst>
        </pc:spChg>
        <pc:spChg chg="del mod topLvl">
          <ac:chgData name="Jonathan Loo" userId="d2d72d48b56f45d8" providerId="LiveId" clId="{56556B2D-CF3C-44D5-9250-420FFB72D6F7}" dt="2020-10-22T09:22:21.937" v="1635" actId="478"/>
          <ac:spMkLst>
            <pc:docMk/>
            <pc:sldMk cId="0" sldId="267"/>
            <ac:spMk id="15" creationId="{00000000-0000-0000-0000-000000000000}"/>
          </ac:spMkLst>
        </pc:spChg>
        <pc:spChg chg="del mod topLvl">
          <ac:chgData name="Jonathan Loo" userId="d2d72d48b56f45d8" providerId="LiveId" clId="{56556B2D-CF3C-44D5-9250-420FFB72D6F7}" dt="2020-10-22T09:20:23.857" v="1604" actId="478"/>
          <ac:spMkLst>
            <pc:docMk/>
            <pc:sldMk cId="0" sldId="267"/>
            <ac:spMk id="16" creationId="{00000000-0000-0000-0000-000000000000}"/>
          </ac:spMkLst>
        </pc:spChg>
        <pc:spChg chg="del mod topLvl">
          <ac:chgData name="Jonathan Loo" userId="d2d72d48b56f45d8" providerId="LiveId" clId="{56556B2D-CF3C-44D5-9250-420FFB72D6F7}" dt="2020-10-22T09:20:24.791" v="1605" actId="478"/>
          <ac:spMkLst>
            <pc:docMk/>
            <pc:sldMk cId="0" sldId="267"/>
            <ac:spMk id="17" creationId="{00000000-0000-0000-0000-000000000000}"/>
          </ac:spMkLst>
        </pc:spChg>
        <pc:spChg chg="del mod">
          <ac:chgData name="Jonathan Loo" userId="d2d72d48b56f45d8" providerId="LiveId" clId="{56556B2D-CF3C-44D5-9250-420FFB72D6F7}" dt="2020-10-22T09:22:53.607" v="1650" actId="478"/>
          <ac:spMkLst>
            <pc:docMk/>
            <pc:sldMk cId="0" sldId="267"/>
            <ac:spMk id="18" creationId="{00000000-0000-0000-0000-000000000000}"/>
          </ac:spMkLst>
        </pc:spChg>
        <pc:spChg chg="del">
          <ac:chgData name="Jonathan Loo" userId="d2d72d48b56f45d8" providerId="LiveId" clId="{56556B2D-CF3C-44D5-9250-420FFB72D6F7}" dt="2020-10-22T09:22:22.528" v="1638" actId="478"/>
          <ac:spMkLst>
            <pc:docMk/>
            <pc:sldMk cId="0" sldId="267"/>
            <ac:spMk id="19" creationId="{00000000-0000-0000-0000-000000000000}"/>
          </ac:spMkLst>
        </pc:spChg>
        <pc:spChg chg="add del mod">
          <ac:chgData name="Jonathan Loo" userId="d2d72d48b56f45d8" providerId="LiveId" clId="{56556B2D-CF3C-44D5-9250-420FFB72D6F7}" dt="2020-10-21T15:51:03.920" v="359"/>
          <ac:spMkLst>
            <pc:docMk/>
            <pc:sldMk cId="0" sldId="267"/>
            <ac:spMk id="20" creationId="{093910DB-B279-4A8C-92E9-9DBE60CA1220}"/>
          </ac:spMkLst>
        </pc:spChg>
        <pc:spChg chg="add del mod">
          <ac:chgData name="Jonathan Loo" userId="d2d72d48b56f45d8" providerId="LiveId" clId="{56556B2D-CF3C-44D5-9250-420FFB72D6F7}" dt="2020-10-21T15:51:06.283" v="360" actId="478"/>
          <ac:spMkLst>
            <pc:docMk/>
            <pc:sldMk cId="0" sldId="267"/>
            <ac:spMk id="21" creationId="{2D8AE226-D794-402D-A308-9ABF57F9B150}"/>
          </ac:spMkLst>
        </pc:spChg>
        <pc:spChg chg="add mod ord">
          <ac:chgData name="Jonathan Loo" userId="d2d72d48b56f45d8" providerId="LiveId" clId="{56556B2D-CF3C-44D5-9250-420FFB72D6F7}" dt="2020-10-22T10:18:21.469" v="2767" actId="20577"/>
          <ac:spMkLst>
            <pc:docMk/>
            <pc:sldMk cId="0" sldId="267"/>
            <ac:spMk id="22" creationId="{0FF3B180-E3CA-4512-8B21-3B8151C45D6E}"/>
          </ac:spMkLst>
        </pc:spChg>
        <pc:spChg chg="add del mod ord">
          <ac:chgData name="Jonathan Loo" userId="d2d72d48b56f45d8" providerId="LiveId" clId="{56556B2D-CF3C-44D5-9250-420FFB72D6F7}" dt="2020-10-22T09:22:25.663" v="1640" actId="478"/>
          <ac:spMkLst>
            <pc:docMk/>
            <pc:sldMk cId="0" sldId="267"/>
            <ac:spMk id="23" creationId="{AE4F090D-18AB-47E6-9D98-32C0499CD062}"/>
          </ac:spMkLst>
        </pc:spChg>
        <pc:spChg chg="add del mod">
          <ac:chgData name="Jonathan Loo" userId="d2d72d48b56f45d8" providerId="LiveId" clId="{56556B2D-CF3C-44D5-9250-420FFB72D6F7}" dt="2020-10-22T09:51:53.720" v="2281"/>
          <ac:spMkLst>
            <pc:docMk/>
            <pc:sldMk cId="0" sldId="267"/>
            <ac:spMk id="24" creationId="{7291F50E-46D3-4B36-9260-012C91C023CD}"/>
          </ac:spMkLst>
        </pc:spChg>
        <pc:spChg chg="add del mod">
          <ac:chgData name="Jonathan Loo" userId="d2d72d48b56f45d8" providerId="LiveId" clId="{56556B2D-CF3C-44D5-9250-420FFB72D6F7}" dt="2020-10-22T09:51:53.720" v="2281"/>
          <ac:spMkLst>
            <pc:docMk/>
            <pc:sldMk cId="0" sldId="267"/>
            <ac:spMk id="25" creationId="{C7227B8F-C593-4A14-BC60-DCABDA1E9DAF}"/>
          </ac:spMkLst>
        </pc:spChg>
        <pc:spChg chg="add del mod">
          <ac:chgData name="Jonathan Loo" userId="d2d72d48b56f45d8" providerId="LiveId" clId="{56556B2D-CF3C-44D5-9250-420FFB72D6F7}" dt="2020-10-22T09:54:01.002" v="2293" actId="478"/>
          <ac:spMkLst>
            <pc:docMk/>
            <pc:sldMk cId="0" sldId="267"/>
            <ac:spMk id="26" creationId="{99D63FDB-0BD6-4EC5-B8E0-ADDEF1222F4B}"/>
          </ac:spMkLst>
        </pc:spChg>
        <pc:grpChg chg="del">
          <ac:chgData name="Jonathan Loo" userId="d2d72d48b56f45d8" providerId="LiveId" clId="{56556B2D-CF3C-44D5-9250-420FFB72D6F7}" dt="2020-10-22T09:20:22.187" v="1603" actId="165"/>
          <ac:grpSpMkLst>
            <pc:docMk/>
            <pc:sldMk cId="0" sldId="267"/>
            <ac:grpSpMk id="3" creationId="{00000000-0000-0000-0000-000000000000}"/>
          </ac:grpSpMkLst>
        </pc:grpChg>
        <pc:grpChg chg="del">
          <ac:chgData name="Jonathan Loo" userId="d2d72d48b56f45d8" providerId="LiveId" clId="{56556B2D-CF3C-44D5-9250-420FFB72D6F7}" dt="2020-10-22T09:20:22.187" v="1603" actId="165"/>
          <ac:grpSpMkLst>
            <pc:docMk/>
            <pc:sldMk cId="0" sldId="267"/>
            <ac:grpSpMk id="8" creationId="{00000000-0000-0000-0000-000000000000}"/>
          </ac:grpSpMkLst>
        </pc:grpChg>
        <pc:grpChg chg="del">
          <ac:chgData name="Jonathan Loo" userId="d2d72d48b56f45d8" providerId="LiveId" clId="{56556B2D-CF3C-44D5-9250-420FFB72D6F7}" dt="2020-10-22T09:20:22.187" v="1603" actId="165"/>
          <ac:grpSpMkLst>
            <pc:docMk/>
            <pc:sldMk cId="0" sldId="267"/>
            <ac:grpSpMk id="13" creationId="{00000000-0000-0000-0000-000000000000}"/>
          </ac:grpSpMkLst>
        </pc:grpChg>
      </pc:sldChg>
      <pc:sldChg chg="addSp delSp modSp add mod ord">
        <pc:chgData name="Jonathan Loo" userId="d2d72d48b56f45d8" providerId="LiveId" clId="{56556B2D-CF3C-44D5-9250-420FFB72D6F7}" dt="2020-10-22T11:19:11.506" v="3144" actId="478"/>
        <pc:sldMkLst>
          <pc:docMk/>
          <pc:sldMk cId="0" sldId="277"/>
        </pc:sldMkLst>
        <pc:spChg chg="mod">
          <ac:chgData name="Jonathan Loo" userId="d2d72d48b56f45d8" providerId="LiveId" clId="{56556B2D-CF3C-44D5-9250-420FFB72D6F7}" dt="2020-10-22T09:26:11.943" v="1684"/>
          <ac:spMkLst>
            <pc:docMk/>
            <pc:sldMk cId="0" sldId="277"/>
            <ac:spMk id="2" creationId="{00000000-0000-0000-0000-000000000000}"/>
          </ac:spMkLst>
        </pc:spChg>
        <pc:spChg chg="del mod topLvl">
          <ac:chgData name="Jonathan Loo" userId="d2d72d48b56f45d8" providerId="LiveId" clId="{56556B2D-CF3C-44D5-9250-420FFB72D6F7}" dt="2020-10-22T09:19:32.790" v="1585" actId="478"/>
          <ac:spMkLst>
            <pc:docMk/>
            <pc:sldMk cId="0" sldId="277"/>
            <ac:spMk id="4" creationId="{00000000-0000-0000-0000-000000000000}"/>
          </ac:spMkLst>
        </pc:spChg>
        <pc:spChg chg="del mod topLvl">
          <ac:chgData name="Jonathan Loo" userId="d2d72d48b56f45d8" providerId="LiveId" clId="{56556B2D-CF3C-44D5-9250-420FFB72D6F7}" dt="2020-10-22T09:19:31.221" v="1584" actId="478"/>
          <ac:spMkLst>
            <pc:docMk/>
            <pc:sldMk cId="0" sldId="277"/>
            <ac:spMk id="5" creationId="{00000000-0000-0000-0000-000000000000}"/>
          </ac:spMkLst>
        </pc:spChg>
        <pc:spChg chg="del mod topLvl">
          <ac:chgData name="Jonathan Loo" userId="d2d72d48b56f45d8" providerId="LiveId" clId="{56556B2D-CF3C-44D5-9250-420FFB72D6F7}" dt="2020-10-22T09:19:33.848" v="1586" actId="478"/>
          <ac:spMkLst>
            <pc:docMk/>
            <pc:sldMk cId="0" sldId="277"/>
            <ac:spMk id="6" creationId="{00000000-0000-0000-0000-000000000000}"/>
          </ac:spMkLst>
        </pc:spChg>
        <pc:spChg chg="mod topLvl">
          <ac:chgData name="Jonathan Loo" userId="d2d72d48b56f45d8" providerId="LiveId" clId="{56556B2D-CF3C-44D5-9250-420FFB72D6F7}" dt="2020-10-22T09:52:51.246" v="2287" actId="1076"/>
          <ac:spMkLst>
            <pc:docMk/>
            <pc:sldMk cId="0" sldId="277"/>
            <ac:spMk id="7" creationId="{00000000-0000-0000-0000-000000000000}"/>
          </ac:spMkLst>
        </pc:spChg>
        <pc:spChg chg="mod">
          <ac:chgData name="Jonathan Loo" userId="d2d72d48b56f45d8" providerId="LiveId" clId="{56556B2D-CF3C-44D5-9250-420FFB72D6F7}" dt="2020-10-22T09:52:34.837" v="2285" actId="207"/>
          <ac:spMkLst>
            <pc:docMk/>
            <pc:sldMk cId="0" sldId="277"/>
            <ac:spMk id="8" creationId="{00000000-0000-0000-0000-000000000000}"/>
          </ac:spMkLst>
        </pc:spChg>
        <pc:spChg chg="add del mod">
          <ac:chgData name="Jonathan Loo" userId="d2d72d48b56f45d8" providerId="LiveId" clId="{56556B2D-CF3C-44D5-9250-420FFB72D6F7}" dt="2020-10-21T15:51:36.040" v="362"/>
          <ac:spMkLst>
            <pc:docMk/>
            <pc:sldMk cId="0" sldId="277"/>
            <ac:spMk id="9" creationId="{68532712-07B6-4D97-8ED3-A7451E6E3F69}"/>
          </ac:spMkLst>
        </pc:spChg>
        <pc:spChg chg="add del mod">
          <ac:chgData name="Jonathan Loo" userId="d2d72d48b56f45d8" providerId="LiveId" clId="{56556B2D-CF3C-44D5-9250-420FFB72D6F7}" dt="2020-10-21T15:51:38.551" v="363" actId="478"/>
          <ac:spMkLst>
            <pc:docMk/>
            <pc:sldMk cId="0" sldId="277"/>
            <ac:spMk id="10" creationId="{9200A0DE-8A67-422C-9E93-A09484B67EB7}"/>
          </ac:spMkLst>
        </pc:spChg>
        <pc:spChg chg="add del mod">
          <ac:chgData name="Jonathan Loo" userId="d2d72d48b56f45d8" providerId="LiveId" clId="{56556B2D-CF3C-44D5-9250-420FFB72D6F7}" dt="2020-10-22T09:52:40.666" v="2286" actId="478"/>
          <ac:spMkLst>
            <pc:docMk/>
            <pc:sldMk cId="0" sldId="277"/>
            <ac:spMk id="12" creationId="{2612E30E-424A-42C9-A77C-881D65060726}"/>
          </ac:spMkLst>
        </pc:spChg>
        <pc:grpChg chg="add del mod">
          <ac:chgData name="Jonathan Loo" userId="d2d72d48b56f45d8" providerId="LiveId" clId="{56556B2D-CF3C-44D5-9250-420FFB72D6F7}" dt="2020-10-22T09:19:28.444" v="1583" actId="165"/>
          <ac:grpSpMkLst>
            <pc:docMk/>
            <pc:sldMk cId="0" sldId="277"/>
            <ac:grpSpMk id="3" creationId="{00000000-0000-0000-0000-000000000000}"/>
          </ac:grpSpMkLst>
        </pc:grpChg>
        <pc:picChg chg="add del mod">
          <ac:chgData name="Jonathan Loo" userId="d2d72d48b56f45d8" providerId="LiveId" clId="{56556B2D-CF3C-44D5-9250-420FFB72D6F7}" dt="2020-10-22T11:19:11.506" v="3144" actId="478"/>
          <ac:picMkLst>
            <pc:docMk/>
            <pc:sldMk cId="0" sldId="277"/>
            <ac:picMk id="6146" creationId="{0746FD9C-99DA-401C-B7AE-D43D3A7CDB94}"/>
          </ac:picMkLst>
        </pc:picChg>
      </pc:sldChg>
      <pc:sldChg chg="addSp delSp modSp add del mod ord">
        <pc:chgData name="Jonathan Loo" userId="d2d72d48b56f45d8" providerId="LiveId" clId="{56556B2D-CF3C-44D5-9250-420FFB72D6F7}" dt="2020-10-22T09:19:18.231" v="1580" actId="47"/>
        <pc:sldMkLst>
          <pc:docMk/>
          <pc:sldMk cId="0" sldId="278"/>
        </pc:sldMkLst>
        <pc:spChg chg="mod">
          <ac:chgData name="Jonathan Loo" userId="d2d72d48b56f45d8" providerId="LiveId" clId="{56556B2D-CF3C-44D5-9250-420FFB72D6F7}" dt="2020-10-22T09:09:43.209" v="1502" actId="6549"/>
          <ac:spMkLst>
            <pc:docMk/>
            <pc:sldMk cId="0" sldId="278"/>
            <ac:spMk id="2" creationId="{00000000-0000-0000-0000-000000000000}"/>
          </ac:spMkLst>
        </pc:spChg>
        <pc:spChg chg="add del mod">
          <ac:chgData name="Jonathan Loo" userId="d2d72d48b56f45d8" providerId="LiveId" clId="{56556B2D-CF3C-44D5-9250-420FFB72D6F7}" dt="2020-10-21T15:52:15.606" v="367"/>
          <ac:spMkLst>
            <pc:docMk/>
            <pc:sldMk cId="0" sldId="278"/>
            <ac:spMk id="8" creationId="{3EC64405-D965-4591-8A63-A01C4A4823E5}"/>
          </ac:spMkLst>
        </pc:spChg>
        <pc:spChg chg="add del mod">
          <ac:chgData name="Jonathan Loo" userId="d2d72d48b56f45d8" providerId="LiveId" clId="{56556B2D-CF3C-44D5-9250-420FFB72D6F7}" dt="2020-10-21T15:52:18.905" v="368" actId="478"/>
          <ac:spMkLst>
            <pc:docMk/>
            <pc:sldMk cId="0" sldId="278"/>
            <ac:spMk id="9" creationId="{1AC83B10-A011-433A-ADED-4CDCA3E8B3DD}"/>
          </ac:spMkLst>
        </pc:spChg>
      </pc:sldChg>
      <pc:sldChg chg="addSp delSp modSp add mod ord">
        <pc:chgData name="Jonathan Loo" userId="d2d72d48b56f45d8" providerId="LiveId" clId="{56556B2D-CF3C-44D5-9250-420FFB72D6F7}" dt="2020-10-24T22:09:51.674" v="10900" actId="1076"/>
        <pc:sldMkLst>
          <pc:docMk/>
          <pc:sldMk cId="0" sldId="280"/>
        </pc:sldMkLst>
        <pc:spChg chg="mod">
          <ac:chgData name="Jonathan Loo" userId="d2d72d48b56f45d8" providerId="LiveId" clId="{56556B2D-CF3C-44D5-9250-420FFB72D6F7}" dt="2020-10-22T14:42:01.582" v="4745" actId="6549"/>
          <ac:spMkLst>
            <pc:docMk/>
            <pc:sldMk cId="0" sldId="280"/>
            <ac:spMk id="2" creationId="{00000000-0000-0000-0000-000000000000}"/>
          </ac:spMkLst>
        </pc:spChg>
        <pc:spChg chg="del mod topLvl">
          <ac:chgData name="Jonathan Loo" userId="d2d72d48b56f45d8" providerId="LiveId" clId="{56556B2D-CF3C-44D5-9250-420FFB72D6F7}" dt="2020-10-22T09:28:11.975" v="1778" actId="478"/>
          <ac:spMkLst>
            <pc:docMk/>
            <pc:sldMk cId="0" sldId="280"/>
            <ac:spMk id="4" creationId="{00000000-0000-0000-0000-000000000000}"/>
          </ac:spMkLst>
        </pc:spChg>
        <pc:spChg chg="del mod topLvl">
          <ac:chgData name="Jonathan Loo" userId="d2d72d48b56f45d8" providerId="LiveId" clId="{56556B2D-CF3C-44D5-9250-420FFB72D6F7}" dt="2020-10-22T09:28:13.959" v="1779" actId="478"/>
          <ac:spMkLst>
            <pc:docMk/>
            <pc:sldMk cId="0" sldId="280"/>
            <ac:spMk id="5" creationId="{00000000-0000-0000-0000-000000000000}"/>
          </ac:spMkLst>
        </pc:spChg>
        <pc:spChg chg="del mod topLvl">
          <ac:chgData name="Jonathan Loo" userId="d2d72d48b56f45d8" providerId="LiveId" clId="{56556B2D-CF3C-44D5-9250-420FFB72D6F7}" dt="2020-10-24T22:07:22.819" v="10866" actId="478"/>
          <ac:spMkLst>
            <pc:docMk/>
            <pc:sldMk cId="0" sldId="280"/>
            <ac:spMk id="6" creationId="{00000000-0000-0000-0000-000000000000}"/>
          </ac:spMkLst>
        </pc:spChg>
        <pc:spChg chg="del mod topLvl">
          <ac:chgData name="Jonathan Loo" userId="d2d72d48b56f45d8" providerId="LiveId" clId="{56556B2D-CF3C-44D5-9250-420FFB72D6F7}" dt="2020-10-22T13:28:48.442" v="4037" actId="478"/>
          <ac:spMkLst>
            <pc:docMk/>
            <pc:sldMk cId="0" sldId="280"/>
            <ac:spMk id="7" creationId="{00000000-0000-0000-0000-000000000000}"/>
          </ac:spMkLst>
        </pc:spChg>
        <pc:spChg chg="del mod">
          <ac:chgData name="Jonathan Loo" userId="d2d72d48b56f45d8" providerId="LiveId" clId="{56556B2D-CF3C-44D5-9250-420FFB72D6F7}" dt="2020-10-22T09:27:43.043" v="1765" actId="478"/>
          <ac:spMkLst>
            <pc:docMk/>
            <pc:sldMk cId="0" sldId="280"/>
            <ac:spMk id="8" creationId="{00000000-0000-0000-0000-000000000000}"/>
          </ac:spMkLst>
        </pc:spChg>
        <pc:spChg chg="mod">
          <ac:chgData name="Jonathan Loo" userId="d2d72d48b56f45d8" providerId="LiveId" clId="{56556B2D-CF3C-44D5-9250-420FFB72D6F7}" dt="2020-10-24T22:09:51.674" v="10900" actId="1076"/>
          <ac:spMkLst>
            <pc:docMk/>
            <pc:sldMk cId="0" sldId="280"/>
            <ac:spMk id="13" creationId="{00000000-0000-0000-0000-000000000000}"/>
          </ac:spMkLst>
        </pc:spChg>
        <pc:spChg chg="add del mod">
          <ac:chgData name="Jonathan Loo" userId="d2d72d48b56f45d8" providerId="LiveId" clId="{56556B2D-CF3C-44D5-9250-420FFB72D6F7}" dt="2020-10-21T15:52:43.052" v="372"/>
          <ac:spMkLst>
            <pc:docMk/>
            <pc:sldMk cId="0" sldId="280"/>
            <ac:spMk id="17" creationId="{C5125374-A479-4EF9-921B-38320873449E}"/>
          </ac:spMkLst>
        </pc:spChg>
        <pc:spChg chg="add del mod">
          <ac:chgData name="Jonathan Loo" userId="d2d72d48b56f45d8" providerId="LiveId" clId="{56556B2D-CF3C-44D5-9250-420FFB72D6F7}" dt="2020-10-21T15:52:45.897" v="373" actId="478"/>
          <ac:spMkLst>
            <pc:docMk/>
            <pc:sldMk cId="0" sldId="280"/>
            <ac:spMk id="18" creationId="{3AA9A88E-2372-4E4A-A8D0-8DA1E0BAA42C}"/>
          </ac:spMkLst>
        </pc:spChg>
        <pc:spChg chg="add del mod">
          <ac:chgData name="Jonathan Loo" userId="d2d72d48b56f45d8" providerId="LiveId" clId="{56556B2D-CF3C-44D5-9250-420FFB72D6F7}" dt="2020-10-22T09:57:40.447" v="2367" actId="478"/>
          <ac:spMkLst>
            <pc:docMk/>
            <pc:sldMk cId="0" sldId="280"/>
            <ac:spMk id="22" creationId="{47906D56-F0DA-4CBB-A685-B79D32CE1FE6}"/>
          </ac:spMkLst>
        </pc:spChg>
        <pc:grpChg chg="add del">
          <ac:chgData name="Jonathan Loo" userId="d2d72d48b56f45d8" providerId="LiveId" clId="{56556B2D-CF3C-44D5-9250-420FFB72D6F7}" dt="2020-10-22T09:28:10.057" v="1777" actId="165"/>
          <ac:grpSpMkLst>
            <pc:docMk/>
            <pc:sldMk cId="0" sldId="280"/>
            <ac:grpSpMk id="3" creationId="{00000000-0000-0000-0000-000000000000}"/>
          </ac:grpSpMkLst>
        </pc:grpChg>
        <pc:grpChg chg="del">
          <ac:chgData name="Jonathan Loo" userId="d2d72d48b56f45d8" providerId="LiveId" clId="{56556B2D-CF3C-44D5-9250-420FFB72D6F7}" dt="2020-10-22T09:27:50.128" v="1768" actId="478"/>
          <ac:grpSpMkLst>
            <pc:docMk/>
            <pc:sldMk cId="0" sldId="280"/>
            <ac:grpSpMk id="9" creationId="{00000000-0000-0000-0000-000000000000}"/>
          </ac:grpSpMkLst>
        </pc:grpChg>
        <pc:grpChg chg="del">
          <ac:chgData name="Jonathan Loo" userId="d2d72d48b56f45d8" providerId="LiveId" clId="{56556B2D-CF3C-44D5-9250-420FFB72D6F7}" dt="2020-10-22T09:27:53.328" v="1769" actId="478"/>
          <ac:grpSpMkLst>
            <pc:docMk/>
            <pc:sldMk cId="0" sldId="280"/>
            <ac:grpSpMk id="14" creationId="{00000000-0000-0000-0000-000000000000}"/>
          </ac:grpSpMkLst>
        </pc:grpChg>
        <pc:grpChg chg="add mod">
          <ac:chgData name="Jonathan Loo" userId="d2d72d48b56f45d8" providerId="LiveId" clId="{56556B2D-CF3C-44D5-9250-420FFB72D6F7}" dt="2020-10-24T22:04:16.780" v="10853" actId="1076"/>
          <ac:grpSpMkLst>
            <pc:docMk/>
            <pc:sldMk cId="0" sldId="280"/>
            <ac:grpSpMk id="28" creationId="{377F2AD9-5637-45D3-98FD-87935EC07B8A}"/>
          </ac:grpSpMkLst>
        </pc:grpChg>
        <pc:picChg chg="del mod">
          <ac:chgData name="Jonathan Loo" userId="d2d72d48b56f45d8" providerId="LiveId" clId="{56556B2D-CF3C-44D5-9250-420FFB72D6F7}" dt="2020-10-24T21:54:55.721" v="10682" actId="478"/>
          <ac:picMkLst>
            <pc:docMk/>
            <pc:sldMk cId="0" sldId="280"/>
            <ac:picMk id="4" creationId="{99155A85-A2AB-46FB-81C4-402CE9428167}"/>
          </ac:picMkLst>
        </pc:picChg>
        <pc:picChg chg="add del mod ord">
          <ac:chgData name="Jonathan Loo" userId="d2d72d48b56f45d8" providerId="LiveId" clId="{56556B2D-CF3C-44D5-9250-420FFB72D6F7}" dt="2020-10-24T21:55:32.367" v="10726" actId="478"/>
          <ac:picMkLst>
            <pc:docMk/>
            <pc:sldMk cId="0" sldId="280"/>
            <ac:picMk id="7" creationId="{8DD23BF4-B2D0-4A13-9337-9D935C06E3A1}"/>
          </ac:picMkLst>
        </pc:picChg>
        <pc:picChg chg="del mod ord">
          <ac:chgData name="Jonathan Loo" userId="d2d72d48b56f45d8" providerId="LiveId" clId="{56556B2D-CF3C-44D5-9250-420FFB72D6F7}" dt="2020-10-24T21:55:14.979" v="10714"/>
          <ac:picMkLst>
            <pc:docMk/>
            <pc:sldMk cId="0" sldId="280"/>
            <ac:picMk id="9" creationId="{6C20302D-5A45-4F14-B155-737FC357A17A}"/>
          </ac:picMkLst>
        </pc:picChg>
        <pc:picChg chg="del mod ord">
          <ac:chgData name="Jonathan Loo" userId="d2d72d48b56f45d8" providerId="LiveId" clId="{56556B2D-CF3C-44D5-9250-420FFB72D6F7}" dt="2020-10-24T21:56:40.182" v="10740" actId="478"/>
          <ac:picMkLst>
            <pc:docMk/>
            <pc:sldMk cId="0" sldId="280"/>
            <ac:picMk id="11" creationId="{A5FFB5DA-0C6F-4310-B7D1-BC077F932EFF}"/>
          </ac:picMkLst>
        </pc:picChg>
        <pc:picChg chg="del mod ord">
          <ac:chgData name="Jonathan Loo" userId="d2d72d48b56f45d8" providerId="LiveId" clId="{56556B2D-CF3C-44D5-9250-420FFB72D6F7}" dt="2020-10-24T21:56:55.150" v="10755" actId="478"/>
          <ac:picMkLst>
            <pc:docMk/>
            <pc:sldMk cId="0" sldId="280"/>
            <ac:picMk id="14" creationId="{4508F8F6-7D80-4C95-8655-E0360B7F4D2F}"/>
          </ac:picMkLst>
        </pc:picChg>
        <pc:picChg chg="mod ord">
          <ac:chgData name="Jonathan Loo" userId="d2d72d48b56f45d8" providerId="LiveId" clId="{56556B2D-CF3C-44D5-9250-420FFB72D6F7}" dt="2020-10-24T22:04:16.780" v="10853" actId="1076"/>
          <ac:picMkLst>
            <pc:docMk/>
            <pc:sldMk cId="0" sldId="280"/>
            <ac:picMk id="16" creationId="{87DC9BE1-8D17-45FF-8638-BE570BBD13B8}"/>
          </ac:picMkLst>
        </pc:picChg>
        <pc:picChg chg="add del mod">
          <ac:chgData name="Jonathan Loo" userId="d2d72d48b56f45d8" providerId="LiveId" clId="{56556B2D-CF3C-44D5-9250-420FFB72D6F7}" dt="2020-10-24T21:59:18.552" v="10772" actId="478"/>
          <ac:picMkLst>
            <pc:docMk/>
            <pc:sldMk cId="0" sldId="280"/>
            <ac:picMk id="17" creationId="{AA71B461-96DF-4EC5-8875-87AF37F04047}"/>
          </ac:picMkLst>
        </pc:picChg>
        <pc:picChg chg="del mod ord">
          <ac:chgData name="Jonathan Loo" userId="d2d72d48b56f45d8" providerId="LiveId" clId="{56556B2D-CF3C-44D5-9250-420FFB72D6F7}" dt="2020-10-24T22:01:41.846" v="10786" actId="478"/>
          <ac:picMkLst>
            <pc:docMk/>
            <pc:sldMk cId="0" sldId="280"/>
            <ac:picMk id="19" creationId="{496EB936-333C-43A9-A61E-FA8E597ACF13}"/>
          </ac:picMkLst>
        </pc:picChg>
        <pc:picChg chg="add del mod">
          <ac:chgData name="Jonathan Loo" userId="d2d72d48b56f45d8" providerId="LiveId" clId="{56556B2D-CF3C-44D5-9250-420FFB72D6F7}" dt="2020-10-22T09:56:42.631" v="2315" actId="478"/>
          <ac:picMkLst>
            <pc:docMk/>
            <pc:sldMk cId="0" sldId="280"/>
            <ac:picMk id="20" creationId="{200D70BB-F8EB-420C-AE49-134101022FD6}"/>
          </ac:picMkLst>
        </pc:picChg>
        <pc:picChg chg="del mod ord">
          <ac:chgData name="Jonathan Loo" userId="d2d72d48b56f45d8" providerId="LiveId" clId="{56556B2D-CF3C-44D5-9250-420FFB72D6F7}" dt="2020-10-24T22:02:06.145" v="10800" actId="478"/>
          <ac:picMkLst>
            <pc:docMk/>
            <pc:sldMk cId="0" sldId="280"/>
            <ac:picMk id="22" creationId="{45969946-C793-450F-8B45-A14D857BB261}"/>
          </ac:picMkLst>
        </pc:picChg>
        <pc:picChg chg="add del mod">
          <ac:chgData name="Jonathan Loo" userId="d2d72d48b56f45d8" providerId="LiveId" clId="{56556B2D-CF3C-44D5-9250-420FFB72D6F7}" dt="2020-10-24T22:03:01.789" v="10818" actId="478"/>
          <ac:picMkLst>
            <pc:docMk/>
            <pc:sldMk cId="0" sldId="280"/>
            <ac:picMk id="23" creationId="{858D4941-5288-44C4-94BC-37F8CE011A9C}"/>
          </ac:picMkLst>
        </pc:picChg>
        <pc:picChg chg="del mod ord">
          <ac:chgData name="Jonathan Loo" userId="d2d72d48b56f45d8" providerId="LiveId" clId="{56556B2D-CF3C-44D5-9250-420FFB72D6F7}" dt="2020-10-24T22:02:43.755" v="10814" actId="478"/>
          <ac:picMkLst>
            <pc:docMk/>
            <pc:sldMk cId="0" sldId="280"/>
            <ac:picMk id="25" creationId="{23607F9E-7DE4-4B55-85A6-B0BCB916FCFA}"/>
          </ac:picMkLst>
        </pc:picChg>
        <pc:picChg chg="del mod ord">
          <ac:chgData name="Jonathan Loo" userId="d2d72d48b56f45d8" providerId="LiveId" clId="{56556B2D-CF3C-44D5-9250-420FFB72D6F7}" dt="2020-10-24T22:04:07.245" v="10848" actId="478"/>
          <ac:picMkLst>
            <pc:docMk/>
            <pc:sldMk cId="0" sldId="280"/>
            <ac:picMk id="27" creationId="{EDC438C8-72B3-4F4B-BDD5-B5D2DA69FE67}"/>
          </ac:picMkLst>
        </pc:picChg>
        <pc:picChg chg="mod ord">
          <ac:chgData name="Jonathan Loo" userId="d2d72d48b56f45d8" providerId="LiveId" clId="{56556B2D-CF3C-44D5-9250-420FFB72D6F7}" dt="2020-10-24T22:04:21.285" v="10856" actId="1076"/>
          <ac:picMkLst>
            <pc:docMk/>
            <pc:sldMk cId="0" sldId="280"/>
            <ac:picMk id="30" creationId="{24C1B8EB-8ECC-4F95-ADE4-6343FD4D4422}"/>
          </ac:picMkLst>
        </pc:picChg>
        <pc:picChg chg="add del mod">
          <ac:chgData name="Jonathan Loo" userId="d2d72d48b56f45d8" providerId="LiveId" clId="{56556B2D-CF3C-44D5-9250-420FFB72D6F7}" dt="2020-10-24T22:04:16.780" v="10853" actId="1076"/>
          <ac:picMkLst>
            <pc:docMk/>
            <pc:sldMk cId="0" sldId="280"/>
            <ac:picMk id="4098" creationId="{84D2C9F5-AB76-4689-B6BE-47F608901FAC}"/>
          </ac:picMkLst>
        </pc:picChg>
        <pc:picChg chg="add del mod">
          <ac:chgData name="Jonathan Loo" userId="d2d72d48b56f45d8" providerId="LiveId" clId="{56556B2D-CF3C-44D5-9250-420FFB72D6F7}" dt="2020-10-24T22:08:06.365" v="10873" actId="478"/>
          <ac:picMkLst>
            <pc:docMk/>
            <pc:sldMk cId="0" sldId="280"/>
            <ac:picMk id="4100" creationId="{A9016DE6-5553-4991-8DAA-26218FCF7841}"/>
          </ac:picMkLst>
        </pc:picChg>
        <pc:picChg chg="add mod">
          <ac:chgData name="Jonathan Loo" userId="d2d72d48b56f45d8" providerId="LiveId" clId="{56556B2D-CF3C-44D5-9250-420FFB72D6F7}" dt="2020-10-24T22:08:21.215" v="10878" actId="1076"/>
          <ac:picMkLst>
            <pc:docMk/>
            <pc:sldMk cId="0" sldId="280"/>
            <ac:picMk id="4102" creationId="{88051E93-336E-4E2A-9F7D-5599895E5450}"/>
          </ac:picMkLst>
        </pc:picChg>
        <pc:picChg chg="add del mod">
          <ac:chgData name="Jonathan Loo" userId="d2d72d48b56f45d8" providerId="LiveId" clId="{56556B2D-CF3C-44D5-9250-420FFB72D6F7}" dt="2020-10-24T21:53:31.273" v="10653" actId="478"/>
          <ac:picMkLst>
            <pc:docMk/>
            <pc:sldMk cId="0" sldId="280"/>
            <ac:picMk id="13314" creationId="{7C77E2B4-F6BE-400F-8654-A16E15C644C9}"/>
          </ac:picMkLst>
        </pc:picChg>
      </pc:sldChg>
      <pc:sldChg chg="addSp delSp modSp add del mod">
        <pc:chgData name="Jonathan Loo" userId="d2d72d48b56f45d8" providerId="LiveId" clId="{56556B2D-CF3C-44D5-9250-420FFB72D6F7}" dt="2020-10-22T09:59:14.622" v="2420" actId="47"/>
        <pc:sldMkLst>
          <pc:docMk/>
          <pc:sldMk cId="0" sldId="287"/>
        </pc:sldMkLst>
        <pc:spChg chg="add del">
          <ac:chgData name="Jonathan Loo" userId="d2d72d48b56f45d8" providerId="LiveId" clId="{56556B2D-CF3C-44D5-9250-420FFB72D6F7}" dt="2020-10-21T15:32:52.382" v="187" actId="478"/>
          <ac:spMkLst>
            <pc:docMk/>
            <pc:sldMk cId="0" sldId="287"/>
            <ac:spMk id="18" creationId="{00000000-0000-0000-0000-000000000000}"/>
          </ac:spMkLst>
        </pc:spChg>
        <pc:spChg chg="add del mod">
          <ac:chgData name="Jonathan Loo" userId="d2d72d48b56f45d8" providerId="LiveId" clId="{56556B2D-CF3C-44D5-9250-420FFB72D6F7}" dt="2020-10-21T15:32:52.382" v="187" actId="478"/>
          <ac:spMkLst>
            <pc:docMk/>
            <pc:sldMk cId="0" sldId="287"/>
            <ac:spMk id="24" creationId="{276242E6-C933-4361-84D6-3DDE979FE60C}"/>
          </ac:spMkLst>
        </pc:spChg>
      </pc:sldChg>
      <pc:sldChg chg="add del">
        <pc:chgData name="Jonathan Loo" userId="d2d72d48b56f45d8" providerId="LiveId" clId="{56556B2D-CF3C-44D5-9250-420FFB72D6F7}" dt="2020-10-22T09:59:15.106" v="2421" actId="47"/>
        <pc:sldMkLst>
          <pc:docMk/>
          <pc:sldMk cId="0" sldId="288"/>
        </pc:sldMkLst>
      </pc:sldChg>
      <pc:sldChg chg="modSp add del mod">
        <pc:chgData name="Jonathan Loo" userId="d2d72d48b56f45d8" providerId="LiveId" clId="{56556B2D-CF3C-44D5-9250-420FFB72D6F7}" dt="2020-10-22T09:59:16.856" v="2422" actId="47"/>
        <pc:sldMkLst>
          <pc:docMk/>
          <pc:sldMk cId="0" sldId="289"/>
        </pc:sldMkLst>
        <pc:spChg chg="mod">
          <ac:chgData name="Jonathan Loo" userId="d2d72d48b56f45d8" providerId="LiveId" clId="{56556B2D-CF3C-44D5-9250-420FFB72D6F7}" dt="2020-10-21T15:33:15.346" v="191" actId="404"/>
          <ac:spMkLst>
            <pc:docMk/>
            <pc:sldMk cId="0" sldId="289"/>
            <ac:spMk id="8" creationId="{00000000-0000-0000-0000-000000000000}"/>
          </ac:spMkLst>
        </pc:spChg>
        <pc:spChg chg="mod">
          <ac:chgData name="Jonathan Loo" userId="d2d72d48b56f45d8" providerId="LiveId" clId="{56556B2D-CF3C-44D5-9250-420FFB72D6F7}" dt="2020-10-21T15:33:20.728" v="193" actId="404"/>
          <ac:spMkLst>
            <pc:docMk/>
            <pc:sldMk cId="0" sldId="289"/>
            <ac:spMk id="12" creationId="{00000000-0000-0000-0000-000000000000}"/>
          </ac:spMkLst>
        </pc:spChg>
      </pc:sldChg>
      <pc:sldChg chg="addSp delSp modSp add del mod ord">
        <pc:chgData name="Jonathan Loo" userId="d2d72d48b56f45d8" providerId="LiveId" clId="{56556B2D-CF3C-44D5-9250-420FFB72D6F7}" dt="2020-10-22T09:59:17.375" v="2423" actId="47"/>
        <pc:sldMkLst>
          <pc:docMk/>
          <pc:sldMk cId="0" sldId="290"/>
        </pc:sldMkLst>
        <pc:spChg chg="add del mod">
          <ac:chgData name="Jonathan Loo" userId="d2d72d48b56f45d8" providerId="LiveId" clId="{56556B2D-CF3C-44D5-9250-420FFB72D6F7}" dt="2020-10-22T09:57:30.736" v="2364" actId="21"/>
          <ac:spMkLst>
            <pc:docMk/>
            <pc:sldMk cId="0" sldId="290"/>
            <ac:spMk id="22" creationId="{2215CEFE-765B-4D14-911E-662759EBE98B}"/>
          </ac:spMkLst>
        </pc:spChg>
      </pc:sldChg>
      <pc:sldChg chg="addSp delSp modSp add del mod chgLayout">
        <pc:chgData name="Jonathan Loo" userId="d2d72d48b56f45d8" providerId="LiveId" clId="{56556B2D-CF3C-44D5-9250-420FFB72D6F7}" dt="2020-11-10T17:37:24.553" v="12852" actId="6549"/>
        <pc:sldMkLst>
          <pc:docMk/>
          <pc:sldMk cId="0" sldId="291"/>
        </pc:sldMkLst>
        <pc:spChg chg="mod ord">
          <ac:chgData name="Jonathan Loo" userId="d2d72d48b56f45d8" providerId="LiveId" clId="{56556B2D-CF3C-44D5-9250-420FFB72D6F7}" dt="2020-11-10T17:37:08.131" v="12843" actId="700"/>
          <ac:spMkLst>
            <pc:docMk/>
            <pc:sldMk cId="0" sldId="291"/>
            <ac:spMk id="34" creationId="{00000000-0000-0000-0000-000000000000}"/>
          </ac:spMkLst>
        </pc:spChg>
        <pc:spChg chg="del mod">
          <ac:chgData name="Jonathan Loo" userId="d2d72d48b56f45d8" providerId="LiveId" clId="{56556B2D-CF3C-44D5-9250-420FFB72D6F7}" dt="2020-10-22T09:29:56.281" v="1805"/>
          <ac:spMkLst>
            <pc:docMk/>
            <pc:sldMk cId="0" sldId="291"/>
            <ac:spMk id="35" creationId="{00000000-0000-0000-0000-000000000000}"/>
          </ac:spMkLst>
        </pc:spChg>
        <pc:spChg chg="add del mod">
          <ac:chgData name="Jonathan Loo" userId="d2d72d48b56f45d8" providerId="LiveId" clId="{56556B2D-CF3C-44D5-9250-420FFB72D6F7}" dt="2020-11-10T17:36:57.134" v="12840"/>
          <ac:spMkLst>
            <pc:docMk/>
            <pc:sldMk cId="0" sldId="291"/>
            <ac:spMk id="35" creationId="{CF325478-CECB-4662-8EF7-367A64C0EC25}"/>
          </ac:spMkLst>
        </pc:spChg>
        <pc:spChg chg="del mod">
          <ac:chgData name="Jonathan Loo" userId="d2d72d48b56f45d8" providerId="LiveId" clId="{56556B2D-CF3C-44D5-9250-420FFB72D6F7}" dt="2020-10-22T09:29:56.282" v="1807"/>
          <ac:spMkLst>
            <pc:docMk/>
            <pc:sldMk cId="0" sldId="291"/>
            <ac:spMk id="36" creationId="{00000000-0000-0000-0000-000000000000}"/>
          </ac:spMkLst>
        </pc:spChg>
        <pc:spChg chg="add del mod">
          <ac:chgData name="Jonathan Loo" userId="d2d72d48b56f45d8" providerId="LiveId" clId="{56556B2D-CF3C-44D5-9250-420FFB72D6F7}" dt="2020-11-10T17:36:57.134" v="12840"/>
          <ac:spMkLst>
            <pc:docMk/>
            <pc:sldMk cId="0" sldId="291"/>
            <ac:spMk id="36" creationId="{B49A8337-4248-4928-A0F2-B5A14FE980AD}"/>
          </ac:spMkLst>
        </pc:spChg>
        <pc:spChg chg="del mod">
          <ac:chgData name="Jonathan Loo" userId="d2d72d48b56f45d8" providerId="LiveId" clId="{56556B2D-CF3C-44D5-9250-420FFB72D6F7}" dt="2020-10-22T09:29:56.284" v="1809"/>
          <ac:spMkLst>
            <pc:docMk/>
            <pc:sldMk cId="0" sldId="291"/>
            <ac:spMk id="37" creationId="{00000000-0000-0000-0000-000000000000}"/>
          </ac:spMkLst>
        </pc:spChg>
        <pc:spChg chg="add del mod">
          <ac:chgData name="Jonathan Loo" userId="d2d72d48b56f45d8" providerId="LiveId" clId="{56556B2D-CF3C-44D5-9250-420FFB72D6F7}" dt="2020-11-10T17:36:59.448" v="12841"/>
          <ac:spMkLst>
            <pc:docMk/>
            <pc:sldMk cId="0" sldId="291"/>
            <ac:spMk id="37" creationId="{E60F3330-F55A-4319-8D83-15020B5C47C3}"/>
          </ac:spMkLst>
        </pc:spChg>
        <pc:spChg chg="add del mod">
          <ac:chgData name="Jonathan Loo" userId="d2d72d48b56f45d8" providerId="LiveId" clId="{56556B2D-CF3C-44D5-9250-420FFB72D6F7}" dt="2020-10-22T09:29:42.378" v="1797"/>
          <ac:spMkLst>
            <pc:docMk/>
            <pc:sldMk cId="0" sldId="291"/>
            <ac:spMk id="43" creationId="{101D90A3-96D1-4266-94F1-0DD5E757C2E3}"/>
          </ac:spMkLst>
        </pc:spChg>
        <pc:spChg chg="add del mod">
          <ac:chgData name="Jonathan Loo" userId="d2d72d48b56f45d8" providerId="LiveId" clId="{56556B2D-CF3C-44D5-9250-420FFB72D6F7}" dt="2020-11-10T17:36:59.448" v="12841"/>
          <ac:spMkLst>
            <pc:docMk/>
            <pc:sldMk cId="0" sldId="291"/>
            <ac:spMk id="43" creationId="{B37AC738-7EE5-417E-9110-4C5CB4A64081}"/>
          </ac:spMkLst>
        </pc:spChg>
        <pc:spChg chg="add mod ord">
          <ac:chgData name="Jonathan Loo" userId="d2d72d48b56f45d8" providerId="LiveId" clId="{56556B2D-CF3C-44D5-9250-420FFB72D6F7}" dt="2020-11-10T17:37:24.553" v="12852" actId="6549"/>
          <ac:spMkLst>
            <pc:docMk/>
            <pc:sldMk cId="0" sldId="291"/>
            <ac:spMk id="44" creationId="{28D0425E-36BC-41F6-B715-E1C407C7B822}"/>
          </ac:spMkLst>
        </pc:spChg>
        <pc:spChg chg="add del mod">
          <ac:chgData name="Jonathan Loo" userId="d2d72d48b56f45d8" providerId="LiveId" clId="{56556B2D-CF3C-44D5-9250-420FFB72D6F7}" dt="2020-11-10T17:37:02.867" v="12842"/>
          <ac:spMkLst>
            <pc:docMk/>
            <pc:sldMk cId="0" sldId="291"/>
            <ac:spMk id="45" creationId="{9B777FA6-C6F7-4055-8445-C1E233818CEC}"/>
          </ac:spMkLst>
        </pc:spChg>
        <pc:spChg chg="add del mod">
          <ac:chgData name="Jonathan Loo" userId="d2d72d48b56f45d8" providerId="LiveId" clId="{56556B2D-CF3C-44D5-9250-420FFB72D6F7}" dt="2020-10-22T09:29:57.638" v="1810"/>
          <ac:spMkLst>
            <pc:docMk/>
            <pc:sldMk cId="0" sldId="291"/>
            <ac:spMk id="45" creationId="{9C942D65-9F62-4097-B9A9-858345AB8D9B}"/>
          </ac:spMkLst>
        </pc:spChg>
        <pc:spChg chg="add del mod">
          <ac:chgData name="Jonathan Loo" userId="d2d72d48b56f45d8" providerId="LiveId" clId="{56556B2D-CF3C-44D5-9250-420FFB72D6F7}" dt="2020-11-10T17:37:02.867" v="12842"/>
          <ac:spMkLst>
            <pc:docMk/>
            <pc:sldMk cId="0" sldId="291"/>
            <ac:spMk id="46" creationId="{2653833C-B805-4BC3-958C-3F90B4C083A9}"/>
          </ac:spMkLst>
        </pc:spChg>
        <pc:spChg chg="add del mod">
          <ac:chgData name="Jonathan Loo" userId="d2d72d48b56f45d8" providerId="LiveId" clId="{56556B2D-CF3C-44D5-9250-420FFB72D6F7}" dt="2020-10-22T09:29:57.638" v="1810"/>
          <ac:spMkLst>
            <pc:docMk/>
            <pc:sldMk cId="0" sldId="291"/>
            <ac:spMk id="46" creationId="{6A869375-4502-48D1-B89B-85AEF2A5AC0F}"/>
          </ac:spMkLst>
        </pc:spChg>
        <pc:spChg chg="add del mod">
          <ac:chgData name="Jonathan Loo" userId="d2d72d48b56f45d8" providerId="LiveId" clId="{56556B2D-CF3C-44D5-9250-420FFB72D6F7}" dt="2020-10-22T09:30:29.490" v="1816"/>
          <ac:spMkLst>
            <pc:docMk/>
            <pc:sldMk cId="0" sldId="291"/>
            <ac:spMk id="47" creationId="{FE8FA379-14AE-4AE9-9025-15A1C6D272D5}"/>
          </ac:spMkLst>
        </pc:spChg>
        <pc:spChg chg="add del mod">
          <ac:chgData name="Jonathan Loo" userId="d2d72d48b56f45d8" providerId="LiveId" clId="{56556B2D-CF3C-44D5-9250-420FFB72D6F7}" dt="2020-10-22T09:30:29.490" v="1816"/>
          <ac:spMkLst>
            <pc:docMk/>
            <pc:sldMk cId="0" sldId="291"/>
            <ac:spMk id="48" creationId="{A231CF3C-EC54-466D-BCFD-BB9B14591A64}"/>
          </ac:spMkLst>
        </pc:spChg>
      </pc:sldChg>
      <pc:sldChg chg="add del">
        <pc:chgData name="Jonathan Loo" userId="d2d72d48b56f45d8" providerId="LiveId" clId="{56556B2D-CF3C-44D5-9250-420FFB72D6F7}" dt="2020-10-22T09:59:43.061" v="2424" actId="47"/>
        <pc:sldMkLst>
          <pc:docMk/>
          <pc:sldMk cId="0" sldId="292"/>
        </pc:sldMkLst>
      </pc:sldChg>
      <pc:sldChg chg="addSp delSp modSp add del mod chgLayout">
        <pc:chgData name="Jonathan Loo" userId="d2d72d48b56f45d8" providerId="LiveId" clId="{56556B2D-CF3C-44D5-9250-420FFB72D6F7}" dt="2020-11-10T17:36:50.321" v="12839" actId="6549"/>
        <pc:sldMkLst>
          <pc:docMk/>
          <pc:sldMk cId="0" sldId="293"/>
        </pc:sldMkLst>
        <pc:spChg chg="mod ord">
          <ac:chgData name="Jonathan Loo" userId="d2d72d48b56f45d8" providerId="LiveId" clId="{56556B2D-CF3C-44D5-9250-420FFB72D6F7}" dt="2020-11-10T17:36:48.111" v="12837"/>
          <ac:spMkLst>
            <pc:docMk/>
            <pc:sldMk cId="0" sldId="293"/>
            <ac:spMk id="2" creationId="{00000000-0000-0000-0000-000000000000}"/>
          </ac:spMkLst>
        </pc:spChg>
        <pc:spChg chg="del mod">
          <ac:chgData name="Jonathan Loo" userId="d2d72d48b56f45d8" providerId="LiveId" clId="{56556B2D-CF3C-44D5-9250-420FFB72D6F7}" dt="2020-10-22T09:30:52.339" v="1823"/>
          <ac:spMkLst>
            <pc:docMk/>
            <pc:sldMk cId="0" sldId="293"/>
            <ac:spMk id="3" creationId="{00000000-0000-0000-0000-000000000000}"/>
          </ac:spMkLst>
        </pc:spChg>
        <pc:spChg chg="del mod">
          <ac:chgData name="Jonathan Loo" userId="d2d72d48b56f45d8" providerId="LiveId" clId="{56556B2D-CF3C-44D5-9250-420FFB72D6F7}" dt="2020-10-22T09:31:06.058" v="1831"/>
          <ac:spMkLst>
            <pc:docMk/>
            <pc:sldMk cId="0" sldId="293"/>
            <ac:spMk id="4" creationId="{00000000-0000-0000-0000-000000000000}"/>
          </ac:spMkLst>
        </pc:spChg>
        <pc:spChg chg="del mod">
          <ac:chgData name="Jonathan Loo" userId="d2d72d48b56f45d8" providerId="LiveId" clId="{56556B2D-CF3C-44D5-9250-420FFB72D6F7}" dt="2020-10-22T09:31:06.060" v="1833"/>
          <ac:spMkLst>
            <pc:docMk/>
            <pc:sldMk cId="0" sldId="293"/>
            <ac:spMk id="5" creationId="{00000000-0000-0000-0000-000000000000}"/>
          </ac:spMkLst>
        </pc:spChg>
        <pc:spChg chg="add del mod">
          <ac:chgData name="Jonathan Loo" userId="d2d72d48b56f45d8" providerId="LiveId" clId="{56556B2D-CF3C-44D5-9250-420FFB72D6F7}" dt="2020-10-22T13:44:14.734" v="4356" actId="14100"/>
          <ac:spMkLst>
            <pc:docMk/>
            <pc:sldMk cId="0" sldId="293"/>
            <ac:spMk id="7" creationId="{00000000-0000-0000-0000-000000000000}"/>
          </ac:spMkLst>
        </pc:spChg>
        <pc:spChg chg="mod">
          <ac:chgData name="Jonathan Loo" userId="d2d72d48b56f45d8" providerId="LiveId" clId="{56556B2D-CF3C-44D5-9250-420FFB72D6F7}" dt="2020-10-22T13:53:05.094" v="4436" actId="1035"/>
          <ac:spMkLst>
            <pc:docMk/>
            <pc:sldMk cId="0" sldId="293"/>
            <ac:spMk id="45" creationId="{00000000-0000-0000-0000-000000000000}"/>
          </ac:spMkLst>
        </pc:spChg>
        <pc:spChg chg="add del">
          <ac:chgData name="Jonathan Loo" userId="d2d72d48b56f45d8" providerId="LiveId" clId="{56556B2D-CF3C-44D5-9250-420FFB72D6F7}" dt="2020-10-22T13:03:54.156" v="3907" actId="478"/>
          <ac:spMkLst>
            <pc:docMk/>
            <pc:sldMk cId="0" sldId="293"/>
            <ac:spMk id="48" creationId="{00000000-0000-0000-0000-000000000000}"/>
          </ac:spMkLst>
        </pc:spChg>
        <pc:spChg chg="add mod ord">
          <ac:chgData name="Jonathan Loo" userId="d2d72d48b56f45d8" providerId="LiveId" clId="{56556B2D-CF3C-44D5-9250-420FFB72D6F7}" dt="2020-11-10T17:36:50.321" v="12839" actId="6549"/>
          <ac:spMkLst>
            <pc:docMk/>
            <pc:sldMk cId="0" sldId="293"/>
            <ac:spMk id="49" creationId="{635E54F8-6944-41A9-85CF-0FA1FC5E1495}"/>
          </ac:spMkLst>
        </pc:spChg>
        <pc:spChg chg="add del mod">
          <ac:chgData name="Jonathan Loo" userId="d2d72d48b56f45d8" providerId="LiveId" clId="{56556B2D-CF3C-44D5-9250-420FFB72D6F7}" dt="2020-10-22T09:31:08.325" v="1834"/>
          <ac:spMkLst>
            <pc:docMk/>
            <pc:sldMk cId="0" sldId="293"/>
            <ac:spMk id="50" creationId="{0DFFC281-0FB1-4EEA-85FC-6C14623BFAAA}"/>
          </ac:spMkLst>
        </pc:spChg>
        <pc:spChg chg="add del mod">
          <ac:chgData name="Jonathan Loo" userId="d2d72d48b56f45d8" providerId="LiveId" clId="{56556B2D-CF3C-44D5-9250-420FFB72D6F7}" dt="2020-11-10T17:36:48.111" v="12837"/>
          <ac:spMkLst>
            <pc:docMk/>
            <pc:sldMk cId="0" sldId="293"/>
            <ac:spMk id="50" creationId="{C7B04F8C-1024-4643-993D-637D51EBF521}"/>
          </ac:spMkLst>
        </pc:spChg>
        <pc:spChg chg="add del mod">
          <ac:chgData name="Jonathan Loo" userId="d2d72d48b56f45d8" providerId="LiveId" clId="{56556B2D-CF3C-44D5-9250-420FFB72D6F7}" dt="2020-10-22T09:31:08.325" v="1834"/>
          <ac:spMkLst>
            <pc:docMk/>
            <pc:sldMk cId="0" sldId="293"/>
            <ac:spMk id="51" creationId="{1CA025A6-1FC3-41DF-8F6A-6CD2128D5DC7}"/>
          </ac:spMkLst>
        </pc:spChg>
        <pc:spChg chg="add del mod">
          <ac:chgData name="Jonathan Loo" userId="d2d72d48b56f45d8" providerId="LiveId" clId="{56556B2D-CF3C-44D5-9250-420FFB72D6F7}" dt="2020-11-10T17:36:48.111" v="12837"/>
          <ac:spMkLst>
            <pc:docMk/>
            <pc:sldMk cId="0" sldId="293"/>
            <ac:spMk id="51" creationId="{89355FAC-068B-4AEA-82BE-3EA825497909}"/>
          </ac:spMkLst>
        </pc:spChg>
        <pc:spChg chg="add mod">
          <ac:chgData name="Jonathan Loo" userId="d2d72d48b56f45d8" providerId="LiveId" clId="{56556B2D-CF3C-44D5-9250-420FFB72D6F7}" dt="2020-10-22T13:44:25.295" v="4358" actId="1076"/>
          <ac:spMkLst>
            <pc:docMk/>
            <pc:sldMk cId="0" sldId="293"/>
            <ac:spMk id="53" creationId="{593CD4C0-55CD-4C87-B322-72926F1A56E3}"/>
          </ac:spMkLst>
        </pc:spChg>
        <pc:picChg chg="add del mod modCrop">
          <ac:chgData name="Jonathan Loo" userId="d2d72d48b56f45d8" providerId="LiveId" clId="{56556B2D-CF3C-44D5-9250-420FFB72D6F7}" dt="2020-11-10T17:30:19.761" v="12795" actId="478"/>
          <ac:picMkLst>
            <pc:docMk/>
            <pc:sldMk cId="0" sldId="293"/>
            <ac:picMk id="4" creationId="{87221761-9C2B-43A5-8F68-FCCF98937B1B}"/>
          </ac:picMkLst>
        </pc:picChg>
        <pc:picChg chg="add del mod">
          <ac:chgData name="Jonathan Loo" userId="d2d72d48b56f45d8" providerId="LiveId" clId="{56556B2D-CF3C-44D5-9250-420FFB72D6F7}" dt="2020-11-10T17:32:44.170" v="12798" actId="478"/>
          <ac:picMkLst>
            <pc:docMk/>
            <pc:sldMk cId="0" sldId="293"/>
            <ac:picMk id="48" creationId="{2C5FEBF0-7F68-4329-98F0-8AFF56D3602E}"/>
          </ac:picMkLst>
        </pc:picChg>
      </pc:sldChg>
      <pc:sldChg chg="add del">
        <pc:chgData name="Jonathan Loo" userId="d2d72d48b56f45d8" providerId="LiveId" clId="{56556B2D-CF3C-44D5-9250-420FFB72D6F7}" dt="2020-10-22T10:00:31.064" v="2442" actId="47"/>
        <pc:sldMkLst>
          <pc:docMk/>
          <pc:sldMk cId="0" sldId="294"/>
        </pc:sldMkLst>
      </pc:sldChg>
      <pc:sldChg chg="addSp delSp modSp add del mod chgLayout">
        <pc:chgData name="Jonathan Loo" userId="d2d72d48b56f45d8" providerId="LiveId" clId="{56556B2D-CF3C-44D5-9250-420FFB72D6F7}" dt="2020-11-10T17:36:40.774" v="12836" actId="14100"/>
        <pc:sldMkLst>
          <pc:docMk/>
          <pc:sldMk cId="0" sldId="295"/>
        </pc:sldMkLst>
        <pc:spChg chg="mod ord">
          <ac:chgData name="Jonathan Loo" userId="d2d72d48b56f45d8" providerId="LiveId" clId="{56556B2D-CF3C-44D5-9250-420FFB72D6F7}" dt="2020-11-10T17:36:36.607" v="12833"/>
          <ac:spMkLst>
            <pc:docMk/>
            <pc:sldMk cId="0" sldId="295"/>
            <ac:spMk id="2" creationId="{00000000-0000-0000-0000-000000000000}"/>
          </ac:spMkLst>
        </pc:spChg>
        <pc:spChg chg="del mod">
          <ac:chgData name="Jonathan Loo" userId="d2d72d48b56f45d8" providerId="LiveId" clId="{56556B2D-CF3C-44D5-9250-420FFB72D6F7}" dt="2020-10-22T10:01:06.516" v="2452"/>
          <ac:spMkLst>
            <pc:docMk/>
            <pc:sldMk cId="0" sldId="295"/>
            <ac:spMk id="3" creationId="{00000000-0000-0000-0000-000000000000}"/>
          </ac:spMkLst>
        </pc:spChg>
        <pc:spChg chg="add del mod">
          <ac:chgData name="Jonathan Loo" userId="d2d72d48b56f45d8" providerId="LiveId" clId="{56556B2D-CF3C-44D5-9250-420FFB72D6F7}" dt="2020-11-10T17:36:36.607" v="12833"/>
          <ac:spMkLst>
            <pc:docMk/>
            <pc:sldMk cId="0" sldId="295"/>
            <ac:spMk id="3" creationId="{5D2EE765-CB2A-4FDF-9A5C-A6CA0BCC09BD}"/>
          </ac:spMkLst>
        </pc:spChg>
        <pc:spChg chg="del mod">
          <ac:chgData name="Jonathan Loo" userId="d2d72d48b56f45d8" providerId="LiveId" clId="{56556B2D-CF3C-44D5-9250-420FFB72D6F7}" dt="2020-10-22T10:01:06.520" v="2454"/>
          <ac:spMkLst>
            <pc:docMk/>
            <pc:sldMk cId="0" sldId="295"/>
            <ac:spMk id="4" creationId="{00000000-0000-0000-0000-000000000000}"/>
          </ac:spMkLst>
        </pc:spChg>
        <pc:spChg chg="add del mod">
          <ac:chgData name="Jonathan Loo" userId="d2d72d48b56f45d8" providerId="LiveId" clId="{56556B2D-CF3C-44D5-9250-420FFB72D6F7}" dt="2020-11-10T17:36:36.607" v="12833"/>
          <ac:spMkLst>
            <pc:docMk/>
            <pc:sldMk cId="0" sldId="295"/>
            <ac:spMk id="4" creationId="{04C0AD9A-20F9-4264-9224-B2AE6A39AFFC}"/>
          </ac:spMkLst>
        </pc:spChg>
        <pc:spChg chg="add mod ord">
          <ac:chgData name="Jonathan Loo" userId="d2d72d48b56f45d8" providerId="LiveId" clId="{56556B2D-CF3C-44D5-9250-420FFB72D6F7}" dt="2020-11-10T17:36:40.774" v="12836" actId="14100"/>
          <ac:spMkLst>
            <pc:docMk/>
            <pc:sldMk cId="0" sldId="295"/>
            <ac:spMk id="8" creationId="{DBCE63E4-5D4C-4856-B4B4-3B64A527F959}"/>
          </ac:spMkLst>
        </pc:spChg>
        <pc:spChg chg="add del mod">
          <ac:chgData name="Jonathan Loo" userId="d2d72d48b56f45d8" providerId="LiveId" clId="{56556B2D-CF3C-44D5-9250-420FFB72D6F7}" dt="2020-10-22T10:01:07.981" v="2455"/>
          <ac:spMkLst>
            <pc:docMk/>
            <pc:sldMk cId="0" sldId="295"/>
            <ac:spMk id="9" creationId="{5A257937-891E-4C15-B185-90BB0A63A220}"/>
          </ac:spMkLst>
        </pc:spChg>
        <pc:spChg chg="add del mod">
          <ac:chgData name="Jonathan Loo" userId="d2d72d48b56f45d8" providerId="LiveId" clId="{56556B2D-CF3C-44D5-9250-420FFB72D6F7}" dt="2020-10-22T10:01:07.981" v="2455"/>
          <ac:spMkLst>
            <pc:docMk/>
            <pc:sldMk cId="0" sldId="295"/>
            <ac:spMk id="10" creationId="{5FA823C5-8EFB-42A1-A7A2-7016E87D7896}"/>
          </ac:spMkLst>
        </pc:spChg>
      </pc:sldChg>
      <pc:sldChg chg="add del">
        <pc:chgData name="Jonathan Loo" userId="d2d72d48b56f45d8" providerId="LiveId" clId="{56556B2D-CF3C-44D5-9250-420FFB72D6F7}" dt="2020-10-22T10:00:32.254" v="2443" actId="47"/>
        <pc:sldMkLst>
          <pc:docMk/>
          <pc:sldMk cId="0" sldId="296"/>
        </pc:sldMkLst>
      </pc:sldChg>
      <pc:sldChg chg="addSp delSp modSp add del mod">
        <pc:chgData name="Jonathan Loo" userId="d2d72d48b56f45d8" providerId="LiveId" clId="{56556B2D-CF3C-44D5-9250-420FFB72D6F7}" dt="2020-11-10T17:36:32.121" v="12832" actId="1076"/>
        <pc:sldMkLst>
          <pc:docMk/>
          <pc:sldMk cId="0" sldId="297"/>
        </pc:sldMkLst>
        <pc:spChg chg="mod">
          <ac:chgData name="Jonathan Loo" userId="d2d72d48b56f45d8" providerId="LiveId" clId="{56556B2D-CF3C-44D5-9250-420FFB72D6F7}" dt="2020-11-10T17:36:32.121" v="12832" actId="1076"/>
          <ac:spMkLst>
            <pc:docMk/>
            <pc:sldMk cId="0" sldId="297"/>
            <ac:spMk id="2" creationId="{00000000-0000-0000-0000-000000000000}"/>
          </ac:spMkLst>
        </pc:spChg>
        <pc:spChg chg="del mod">
          <ac:chgData name="Jonathan Loo" userId="d2d72d48b56f45d8" providerId="LiveId" clId="{56556B2D-CF3C-44D5-9250-420FFB72D6F7}" dt="2020-10-22T12:57:09.970" v="3794"/>
          <ac:spMkLst>
            <pc:docMk/>
            <pc:sldMk cId="0" sldId="297"/>
            <ac:spMk id="3" creationId="{00000000-0000-0000-0000-000000000000}"/>
          </ac:spMkLst>
        </pc:spChg>
        <pc:spChg chg="add del mod">
          <ac:chgData name="Jonathan Loo" userId="d2d72d48b56f45d8" providerId="LiveId" clId="{56556B2D-CF3C-44D5-9250-420FFB72D6F7}" dt="2020-11-10T17:36:27.363" v="12828"/>
          <ac:spMkLst>
            <pc:docMk/>
            <pc:sldMk cId="0" sldId="297"/>
            <ac:spMk id="3" creationId="{4AFD9C43-F19B-40B1-B59A-F05DF0FBAE69}"/>
          </ac:spMkLst>
        </pc:spChg>
        <pc:spChg chg="del mod">
          <ac:chgData name="Jonathan Loo" userId="d2d72d48b56f45d8" providerId="LiveId" clId="{56556B2D-CF3C-44D5-9250-420FFB72D6F7}" dt="2020-10-22T12:57:09.971" v="3796"/>
          <ac:spMkLst>
            <pc:docMk/>
            <pc:sldMk cId="0" sldId="297"/>
            <ac:spMk id="4" creationId="{00000000-0000-0000-0000-000000000000}"/>
          </ac:spMkLst>
        </pc:spChg>
        <pc:spChg chg="add del mod">
          <ac:chgData name="Jonathan Loo" userId="d2d72d48b56f45d8" providerId="LiveId" clId="{56556B2D-CF3C-44D5-9250-420FFB72D6F7}" dt="2020-11-10T17:36:27.363" v="12828"/>
          <ac:spMkLst>
            <pc:docMk/>
            <pc:sldMk cId="0" sldId="297"/>
            <ac:spMk id="4" creationId="{163FB17C-43FD-4B73-9ED6-D8318806673C}"/>
          </ac:spMkLst>
        </pc:spChg>
        <pc:spChg chg="del mod">
          <ac:chgData name="Jonathan Loo" userId="d2d72d48b56f45d8" providerId="LiveId" clId="{56556B2D-CF3C-44D5-9250-420FFB72D6F7}" dt="2020-10-22T12:57:09.972" v="3798"/>
          <ac:spMkLst>
            <pc:docMk/>
            <pc:sldMk cId="0" sldId="297"/>
            <ac:spMk id="5" creationId="{00000000-0000-0000-0000-000000000000}"/>
          </ac:spMkLst>
        </pc:spChg>
        <pc:spChg chg="del mod topLvl">
          <ac:chgData name="Jonathan Loo" userId="d2d72d48b56f45d8" providerId="LiveId" clId="{56556B2D-CF3C-44D5-9250-420FFB72D6F7}" dt="2020-10-22T13:53:20.454" v="4437" actId="21"/>
          <ac:spMkLst>
            <pc:docMk/>
            <pc:sldMk cId="0" sldId="297"/>
            <ac:spMk id="7" creationId="{00000000-0000-0000-0000-000000000000}"/>
          </ac:spMkLst>
        </pc:spChg>
        <pc:spChg chg="del mod topLvl">
          <ac:chgData name="Jonathan Loo" userId="d2d72d48b56f45d8" providerId="LiveId" clId="{56556B2D-CF3C-44D5-9250-420FFB72D6F7}" dt="2020-10-22T13:53:20.454" v="4437" actId="21"/>
          <ac:spMkLst>
            <pc:docMk/>
            <pc:sldMk cId="0" sldId="297"/>
            <ac:spMk id="8" creationId="{00000000-0000-0000-0000-000000000000}"/>
          </ac:spMkLst>
        </pc:spChg>
        <pc:spChg chg="add del mod topLvl">
          <ac:chgData name="Jonathan Loo" userId="d2d72d48b56f45d8" providerId="LiveId" clId="{56556B2D-CF3C-44D5-9250-420FFB72D6F7}" dt="2020-10-22T13:00:28.845" v="3833" actId="478"/>
          <ac:spMkLst>
            <pc:docMk/>
            <pc:sldMk cId="0" sldId="297"/>
            <ac:spMk id="9" creationId="{00000000-0000-0000-0000-000000000000}"/>
          </ac:spMkLst>
        </pc:spChg>
        <pc:spChg chg="del mod topLvl">
          <ac:chgData name="Jonathan Loo" userId="d2d72d48b56f45d8" providerId="LiveId" clId="{56556B2D-CF3C-44D5-9250-420FFB72D6F7}" dt="2020-10-22T12:59:11.866" v="3818" actId="478"/>
          <ac:spMkLst>
            <pc:docMk/>
            <pc:sldMk cId="0" sldId="297"/>
            <ac:spMk id="10" creationId="{00000000-0000-0000-0000-000000000000}"/>
          </ac:spMkLst>
        </pc:spChg>
        <pc:spChg chg="del mod topLvl">
          <ac:chgData name="Jonathan Loo" userId="d2d72d48b56f45d8" providerId="LiveId" clId="{56556B2D-CF3C-44D5-9250-420FFB72D6F7}" dt="2020-10-22T13:53:20.454" v="4437" actId="21"/>
          <ac:spMkLst>
            <pc:docMk/>
            <pc:sldMk cId="0" sldId="297"/>
            <ac:spMk id="11" creationId="{00000000-0000-0000-0000-000000000000}"/>
          </ac:spMkLst>
        </pc:spChg>
        <pc:spChg chg="del mod topLvl">
          <ac:chgData name="Jonathan Loo" userId="d2d72d48b56f45d8" providerId="LiveId" clId="{56556B2D-CF3C-44D5-9250-420FFB72D6F7}" dt="2020-10-22T13:53:20.454" v="4437" actId="21"/>
          <ac:spMkLst>
            <pc:docMk/>
            <pc:sldMk cId="0" sldId="297"/>
            <ac:spMk id="12" creationId="{00000000-0000-0000-0000-000000000000}"/>
          </ac:spMkLst>
        </pc:spChg>
        <pc:spChg chg="del mod topLvl">
          <ac:chgData name="Jonathan Loo" userId="d2d72d48b56f45d8" providerId="LiveId" clId="{56556B2D-CF3C-44D5-9250-420FFB72D6F7}" dt="2020-10-22T13:53:20.454" v="4437" actId="21"/>
          <ac:spMkLst>
            <pc:docMk/>
            <pc:sldMk cId="0" sldId="297"/>
            <ac:spMk id="13" creationId="{00000000-0000-0000-0000-000000000000}"/>
          </ac:spMkLst>
        </pc:spChg>
        <pc:spChg chg="del mod topLvl">
          <ac:chgData name="Jonathan Loo" userId="d2d72d48b56f45d8" providerId="LiveId" clId="{56556B2D-CF3C-44D5-9250-420FFB72D6F7}" dt="2020-10-22T13:53:20.454" v="4437" actId="21"/>
          <ac:spMkLst>
            <pc:docMk/>
            <pc:sldMk cId="0" sldId="297"/>
            <ac:spMk id="14" creationId="{00000000-0000-0000-0000-000000000000}"/>
          </ac:spMkLst>
        </pc:spChg>
        <pc:spChg chg="del mod">
          <ac:chgData name="Jonathan Loo" userId="d2d72d48b56f45d8" providerId="LiveId" clId="{56556B2D-CF3C-44D5-9250-420FFB72D6F7}" dt="2020-10-22T13:53:20.454" v="4437" actId="21"/>
          <ac:spMkLst>
            <pc:docMk/>
            <pc:sldMk cId="0" sldId="297"/>
            <ac:spMk id="15" creationId="{00000000-0000-0000-0000-000000000000}"/>
          </ac:spMkLst>
        </pc:spChg>
        <pc:spChg chg="del mod">
          <ac:chgData name="Jonathan Loo" userId="d2d72d48b56f45d8" providerId="LiveId" clId="{56556B2D-CF3C-44D5-9250-420FFB72D6F7}" dt="2020-10-22T13:53:20.454" v="4437" actId="21"/>
          <ac:spMkLst>
            <pc:docMk/>
            <pc:sldMk cId="0" sldId="297"/>
            <ac:spMk id="16" creationId="{00000000-0000-0000-0000-000000000000}"/>
          </ac:spMkLst>
        </pc:spChg>
        <pc:spChg chg="add del mod">
          <ac:chgData name="Jonathan Loo" userId="d2d72d48b56f45d8" providerId="LiveId" clId="{56556B2D-CF3C-44D5-9250-420FFB72D6F7}" dt="2020-10-22T12:56:55.159" v="3784"/>
          <ac:spMkLst>
            <pc:docMk/>
            <pc:sldMk cId="0" sldId="297"/>
            <ac:spMk id="17" creationId="{BB05D7A5-73CE-4A4B-BF2F-91505F162E20}"/>
          </ac:spMkLst>
        </pc:spChg>
        <pc:spChg chg="add mod">
          <ac:chgData name="Jonathan Loo" userId="d2d72d48b56f45d8" providerId="LiveId" clId="{56556B2D-CF3C-44D5-9250-420FFB72D6F7}" dt="2020-11-10T17:36:30.973" v="12831" actId="6549"/>
          <ac:spMkLst>
            <pc:docMk/>
            <pc:sldMk cId="0" sldId="297"/>
            <ac:spMk id="18" creationId="{27205A22-360D-42A9-BA43-520C6C77636E}"/>
          </ac:spMkLst>
        </pc:spChg>
        <pc:spChg chg="add del mod">
          <ac:chgData name="Jonathan Loo" userId="d2d72d48b56f45d8" providerId="LiveId" clId="{56556B2D-CF3C-44D5-9250-420FFB72D6F7}" dt="2020-10-22T12:57:10.914" v="3799"/>
          <ac:spMkLst>
            <pc:docMk/>
            <pc:sldMk cId="0" sldId="297"/>
            <ac:spMk id="19" creationId="{E4D11AD8-47CA-48DD-BAE0-766D31BE759D}"/>
          </ac:spMkLst>
        </pc:spChg>
        <pc:spChg chg="add del mod">
          <ac:chgData name="Jonathan Loo" userId="d2d72d48b56f45d8" providerId="LiveId" clId="{56556B2D-CF3C-44D5-9250-420FFB72D6F7}" dt="2020-10-22T12:57:10.914" v="3799"/>
          <ac:spMkLst>
            <pc:docMk/>
            <pc:sldMk cId="0" sldId="297"/>
            <ac:spMk id="20" creationId="{D9247925-6972-4BD7-BFB8-C7A4F449DD8B}"/>
          </ac:spMkLst>
        </pc:spChg>
        <pc:spChg chg="add del mod">
          <ac:chgData name="Jonathan Loo" userId="d2d72d48b56f45d8" providerId="LiveId" clId="{56556B2D-CF3C-44D5-9250-420FFB72D6F7}" dt="2020-10-22T12:58:24.673" v="3809" actId="478"/>
          <ac:spMkLst>
            <pc:docMk/>
            <pc:sldMk cId="0" sldId="297"/>
            <ac:spMk id="22" creationId="{12674034-9FC9-4404-AF2A-930595810FB6}"/>
          </ac:spMkLst>
        </pc:spChg>
        <pc:spChg chg="add del mod">
          <ac:chgData name="Jonathan Loo" userId="d2d72d48b56f45d8" providerId="LiveId" clId="{56556B2D-CF3C-44D5-9250-420FFB72D6F7}" dt="2020-10-22T12:58:24.673" v="3809" actId="478"/>
          <ac:spMkLst>
            <pc:docMk/>
            <pc:sldMk cId="0" sldId="297"/>
            <ac:spMk id="24" creationId="{8FA7E6A3-9A52-44F5-8878-3BEE0FF90D35}"/>
          </ac:spMkLst>
        </pc:spChg>
        <pc:spChg chg="add del mod">
          <ac:chgData name="Jonathan Loo" userId="d2d72d48b56f45d8" providerId="LiveId" clId="{56556B2D-CF3C-44D5-9250-420FFB72D6F7}" dt="2020-10-22T12:58:23.161" v="3808" actId="478"/>
          <ac:spMkLst>
            <pc:docMk/>
            <pc:sldMk cId="0" sldId="297"/>
            <ac:spMk id="26" creationId="{E104B44E-334E-4AB4-9838-30664443D0EB}"/>
          </ac:spMkLst>
        </pc:spChg>
        <pc:spChg chg="add del mod">
          <ac:chgData name="Jonathan Loo" userId="d2d72d48b56f45d8" providerId="LiveId" clId="{56556B2D-CF3C-44D5-9250-420FFB72D6F7}" dt="2020-10-22T12:58:23.161" v="3808" actId="478"/>
          <ac:spMkLst>
            <pc:docMk/>
            <pc:sldMk cId="0" sldId="297"/>
            <ac:spMk id="28" creationId="{17EE4F97-42BF-4C5E-97C8-61BE5A02C902}"/>
          </ac:spMkLst>
        </pc:spChg>
        <pc:spChg chg="add del mod ord">
          <ac:chgData name="Jonathan Loo" userId="d2d72d48b56f45d8" providerId="LiveId" clId="{56556B2D-CF3C-44D5-9250-420FFB72D6F7}" dt="2020-10-22T13:53:20.454" v="4437" actId="21"/>
          <ac:spMkLst>
            <pc:docMk/>
            <pc:sldMk cId="0" sldId="297"/>
            <ac:spMk id="30" creationId="{EC24DDE7-F68C-4160-A4A7-FF3E6C94D818}"/>
          </ac:spMkLst>
        </pc:spChg>
        <pc:spChg chg="add del mod ord">
          <ac:chgData name="Jonathan Loo" userId="d2d72d48b56f45d8" providerId="LiveId" clId="{56556B2D-CF3C-44D5-9250-420FFB72D6F7}" dt="2020-10-22T13:53:20.454" v="4437" actId="21"/>
          <ac:spMkLst>
            <pc:docMk/>
            <pc:sldMk cId="0" sldId="297"/>
            <ac:spMk id="32" creationId="{50F07FE6-9560-43C3-88B5-E31CC0E075C3}"/>
          </ac:spMkLst>
        </pc:spChg>
        <pc:spChg chg="add del mod ord">
          <ac:chgData name="Jonathan Loo" userId="d2d72d48b56f45d8" providerId="LiveId" clId="{56556B2D-CF3C-44D5-9250-420FFB72D6F7}" dt="2020-10-22T13:53:20.454" v="4437" actId="21"/>
          <ac:spMkLst>
            <pc:docMk/>
            <pc:sldMk cId="0" sldId="297"/>
            <ac:spMk id="34" creationId="{5056F6D0-28FB-4A80-94CB-928F09DA79A0}"/>
          </ac:spMkLst>
        </pc:spChg>
        <pc:spChg chg="add del mod">
          <ac:chgData name="Jonathan Loo" userId="d2d72d48b56f45d8" providerId="LiveId" clId="{56556B2D-CF3C-44D5-9250-420FFB72D6F7}" dt="2020-10-22T13:53:20.454" v="4437" actId="21"/>
          <ac:spMkLst>
            <pc:docMk/>
            <pc:sldMk cId="0" sldId="297"/>
            <ac:spMk id="36" creationId="{DB90EE31-E7F7-4271-9FF2-14448956CEA5}"/>
          </ac:spMkLst>
        </pc:spChg>
        <pc:spChg chg="add del mod">
          <ac:chgData name="Jonathan Loo" userId="d2d72d48b56f45d8" providerId="LiveId" clId="{56556B2D-CF3C-44D5-9250-420FFB72D6F7}" dt="2020-10-22T13:19:09.924" v="3986" actId="478"/>
          <ac:spMkLst>
            <pc:docMk/>
            <pc:sldMk cId="0" sldId="297"/>
            <ac:spMk id="46" creationId="{642E9924-25BB-405F-ACB2-2583CE5F3AB0}"/>
          </ac:spMkLst>
        </pc:spChg>
        <pc:spChg chg="add del mod">
          <ac:chgData name="Jonathan Loo" userId="d2d72d48b56f45d8" providerId="LiveId" clId="{56556B2D-CF3C-44D5-9250-420FFB72D6F7}" dt="2020-10-22T13:53:20.454" v="4437" actId="21"/>
          <ac:spMkLst>
            <pc:docMk/>
            <pc:sldMk cId="0" sldId="297"/>
            <ac:spMk id="48" creationId="{97D4F6E6-098A-4430-8A50-62841E853C80}"/>
          </ac:spMkLst>
        </pc:spChg>
        <pc:spChg chg="add del mod">
          <ac:chgData name="Jonathan Loo" userId="d2d72d48b56f45d8" providerId="LiveId" clId="{56556B2D-CF3C-44D5-9250-420FFB72D6F7}" dt="2020-10-22T13:53:20.454" v="4437" actId="21"/>
          <ac:spMkLst>
            <pc:docMk/>
            <pc:sldMk cId="0" sldId="297"/>
            <ac:spMk id="50" creationId="{5446DFEE-DD34-49B0-9CF9-0597164ED3B7}"/>
          </ac:spMkLst>
        </pc:spChg>
        <pc:spChg chg="add del mod">
          <ac:chgData name="Jonathan Loo" userId="d2d72d48b56f45d8" providerId="LiveId" clId="{56556B2D-CF3C-44D5-9250-420FFB72D6F7}" dt="2020-10-22T13:29:49.461" v="4054" actId="478"/>
          <ac:spMkLst>
            <pc:docMk/>
            <pc:sldMk cId="0" sldId="297"/>
            <ac:spMk id="52" creationId="{E1ED4D2A-A04B-4879-9C0A-A8DB9A518F03}"/>
          </ac:spMkLst>
        </pc:spChg>
        <pc:grpChg chg="del">
          <ac:chgData name="Jonathan Loo" userId="d2d72d48b56f45d8" providerId="LiveId" clId="{56556B2D-CF3C-44D5-9250-420FFB72D6F7}" dt="2020-10-22T12:58:42.767" v="3811" actId="165"/>
          <ac:grpSpMkLst>
            <pc:docMk/>
            <pc:sldMk cId="0" sldId="297"/>
            <ac:grpSpMk id="6" creationId="{00000000-0000-0000-0000-000000000000}"/>
          </ac:grpSpMkLst>
        </pc:grpChg>
        <pc:picChg chg="add del">
          <ac:chgData name="Jonathan Loo" userId="d2d72d48b56f45d8" providerId="LiveId" clId="{56556B2D-CF3C-44D5-9250-420FFB72D6F7}" dt="2020-10-27T10:23:18.553" v="11193" actId="22"/>
          <ac:picMkLst>
            <pc:docMk/>
            <pc:sldMk cId="0" sldId="297"/>
            <ac:picMk id="3" creationId="{71CF5876-108B-413A-8001-2CDDA7379FC7}"/>
          </ac:picMkLst>
        </pc:picChg>
        <pc:picChg chg="add del mod">
          <ac:chgData name="Jonathan Loo" userId="d2d72d48b56f45d8" providerId="LiveId" clId="{56556B2D-CF3C-44D5-9250-420FFB72D6F7}" dt="2020-10-22T13:50:18.518" v="4409" actId="21"/>
          <ac:picMkLst>
            <pc:docMk/>
            <pc:sldMk cId="0" sldId="297"/>
            <ac:picMk id="54" creationId="{AB20A99F-78C1-42AF-9E23-E6D4C98DABCC}"/>
          </ac:picMkLst>
        </pc:picChg>
        <pc:picChg chg="add mod">
          <ac:chgData name="Jonathan Loo" userId="d2d72d48b56f45d8" providerId="LiveId" clId="{56556B2D-CF3C-44D5-9250-420FFB72D6F7}" dt="2020-10-22T13:53:35.826" v="4442" actId="1076"/>
          <ac:picMkLst>
            <pc:docMk/>
            <pc:sldMk cId="0" sldId="297"/>
            <ac:picMk id="56" creationId="{5D9FFA0C-11A3-4578-8009-1F795181273F}"/>
          </ac:picMkLst>
        </pc:picChg>
        <pc:cxnChg chg="add del mod">
          <ac:chgData name="Jonathan Loo" userId="d2d72d48b56f45d8" providerId="LiveId" clId="{56556B2D-CF3C-44D5-9250-420FFB72D6F7}" dt="2020-10-22T12:59:25.164" v="3823" actId="11529"/>
          <ac:cxnSpMkLst>
            <pc:docMk/>
            <pc:sldMk cId="0" sldId="297"/>
            <ac:cxnSpMk id="38" creationId="{82E96BFA-3939-492B-987D-3CF481DA8A03}"/>
          </ac:cxnSpMkLst>
        </pc:cxnChg>
        <pc:cxnChg chg="add del mod ord">
          <ac:chgData name="Jonathan Loo" userId="d2d72d48b56f45d8" providerId="LiveId" clId="{56556B2D-CF3C-44D5-9250-420FFB72D6F7}" dt="2020-10-22T13:53:20.454" v="4437" actId="21"/>
          <ac:cxnSpMkLst>
            <pc:docMk/>
            <pc:sldMk cId="0" sldId="297"/>
            <ac:cxnSpMk id="41" creationId="{1DD68DD8-4980-4F25-AA40-C8DA29AA65C6}"/>
          </ac:cxnSpMkLst>
        </pc:cxnChg>
        <pc:cxnChg chg="add del mod">
          <ac:chgData name="Jonathan Loo" userId="d2d72d48b56f45d8" providerId="LiveId" clId="{56556B2D-CF3C-44D5-9250-420FFB72D6F7}" dt="2020-10-22T13:53:20.454" v="4437" actId="21"/>
          <ac:cxnSpMkLst>
            <pc:docMk/>
            <pc:sldMk cId="0" sldId="297"/>
            <ac:cxnSpMk id="42" creationId="{96178339-8A71-48E8-8DDE-014611EF4CC4}"/>
          </ac:cxnSpMkLst>
        </pc:cxnChg>
      </pc:sldChg>
      <pc:sldChg chg="add del">
        <pc:chgData name="Jonathan Loo" userId="d2d72d48b56f45d8" providerId="LiveId" clId="{56556B2D-CF3C-44D5-9250-420FFB72D6F7}" dt="2020-10-22T13:04:50.221" v="3908" actId="47"/>
        <pc:sldMkLst>
          <pc:docMk/>
          <pc:sldMk cId="0" sldId="298"/>
        </pc:sldMkLst>
      </pc:sldChg>
      <pc:sldChg chg="addSp delSp modSp add mod ord">
        <pc:chgData name="Jonathan Loo" userId="d2d72d48b56f45d8" providerId="LiveId" clId="{56556B2D-CF3C-44D5-9250-420FFB72D6F7}" dt="2020-10-24T20:03:30.258" v="8617" actId="20577"/>
        <pc:sldMkLst>
          <pc:docMk/>
          <pc:sldMk cId="78807904" sldId="299"/>
        </pc:sldMkLst>
        <pc:spChg chg="mod">
          <ac:chgData name="Jonathan Loo" userId="d2d72d48b56f45d8" providerId="LiveId" clId="{56556B2D-CF3C-44D5-9250-420FFB72D6F7}" dt="2020-10-24T20:03:30.258" v="8617" actId="20577"/>
          <ac:spMkLst>
            <pc:docMk/>
            <pc:sldMk cId="78807904" sldId="299"/>
            <ac:spMk id="2" creationId="{7023FB2E-C0CF-4878-87FC-4F6949D7A96B}"/>
          </ac:spMkLst>
        </pc:spChg>
        <pc:spChg chg="del">
          <ac:chgData name="Jonathan Loo" userId="d2d72d48b56f45d8" providerId="LiveId" clId="{56556B2D-CF3C-44D5-9250-420FFB72D6F7}" dt="2020-10-21T15:31:54.496" v="182" actId="478"/>
          <ac:spMkLst>
            <pc:docMk/>
            <pc:sldMk cId="78807904" sldId="299"/>
            <ac:spMk id="3" creationId="{54A3E4CC-42A1-40A8-BB1C-B8971B893F70}"/>
          </ac:spMkLst>
        </pc:spChg>
        <pc:spChg chg="add del mod">
          <ac:chgData name="Jonathan Loo" userId="d2d72d48b56f45d8" providerId="LiveId" clId="{56556B2D-CF3C-44D5-9250-420FFB72D6F7}" dt="2020-10-21T15:34:59.053" v="208" actId="21"/>
          <ac:spMkLst>
            <pc:docMk/>
            <pc:sldMk cId="78807904" sldId="299"/>
            <ac:spMk id="5" creationId="{BA9C3CF1-E7C2-49D6-97EC-7C482421FE05}"/>
          </ac:spMkLst>
        </pc:spChg>
        <pc:picChg chg="mod">
          <ac:chgData name="Jonathan Loo" userId="d2d72d48b56f45d8" providerId="LiveId" clId="{56556B2D-CF3C-44D5-9250-420FFB72D6F7}" dt="2020-10-22T12:55:16.608" v="3748" actId="14100"/>
          <ac:picMkLst>
            <pc:docMk/>
            <pc:sldMk cId="78807904" sldId="299"/>
            <ac:picMk id="4" creationId="{FCEAE944-45C7-4283-B28D-F3C4A4BBC172}"/>
          </ac:picMkLst>
        </pc:picChg>
      </pc:sldChg>
      <pc:sldChg chg="addSp delSp modSp add del mod">
        <pc:chgData name="Jonathan Loo" userId="d2d72d48b56f45d8" providerId="LiveId" clId="{56556B2D-CF3C-44D5-9250-420FFB72D6F7}" dt="2020-10-27T12:42:46.010" v="11715" actId="47"/>
        <pc:sldMkLst>
          <pc:docMk/>
          <pc:sldMk cId="0" sldId="300"/>
        </pc:sldMkLst>
        <pc:spChg chg="del">
          <ac:chgData name="Jonathan Loo" userId="d2d72d48b56f45d8" providerId="LiveId" clId="{56556B2D-CF3C-44D5-9250-420FFB72D6F7}" dt="2020-10-22T14:58:20.649" v="5048" actId="478"/>
          <ac:spMkLst>
            <pc:docMk/>
            <pc:sldMk cId="0" sldId="300"/>
            <ac:spMk id="67" creationId="{00000000-0000-0000-0000-000000000000}"/>
          </ac:spMkLst>
        </pc:spChg>
        <pc:spChg chg="del">
          <ac:chgData name="Jonathan Loo" userId="d2d72d48b56f45d8" providerId="LiveId" clId="{56556B2D-CF3C-44D5-9250-420FFB72D6F7}" dt="2020-10-22T14:58:20.649" v="5048" actId="478"/>
          <ac:spMkLst>
            <pc:docMk/>
            <pc:sldMk cId="0" sldId="300"/>
            <ac:spMk id="68" creationId="{00000000-0000-0000-0000-000000000000}"/>
          </ac:spMkLst>
        </pc:spChg>
        <pc:spChg chg="mod">
          <ac:chgData name="Jonathan Loo" userId="d2d72d48b56f45d8" providerId="LiveId" clId="{56556B2D-CF3C-44D5-9250-420FFB72D6F7}" dt="2020-10-24T21:45:42.722" v="10647" actId="20577"/>
          <ac:spMkLst>
            <pc:docMk/>
            <pc:sldMk cId="0" sldId="300"/>
            <ac:spMk id="69" creationId="{00000000-0000-0000-0000-000000000000}"/>
          </ac:spMkLst>
        </pc:spChg>
        <pc:spChg chg="mod">
          <ac:chgData name="Jonathan Loo" userId="d2d72d48b56f45d8" providerId="LiveId" clId="{56556B2D-CF3C-44D5-9250-420FFB72D6F7}" dt="2020-10-24T21:46:37.044" v="10648" actId="6549"/>
          <ac:spMkLst>
            <pc:docMk/>
            <pc:sldMk cId="0" sldId="300"/>
            <ac:spMk id="70" creationId="{00000000-0000-0000-0000-000000000000}"/>
          </ac:spMkLst>
        </pc:spChg>
        <pc:spChg chg="mod">
          <ac:chgData name="Jonathan Loo" userId="d2d72d48b56f45d8" providerId="LiveId" clId="{56556B2D-CF3C-44D5-9250-420FFB72D6F7}" dt="2020-10-22T15:00:01.885" v="5081" actId="1076"/>
          <ac:spMkLst>
            <pc:docMk/>
            <pc:sldMk cId="0" sldId="300"/>
            <ac:spMk id="71" creationId="{00000000-0000-0000-0000-000000000000}"/>
          </ac:spMkLst>
        </pc:spChg>
        <pc:spChg chg="add mod">
          <ac:chgData name="Jonathan Loo" userId="d2d72d48b56f45d8" providerId="LiveId" clId="{56556B2D-CF3C-44D5-9250-420FFB72D6F7}" dt="2020-10-22T14:46:26.714" v="4951" actId="20577"/>
          <ac:spMkLst>
            <pc:docMk/>
            <pc:sldMk cId="0" sldId="300"/>
            <ac:spMk id="74" creationId="{63C14455-3071-4854-8DC6-E510BC72A213}"/>
          </ac:spMkLst>
        </pc:spChg>
        <pc:grpChg chg="del mod">
          <ac:chgData name="Jonathan Loo" userId="d2d72d48b56f45d8" providerId="LiveId" clId="{56556B2D-CF3C-44D5-9250-420FFB72D6F7}" dt="2020-10-22T14:58:12.217" v="5045" actId="478"/>
          <ac:grpSpMkLst>
            <pc:docMk/>
            <pc:sldMk cId="0" sldId="300"/>
            <ac:grpSpMk id="2" creationId="{00000000-0000-0000-0000-000000000000}"/>
          </ac:grpSpMkLst>
        </pc:grpChg>
        <pc:picChg chg="add del">
          <ac:chgData name="Jonathan Loo" userId="d2d72d48b56f45d8" providerId="LiveId" clId="{56556B2D-CF3C-44D5-9250-420FFB72D6F7}" dt="2020-10-22T13:20:57.880" v="4027" actId="478"/>
          <ac:picMkLst>
            <pc:docMk/>
            <pc:sldMk cId="0" sldId="300"/>
            <ac:picMk id="11266" creationId="{BEE85FAC-3E7F-4230-9388-30BF0F65133F}"/>
          </ac:picMkLst>
        </pc:picChg>
        <pc:picChg chg="add del mod">
          <ac:chgData name="Jonathan Loo" userId="d2d72d48b56f45d8" providerId="LiveId" clId="{56556B2D-CF3C-44D5-9250-420FFB72D6F7}" dt="2020-10-22T13:50:41.842" v="4416" actId="478"/>
          <ac:picMkLst>
            <pc:docMk/>
            <pc:sldMk cId="0" sldId="300"/>
            <ac:picMk id="11268" creationId="{F5D727E1-7644-4857-8677-F66E1DD0065A}"/>
          </ac:picMkLst>
        </pc:picChg>
        <pc:picChg chg="add mod">
          <ac:chgData name="Jonathan Loo" userId="d2d72d48b56f45d8" providerId="LiveId" clId="{56556B2D-CF3C-44D5-9250-420FFB72D6F7}" dt="2020-10-22T15:00:06.580" v="5083" actId="1076"/>
          <ac:picMkLst>
            <pc:docMk/>
            <pc:sldMk cId="0" sldId="300"/>
            <ac:picMk id="11270" creationId="{D464149D-42A1-4749-B0E6-C739F6F54D54}"/>
          </ac:picMkLst>
        </pc:picChg>
      </pc:sldChg>
      <pc:sldChg chg="modSp add del mod">
        <pc:chgData name="Jonathan Loo" userId="d2d72d48b56f45d8" providerId="LiveId" clId="{56556B2D-CF3C-44D5-9250-420FFB72D6F7}" dt="2020-10-22T13:55:59.811" v="4482" actId="47"/>
        <pc:sldMkLst>
          <pc:docMk/>
          <pc:sldMk cId="0" sldId="301"/>
        </pc:sldMkLst>
        <pc:picChg chg="mod">
          <ac:chgData name="Jonathan Loo" userId="d2d72d48b56f45d8" providerId="LiveId" clId="{56556B2D-CF3C-44D5-9250-420FFB72D6F7}" dt="2020-10-22T13:15:23.117" v="3942" actId="1076"/>
          <ac:picMkLst>
            <pc:docMk/>
            <pc:sldMk cId="0" sldId="301"/>
            <ac:picMk id="77" creationId="{3BCC2EE8-DC60-4687-A9C7-828D3204796C}"/>
          </ac:picMkLst>
        </pc:picChg>
      </pc:sldChg>
      <pc:sldChg chg="add del">
        <pc:chgData name="Jonathan Loo" userId="d2d72d48b56f45d8" providerId="LiveId" clId="{56556B2D-CF3C-44D5-9250-420FFB72D6F7}" dt="2020-10-22T13:56:05.039" v="4483" actId="47"/>
        <pc:sldMkLst>
          <pc:docMk/>
          <pc:sldMk cId="0" sldId="302"/>
        </pc:sldMkLst>
      </pc:sldChg>
      <pc:sldChg chg="addSp delSp modSp add del mod modClrScheme chgLayout">
        <pc:chgData name="Jonathan Loo" userId="d2d72d48b56f45d8" providerId="LiveId" clId="{56556B2D-CF3C-44D5-9250-420FFB72D6F7}" dt="2020-10-24T20:36:26.972" v="9826" actId="47"/>
        <pc:sldMkLst>
          <pc:docMk/>
          <pc:sldMk cId="0" sldId="303"/>
        </pc:sldMkLst>
        <pc:spChg chg="mod ord">
          <ac:chgData name="Jonathan Loo" userId="d2d72d48b56f45d8" providerId="LiveId" clId="{56556B2D-CF3C-44D5-9250-420FFB72D6F7}" dt="2020-10-22T14:10:05.252" v="4680" actId="700"/>
          <ac:spMkLst>
            <pc:docMk/>
            <pc:sldMk cId="0" sldId="303"/>
            <ac:spMk id="2" creationId="{00000000-0000-0000-0000-000000000000}"/>
          </ac:spMkLst>
        </pc:spChg>
        <pc:spChg chg="del mod">
          <ac:chgData name="Jonathan Loo" userId="d2d72d48b56f45d8" providerId="LiveId" clId="{56556B2D-CF3C-44D5-9250-420FFB72D6F7}" dt="2020-10-22T13:56:42.399" v="4493"/>
          <ac:spMkLst>
            <pc:docMk/>
            <pc:sldMk cId="0" sldId="303"/>
            <ac:spMk id="3" creationId="{00000000-0000-0000-0000-000000000000}"/>
          </ac:spMkLst>
        </pc:spChg>
        <pc:spChg chg="del mod">
          <ac:chgData name="Jonathan Loo" userId="d2d72d48b56f45d8" providerId="LiveId" clId="{56556B2D-CF3C-44D5-9250-420FFB72D6F7}" dt="2020-10-22T14:06:09.145" v="4578" actId="478"/>
          <ac:spMkLst>
            <pc:docMk/>
            <pc:sldMk cId="0" sldId="303"/>
            <ac:spMk id="4" creationId="{00000000-0000-0000-0000-000000000000}"/>
          </ac:spMkLst>
        </pc:spChg>
        <pc:spChg chg="add del mod">
          <ac:chgData name="Jonathan Loo" userId="d2d72d48b56f45d8" providerId="LiveId" clId="{56556B2D-CF3C-44D5-9250-420FFB72D6F7}" dt="2020-10-22T13:56:07.929" v="4484"/>
          <ac:spMkLst>
            <pc:docMk/>
            <pc:sldMk cId="0" sldId="303"/>
            <ac:spMk id="8" creationId="{12EB5523-D9C5-4E03-80F2-9D18EEEE5EDB}"/>
          </ac:spMkLst>
        </pc:spChg>
        <pc:spChg chg="add del mod">
          <ac:chgData name="Jonathan Loo" userId="d2d72d48b56f45d8" providerId="LiveId" clId="{56556B2D-CF3C-44D5-9250-420FFB72D6F7}" dt="2020-10-22T13:56:11.811" v="4485" actId="478"/>
          <ac:spMkLst>
            <pc:docMk/>
            <pc:sldMk cId="0" sldId="303"/>
            <ac:spMk id="9" creationId="{645E0112-50C7-4695-A9C3-2C6DEB7125CC}"/>
          </ac:spMkLst>
        </pc:spChg>
        <pc:spChg chg="add mod ord">
          <ac:chgData name="Jonathan Loo" userId="d2d72d48b56f45d8" providerId="LiveId" clId="{56556B2D-CF3C-44D5-9250-420FFB72D6F7}" dt="2020-10-22T14:10:09.877" v="4683" actId="6549"/>
          <ac:spMkLst>
            <pc:docMk/>
            <pc:sldMk cId="0" sldId="303"/>
            <ac:spMk id="10" creationId="{4D40633A-F31C-4BC8-9DBB-75FB1B9F59BE}"/>
          </ac:spMkLst>
        </pc:spChg>
        <pc:grpChg chg="mod">
          <ac:chgData name="Jonathan Loo" userId="d2d72d48b56f45d8" providerId="LiveId" clId="{56556B2D-CF3C-44D5-9250-420FFB72D6F7}" dt="2020-10-24T20:17:03.154" v="8767" actId="1076"/>
          <ac:grpSpMkLst>
            <pc:docMk/>
            <pc:sldMk cId="0" sldId="303"/>
            <ac:grpSpMk id="5" creationId="{00000000-0000-0000-0000-000000000000}"/>
          </ac:grpSpMkLst>
        </pc:grpChg>
        <pc:picChg chg="add del mod">
          <ac:chgData name="Jonathan Loo" userId="d2d72d48b56f45d8" providerId="LiveId" clId="{56556B2D-CF3C-44D5-9250-420FFB72D6F7}" dt="2020-10-22T14:06:03.285" v="4573" actId="478"/>
          <ac:picMkLst>
            <pc:docMk/>
            <pc:sldMk cId="0" sldId="303"/>
            <ac:picMk id="12" creationId="{69F6ECBC-9F8E-4966-BBAD-D2E057185E71}"/>
          </ac:picMkLst>
        </pc:picChg>
        <pc:picChg chg="mod ord">
          <ac:chgData name="Jonathan Loo" userId="d2d72d48b56f45d8" providerId="LiveId" clId="{56556B2D-CF3C-44D5-9250-420FFB72D6F7}" dt="2020-10-22T14:08:24.851" v="4630" actId="1076"/>
          <ac:picMkLst>
            <pc:docMk/>
            <pc:sldMk cId="0" sldId="303"/>
            <ac:picMk id="14" creationId="{CCA856F0-BAEE-4DDB-A85B-39304E8A5AF8}"/>
          </ac:picMkLst>
        </pc:picChg>
      </pc:sldChg>
      <pc:sldChg chg="addSp delSp modSp add del mod modClrScheme chgLayout">
        <pc:chgData name="Jonathan Loo" userId="d2d72d48b56f45d8" providerId="LiveId" clId="{56556B2D-CF3C-44D5-9250-420FFB72D6F7}" dt="2020-10-24T20:36:28.013" v="9827" actId="47"/>
        <pc:sldMkLst>
          <pc:docMk/>
          <pc:sldMk cId="0" sldId="304"/>
        </pc:sldMkLst>
        <pc:spChg chg="mod ord">
          <ac:chgData name="Jonathan Loo" userId="d2d72d48b56f45d8" providerId="LiveId" clId="{56556B2D-CF3C-44D5-9250-420FFB72D6F7}" dt="2020-10-22T14:11:42.781" v="4708"/>
          <ac:spMkLst>
            <pc:docMk/>
            <pc:sldMk cId="0" sldId="304"/>
            <ac:spMk id="2" creationId="{00000000-0000-0000-0000-000000000000}"/>
          </ac:spMkLst>
        </pc:spChg>
        <pc:spChg chg="del mod">
          <ac:chgData name="Jonathan Loo" userId="d2d72d48b56f45d8" providerId="LiveId" clId="{56556B2D-CF3C-44D5-9250-420FFB72D6F7}" dt="2020-10-22T14:08:04.174" v="4621"/>
          <ac:spMkLst>
            <pc:docMk/>
            <pc:sldMk cId="0" sldId="304"/>
            <ac:spMk id="3" creationId="{00000000-0000-0000-0000-000000000000}"/>
          </ac:spMkLst>
        </pc:spChg>
        <pc:spChg chg="del">
          <ac:chgData name="Jonathan Loo" userId="d2d72d48b56f45d8" providerId="LiveId" clId="{56556B2D-CF3C-44D5-9250-420FFB72D6F7}" dt="2020-10-22T14:05:29.532" v="4552" actId="478"/>
          <ac:spMkLst>
            <pc:docMk/>
            <pc:sldMk cId="0" sldId="304"/>
            <ac:spMk id="4" creationId="{00000000-0000-0000-0000-000000000000}"/>
          </ac:spMkLst>
        </pc:spChg>
        <pc:spChg chg="add mod ord">
          <ac:chgData name="Jonathan Loo" userId="d2d72d48b56f45d8" providerId="LiveId" clId="{56556B2D-CF3C-44D5-9250-420FFB72D6F7}" dt="2020-10-22T14:11:47.521" v="4709" actId="14100"/>
          <ac:spMkLst>
            <pc:docMk/>
            <pc:sldMk cId="0" sldId="304"/>
            <ac:spMk id="16" creationId="{510EE063-213C-4F67-A4B4-953F87246E2C}"/>
          </ac:spMkLst>
        </pc:spChg>
        <pc:spChg chg="add del mod">
          <ac:chgData name="Jonathan Loo" userId="d2d72d48b56f45d8" providerId="LiveId" clId="{56556B2D-CF3C-44D5-9250-420FFB72D6F7}" dt="2020-10-22T14:11:42.781" v="4708"/>
          <ac:spMkLst>
            <pc:docMk/>
            <pc:sldMk cId="0" sldId="304"/>
            <ac:spMk id="17" creationId="{4227E9AD-BB83-4ED1-A87D-75D89522E488}"/>
          </ac:spMkLst>
        </pc:spChg>
        <pc:spChg chg="add del mod">
          <ac:chgData name="Jonathan Loo" userId="d2d72d48b56f45d8" providerId="LiveId" clId="{56556B2D-CF3C-44D5-9250-420FFB72D6F7}" dt="2020-10-22T14:11:42.781" v="4708"/>
          <ac:spMkLst>
            <pc:docMk/>
            <pc:sldMk cId="0" sldId="304"/>
            <ac:spMk id="18" creationId="{7FBAA231-A578-4EA9-991F-AE29A6393D67}"/>
          </ac:spMkLst>
        </pc:spChg>
        <pc:picChg chg="del mod">
          <ac:chgData name="Jonathan Loo" userId="d2d72d48b56f45d8" providerId="LiveId" clId="{56556B2D-CF3C-44D5-9250-420FFB72D6F7}" dt="2020-10-22T14:03:30.700" v="4518" actId="478"/>
          <ac:picMkLst>
            <pc:docMk/>
            <pc:sldMk cId="0" sldId="304"/>
            <ac:picMk id="9" creationId="{48C15B19-17A5-43A7-98A5-12949E9845AF}"/>
          </ac:picMkLst>
        </pc:picChg>
        <pc:picChg chg="del mod ord">
          <ac:chgData name="Jonathan Loo" userId="d2d72d48b56f45d8" providerId="LiveId" clId="{56556B2D-CF3C-44D5-9250-420FFB72D6F7}" dt="2020-10-22T14:04:03.690" v="4532" actId="478"/>
          <ac:picMkLst>
            <pc:docMk/>
            <pc:sldMk cId="0" sldId="304"/>
            <ac:picMk id="11" creationId="{3F1B6970-68E7-41D0-9670-E0BFC24CECE6}"/>
          </ac:picMkLst>
        </pc:picChg>
        <pc:picChg chg="del mod ord">
          <ac:chgData name="Jonathan Loo" userId="d2d72d48b56f45d8" providerId="LiveId" clId="{56556B2D-CF3C-44D5-9250-420FFB72D6F7}" dt="2020-10-22T14:05:22.383" v="4546" actId="478"/>
          <ac:picMkLst>
            <pc:docMk/>
            <pc:sldMk cId="0" sldId="304"/>
            <ac:picMk id="13" creationId="{90CB3785-0048-4EB1-B9B8-E4E9A90EE18F}"/>
          </ac:picMkLst>
        </pc:picChg>
        <pc:picChg chg="mod ord">
          <ac:chgData name="Jonathan Loo" userId="d2d72d48b56f45d8" providerId="LiveId" clId="{56556B2D-CF3C-44D5-9250-420FFB72D6F7}" dt="2020-10-22T14:08:21.117" v="4629" actId="1076"/>
          <ac:picMkLst>
            <pc:docMk/>
            <pc:sldMk cId="0" sldId="304"/>
            <ac:picMk id="15" creationId="{835E5947-A3E7-4A88-B2D0-8C35107B4504}"/>
          </ac:picMkLst>
        </pc:picChg>
      </pc:sldChg>
      <pc:sldChg chg="add del">
        <pc:chgData name="Jonathan Loo" userId="d2d72d48b56f45d8" providerId="LiveId" clId="{56556B2D-CF3C-44D5-9250-420FFB72D6F7}" dt="2020-10-21T15:23:40.212" v="111" actId="47"/>
        <pc:sldMkLst>
          <pc:docMk/>
          <pc:sldMk cId="0" sldId="305"/>
        </pc:sldMkLst>
      </pc:sldChg>
      <pc:sldChg chg="addSp delSp modSp add del mod modClrScheme chgLayout">
        <pc:chgData name="Jonathan Loo" userId="d2d72d48b56f45d8" providerId="LiveId" clId="{56556B2D-CF3C-44D5-9250-420FFB72D6F7}" dt="2020-10-24T20:36:28.789" v="9828" actId="47"/>
        <pc:sldMkLst>
          <pc:docMk/>
          <pc:sldMk cId="0" sldId="306"/>
        </pc:sldMkLst>
        <pc:spChg chg="mod ord">
          <ac:chgData name="Jonathan Loo" userId="d2d72d48b56f45d8" providerId="LiveId" clId="{56556B2D-CF3C-44D5-9250-420FFB72D6F7}" dt="2020-10-22T14:09:35.508" v="4671"/>
          <ac:spMkLst>
            <pc:docMk/>
            <pc:sldMk cId="0" sldId="306"/>
            <ac:spMk id="2" creationId="{00000000-0000-0000-0000-000000000000}"/>
          </ac:spMkLst>
        </pc:spChg>
        <pc:spChg chg="del mod">
          <ac:chgData name="Jonathan Loo" userId="d2d72d48b56f45d8" providerId="LiveId" clId="{56556B2D-CF3C-44D5-9250-420FFB72D6F7}" dt="2020-10-22T14:08:28.094" v="4633"/>
          <ac:spMkLst>
            <pc:docMk/>
            <pc:sldMk cId="0" sldId="306"/>
            <ac:spMk id="3" creationId="{00000000-0000-0000-0000-000000000000}"/>
          </ac:spMkLst>
        </pc:spChg>
        <pc:spChg chg="del">
          <ac:chgData name="Jonathan Loo" userId="d2d72d48b56f45d8" providerId="LiveId" clId="{56556B2D-CF3C-44D5-9250-420FFB72D6F7}" dt="2020-10-22T14:07:46.616" v="4613" actId="478"/>
          <ac:spMkLst>
            <pc:docMk/>
            <pc:sldMk cId="0" sldId="306"/>
            <ac:spMk id="4" creationId="{00000000-0000-0000-0000-000000000000}"/>
          </ac:spMkLst>
        </pc:spChg>
        <pc:spChg chg="add mod ord">
          <ac:chgData name="Jonathan Loo" userId="d2d72d48b56f45d8" providerId="LiveId" clId="{56556B2D-CF3C-44D5-9250-420FFB72D6F7}" dt="2020-10-22T14:09:41.075" v="4673" actId="14100"/>
          <ac:spMkLst>
            <pc:docMk/>
            <pc:sldMk cId="0" sldId="306"/>
            <ac:spMk id="14" creationId="{42F251C1-6945-42AF-A0F0-F88A2A97BFBE}"/>
          </ac:spMkLst>
        </pc:spChg>
        <pc:spChg chg="add del mod">
          <ac:chgData name="Jonathan Loo" userId="d2d72d48b56f45d8" providerId="LiveId" clId="{56556B2D-CF3C-44D5-9250-420FFB72D6F7}" dt="2020-10-22T14:09:35.508" v="4671"/>
          <ac:spMkLst>
            <pc:docMk/>
            <pc:sldMk cId="0" sldId="306"/>
            <ac:spMk id="15" creationId="{FAFB98A7-5F30-470B-A6DF-502DB42AC734}"/>
          </ac:spMkLst>
        </pc:spChg>
        <pc:spChg chg="add del mod">
          <ac:chgData name="Jonathan Loo" userId="d2d72d48b56f45d8" providerId="LiveId" clId="{56556B2D-CF3C-44D5-9250-420FFB72D6F7}" dt="2020-10-22T14:09:35.508" v="4671"/>
          <ac:spMkLst>
            <pc:docMk/>
            <pc:sldMk cId="0" sldId="306"/>
            <ac:spMk id="16" creationId="{CDBF3416-57D8-46BD-A964-4BC3A97F09F5}"/>
          </ac:spMkLst>
        </pc:spChg>
        <pc:picChg chg="add del mod">
          <ac:chgData name="Jonathan Loo" userId="d2d72d48b56f45d8" providerId="LiveId" clId="{56556B2D-CF3C-44D5-9250-420FFB72D6F7}" dt="2020-10-22T14:06:58.985" v="4593" actId="478"/>
          <ac:picMkLst>
            <pc:docMk/>
            <pc:sldMk cId="0" sldId="306"/>
            <ac:picMk id="9" creationId="{97A0C81B-6840-4538-83FA-817FA9676AF5}"/>
          </ac:picMkLst>
        </pc:picChg>
        <pc:picChg chg="del mod ord">
          <ac:chgData name="Jonathan Loo" userId="d2d72d48b56f45d8" providerId="LiveId" clId="{56556B2D-CF3C-44D5-9250-420FFB72D6F7}" dt="2020-10-22T14:07:38.287" v="4609" actId="478"/>
          <ac:picMkLst>
            <pc:docMk/>
            <pc:sldMk cId="0" sldId="306"/>
            <ac:picMk id="11" creationId="{54816486-403C-4466-AE18-87E6252E88B6}"/>
          </ac:picMkLst>
        </pc:picChg>
        <pc:picChg chg="mod ord">
          <ac:chgData name="Jonathan Loo" userId="d2d72d48b56f45d8" providerId="LiveId" clId="{56556B2D-CF3C-44D5-9250-420FFB72D6F7}" dt="2020-10-22T14:09:10.709" v="4659" actId="1076"/>
          <ac:picMkLst>
            <pc:docMk/>
            <pc:sldMk cId="0" sldId="306"/>
            <ac:picMk id="13" creationId="{81F645D8-C2F8-4A62-85FA-559C30795852}"/>
          </ac:picMkLst>
        </pc:picChg>
      </pc:sldChg>
      <pc:sldChg chg="add del">
        <pc:chgData name="Jonathan Loo" userId="d2d72d48b56f45d8" providerId="LiveId" clId="{56556B2D-CF3C-44D5-9250-420FFB72D6F7}" dt="2020-10-21T15:23:37.811" v="110" actId="47"/>
        <pc:sldMkLst>
          <pc:docMk/>
          <pc:sldMk cId="0" sldId="307"/>
        </pc:sldMkLst>
      </pc:sldChg>
      <pc:sldChg chg="add del">
        <pc:chgData name="Jonathan Loo" userId="d2d72d48b56f45d8" providerId="LiveId" clId="{56556B2D-CF3C-44D5-9250-420FFB72D6F7}" dt="2020-10-22T14:10:53.786" v="4694" actId="47"/>
        <pc:sldMkLst>
          <pc:docMk/>
          <pc:sldMk cId="0" sldId="308"/>
        </pc:sldMkLst>
      </pc:sldChg>
      <pc:sldChg chg="addSp delSp modSp add mod modClrScheme chgLayout">
        <pc:chgData name="Jonathan Loo" userId="d2d72d48b56f45d8" providerId="LiveId" clId="{56556B2D-CF3C-44D5-9250-420FFB72D6F7}" dt="2020-11-10T17:40:59.441" v="12951" actId="27636"/>
        <pc:sldMkLst>
          <pc:docMk/>
          <pc:sldMk cId="0" sldId="309"/>
        </pc:sldMkLst>
        <pc:spChg chg="mod ord">
          <ac:chgData name="Jonathan Loo" userId="d2d72d48b56f45d8" providerId="LiveId" clId="{56556B2D-CF3C-44D5-9250-420FFB72D6F7}" dt="2020-10-24T20:37:09.848" v="9836"/>
          <ac:spMkLst>
            <pc:docMk/>
            <pc:sldMk cId="0" sldId="309"/>
            <ac:spMk id="2" creationId="{00000000-0000-0000-0000-000000000000}"/>
          </ac:spMkLst>
        </pc:spChg>
        <pc:spChg chg="del mod">
          <ac:chgData name="Jonathan Loo" userId="d2d72d48b56f45d8" providerId="LiveId" clId="{56556B2D-CF3C-44D5-9250-420FFB72D6F7}" dt="2020-10-22T14:11:10.645" v="4700"/>
          <ac:spMkLst>
            <pc:docMk/>
            <pc:sldMk cId="0" sldId="309"/>
            <ac:spMk id="3" creationId="{00000000-0000-0000-0000-000000000000}"/>
          </ac:spMkLst>
        </pc:spChg>
        <pc:spChg chg="add mod ord">
          <ac:chgData name="Jonathan Loo" userId="d2d72d48b56f45d8" providerId="LiveId" clId="{56556B2D-CF3C-44D5-9250-420FFB72D6F7}" dt="2020-11-10T17:40:59.441" v="12951" actId="27636"/>
          <ac:spMkLst>
            <pc:docMk/>
            <pc:sldMk cId="0" sldId="309"/>
            <ac:spMk id="3" creationId="{DC7DD743-9ACE-4739-8CD5-A6962AEA8D20}"/>
          </ac:spMkLst>
        </pc:spChg>
        <pc:spChg chg="del mod">
          <ac:chgData name="Jonathan Loo" userId="d2d72d48b56f45d8" providerId="LiveId" clId="{56556B2D-CF3C-44D5-9250-420FFB72D6F7}" dt="2020-10-24T20:36:50.614" v="9832" actId="478"/>
          <ac:spMkLst>
            <pc:docMk/>
            <pc:sldMk cId="0" sldId="309"/>
            <ac:spMk id="4" creationId="{00000000-0000-0000-0000-000000000000}"/>
          </ac:spMkLst>
        </pc:spChg>
        <pc:spChg chg="add del mod ord">
          <ac:chgData name="Jonathan Loo" userId="d2d72d48b56f45d8" providerId="LiveId" clId="{56556B2D-CF3C-44D5-9250-420FFB72D6F7}" dt="2020-10-22T14:11:03.881" v="4696"/>
          <ac:spMkLst>
            <pc:docMk/>
            <pc:sldMk cId="0" sldId="309"/>
            <ac:spMk id="5" creationId="{85C8B4AC-FE09-42DB-B47E-8E53B887C400}"/>
          </ac:spMkLst>
        </pc:spChg>
        <pc:spChg chg="add del mod">
          <ac:chgData name="Jonathan Loo" userId="d2d72d48b56f45d8" providerId="LiveId" clId="{56556B2D-CF3C-44D5-9250-420FFB72D6F7}" dt="2020-10-24T20:36:55.922" v="9833"/>
          <ac:spMkLst>
            <pc:docMk/>
            <pc:sldMk cId="0" sldId="309"/>
            <ac:spMk id="5" creationId="{D3F9F4E8-5E46-45A3-B618-59D3D545E4C5}"/>
          </ac:spMkLst>
        </pc:spChg>
        <pc:spChg chg="add del mod">
          <ac:chgData name="Jonathan Loo" userId="d2d72d48b56f45d8" providerId="LiveId" clId="{56556B2D-CF3C-44D5-9250-420FFB72D6F7}" dt="2020-10-22T14:11:03.881" v="4696"/>
          <ac:spMkLst>
            <pc:docMk/>
            <pc:sldMk cId="0" sldId="309"/>
            <ac:spMk id="6" creationId="{97037CA5-7431-4D90-B687-8BE021F7CF92}"/>
          </ac:spMkLst>
        </pc:spChg>
        <pc:spChg chg="add del mod">
          <ac:chgData name="Jonathan Loo" userId="d2d72d48b56f45d8" providerId="LiveId" clId="{56556B2D-CF3C-44D5-9250-420FFB72D6F7}" dt="2020-10-24T20:36:55.922" v="9833"/>
          <ac:spMkLst>
            <pc:docMk/>
            <pc:sldMk cId="0" sldId="309"/>
            <ac:spMk id="6" creationId="{A154A0BF-7D03-4B2E-B498-A8C3EC649AF5}"/>
          </ac:spMkLst>
        </pc:spChg>
        <pc:spChg chg="add mod ord">
          <ac:chgData name="Jonathan Loo" userId="d2d72d48b56f45d8" providerId="LiveId" clId="{56556B2D-CF3C-44D5-9250-420FFB72D6F7}" dt="2020-10-24T20:37:09.848" v="9836"/>
          <ac:spMkLst>
            <pc:docMk/>
            <pc:sldMk cId="0" sldId="309"/>
            <ac:spMk id="7" creationId="{A72FBABA-8714-466F-A3C4-9EF188074D0C}"/>
          </ac:spMkLst>
        </pc:spChg>
        <pc:spChg chg="add del mod">
          <ac:chgData name="Jonathan Loo" userId="d2d72d48b56f45d8" providerId="LiveId" clId="{56556B2D-CF3C-44D5-9250-420FFB72D6F7}" dt="2020-10-24T20:36:55.922" v="9833"/>
          <ac:spMkLst>
            <pc:docMk/>
            <pc:sldMk cId="0" sldId="309"/>
            <ac:spMk id="8" creationId="{6D313A5E-FC63-475E-B98F-3661E833A782}"/>
          </ac:spMkLst>
        </pc:spChg>
        <pc:spChg chg="add del mod">
          <ac:chgData name="Jonathan Loo" userId="d2d72d48b56f45d8" providerId="LiveId" clId="{56556B2D-CF3C-44D5-9250-420FFB72D6F7}" dt="2020-10-22T14:11:12" v="4701"/>
          <ac:spMkLst>
            <pc:docMk/>
            <pc:sldMk cId="0" sldId="309"/>
            <ac:spMk id="8" creationId="{B11BD17A-1A5E-4416-9EB9-040A713C1800}"/>
          </ac:spMkLst>
        </pc:spChg>
        <pc:spChg chg="add del mod">
          <ac:chgData name="Jonathan Loo" userId="d2d72d48b56f45d8" providerId="LiveId" clId="{56556B2D-CF3C-44D5-9250-420FFB72D6F7}" dt="2020-10-24T20:37:09.848" v="9836"/>
          <ac:spMkLst>
            <pc:docMk/>
            <pc:sldMk cId="0" sldId="309"/>
            <ac:spMk id="9" creationId="{7FDFAAF4-F42A-410C-935B-DD9CB91AE9C1}"/>
          </ac:spMkLst>
        </pc:spChg>
        <pc:spChg chg="add del mod">
          <ac:chgData name="Jonathan Loo" userId="d2d72d48b56f45d8" providerId="LiveId" clId="{56556B2D-CF3C-44D5-9250-420FFB72D6F7}" dt="2020-10-22T14:11:12" v="4701"/>
          <ac:spMkLst>
            <pc:docMk/>
            <pc:sldMk cId="0" sldId="309"/>
            <ac:spMk id="9" creationId="{832CC15E-39D0-4390-B236-9C8B37648E40}"/>
          </ac:spMkLst>
        </pc:spChg>
        <pc:spChg chg="add del mod ord">
          <ac:chgData name="Jonathan Loo" userId="d2d72d48b56f45d8" providerId="LiveId" clId="{56556B2D-CF3C-44D5-9250-420FFB72D6F7}" dt="2020-10-22T14:11:22.161" v="4704" actId="478"/>
          <ac:spMkLst>
            <pc:docMk/>
            <pc:sldMk cId="0" sldId="309"/>
            <ac:spMk id="10" creationId="{33EA9C87-8F62-4B6A-951E-2BBF7EFB334C}"/>
          </ac:spMkLst>
        </pc:spChg>
        <pc:spChg chg="add del mod">
          <ac:chgData name="Jonathan Loo" userId="d2d72d48b56f45d8" providerId="LiveId" clId="{56556B2D-CF3C-44D5-9250-420FFB72D6F7}" dt="2020-10-24T20:37:09.848" v="9836"/>
          <ac:spMkLst>
            <pc:docMk/>
            <pc:sldMk cId="0" sldId="309"/>
            <ac:spMk id="10" creationId="{F1A6D09E-ED64-4A5F-A813-B2FA1C26647B}"/>
          </ac:spMkLst>
        </pc:spChg>
        <pc:spChg chg="add del mod">
          <ac:chgData name="Jonathan Loo" userId="d2d72d48b56f45d8" providerId="LiveId" clId="{56556B2D-CF3C-44D5-9250-420FFB72D6F7}" dt="2020-10-24T20:37:09.848" v="9836"/>
          <ac:spMkLst>
            <pc:docMk/>
            <pc:sldMk cId="0" sldId="309"/>
            <ac:spMk id="11" creationId="{CF8AF4B9-FF9A-47AE-8028-3AC86A8ECE2D}"/>
          </ac:spMkLst>
        </pc:spChg>
      </pc:sldChg>
      <pc:sldChg chg="add del">
        <pc:chgData name="Jonathan Loo" userId="d2d72d48b56f45d8" providerId="LiveId" clId="{56556B2D-CF3C-44D5-9250-420FFB72D6F7}" dt="2020-10-22T14:11:53.944" v="4710" actId="47"/>
        <pc:sldMkLst>
          <pc:docMk/>
          <pc:sldMk cId="0" sldId="310"/>
        </pc:sldMkLst>
      </pc:sldChg>
      <pc:sldChg chg="add del">
        <pc:chgData name="Jonathan Loo" userId="d2d72d48b56f45d8" providerId="LiveId" clId="{56556B2D-CF3C-44D5-9250-420FFB72D6F7}" dt="2020-10-22T14:11:55.007" v="4711" actId="47"/>
        <pc:sldMkLst>
          <pc:docMk/>
          <pc:sldMk cId="0" sldId="311"/>
        </pc:sldMkLst>
      </pc:sldChg>
      <pc:sldChg chg="add del">
        <pc:chgData name="Jonathan Loo" userId="d2d72d48b56f45d8" providerId="LiveId" clId="{56556B2D-CF3C-44D5-9250-420FFB72D6F7}" dt="2020-10-22T14:11:55.870" v="4712" actId="47"/>
        <pc:sldMkLst>
          <pc:docMk/>
          <pc:sldMk cId="0" sldId="312"/>
        </pc:sldMkLst>
      </pc:sldChg>
      <pc:sldChg chg="addSp delSp modSp add del mod chgLayout">
        <pc:chgData name="Jonathan Loo" userId="d2d72d48b56f45d8" providerId="LiveId" clId="{56556B2D-CF3C-44D5-9250-420FFB72D6F7}" dt="2020-10-27T16:12:32.835" v="12177" actId="20577"/>
        <pc:sldMkLst>
          <pc:docMk/>
          <pc:sldMk cId="0" sldId="313"/>
        </pc:sldMkLst>
        <pc:spChg chg="mod ord">
          <ac:chgData name="Jonathan Loo" userId="d2d72d48b56f45d8" providerId="LiveId" clId="{56556B2D-CF3C-44D5-9250-420FFB72D6F7}" dt="2020-10-27T16:12:32.835" v="12177" actId="20577"/>
          <ac:spMkLst>
            <pc:docMk/>
            <pc:sldMk cId="0" sldId="313"/>
            <ac:spMk id="2" creationId="{00000000-0000-0000-0000-000000000000}"/>
          </ac:spMkLst>
        </pc:spChg>
        <pc:spChg chg="del mod">
          <ac:chgData name="Jonathan Loo" userId="d2d72d48b56f45d8" providerId="LiveId" clId="{56556B2D-CF3C-44D5-9250-420FFB72D6F7}" dt="2020-10-22T14:12:07.959" v="4718"/>
          <ac:spMkLst>
            <pc:docMk/>
            <pc:sldMk cId="0" sldId="313"/>
            <ac:spMk id="3" creationId="{00000000-0000-0000-0000-000000000000}"/>
          </ac:spMkLst>
        </pc:spChg>
        <pc:spChg chg="del mod">
          <ac:chgData name="Jonathan Loo" userId="d2d72d48b56f45d8" providerId="LiveId" clId="{56556B2D-CF3C-44D5-9250-420FFB72D6F7}" dt="2020-10-27T10:51:10.554" v="11642" actId="478"/>
          <ac:spMkLst>
            <pc:docMk/>
            <pc:sldMk cId="0" sldId="313"/>
            <ac:spMk id="4" creationId="{00000000-0000-0000-0000-000000000000}"/>
          </ac:spMkLst>
        </pc:spChg>
        <pc:spChg chg="del">
          <ac:chgData name="Jonathan Loo" userId="d2d72d48b56f45d8" providerId="LiveId" clId="{56556B2D-CF3C-44D5-9250-420FFB72D6F7}" dt="2020-10-22T09:55:01.635" v="2295" actId="478"/>
          <ac:spMkLst>
            <pc:docMk/>
            <pc:sldMk cId="0" sldId="313"/>
            <ac:spMk id="5" creationId="{00000000-0000-0000-0000-000000000000}"/>
          </ac:spMkLst>
        </pc:spChg>
        <pc:spChg chg="add del mod ord">
          <ac:chgData name="Jonathan Loo" userId="d2d72d48b56f45d8" providerId="LiveId" clId="{56556B2D-CF3C-44D5-9250-420FFB72D6F7}" dt="2020-10-22T14:12:03.713" v="4714"/>
          <ac:spMkLst>
            <pc:docMk/>
            <pc:sldMk cId="0" sldId="313"/>
            <ac:spMk id="6" creationId="{34B22BFE-5822-4AC0-A81E-E0C3D70560A1}"/>
          </ac:spMkLst>
        </pc:spChg>
        <pc:spChg chg="add del mod">
          <ac:chgData name="Jonathan Loo" userId="d2d72d48b56f45d8" providerId="LiveId" clId="{56556B2D-CF3C-44D5-9250-420FFB72D6F7}" dt="2020-10-22T14:12:03.713" v="4714"/>
          <ac:spMkLst>
            <pc:docMk/>
            <pc:sldMk cId="0" sldId="313"/>
            <ac:spMk id="7" creationId="{C99EF547-439A-4D15-A7D2-8C4C7D133A48}"/>
          </ac:spMkLst>
        </pc:spChg>
        <pc:spChg chg="add mod">
          <ac:chgData name="Jonathan Loo" userId="d2d72d48b56f45d8" providerId="LiveId" clId="{56556B2D-CF3C-44D5-9250-420FFB72D6F7}" dt="2020-10-22T14:12:09.025" v="4719"/>
          <ac:spMkLst>
            <pc:docMk/>
            <pc:sldMk cId="0" sldId="313"/>
            <ac:spMk id="8" creationId="{4CA20AB6-F600-437B-B84F-23077C6A8225}"/>
          </ac:spMkLst>
        </pc:spChg>
        <pc:spChg chg="add del mod">
          <ac:chgData name="Jonathan Loo" userId="d2d72d48b56f45d8" providerId="LiveId" clId="{56556B2D-CF3C-44D5-9250-420FFB72D6F7}" dt="2020-10-22T14:12:09.025" v="4719"/>
          <ac:spMkLst>
            <pc:docMk/>
            <pc:sldMk cId="0" sldId="313"/>
            <ac:spMk id="9" creationId="{46C960DA-353D-426B-8C54-CF5F2F4C759F}"/>
          </ac:spMkLst>
        </pc:spChg>
        <pc:spChg chg="add del mod">
          <ac:chgData name="Jonathan Loo" userId="d2d72d48b56f45d8" providerId="LiveId" clId="{56556B2D-CF3C-44D5-9250-420FFB72D6F7}" dt="2020-10-22T14:12:09.025" v="4719"/>
          <ac:spMkLst>
            <pc:docMk/>
            <pc:sldMk cId="0" sldId="313"/>
            <ac:spMk id="10" creationId="{E005930F-F680-4DBC-92D4-D8D86AE8CDA2}"/>
          </ac:spMkLst>
        </pc:spChg>
        <pc:picChg chg="del mod">
          <ac:chgData name="Jonathan Loo" userId="d2d72d48b56f45d8" providerId="LiveId" clId="{56556B2D-CF3C-44D5-9250-420FFB72D6F7}" dt="2020-10-27T10:43:55.748" v="11562" actId="478"/>
          <ac:picMkLst>
            <pc:docMk/>
            <pc:sldMk cId="0" sldId="313"/>
            <ac:picMk id="5" creationId="{91746788-C938-40E4-A814-0F1B3A1DABA0}"/>
          </ac:picMkLst>
        </pc:picChg>
        <pc:picChg chg="del mod ord">
          <ac:chgData name="Jonathan Loo" userId="d2d72d48b56f45d8" providerId="LiveId" clId="{56556B2D-CF3C-44D5-9250-420FFB72D6F7}" dt="2020-10-27T10:50:01.722" v="11576" actId="478"/>
          <ac:picMkLst>
            <pc:docMk/>
            <pc:sldMk cId="0" sldId="313"/>
            <ac:picMk id="7" creationId="{1239D0D9-2151-4F07-B28D-919DF006867B}"/>
          </ac:picMkLst>
        </pc:picChg>
        <pc:picChg chg="del mod ord">
          <ac:chgData name="Jonathan Loo" userId="d2d72d48b56f45d8" providerId="LiveId" clId="{56556B2D-CF3C-44D5-9250-420FFB72D6F7}" dt="2020-10-27T10:50:14.564" v="11591" actId="478"/>
          <ac:picMkLst>
            <pc:docMk/>
            <pc:sldMk cId="0" sldId="313"/>
            <ac:picMk id="10" creationId="{FEEE569A-AB26-4AC8-97DB-E3A81726EBEB}"/>
          </ac:picMkLst>
        </pc:picChg>
        <pc:picChg chg="del mod ord">
          <ac:chgData name="Jonathan Loo" userId="d2d72d48b56f45d8" providerId="LiveId" clId="{56556B2D-CF3C-44D5-9250-420FFB72D6F7}" dt="2020-10-27T10:50:24.343" v="11606" actId="478"/>
          <ac:picMkLst>
            <pc:docMk/>
            <pc:sldMk cId="0" sldId="313"/>
            <ac:picMk id="12" creationId="{FD305D8F-4DF5-415C-ACAF-034D33D12E85}"/>
          </ac:picMkLst>
        </pc:picChg>
        <pc:picChg chg="del mod ord">
          <ac:chgData name="Jonathan Loo" userId="d2d72d48b56f45d8" providerId="LiveId" clId="{56556B2D-CF3C-44D5-9250-420FFB72D6F7}" dt="2020-10-27T10:50:48.219" v="11620" actId="478"/>
          <ac:picMkLst>
            <pc:docMk/>
            <pc:sldMk cId="0" sldId="313"/>
            <ac:picMk id="14" creationId="{EE8C5C8F-1FC5-4A4E-985A-6186A61A7351}"/>
          </ac:picMkLst>
        </pc:picChg>
        <pc:picChg chg="del mod ord">
          <ac:chgData name="Jonathan Loo" userId="d2d72d48b56f45d8" providerId="LiveId" clId="{56556B2D-CF3C-44D5-9250-420FFB72D6F7}" dt="2020-10-27T10:50:55.906" v="11634" actId="478"/>
          <ac:picMkLst>
            <pc:docMk/>
            <pc:sldMk cId="0" sldId="313"/>
            <ac:picMk id="16" creationId="{821A211C-4A52-4B38-8BDB-851077C0B9B8}"/>
          </ac:picMkLst>
        </pc:picChg>
        <pc:picChg chg="mod ord">
          <ac:chgData name="Jonathan Loo" userId="d2d72d48b56f45d8" providerId="LiveId" clId="{56556B2D-CF3C-44D5-9250-420FFB72D6F7}" dt="2020-10-27T10:51:08.646" v="11640" actId="1076"/>
          <ac:picMkLst>
            <pc:docMk/>
            <pc:sldMk cId="0" sldId="313"/>
            <ac:picMk id="18" creationId="{F672B143-5F8E-45EA-BAB2-FB5D457FDA9E}"/>
          </ac:picMkLst>
        </pc:picChg>
      </pc:sldChg>
      <pc:sldChg chg="delSp add mod">
        <pc:chgData name="Jonathan Loo" userId="d2d72d48b56f45d8" providerId="LiveId" clId="{56556B2D-CF3C-44D5-9250-420FFB72D6F7}" dt="2020-10-22T09:55:04.117" v="2296" actId="478"/>
        <pc:sldMkLst>
          <pc:docMk/>
          <pc:sldMk cId="0" sldId="314"/>
        </pc:sldMkLst>
        <pc:spChg chg="del">
          <ac:chgData name="Jonathan Loo" userId="d2d72d48b56f45d8" providerId="LiveId" clId="{56556B2D-CF3C-44D5-9250-420FFB72D6F7}" dt="2020-10-22T09:55:04.117" v="2296" actId="478"/>
          <ac:spMkLst>
            <pc:docMk/>
            <pc:sldMk cId="0" sldId="314"/>
            <ac:spMk id="6" creationId="{00000000-0000-0000-0000-000000000000}"/>
          </ac:spMkLst>
        </pc:spChg>
      </pc:sldChg>
      <pc:sldChg chg="add del">
        <pc:chgData name="Jonathan Loo" userId="d2d72d48b56f45d8" providerId="LiveId" clId="{56556B2D-CF3C-44D5-9250-420FFB72D6F7}" dt="2020-10-24T12:09:05.787" v="5589" actId="47"/>
        <pc:sldMkLst>
          <pc:docMk/>
          <pc:sldMk cId="0" sldId="315"/>
        </pc:sldMkLst>
      </pc:sldChg>
      <pc:sldChg chg="add del">
        <pc:chgData name="Jonathan Loo" userId="d2d72d48b56f45d8" providerId="LiveId" clId="{56556B2D-CF3C-44D5-9250-420FFB72D6F7}" dt="2020-10-24T12:09:03.926" v="5588" actId="47"/>
        <pc:sldMkLst>
          <pc:docMk/>
          <pc:sldMk cId="0" sldId="316"/>
        </pc:sldMkLst>
      </pc:sldChg>
      <pc:sldChg chg="delSp add del mod">
        <pc:chgData name="Jonathan Loo" userId="d2d72d48b56f45d8" providerId="LiveId" clId="{56556B2D-CF3C-44D5-9250-420FFB72D6F7}" dt="2020-10-22T09:55:06.269" v="2297" actId="478"/>
        <pc:sldMkLst>
          <pc:docMk/>
          <pc:sldMk cId="0" sldId="317"/>
        </pc:sldMkLst>
        <pc:spChg chg="del">
          <ac:chgData name="Jonathan Loo" userId="d2d72d48b56f45d8" providerId="LiveId" clId="{56556B2D-CF3C-44D5-9250-420FFB72D6F7}" dt="2020-10-22T09:55:06.269" v="2297" actId="478"/>
          <ac:spMkLst>
            <pc:docMk/>
            <pc:sldMk cId="0" sldId="317"/>
            <ac:spMk id="5" creationId="{00000000-0000-0000-0000-000000000000}"/>
          </ac:spMkLst>
        </pc:spChg>
      </pc:sldChg>
      <pc:sldChg chg="addSp delSp modSp add del mod">
        <pc:chgData name="Jonathan Loo" userId="d2d72d48b56f45d8" providerId="LiveId" clId="{56556B2D-CF3C-44D5-9250-420FFB72D6F7}" dt="2020-10-22T11:14:54.875" v="3137" actId="478"/>
        <pc:sldMkLst>
          <pc:docMk/>
          <pc:sldMk cId="0" sldId="318"/>
        </pc:sldMkLst>
        <pc:spChg chg="del">
          <ac:chgData name="Jonathan Loo" userId="d2d72d48b56f45d8" providerId="LiveId" clId="{56556B2D-CF3C-44D5-9250-420FFB72D6F7}" dt="2020-10-22T09:55:08.133" v="2298" actId="478"/>
          <ac:spMkLst>
            <pc:docMk/>
            <pc:sldMk cId="0" sldId="318"/>
            <ac:spMk id="6" creationId="{00000000-0000-0000-0000-000000000000}"/>
          </ac:spMkLst>
        </pc:spChg>
        <pc:picChg chg="add del mod">
          <ac:chgData name="Jonathan Loo" userId="d2d72d48b56f45d8" providerId="LiveId" clId="{56556B2D-CF3C-44D5-9250-420FFB72D6F7}" dt="2020-10-22T11:14:54.875" v="3137" actId="478"/>
          <ac:picMkLst>
            <pc:docMk/>
            <pc:sldMk cId="0" sldId="318"/>
            <ac:picMk id="4098" creationId="{CDB4D2DB-64B2-4698-A8FA-A8A3003AA00B}"/>
          </ac:picMkLst>
        </pc:picChg>
      </pc:sldChg>
      <pc:sldChg chg="add del">
        <pc:chgData name="Jonathan Loo" userId="d2d72d48b56f45d8" providerId="LiveId" clId="{56556B2D-CF3C-44D5-9250-420FFB72D6F7}" dt="2020-10-21T15:21:25.484" v="109"/>
        <pc:sldMkLst>
          <pc:docMk/>
          <pc:sldMk cId="0" sldId="319"/>
        </pc:sldMkLst>
      </pc:sldChg>
      <pc:sldChg chg="add">
        <pc:chgData name="Jonathan Loo" userId="d2d72d48b56f45d8" providerId="LiveId" clId="{56556B2D-CF3C-44D5-9250-420FFB72D6F7}" dt="2020-10-21T15:21:25.484" v="109"/>
        <pc:sldMkLst>
          <pc:docMk/>
          <pc:sldMk cId="0" sldId="320"/>
        </pc:sldMkLst>
      </pc:sldChg>
      <pc:sldChg chg="add del">
        <pc:chgData name="Jonathan Loo" userId="d2d72d48b56f45d8" providerId="LiveId" clId="{56556B2D-CF3C-44D5-9250-420FFB72D6F7}" dt="2020-10-24T12:31:16.994" v="5717" actId="47"/>
        <pc:sldMkLst>
          <pc:docMk/>
          <pc:sldMk cId="0" sldId="321"/>
        </pc:sldMkLst>
      </pc:sldChg>
      <pc:sldChg chg="addSp delSp modSp add del mod">
        <pc:chgData name="Jonathan Loo" userId="d2d72d48b56f45d8" providerId="LiveId" clId="{56556B2D-CF3C-44D5-9250-420FFB72D6F7}" dt="2020-10-27T11:27:37.342" v="11672" actId="1076"/>
        <pc:sldMkLst>
          <pc:docMk/>
          <pc:sldMk cId="0" sldId="322"/>
        </pc:sldMkLst>
        <pc:spChg chg="del">
          <ac:chgData name="Jonathan Loo" userId="d2d72d48b56f45d8" providerId="LiveId" clId="{56556B2D-CF3C-44D5-9250-420FFB72D6F7}" dt="2020-10-22T09:55:11.309" v="2299" actId="478"/>
          <ac:spMkLst>
            <pc:docMk/>
            <pc:sldMk cId="0" sldId="322"/>
            <ac:spMk id="4" creationId="{00000000-0000-0000-0000-000000000000}"/>
          </ac:spMkLst>
        </pc:spChg>
        <pc:picChg chg="add mod">
          <ac:chgData name="Jonathan Loo" userId="d2d72d48b56f45d8" providerId="LiveId" clId="{56556B2D-CF3C-44D5-9250-420FFB72D6F7}" dt="2020-10-27T11:27:37.342" v="11672" actId="1076"/>
          <ac:picMkLst>
            <pc:docMk/>
            <pc:sldMk cId="0" sldId="322"/>
            <ac:picMk id="5122" creationId="{4078103E-9725-45F2-994C-6C3CB95AD46C}"/>
          </ac:picMkLst>
        </pc:picChg>
      </pc:sldChg>
      <pc:sldChg chg="delSp add mod">
        <pc:chgData name="Jonathan Loo" userId="d2d72d48b56f45d8" providerId="LiveId" clId="{56556B2D-CF3C-44D5-9250-420FFB72D6F7}" dt="2020-10-22T09:55:12.461" v="2300" actId="478"/>
        <pc:sldMkLst>
          <pc:docMk/>
          <pc:sldMk cId="0" sldId="323"/>
        </pc:sldMkLst>
        <pc:spChg chg="del">
          <ac:chgData name="Jonathan Loo" userId="d2d72d48b56f45d8" providerId="LiveId" clId="{56556B2D-CF3C-44D5-9250-420FFB72D6F7}" dt="2020-10-22T09:55:12.461" v="2300" actId="478"/>
          <ac:spMkLst>
            <pc:docMk/>
            <pc:sldMk cId="0" sldId="323"/>
            <ac:spMk id="5" creationId="{00000000-0000-0000-0000-000000000000}"/>
          </ac:spMkLst>
        </pc:spChg>
      </pc:sldChg>
      <pc:sldChg chg="add del">
        <pc:chgData name="Jonathan Loo" userId="d2d72d48b56f45d8" providerId="LiveId" clId="{56556B2D-CF3C-44D5-9250-420FFB72D6F7}" dt="2020-10-24T12:08:56.278" v="5587" actId="47"/>
        <pc:sldMkLst>
          <pc:docMk/>
          <pc:sldMk cId="0" sldId="324"/>
        </pc:sldMkLst>
      </pc:sldChg>
      <pc:sldChg chg="add del">
        <pc:chgData name="Jonathan Loo" userId="d2d72d48b56f45d8" providerId="LiveId" clId="{56556B2D-CF3C-44D5-9250-420FFB72D6F7}" dt="2020-10-24T12:08:54.714" v="5586" actId="47"/>
        <pc:sldMkLst>
          <pc:docMk/>
          <pc:sldMk cId="0" sldId="325"/>
        </pc:sldMkLst>
      </pc:sldChg>
      <pc:sldChg chg="addSp delSp modSp add mod ord">
        <pc:chgData name="Jonathan Loo" userId="d2d72d48b56f45d8" providerId="LiveId" clId="{56556B2D-CF3C-44D5-9250-420FFB72D6F7}" dt="2020-10-27T12:46:22.198" v="11773"/>
        <pc:sldMkLst>
          <pc:docMk/>
          <pc:sldMk cId="0" sldId="326"/>
        </pc:sldMkLst>
        <pc:spChg chg="mod">
          <ac:chgData name="Jonathan Loo" userId="d2d72d48b56f45d8" providerId="LiveId" clId="{56556B2D-CF3C-44D5-9250-420FFB72D6F7}" dt="2020-10-27T12:46:22.198" v="11773"/>
          <ac:spMkLst>
            <pc:docMk/>
            <pc:sldMk cId="0" sldId="326"/>
            <ac:spMk id="2" creationId="{00000000-0000-0000-0000-000000000000}"/>
          </ac:spMkLst>
        </pc:spChg>
        <pc:spChg chg="del mod">
          <ac:chgData name="Jonathan Loo" userId="d2d72d48b56f45d8" providerId="LiveId" clId="{56556B2D-CF3C-44D5-9250-420FFB72D6F7}" dt="2020-10-27T12:46:20.634" v="11772"/>
          <ac:spMkLst>
            <pc:docMk/>
            <pc:sldMk cId="0" sldId="326"/>
            <ac:spMk id="3" creationId="{00000000-0000-0000-0000-000000000000}"/>
          </ac:spMkLst>
        </pc:spChg>
        <pc:spChg chg="del">
          <ac:chgData name="Jonathan Loo" userId="d2d72d48b56f45d8" providerId="LiveId" clId="{56556B2D-CF3C-44D5-9250-420FFB72D6F7}" dt="2020-10-22T09:55:14.501" v="2301" actId="478"/>
          <ac:spMkLst>
            <pc:docMk/>
            <pc:sldMk cId="0" sldId="326"/>
            <ac:spMk id="4" creationId="{00000000-0000-0000-0000-000000000000}"/>
          </ac:spMkLst>
        </pc:spChg>
        <pc:spChg chg="add del mod">
          <ac:chgData name="Jonathan Loo" userId="d2d72d48b56f45d8" providerId="LiveId" clId="{56556B2D-CF3C-44D5-9250-420FFB72D6F7}" dt="2020-10-27T12:46:09.959" v="11766"/>
          <ac:spMkLst>
            <pc:docMk/>
            <pc:sldMk cId="0" sldId="326"/>
            <ac:spMk id="4" creationId="{B54CF358-5333-4E68-AE14-5FF383A2E749}"/>
          </ac:spMkLst>
        </pc:spChg>
        <pc:spChg chg="add mod">
          <ac:chgData name="Jonathan Loo" userId="d2d72d48b56f45d8" providerId="LiveId" clId="{56556B2D-CF3C-44D5-9250-420FFB72D6F7}" dt="2020-10-27T12:46:22.198" v="11773"/>
          <ac:spMkLst>
            <pc:docMk/>
            <pc:sldMk cId="0" sldId="326"/>
            <ac:spMk id="5" creationId="{6D6E6EF0-BCC8-4C16-8ACE-88C7D92BCFC9}"/>
          </ac:spMkLst>
        </pc:spChg>
        <pc:spChg chg="add del mod">
          <ac:chgData name="Jonathan Loo" userId="d2d72d48b56f45d8" providerId="LiveId" clId="{56556B2D-CF3C-44D5-9250-420FFB72D6F7}" dt="2020-10-27T12:46:22.198" v="11773"/>
          <ac:spMkLst>
            <pc:docMk/>
            <pc:sldMk cId="0" sldId="326"/>
            <ac:spMk id="6" creationId="{853FE7F3-C159-46BD-AA50-F777A567BE3E}"/>
          </ac:spMkLst>
        </pc:spChg>
        <pc:spChg chg="add del mod">
          <ac:chgData name="Jonathan Loo" userId="d2d72d48b56f45d8" providerId="LiveId" clId="{56556B2D-CF3C-44D5-9250-420FFB72D6F7}" dt="2020-10-27T12:46:22.198" v="11773"/>
          <ac:spMkLst>
            <pc:docMk/>
            <pc:sldMk cId="0" sldId="326"/>
            <ac:spMk id="7" creationId="{E090533A-A934-47AD-9F76-8DDF1DF68774}"/>
          </ac:spMkLst>
        </pc:spChg>
      </pc:sldChg>
      <pc:sldChg chg="add del">
        <pc:chgData name="Jonathan Loo" userId="d2d72d48b56f45d8" providerId="LiveId" clId="{56556B2D-CF3C-44D5-9250-420FFB72D6F7}" dt="2020-10-24T12:08:50.156" v="5584" actId="47"/>
        <pc:sldMkLst>
          <pc:docMk/>
          <pc:sldMk cId="0" sldId="327"/>
        </pc:sldMkLst>
      </pc:sldChg>
      <pc:sldChg chg="add del">
        <pc:chgData name="Jonathan Loo" userId="d2d72d48b56f45d8" providerId="LiveId" clId="{56556B2D-CF3C-44D5-9250-420FFB72D6F7}" dt="2020-10-24T12:08:51.512" v="5585" actId="47"/>
        <pc:sldMkLst>
          <pc:docMk/>
          <pc:sldMk cId="0" sldId="328"/>
        </pc:sldMkLst>
      </pc:sldChg>
      <pc:sldChg chg="addSp delSp modSp add del mod chgLayout">
        <pc:chgData name="Jonathan Loo" userId="d2d72d48b56f45d8" providerId="LiveId" clId="{56556B2D-CF3C-44D5-9250-420FFB72D6F7}" dt="2020-10-24T21:27:05.213" v="10555" actId="47"/>
        <pc:sldMkLst>
          <pc:docMk/>
          <pc:sldMk cId="0" sldId="329"/>
        </pc:sldMkLst>
        <pc:spChg chg="mod ord">
          <ac:chgData name="Jonathan Loo" userId="d2d72d48b56f45d8" providerId="LiveId" clId="{56556B2D-CF3C-44D5-9250-420FFB72D6F7}" dt="2020-10-24T11:49:35.703" v="5338"/>
          <ac:spMkLst>
            <pc:docMk/>
            <pc:sldMk cId="0" sldId="329"/>
            <ac:spMk id="2" creationId="{00000000-0000-0000-0000-000000000000}"/>
          </ac:spMkLst>
        </pc:spChg>
        <pc:spChg chg="del mod">
          <ac:chgData name="Jonathan Loo" userId="d2d72d48b56f45d8" providerId="LiveId" clId="{56556B2D-CF3C-44D5-9250-420FFB72D6F7}" dt="2020-10-24T11:48:54.664" v="5317"/>
          <ac:spMkLst>
            <pc:docMk/>
            <pc:sldMk cId="0" sldId="329"/>
            <ac:spMk id="3" creationId="{00000000-0000-0000-0000-000000000000}"/>
          </ac:spMkLst>
        </pc:spChg>
        <pc:spChg chg="del">
          <ac:chgData name="Jonathan Loo" userId="d2d72d48b56f45d8" providerId="LiveId" clId="{56556B2D-CF3C-44D5-9250-420FFB72D6F7}" dt="2020-10-22T09:55:24.549" v="2302" actId="478"/>
          <ac:spMkLst>
            <pc:docMk/>
            <pc:sldMk cId="0" sldId="329"/>
            <ac:spMk id="4" creationId="{00000000-0000-0000-0000-000000000000}"/>
          </ac:spMkLst>
        </pc:spChg>
        <pc:spChg chg="add mod ord">
          <ac:chgData name="Jonathan Loo" userId="d2d72d48b56f45d8" providerId="LiveId" clId="{56556B2D-CF3C-44D5-9250-420FFB72D6F7}" dt="2020-10-24T11:49:35.769" v="5339" actId="27636"/>
          <ac:spMkLst>
            <pc:docMk/>
            <pc:sldMk cId="0" sldId="329"/>
            <ac:spMk id="6" creationId="{D0C5EDC6-D8DC-440E-86C9-029E8181FFF7}"/>
          </ac:spMkLst>
        </pc:spChg>
        <pc:spChg chg="add mod">
          <ac:chgData name="Jonathan Loo" userId="d2d72d48b56f45d8" providerId="LiveId" clId="{56556B2D-CF3C-44D5-9250-420FFB72D6F7}" dt="2020-10-24T11:45:06.754" v="5257" actId="1076"/>
          <ac:spMkLst>
            <pc:docMk/>
            <pc:sldMk cId="0" sldId="329"/>
            <ac:spMk id="7" creationId="{E3E0D905-4FCA-4E66-9AF6-EA3AA740B0EC}"/>
          </ac:spMkLst>
        </pc:spChg>
        <pc:spChg chg="add del mod">
          <ac:chgData name="Jonathan Loo" userId="d2d72d48b56f45d8" providerId="LiveId" clId="{56556B2D-CF3C-44D5-9250-420FFB72D6F7}" dt="2020-10-24T11:48:55.920" v="5318"/>
          <ac:spMkLst>
            <pc:docMk/>
            <pc:sldMk cId="0" sldId="329"/>
            <ac:spMk id="8" creationId="{16E3B9B1-600D-4215-8421-C942D5723417}"/>
          </ac:spMkLst>
        </pc:spChg>
        <pc:spChg chg="add del mod">
          <ac:chgData name="Jonathan Loo" userId="d2d72d48b56f45d8" providerId="LiveId" clId="{56556B2D-CF3C-44D5-9250-420FFB72D6F7}" dt="2020-10-24T11:48:55.920" v="5318"/>
          <ac:spMkLst>
            <pc:docMk/>
            <pc:sldMk cId="0" sldId="329"/>
            <ac:spMk id="9" creationId="{74C56DE5-CB77-454D-9E78-DD1CC709AB00}"/>
          </ac:spMkLst>
        </pc:spChg>
        <pc:spChg chg="add del mod">
          <ac:chgData name="Jonathan Loo" userId="d2d72d48b56f45d8" providerId="LiveId" clId="{56556B2D-CF3C-44D5-9250-420FFB72D6F7}" dt="2020-10-24T11:49:06.466" v="5321"/>
          <ac:spMkLst>
            <pc:docMk/>
            <pc:sldMk cId="0" sldId="329"/>
            <ac:spMk id="10" creationId="{A75D4F65-4465-4BEB-AFD9-B7DD442C14DB}"/>
          </ac:spMkLst>
        </pc:spChg>
        <pc:spChg chg="add del mod">
          <ac:chgData name="Jonathan Loo" userId="d2d72d48b56f45d8" providerId="LiveId" clId="{56556B2D-CF3C-44D5-9250-420FFB72D6F7}" dt="2020-10-24T11:49:06.466" v="5321"/>
          <ac:spMkLst>
            <pc:docMk/>
            <pc:sldMk cId="0" sldId="329"/>
            <ac:spMk id="11" creationId="{270541BB-8D33-4EFE-9675-BF69A3008125}"/>
          </ac:spMkLst>
        </pc:spChg>
        <pc:spChg chg="add del mod">
          <ac:chgData name="Jonathan Loo" userId="d2d72d48b56f45d8" providerId="LiveId" clId="{56556B2D-CF3C-44D5-9250-420FFB72D6F7}" dt="2020-10-24T11:49:35.703" v="5338"/>
          <ac:spMkLst>
            <pc:docMk/>
            <pc:sldMk cId="0" sldId="329"/>
            <ac:spMk id="12" creationId="{EDE499C1-2BF5-4F01-82DA-2D46F8AB02D2}"/>
          </ac:spMkLst>
        </pc:spChg>
        <pc:spChg chg="add del mod">
          <ac:chgData name="Jonathan Loo" userId="d2d72d48b56f45d8" providerId="LiveId" clId="{56556B2D-CF3C-44D5-9250-420FFB72D6F7}" dt="2020-10-24T11:49:35.703" v="5338"/>
          <ac:spMkLst>
            <pc:docMk/>
            <pc:sldMk cId="0" sldId="329"/>
            <ac:spMk id="13" creationId="{6E20D688-0BDD-4D60-AD6A-6E63206EACF7}"/>
          </ac:spMkLst>
        </pc:spChg>
        <pc:spChg chg="add mod">
          <ac:chgData name="Jonathan Loo" userId="d2d72d48b56f45d8" providerId="LiveId" clId="{56556B2D-CF3C-44D5-9250-420FFB72D6F7}" dt="2020-10-24T11:51:43.827" v="5358" actId="1076"/>
          <ac:spMkLst>
            <pc:docMk/>
            <pc:sldMk cId="0" sldId="329"/>
            <ac:spMk id="16" creationId="{5553544E-96CE-4E48-BCDD-7535FC6557EA}"/>
          </ac:spMkLst>
        </pc:spChg>
        <pc:picChg chg="add mod">
          <ac:chgData name="Jonathan Loo" userId="d2d72d48b56f45d8" providerId="LiveId" clId="{56556B2D-CF3C-44D5-9250-420FFB72D6F7}" dt="2020-10-24T11:49:11.030" v="5323" actId="1076"/>
          <ac:picMkLst>
            <pc:docMk/>
            <pc:sldMk cId="0" sldId="329"/>
            <ac:picMk id="17410" creationId="{4DE19495-EC30-49BC-B69A-12BFC6905DA5}"/>
          </ac:picMkLst>
        </pc:picChg>
      </pc:sldChg>
      <pc:sldChg chg="add del">
        <pc:chgData name="Jonathan Loo" userId="d2d72d48b56f45d8" providerId="LiveId" clId="{56556B2D-CF3C-44D5-9250-420FFB72D6F7}" dt="2020-10-24T11:45:16.324" v="5258" actId="47"/>
        <pc:sldMkLst>
          <pc:docMk/>
          <pc:sldMk cId="0" sldId="330"/>
        </pc:sldMkLst>
      </pc:sldChg>
      <pc:sldChg chg="addSp delSp modSp add del mod chgLayout">
        <pc:chgData name="Jonathan Loo" userId="d2d72d48b56f45d8" providerId="LiveId" clId="{56556B2D-CF3C-44D5-9250-420FFB72D6F7}" dt="2020-10-24T21:27:06.728" v="10556" actId="47"/>
        <pc:sldMkLst>
          <pc:docMk/>
          <pc:sldMk cId="0" sldId="331"/>
        </pc:sldMkLst>
        <pc:spChg chg="mod ord">
          <ac:chgData name="Jonathan Loo" userId="d2d72d48b56f45d8" providerId="LiveId" clId="{56556B2D-CF3C-44D5-9250-420FFB72D6F7}" dt="2020-10-24T11:48:24.898" v="5312"/>
          <ac:spMkLst>
            <pc:docMk/>
            <pc:sldMk cId="0" sldId="331"/>
            <ac:spMk id="2" creationId="{00000000-0000-0000-0000-000000000000}"/>
          </ac:spMkLst>
        </pc:spChg>
        <pc:spChg chg="mod">
          <ac:chgData name="Jonathan Loo" userId="d2d72d48b56f45d8" providerId="LiveId" clId="{56556B2D-CF3C-44D5-9250-420FFB72D6F7}" dt="2020-10-24T11:47:10.831" v="5295"/>
          <ac:spMkLst>
            <pc:docMk/>
            <pc:sldMk cId="0" sldId="331"/>
            <ac:spMk id="3" creationId="{00000000-0000-0000-0000-000000000000}"/>
          </ac:spMkLst>
        </pc:spChg>
        <pc:spChg chg="del">
          <ac:chgData name="Jonathan Loo" userId="d2d72d48b56f45d8" providerId="LiveId" clId="{56556B2D-CF3C-44D5-9250-420FFB72D6F7}" dt="2020-10-22T09:55:26.597" v="2303" actId="478"/>
          <ac:spMkLst>
            <pc:docMk/>
            <pc:sldMk cId="0" sldId="331"/>
            <ac:spMk id="4" creationId="{00000000-0000-0000-0000-000000000000}"/>
          </ac:spMkLst>
        </pc:spChg>
        <pc:spChg chg="add mod ord">
          <ac:chgData name="Jonathan Loo" userId="d2d72d48b56f45d8" providerId="LiveId" clId="{56556B2D-CF3C-44D5-9250-420FFB72D6F7}" dt="2020-10-24T11:48:24.898" v="5312"/>
          <ac:spMkLst>
            <pc:docMk/>
            <pc:sldMk cId="0" sldId="331"/>
            <ac:spMk id="6" creationId="{17DA7C19-F993-42D5-803C-325BC316C3C8}"/>
          </ac:spMkLst>
        </pc:spChg>
        <pc:spChg chg="add mod">
          <ac:chgData name="Jonathan Loo" userId="d2d72d48b56f45d8" providerId="LiveId" clId="{56556B2D-CF3C-44D5-9250-420FFB72D6F7}" dt="2020-10-24T11:45:25.124" v="5263" actId="1076"/>
          <ac:spMkLst>
            <pc:docMk/>
            <pc:sldMk cId="0" sldId="331"/>
            <ac:spMk id="7" creationId="{6571368C-92F9-4D7B-823B-F759BF7264C1}"/>
          </ac:spMkLst>
        </pc:spChg>
        <pc:spChg chg="add del mod">
          <ac:chgData name="Jonathan Loo" userId="d2d72d48b56f45d8" providerId="LiveId" clId="{56556B2D-CF3C-44D5-9250-420FFB72D6F7}" dt="2020-10-24T11:47:21.951" v="5301"/>
          <ac:spMkLst>
            <pc:docMk/>
            <pc:sldMk cId="0" sldId="331"/>
            <ac:spMk id="8" creationId="{E2ED4374-8239-48DD-AF8F-BA021CFD3B0F}"/>
          </ac:spMkLst>
        </pc:spChg>
        <pc:spChg chg="add del mod">
          <ac:chgData name="Jonathan Loo" userId="d2d72d48b56f45d8" providerId="LiveId" clId="{56556B2D-CF3C-44D5-9250-420FFB72D6F7}" dt="2020-10-24T11:47:21.951" v="5301"/>
          <ac:spMkLst>
            <pc:docMk/>
            <pc:sldMk cId="0" sldId="331"/>
            <ac:spMk id="9" creationId="{01A0C0DE-CAC1-4A1E-9597-F7BD04513E1B}"/>
          </ac:spMkLst>
        </pc:spChg>
        <pc:spChg chg="add del mod">
          <ac:chgData name="Jonathan Loo" userId="d2d72d48b56f45d8" providerId="LiveId" clId="{56556B2D-CF3C-44D5-9250-420FFB72D6F7}" dt="2020-10-24T11:48:24.898" v="5312"/>
          <ac:spMkLst>
            <pc:docMk/>
            <pc:sldMk cId="0" sldId="331"/>
            <ac:spMk id="10" creationId="{E10FDB6B-F459-4868-9C7D-5841B84F1480}"/>
          </ac:spMkLst>
        </pc:spChg>
        <pc:spChg chg="add del mod">
          <ac:chgData name="Jonathan Loo" userId="d2d72d48b56f45d8" providerId="LiveId" clId="{56556B2D-CF3C-44D5-9250-420FFB72D6F7}" dt="2020-10-24T11:48:24.898" v="5312"/>
          <ac:spMkLst>
            <pc:docMk/>
            <pc:sldMk cId="0" sldId="331"/>
            <ac:spMk id="11" creationId="{579564CA-309B-4A59-9FE2-72CCFFD250AD}"/>
          </ac:spMkLst>
        </pc:spChg>
        <pc:picChg chg="add mod">
          <ac:chgData name="Jonathan Loo" userId="d2d72d48b56f45d8" providerId="LiveId" clId="{56556B2D-CF3C-44D5-9250-420FFB72D6F7}" dt="2020-10-24T11:47:16.196" v="5298" actId="1076"/>
          <ac:picMkLst>
            <pc:docMk/>
            <pc:sldMk cId="0" sldId="331"/>
            <ac:picMk id="19458" creationId="{528FF8F2-55B5-4C18-A766-853D14BE41E9}"/>
          </ac:picMkLst>
        </pc:picChg>
      </pc:sldChg>
      <pc:sldChg chg="add del">
        <pc:chgData name="Jonathan Loo" userId="d2d72d48b56f45d8" providerId="LiveId" clId="{56556B2D-CF3C-44D5-9250-420FFB72D6F7}" dt="2020-10-24T11:45:27.705" v="5264" actId="47"/>
        <pc:sldMkLst>
          <pc:docMk/>
          <pc:sldMk cId="0" sldId="332"/>
        </pc:sldMkLst>
      </pc:sldChg>
      <pc:sldChg chg="addSp delSp modSp add del mod chgLayout">
        <pc:chgData name="Jonathan Loo" userId="d2d72d48b56f45d8" providerId="LiveId" clId="{56556B2D-CF3C-44D5-9250-420FFB72D6F7}" dt="2020-10-24T21:27:07.421" v="10557" actId="47"/>
        <pc:sldMkLst>
          <pc:docMk/>
          <pc:sldMk cId="0" sldId="333"/>
        </pc:sldMkLst>
        <pc:spChg chg="mod ord">
          <ac:chgData name="Jonathan Loo" userId="d2d72d48b56f45d8" providerId="LiveId" clId="{56556B2D-CF3C-44D5-9250-420FFB72D6F7}" dt="2020-10-24T11:50:18.305" v="5348"/>
          <ac:spMkLst>
            <pc:docMk/>
            <pc:sldMk cId="0" sldId="333"/>
            <ac:spMk id="2" creationId="{00000000-0000-0000-0000-000000000000}"/>
          </ac:spMkLst>
        </pc:spChg>
        <pc:spChg chg="del mod">
          <ac:chgData name="Jonathan Loo" userId="d2d72d48b56f45d8" providerId="LiveId" clId="{56556B2D-CF3C-44D5-9250-420FFB72D6F7}" dt="2020-10-24T11:46:45.243" v="5289"/>
          <ac:spMkLst>
            <pc:docMk/>
            <pc:sldMk cId="0" sldId="333"/>
            <ac:spMk id="3" creationId="{00000000-0000-0000-0000-000000000000}"/>
          </ac:spMkLst>
        </pc:spChg>
        <pc:spChg chg="del">
          <ac:chgData name="Jonathan Loo" userId="d2d72d48b56f45d8" providerId="LiveId" clId="{56556B2D-CF3C-44D5-9250-420FFB72D6F7}" dt="2020-10-22T09:55:28.597" v="2304" actId="478"/>
          <ac:spMkLst>
            <pc:docMk/>
            <pc:sldMk cId="0" sldId="333"/>
            <ac:spMk id="4" creationId="{00000000-0000-0000-0000-000000000000}"/>
          </ac:spMkLst>
        </pc:spChg>
        <pc:spChg chg="del">
          <ac:chgData name="Jonathan Loo" userId="d2d72d48b56f45d8" providerId="LiveId" clId="{56556B2D-CF3C-44D5-9250-420FFB72D6F7}" dt="2020-10-24T11:46:03.583" v="5274" actId="478"/>
          <ac:spMkLst>
            <pc:docMk/>
            <pc:sldMk cId="0" sldId="333"/>
            <ac:spMk id="5" creationId="{00000000-0000-0000-0000-000000000000}"/>
          </ac:spMkLst>
        </pc:spChg>
        <pc:spChg chg="del">
          <ac:chgData name="Jonathan Loo" userId="d2d72d48b56f45d8" providerId="LiveId" clId="{56556B2D-CF3C-44D5-9250-420FFB72D6F7}" dt="2020-10-24T11:46:03.583" v="5274" actId="478"/>
          <ac:spMkLst>
            <pc:docMk/>
            <pc:sldMk cId="0" sldId="333"/>
            <ac:spMk id="11" creationId="{00000000-0000-0000-0000-000000000000}"/>
          </ac:spMkLst>
        </pc:spChg>
        <pc:spChg chg="del">
          <ac:chgData name="Jonathan Loo" userId="d2d72d48b56f45d8" providerId="LiveId" clId="{56556B2D-CF3C-44D5-9250-420FFB72D6F7}" dt="2020-10-24T11:46:03.583" v="5274" actId="478"/>
          <ac:spMkLst>
            <pc:docMk/>
            <pc:sldMk cId="0" sldId="333"/>
            <ac:spMk id="12" creationId="{00000000-0000-0000-0000-000000000000}"/>
          </ac:spMkLst>
        </pc:spChg>
        <pc:spChg chg="del">
          <ac:chgData name="Jonathan Loo" userId="d2d72d48b56f45d8" providerId="LiveId" clId="{56556B2D-CF3C-44D5-9250-420FFB72D6F7}" dt="2020-10-24T11:46:03.583" v="5274" actId="478"/>
          <ac:spMkLst>
            <pc:docMk/>
            <pc:sldMk cId="0" sldId="333"/>
            <ac:spMk id="16" creationId="{00000000-0000-0000-0000-000000000000}"/>
          </ac:spMkLst>
        </pc:spChg>
        <pc:spChg chg="del">
          <ac:chgData name="Jonathan Loo" userId="d2d72d48b56f45d8" providerId="LiveId" clId="{56556B2D-CF3C-44D5-9250-420FFB72D6F7}" dt="2020-10-24T11:46:03.583" v="5274" actId="478"/>
          <ac:spMkLst>
            <pc:docMk/>
            <pc:sldMk cId="0" sldId="333"/>
            <ac:spMk id="18" creationId="{00000000-0000-0000-0000-000000000000}"/>
          </ac:spMkLst>
        </pc:spChg>
        <pc:spChg chg="del">
          <ac:chgData name="Jonathan Loo" userId="d2d72d48b56f45d8" providerId="LiveId" clId="{56556B2D-CF3C-44D5-9250-420FFB72D6F7}" dt="2020-10-24T11:46:03.583" v="5274" actId="478"/>
          <ac:spMkLst>
            <pc:docMk/>
            <pc:sldMk cId="0" sldId="333"/>
            <ac:spMk id="22" creationId="{00000000-0000-0000-0000-000000000000}"/>
          </ac:spMkLst>
        </pc:spChg>
        <pc:spChg chg="add mod ord">
          <ac:chgData name="Jonathan Loo" userId="d2d72d48b56f45d8" providerId="LiveId" clId="{56556B2D-CF3C-44D5-9250-420FFB72D6F7}" dt="2020-10-24T11:50:21.429" v="5353" actId="27636"/>
          <ac:spMkLst>
            <pc:docMk/>
            <pc:sldMk cId="0" sldId="333"/>
            <ac:spMk id="23" creationId="{98CD3DA0-EDF5-4D44-AB98-9DA9FE796EB5}"/>
          </ac:spMkLst>
        </pc:spChg>
        <pc:spChg chg="add del mod">
          <ac:chgData name="Jonathan Loo" userId="d2d72d48b56f45d8" providerId="LiveId" clId="{56556B2D-CF3C-44D5-9250-420FFB72D6F7}" dt="2020-10-24T11:45:55.970" v="5272"/>
          <ac:spMkLst>
            <pc:docMk/>
            <pc:sldMk cId="0" sldId="333"/>
            <ac:spMk id="24" creationId="{41526F35-6790-4077-84A9-E1AC0D534BF5}"/>
          </ac:spMkLst>
        </pc:spChg>
        <pc:spChg chg="add del mod">
          <ac:chgData name="Jonathan Loo" userId="d2d72d48b56f45d8" providerId="LiveId" clId="{56556B2D-CF3C-44D5-9250-420FFB72D6F7}" dt="2020-10-24T11:45:55.970" v="5272"/>
          <ac:spMkLst>
            <pc:docMk/>
            <pc:sldMk cId="0" sldId="333"/>
            <ac:spMk id="25" creationId="{11D87879-F339-4006-84A8-56119B6B5E09}"/>
          </ac:spMkLst>
        </pc:spChg>
        <pc:spChg chg="add del">
          <ac:chgData name="Jonathan Loo" userId="d2d72d48b56f45d8" providerId="LiveId" clId="{56556B2D-CF3C-44D5-9250-420FFB72D6F7}" dt="2020-10-24T11:46:15.278" v="5277"/>
          <ac:spMkLst>
            <pc:docMk/>
            <pc:sldMk cId="0" sldId="333"/>
            <ac:spMk id="26" creationId="{644E4D0B-B16D-470E-B831-2590221C42D8}"/>
          </ac:spMkLst>
        </pc:spChg>
        <pc:spChg chg="add del mod">
          <ac:chgData name="Jonathan Loo" userId="d2d72d48b56f45d8" providerId="LiveId" clId="{56556B2D-CF3C-44D5-9250-420FFB72D6F7}" dt="2020-10-24T11:46:21.765" v="5279"/>
          <ac:spMkLst>
            <pc:docMk/>
            <pc:sldMk cId="0" sldId="333"/>
            <ac:spMk id="27" creationId="{A126CC98-7D54-402C-A123-82A79E037281}"/>
          </ac:spMkLst>
        </pc:spChg>
        <pc:spChg chg="add del mod">
          <ac:chgData name="Jonathan Loo" userId="d2d72d48b56f45d8" providerId="LiveId" clId="{56556B2D-CF3C-44D5-9250-420FFB72D6F7}" dt="2020-10-24T11:46:21.765" v="5279"/>
          <ac:spMkLst>
            <pc:docMk/>
            <pc:sldMk cId="0" sldId="333"/>
            <ac:spMk id="28" creationId="{7E2107B8-9064-49F2-AA0B-C6D21B60F4D2}"/>
          </ac:spMkLst>
        </pc:spChg>
        <pc:spChg chg="add del mod">
          <ac:chgData name="Jonathan Loo" userId="d2d72d48b56f45d8" providerId="LiveId" clId="{56556B2D-CF3C-44D5-9250-420FFB72D6F7}" dt="2020-10-24T11:46:46.620" v="5290"/>
          <ac:spMkLst>
            <pc:docMk/>
            <pc:sldMk cId="0" sldId="333"/>
            <ac:spMk id="29" creationId="{DFE5EDAF-A17E-4575-973F-6A40490C7E5A}"/>
          </ac:spMkLst>
        </pc:spChg>
        <pc:spChg chg="add del mod">
          <ac:chgData name="Jonathan Loo" userId="d2d72d48b56f45d8" providerId="LiveId" clId="{56556B2D-CF3C-44D5-9250-420FFB72D6F7}" dt="2020-10-24T11:46:46.620" v="5290"/>
          <ac:spMkLst>
            <pc:docMk/>
            <pc:sldMk cId="0" sldId="333"/>
            <ac:spMk id="30" creationId="{5E0E76E2-74D6-4B08-9524-4F7DD3A8B02D}"/>
          </ac:spMkLst>
        </pc:spChg>
        <pc:spChg chg="add del mod">
          <ac:chgData name="Jonathan Loo" userId="d2d72d48b56f45d8" providerId="LiveId" clId="{56556B2D-CF3C-44D5-9250-420FFB72D6F7}" dt="2020-10-24T11:50:18.305" v="5348"/>
          <ac:spMkLst>
            <pc:docMk/>
            <pc:sldMk cId="0" sldId="333"/>
            <ac:spMk id="31" creationId="{E60FD05C-51F0-48E0-8018-900D25A7DD7D}"/>
          </ac:spMkLst>
        </pc:spChg>
        <pc:spChg chg="add del mod">
          <ac:chgData name="Jonathan Loo" userId="d2d72d48b56f45d8" providerId="LiveId" clId="{56556B2D-CF3C-44D5-9250-420FFB72D6F7}" dt="2020-10-24T11:50:18.305" v="5348"/>
          <ac:spMkLst>
            <pc:docMk/>
            <pc:sldMk cId="0" sldId="333"/>
            <ac:spMk id="32" creationId="{5BC4472D-8541-4982-8BBD-D071B6432B6B}"/>
          </ac:spMkLst>
        </pc:spChg>
        <pc:spChg chg="add mod">
          <ac:chgData name="Jonathan Loo" userId="d2d72d48b56f45d8" providerId="LiveId" clId="{56556B2D-CF3C-44D5-9250-420FFB72D6F7}" dt="2020-10-24T11:51:38.685" v="5356" actId="1076"/>
          <ac:spMkLst>
            <pc:docMk/>
            <pc:sldMk cId="0" sldId="333"/>
            <ac:spMk id="35" creationId="{4EAB254C-2F8B-4B8B-8FB6-E1E90616620D}"/>
          </ac:spMkLst>
        </pc:spChg>
        <pc:grpChg chg="del">
          <ac:chgData name="Jonathan Loo" userId="d2d72d48b56f45d8" providerId="LiveId" clId="{56556B2D-CF3C-44D5-9250-420FFB72D6F7}" dt="2020-10-24T11:46:03.583" v="5274" actId="478"/>
          <ac:grpSpMkLst>
            <pc:docMk/>
            <pc:sldMk cId="0" sldId="333"/>
            <ac:grpSpMk id="6" creationId="{00000000-0000-0000-0000-000000000000}"/>
          </ac:grpSpMkLst>
        </pc:grpChg>
        <pc:grpChg chg="del">
          <ac:chgData name="Jonathan Loo" userId="d2d72d48b56f45d8" providerId="LiveId" clId="{56556B2D-CF3C-44D5-9250-420FFB72D6F7}" dt="2020-10-24T11:46:03.583" v="5274" actId="478"/>
          <ac:grpSpMkLst>
            <pc:docMk/>
            <pc:sldMk cId="0" sldId="333"/>
            <ac:grpSpMk id="13" creationId="{00000000-0000-0000-0000-000000000000}"/>
          </ac:grpSpMkLst>
        </pc:grpChg>
        <pc:grpChg chg="del">
          <ac:chgData name="Jonathan Loo" userId="d2d72d48b56f45d8" providerId="LiveId" clId="{56556B2D-CF3C-44D5-9250-420FFB72D6F7}" dt="2020-10-24T11:46:03.583" v="5274" actId="478"/>
          <ac:grpSpMkLst>
            <pc:docMk/>
            <pc:sldMk cId="0" sldId="333"/>
            <ac:grpSpMk id="19" creationId="{00000000-0000-0000-0000-000000000000}"/>
          </ac:grpSpMkLst>
        </pc:grpChg>
        <pc:graphicFrameChg chg="del">
          <ac:chgData name="Jonathan Loo" userId="d2d72d48b56f45d8" providerId="LiveId" clId="{56556B2D-CF3C-44D5-9250-420FFB72D6F7}" dt="2020-10-24T11:46:03.583" v="5274" actId="478"/>
          <ac:graphicFrameMkLst>
            <pc:docMk/>
            <pc:sldMk cId="0" sldId="333"/>
            <ac:graphicFrameMk id="17" creationId="{00000000-0000-0000-0000-000000000000}"/>
          </ac:graphicFrameMkLst>
        </pc:graphicFrameChg>
        <pc:picChg chg="add mod">
          <ac:chgData name="Jonathan Loo" userId="d2d72d48b56f45d8" providerId="LiveId" clId="{56556B2D-CF3C-44D5-9250-420FFB72D6F7}" dt="2020-10-24T11:50:22.677" v="5354" actId="1076"/>
          <ac:picMkLst>
            <pc:docMk/>
            <pc:sldMk cId="0" sldId="333"/>
            <ac:picMk id="20482" creationId="{D04F3B3A-AD6F-43B3-B916-86EAF80FB0A5}"/>
          </ac:picMkLst>
        </pc:picChg>
      </pc:sldChg>
      <pc:sldChg chg="delSp modSp add del mod">
        <pc:chgData name="Jonathan Loo" userId="d2d72d48b56f45d8" providerId="LiveId" clId="{56556B2D-CF3C-44D5-9250-420FFB72D6F7}" dt="2020-10-24T20:06:39.180" v="8631" actId="47"/>
        <pc:sldMkLst>
          <pc:docMk/>
          <pc:sldMk cId="0" sldId="334"/>
        </pc:sldMkLst>
        <pc:spChg chg="del mod">
          <ac:chgData name="Jonathan Loo" userId="d2d72d48b56f45d8" providerId="LiveId" clId="{56556B2D-CF3C-44D5-9250-420FFB72D6F7}" dt="2020-10-24T11:50:10.540" v="5343"/>
          <ac:spMkLst>
            <pc:docMk/>
            <pc:sldMk cId="0" sldId="334"/>
            <ac:spMk id="3" creationId="{00000000-0000-0000-0000-000000000000}"/>
          </ac:spMkLst>
        </pc:spChg>
        <pc:spChg chg="del">
          <ac:chgData name="Jonathan Loo" userId="d2d72d48b56f45d8" providerId="LiveId" clId="{56556B2D-CF3C-44D5-9250-420FFB72D6F7}" dt="2020-10-22T09:55:30.425" v="2305" actId="478"/>
          <ac:spMkLst>
            <pc:docMk/>
            <pc:sldMk cId="0" sldId="334"/>
            <ac:spMk id="4" creationId="{00000000-0000-0000-0000-000000000000}"/>
          </ac:spMkLst>
        </pc:spChg>
      </pc:sldChg>
      <pc:sldChg chg="add del">
        <pc:chgData name="Jonathan Loo" userId="d2d72d48b56f45d8" providerId="LiveId" clId="{56556B2D-CF3C-44D5-9250-420FFB72D6F7}" dt="2020-10-24T12:08:44.410" v="5583" actId="47"/>
        <pc:sldMkLst>
          <pc:docMk/>
          <pc:sldMk cId="0" sldId="335"/>
        </pc:sldMkLst>
      </pc:sldChg>
      <pc:sldChg chg="add del">
        <pc:chgData name="Jonathan Loo" userId="d2d72d48b56f45d8" providerId="LiveId" clId="{56556B2D-CF3C-44D5-9250-420FFB72D6F7}" dt="2020-10-24T12:08:42.084" v="5582" actId="47"/>
        <pc:sldMkLst>
          <pc:docMk/>
          <pc:sldMk cId="0" sldId="336"/>
        </pc:sldMkLst>
      </pc:sldChg>
      <pc:sldChg chg="delSp add del mod">
        <pc:chgData name="Jonathan Loo" userId="d2d72d48b56f45d8" providerId="LiveId" clId="{56556B2D-CF3C-44D5-9250-420FFB72D6F7}" dt="2020-10-22T09:55:33.101" v="2306" actId="478"/>
        <pc:sldMkLst>
          <pc:docMk/>
          <pc:sldMk cId="0" sldId="337"/>
        </pc:sldMkLst>
        <pc:spChg chg="del">
          <ac:chgData name="Jonathan Loo" userId="d2d72d48b56f45d8" providerId="LiveId" clId="{56556B2D-CF3C-44D5-9250-420FFB72D6F7}" dt="2020-10-22T09:55:33.101" v="2306" actId="478"/>
          <ac:spMkLst>
            <pc:docMk/>
            <pc:sldMk cId="0" sldId="337"/>
            <ac:spMk id="4" creationId="{00000000-0000-0000-0000-000000000000}"/>
          </ac:spMkLst>
        </pc:spChg>
      </pc:sldChg>
      <pc:sldChg chg="add del">
        <pc:chgData name="Jonathan Loo" userId="d2d72d48b56f45d8" providerId="LiveId" clId="{56556B2D-CF3C-44D5-9250-420FFB72D6F7}" dt="2020-10-21T15:21:25.484" v="109"/>
        <pc:sldMkLst>
          <pc:docMk/>
          <pc:sldMk cId="0" sldId="338"/>
        </pc:sldMkLst>
      </pc:sldChg>
      <pc:sldChg chg="delSp add del mod">
        <pc:chgData name="Jonathan Loo" userId="d2d72d48b56f45d8" providerId="LiveId" clId="{56556B2D-CF3C-44D5-9250-420FFB72D6F7}" dt="2020-10-22T09:55:34.981" v="2307" actId="478"/>
        <pc:sldMkLst>
          <pc:docMk/>
          <pc:sldMk cId="0" sldId="339"/>
        </pc:sldMkLst>
        <pc:spChg chg="del">
          <ac:chgData name="Jonathan Loo" userId="d2d72d48b56f45d8" providerId="LiveId" clId="{56556B2D-CF3C-44D5-9250-420FFB72D6F7}" dt="2020-10-22T09:55:34.981" v="2307" actId="478"/>
          <ac:spMkLst>
            <pc:docMk/>
            <pc:sldMk cId="0" sldId="339"/>
            <ac:spMk id="4" creationId="{00000000-0000-0000-0000-000000000000}"/>
          </ac:spMkLst>
        </pc:spChg>
      </pc:sldChg>
      <pc:sldChg chg="add del">
        <pc:chgData name="Jonathan Loo" userId="d2d72d48b56f45d8" providerId="LiveId" clId="{56556B2D-CF3C-44D5-9250-420FFB72D6F7}" dt="2020-10-24T12:08:39.118" v="5581" actId="47"/>
        <pc:sldMkLst>
          <pc:docMk/>
          <pc:sldMk cId="0" sldId="340"/>
        </pc:sldMkLst>
      </pc:sldChg>
      <pc:sldChg chg="delSp modSp add del mod">
        <pc:chgData name="Jonathan Loo" userId="d2d72d48b56f45d8" providerId="LiveId" clId="{56556B2D-CF3C-44D5-9250-420FFB72D6F7}" dt="2020-11-11T09:26:27.894" v="13127" actId="14100"/>
        <pc:sldMkLst>
          <pc:docMk/>
          <pc:sldMk cId="0" sldId="341"/>
        </pc:sldMkLst>
        <pc:spChg chg="mod">
          <ac:chgData name="Jonathan Loo" userId="d2d72d48b56f45d8" providerId="LiveId" clId="{56556B2D-CF3C-44D5-9250-420FFB72D6F7}" dt="2020-11-11T09:26:27.894" v="13127" actId="14100"/>
          <ac:spMkLst>
            <pc:docMk/>
            <pc:sldMk cId="0" sldId="341"/>
            <ac:spMk id="2" creationId="{00000000-0000-0000-0000-000000000000}"/>
          </ac:spMkLst>
        </pc:spChg>
        <pc:spChg chg="del">
          <ac:chgData name="Jonathan Loo" userId="d2d72d48b56f45d8" providerId="LiveId" clId="{56556B2D-CF3C-44D5-9250-420FFB72D6F7}" dt="2020-10-22T09:55:36.359" v="2308" actId="478"/>
          <ac:spMkLst>
            <pc:docMk/>
            <pc:sldMk cId="0" sldId="341"/>
            <ac:spMk id="4" creationId="{00000000-0000-0000-0000-000000000000}"/>
          </ac:spMkLst>
        </pc:spChg>
      </pc:sldChg>
      <pc:sldChg chg="add del">
        <pc:chgData name="Jonathan Loo" userId="d2d72d48b56f45d8" providerId="LiveId" clId="{56556B2D-CF3C-44D5-9250-420FFB72D6F7}" dt="2020-10-24T12:08:36.292" v="5580" actId="47"/>
        <pc:sldMkLst>
          <pc:docMk/>
          <pc:sldMk cId="0" sldId="342"/>
        </pc:sldMkLst>
      </pc:sldChg>
      <pc:sldChg chg="delSp add del mod">
        <pc:chgData name="Jonathan Loo" userId="d2d72d48b56f45d8" providerId="LiveId" clId="{56556B2D-CF3C-44D5-9250-420FFB72D6F7}" dt="2020-10-22T09:55:37.469" v="2309" actId="478"/>
        <pc:sldMkLst>
          <pc:docMk/>
          <pc:sldMk cId="0" sldId="343"/>
        </pc:sldMkLst>
        <pc:spChg chg="del">
          <ac:chgData name="Jonathan Loo" userId="d2d72d48b56f45d8" providerId="LiveId" clId="{56556B2D-CF3C-44D5-9250-420FFB72D6F7}" dt="2020-10-22T09:55:37.469" v="2309" actId="478"/>
          <ac:spMkLst>
            <pc:docMk/>
            <pc:sldMk cId="0" sldId="343"/>
            <ac:spMk id="4" creationId="{00000000-0000-0000-0000-000000000000}"/>
          </ac:spMkLst>
        </pc:spChg>
      </pc:sldChg>
      <pc:sldChg chg="add del">
        <pc:chgData name="Jonathan Loo" userId="d2d72d48b56f45d8" providerId="LiveId" clId="{56556B2D-CF3C-44D5-9250-420FFB72D6F7}" dt="2020-10-21T15:26:18.126" v="112" actId="47"/>
        <pc:sldMkLst>
          <pc:docMk/>
          <pc:sldMk cId="0" sldId="344"/>
        </pc:sldMkLst>
      </pc:sldChg>
      <pc:sldChg chg="add del">
        <pc:chgData name="Jonathan Loo" userId="d2d72d48b56f45d8" providerId="LiveId" clId="{56556B2D-CF3C-44D5-9250-420FFB72D6F7}" dt="2020-10-24T12:08:33.497" v="5579" actId="47"/>
        <pc:sldMkLst>
          <pc:docMk/>
          <pc:sldMk cId="0" sldId="345"/>
        </pc:sldMkLst>
      </pc:sldChg>
      <pc:sldChg chg="add del">
        <pc:chgData name="Jonathan Loo" userId="d2d72d48b56f45d8" providerId="LiveId" clId="{56556B2D-CF3C-44D5-9250-420FFB72D6F7}" dt="2020-10-21T15:21:25.484" v="109"/>
        <pc:sldMkLst>
          <pc:docMk/>
          <pc:sldMk cId="0" sldId="346"/>
        </pc:sldMkLst>
      </pc:sldChg>
      <pc:sldChg chg="add del">
        <pc:chgData name="Jonathan Loo" userId="d2d72d48b56f45d8" providerId="LiveId" clId="{56556B2D-CF3C-44D5-9250-420FFB72D6F7}" dt="2020-10-24T12:08:31.598" v="5578" actId="47"/>
        <pc:sldMkLst>
          <pc:docMk/>
          <pc:sldMk cId="0" sldId="347"/>
        </pc:sldMkLst>
      </pc:sldChg>
      <pc:sldChg chg="add del">
        <pc:chgData name="Jonathan Loo" userId="d2d72d48b56f45d8" providerId="LiveId" clId="{56556B2D-CF3C-44D5-9250-420FFB72D6F7}" dt="2020-10-21T15:21:25.484" v="109"/>
        <pc:sldMkLst>
          <pc:docMk/>
          <pc:sldMk cId="0" sldId="348"/>
        </pc:sldMkLst>
      </pc:sldChg>
      <pc:sldChg chg="add del">
        <pc:chgData name="Jonathan Loo" userId="d2d72d48b56f45d8" providerId="LiveId" clId="{56556B2D-CF3C-44D5-9250-420FFB72D6F7}" dt="2020-10-24T12:08:29.214" v="5577" actId="47"/>
        <pc:sldMkLst>
          <pc:docMk/>
          <pc:sldMk cId="0" sldId="349"/>
        </pc:sldMkLst>
      </pc:sldChg>
      <pc:sldChg chg="add del">
        <pc:chgData name="Jonathan Loo" userId="d2d72d48b56f45d8" providerId="LiveId" clId="{56556B2D-CF3C-44D5-9250-420FFB72D6F7}" dt="2020-10-21T15:21:25.484" v="109"/>
        <pc:sldMkLst>
          <pc:docMk/>
          <pc:sldMk cId="0" sldId="350"/>
        </pc:sldMkLst>
      </pc:sldChg>
      <pc:sldChg chg="add del">
        <pc:chgData name="Jonathan Loo" userId="d2d72d48b56f45d8" providerId="LiveId" clId="{56556B2D-CF3C-44D5-9250-420FFB72D6F7}" dt="2020-10-24T12:08:27.351" v="5576" actId="47"/>
        <pc:sldMkLst>
          <pc:docMk/>
          <pc:sldMk cId="0" sldId="351"/>
        </pc:sldMkLst>
      </pc:sldChg>
      <pc:sldChg chg="add del">
        <pc:chgData name="Jonathan Loo" userId="d2d72d48b56f45d8" providerId="LiveId" clId="{56556B2D-CF3C-44D5-9250-420FFB72D6F7}" dt="2020-10-21T15:21:25.484" v="109"/>
        <pc:sldMkLst>
          <pc:docMk/>
          <pc:sldMk cId="0" sldId="352"/>
        </pc:sldMkLst>
      </pc:sldChg>
      <pc:sldChg chg="add del">
        <pc:chgData name="Jonathan Loo" userId="d2d72d48b56f45d8" providerId="LiveId" clId="{56556B2D-CF3C-44D5-9250-420FFB72D6F7}" dt="2020-10-24T12:08:25.481" v="5575" actId="47"/>
        <pc:sldMkLst>
          <pc:docMk/>
          <pc:sldMk cId="0" sldId="353"/>
        </pc:sldMkLst>
      </pc:sldChg>
      <pc:sldChg chg="add del">
        <pc:chgData name="Jonathan Loo" userId="d2d72d48b56f45d8" providerId="LiveId" clId="{56556B2D-CF3C-44D5-9250-420FFB72D6F7}" dt="2020-10-21T15:21:25.484" v="109"/>
        <pc:sldMkLst>
          <pc:docMk/>
          <pc:sldMk cId="0" sldId="354"/>
        </pc:sldMkLst>
      </pc:sldChg>
      <pc:sldChg chg="add del">
        <pc:chgData name="Jonathan Loo" userId="d2d72d48b56f45d8" providerId="LiveId" clId="{56556B2D-CF3C-44D5-9250-420FFB72D6F7}" dt="2020-10-24T12:08:23.268" v="5574" actId="47"/>
        <pc:sldMkLst>
          <pc:docMk/>
          <pc:sldMk cId="0" sldId="355"/>
        </pc:sldMkLst>
      </pc:sldChg>
      <pc:sldChg chg="add del">
        <pc:chgData name="Jonathan Loo" userId="d2d72d48b56f45d8" providerId="LiveId" clId="{56556B2D-CF3C-44D5-9250-420FFB72D6F7}" dt="2020-10-21T15:21:25.484" v="109"/>
        <pc:sldMkLst>
          <pc:docMk/>
          <pc:sldMk cId="0" sldId="356"/>
        </pc:sldMkLst>
      </pc:sldChg>
      <pc:sldChg chg="add del">
        <pc:chgData name="Jonathan Loo" userId="d2d72d48b56f45d8" providerId="LiveId" clId="{56556B2D-CF3C-44D5-9250-420FFB72D6F7}" dt="2020-10-21T15:41:06.968" v="248" actId="47"/>
        <pc:sldMkLst>
          <pc:docMk/>
          <pc:sldMk cId="364004578" sldId="357"/>
        </pc:sldMkLst>
      </pc:sldChg>
      <pc:sldChg chg="addSp delSp modSp new del mod modClrScheme chgLayout">
        <pc:chgData name="Jonathan Loo" userId="d2d72d48b56f45d8" providerId="LiveId" clId="{56556B2D-CF3C-44D5-9250-420FFB72D6F7}" dt="2020-10-22T09:53:18.960" v="2288" actId="47"/>
        <pc:sldMkLst>
          <pc:docMk/>
          <pc:sldMk cId="1951461183" sldId="357"/>
        </pc:sldMkLst>
        <pc:spChg chg="del mod ord">
          <ac:chgData name="Jonathan Loo" userId="d2d72d48b56f45d8" providerId="LiveId" clId="{56556B2D-CF3C-44D5-9250-420FFB72D6F7}" dt="2020-10-21T15:49:21.218" v="256" actId="700"/>
          <ac:spMkLst>
            <pc:docMk/>
            <pc:sldMk cId="1951461183" sldId="357"/>
            <ac:spMk id="2" creationId="{FEC5C413-7207-4442-B033-79E0B8A4915B}"/>
          </ac:spMkLst>
        </pc:spChg>
        <pc:spChg chg="del mod ord">
          <ac:chgData name="Jonathan Loo" userId="d2d72d48b56f45d8" providerId="LiveId" clId="{56556B2D-CF3C-44D5-9250-420FFB72D6F7}" dt="2020-10-21T15:49:21.218" v="256" actId="700"/>
          <ac:spMkLst>
            <pc:docMk/>
            <pc:sldMk cId="1951461183" sldId="357"/>
            <ac:spMk id="3" creationId="{97EB0CD3-641C-44A3-B91E-38338F2C1AD3}"/>
          </ac:spMkLst>
        </pc:spChg>
        <pc:spChg chg="add mod ord">
          <ac:chgData name="Jonathan Loo" userId="d2d72d48b56f45d8" providerId="LiveId" clId="{56556B2D-CF3C-44D5-9250-420FFB72D6F7}" dt="2020-10-21T15:49:25.761" v="278" actId="20577"/>
          <ac:spMkLst>
            <pc:docMk/>
            <pc:sldMk cId="1951461183" sldId="357"/>
            <ac:spMk id="4" creationId="{E50C37B9-95CE-48CF-B9E5-68239D6FBCD8}"/>
          </ac:spMkLst>
        </pc:spChg>
        <pc:spChg chg="add mod ord">
          <ac:chgData name="Jonathan Loo" userId="d2d72d48b56f45d8" providerId="LiveId" clId="{56556B2D-CF3C-44D5-9250-420FFB72D6F7}" dt="2020-10-21T15:49:21.218" v="256" actId="700"/>
          <ac:spMkLst>
            <pc:docMk/>
            <pc:sldMk cId="1951461183" sldId="357"/>
            <ac:spMk id="5" creationId="{F07DD067-5887-4E98-8659-42247CDBB965}"/>
          </ac:spMkLst>
        </pc:spChg>
        <pc:picChg chg="add del mod">
          <ac:chgData name="Jonathan Loo" userId="d2d72d48b56f45d8" providerId="LiveId" clId="{56556B2D-CF3C-44D5-9250-420FFB72D6F7}" dt="2020-10-22T09:04:49.895" v="1407" actId="21"/>
          <ac:picMkLst>
            <pc:docMk/>
            <pc:sldMk cId="1951461183" sldId="357"/>
            <ac:picMk id="6" creationId="{6625AF7E-8F67-4202-8E4E-3EC3F00A146F}"/>
          </ac:picMkLst>
        </pc:picChg>
      </pc:sldChg>
      <pc:sldChg chg="addSp delSp modSp new del mod modClrScheme chgLayout">
        <pc:chgData name="Jonathan Loo" userId="d2d72d48b56f45d8" providerId="LiveId" clId="{56556B2D-CF3C-44D5-9250-420FFB72D6F7}" dt="2020-10-21T15:40:53.395" v="247" actId="47"/>
        <pc:sldMkLst>
          <pc:docMk/>
          <pc:sldMk cId="1308177665" sldId="358"/>
        </pc:sldMkLst>
        <pc:spChg chg="del mod ord">
          <ac:chgData name="Jonathan Loo" userId="d2d72d48b56f45d8" providerId="LiveId" clId="{56556B2D-CF3C-44D5-9250-420FFB72D6F7}" dt="2020-10-21T15:40:31.220" v="212" actId="700"/>
          <ac:spMkLst>
            <pc:docMk/>
            <pc:sldMk cId="1308177665" sldId="358"/>
            <ac:spMk id="2" creationId="{F2396BEC-DAC9-4552-87E7-7F29F340718E}"/>
          </ac:spMkLst>
        </pc:spChg>
        <pc:spChg chg="add mod ord">
          <ac:chgData name="Jonathan Loo" userId="d2d72d48b56f45d8" providerId="LiveId" clId="{56556B2D-CF3C-44D5-9250-420FFB72D6F7}" dt="2020-10-21T15:40:44.218" v="246" actId="20577"/>
          <ac:spMkLst>
            <pc:docMk/>
            <pc:sldMk cId="1308177665" sldId="358"/>
            <ac:spMk id="3" creationId="{7E0F3B99-DEDD-489A-9E23-38492C690721}"/>
          </ac:spMkLst>
        </pc:spChg>
        <pc:spChg chg="add mod ord">
          <ac:chgData name="Jonathan Loo" userId="d2d72d48b56f45d8" providerId="LiveId" clId="{56556B2D-CF3C-44D5-9250-420FFB72D6F7}" dt="2020-10-21T15:40:31.220" v="212" actId="700"/>
          <ac:spMkLst>
            <pc:docMk/>
            <pc:sldMk cId="1308177665" sldId="358"/>
            <ac:spMk id="4" creationId="{A2212E3B-7342-4AE8-BC9B-D9D12B915E7C}"/>
          </ac:spMkLst>
        </pc:spChg>
      </pc:sldChg>
      <pc:sldChg chg="addSp delSp modSp new del mod modClrScheme chgLayout">
        <pc:chgData name="Jonathan Loo" userId="d2d72d48b56f45d8" providerId="LiveId" clId="{56556B2D-CF3C-44D5-9250-420FFB72D6F7}" dt="2020-10-22T12:53:05.285" v="3715" actId="47"/>
        <pc:sldMkLst>
          <pc:docMk/>
          <pc:sldMk cId="3986425612" sldId="358"/>
        </pc:sldMkLst>
        <pc:spChg chg="del mod ord">
          <ac:chgData name="Jonathan Loo" userId="d2d72d48b56f45d8" providerId="LiveId" clId="{56556B2D-CF3C-44D5-9250-420FFB72D6F7}" dt="2020-10-21T15:49:32.453" v="280" actId="700"/>
          <ac:spMkLst>
            <pc:docMk/>
            <pc:sldMk cId="3986425612" sldId="358"/>
            <ac:spMk id="2" creationId="{33C0D7A6-11E8-427C-83EE-C8C2E849C36A}"/>
          </ac:spMkLst>
        </pc:spChg>
        <pc:spChg chg="add mod ord">
          <ac:chgData name="Jonathan Loo" userId="d2d72d48b56f45d8" providerId="LiveId" clId="{56556B2D-CF3C-44D5-9250-420FFB72D6F7}" dt="2020-10-22T12:50:23.198" v="3667" actId="700"/>
          <ac:spMkLst>
            <pc:docMk/>
            <pc:sldMk cId="3986425612" sldId="358"/>
            <ac:spMk id="3" creationId="{05CE135B-6068-4EF1-B7AB-69FB307CC29C}"/>
          </ac:spMkLst>
        </pc:spChg>
        <pc:spChg chg="add del mod ord">
          <ac:chgData name="Jonathan Loo" userId="d2d72d48b56f45d8" providerId="LiveId" clId="{56556B2D-CF3C-44D5-9250-420FFB72D6F7}" dt="2020-10-22T12:50:23.198" v="3667" actId="700"/>
          <ac:spMkLst>
            <pc:docMk/>
            <pc:sldMk cId="3986425612" sldId="358"/>
            <ac:spMk id="4" creationId="{4D9090BA-06A8-4950-98E0-57DA447DE5D0}"/>
          </ac:spMkLst>
        </pc:spChg>
        <pc:spChg chg="add mod ord">
          <ac:chgData name="Jonathan Loo" userId="d2d72d48b56f45d8" providerId="LiveId" clId="{56556B2D-CF3C-44D5-9250-420FFB72D6F7}" dt="2020-10-22T12:50:23.198" v="3667" actId="700"/>
          <ac:spMkLst>
            <pc:docMk/>
            <pc:sldMk cId="3986425612" sldId="358"/>
            <ac:spMk id="5" creationId="{37149CBA-7D97-4AFF-9763-9BA7AF7A088F}"/>
          </ac:spMkLst>
        </pc:spChg>
      </pc:sldChg>
      <pc:sldChg chg="addSp delSp modSp add mod ord modClrScheme chgLayout">
        <pc:chgData name="Jonathan Loo" userId="d2d72d48b56f45d8" providerId="LiveId" clId="{56556B2D-CF3C-44D5-9250-420FFB72D6F7}" dt="2020-10-22T12:07:44.473" v="3489" actId="1038"/>
        <pc:sldMkLst>
          <pc:docMk/>
          <pc:sldMk cId="788648971" sldId="359"/>
        </pc:sldMkLst>
        <pc:spChg chg="mod ord">
          <ac:chgData name="Jonathan Loo" userId="d2d72d48b56f45d8" providerId="LiveId" clId="{56556B2D-CF3C-44D5-9250-420FFB72D6F7}" dt="2020-10-22T08:59:39.313" v="1380" actId="20577"/>
          <ac:spMkLst>
            <pc:docMk/>
            <pc:sldMk cId="788648971" sldId="359"/>
            <ac:spMk id="2" creationId="{00000000-0000-0000-0000-000000000000}"/>
          </ac:spMkLst>
        </pc:spChg>
        <pc:spChg chg="add del mod ord">
          <ac:chgData name="Jonathan Loo" userId="d2d72d48b56f45d8" providerId="LiveId" clId="{56556B2D-CF3C-44D5-9250-420FFB72D6F7}" dt="2020-10-22T08:58:22.456" v="1367" actId="700"/>
          <ac:spMkLst>
            <pc:docMk/>
            <pc:sldMk cId="788648971" sldId="359"/>
            <ac:spMk id="3" creationId="{CADEF407-99C7-46CC-8C37-E57A0CCDDE5E}"/>
          </ac:spMkLst>
        </pc:spChg>
        <pc:spChg chg="del mod">
          <ac:chgData name="Jonathan Loo" userId="d2d72d48b56f45d8" providerId="LiveId" clId="{56556B2D-CF3C-44D5-9250-420FFB72D6F7}" dt="2020-10-22T08:58:28.042" v="1373"/>
          <ac:spMkLst>
            <pc:docMk/>
            <pc:sldMk cId="788648971" sldId="359"/>
            <ac:spMk id="4" creationId="{00000000-0000-0000-0000-000000000000}"/>
          </ac:spMkLst>
        </pc:spChg>
        <pc:spChg chg="add del mod ord">
          <ac:chgData name="Jonathan Loo" userId="d2d72d48b56f45d8" providerId="LiveId" clId="{56556B2D-CF3C-44D5-9250-420FFB72D6F7}" dt="2020-10-22T11:53:39.934" v="3439" actId="478"/>
          <ac:spMkLst>
            <pc:docMk/>
            <pc:sldMk cId="788648971" sldId="359"/>
            <ac:spMk id="5" creationId="{0E73E487-9480-403D-90A4-52DC2FE46379}"/>
          </ac:spMkLst>
        </pc:spChg>
        <pc:spChg chg="add mod ord">
          <ac:chgData name="Jonathan Loo" userId="d2d72d48b56f45d8" providerId="LiveId" clId="{56556B2D-CF3C-44D5-9250-420FFB72D6F7}" dt="2020-10-22T12:06:46.684" v="3451" actId="14100"/>
          <ac:spMkLst>
            <pc:docMk/>
            <pc:sldMk cId="788648971" sldId="359"/>
            <ac:spMk id="6" creationId="{1B8AD9F7-AB3E-4812-A59C-4C78AF841E32}"/>
          </ac:spMkLst>
        </pc:spChg>
        <pc:spChg chg="add mod">
          <ac:chgData name="Jonathan Loo" userId="d2d72d48b56f45d8" providerId="LiveId" clId="{56556B2D-CF3C-44D5-9250-420FFB72D6F7}" dt="2020-10-22T12:07:44.473" v="3489" actId="1038"/>
          <ac:spMkLst>
            <pc:docMk/>
            <pc:sldMk cId="788648971" sldId="359"/>
            <ac:spMk id="9" creationId="{25697606-B4EE-45D4-BE8D-7490EBBC69D5}"/>
          </ac:spMkLst>
        </pc:spChg>
        <pc:picChg chg="add del mod">
          <ac:chgData name="Jonathan Loo" userId="d2d72d48b56f45d8" providerId="LiveId" clId="{56556B2D-CF3C-44D5-9250-420FFB72D6F7}" dt="2020-10-22T09:05:03.299" v="1413" actId="478"/>
          <ac:picMkLst>
            <pc:docMk/>
            <pc:sldMk cId="788648971" sldId="359"/>
            <ac:picMk id="8" creationId="{4CABF9BE-CE67-4767-BC99-F928A8CA2D02}"/>
          </ac:picMkLst>
        </pc:picChg>
        <pc:picChg chg="add del mod">
          <ac:chgData name="Jonathan Loo" userId="d2d72d48b56f45d8" providerId="LiveId" clId="{56556B2D-CF3C-44D5-9250-420FFB72D6F7}" dt="2020-10-22T12:06:19.642" v="3442" actId="478"/>
          <ac:picMkLst>
            <pc:docMk/>
            <pc:sldMk cId="788648971" sldId="359"/>
            <ac:picMk id="9218" creationId="{856A2467-8529-4692-A022-C5286D9D448C}"/>
          </ac:picMkLst>
        </pc:picChg>
        <pc:picChg chg="add mod">
          <ac:chgData name="Jonathan Loo" userId="d2d72d48b56f45d8" providerId="LiveId" clId="{56556B2D-CF3C-44D5-9250-420FFB72D6F7}" dt="2020-10-22T12:07:40.771" v="3475" actId="1036"/>
          <ac:picMkLst>
            <pc:docMk/>
            <pc:sldMk cId="788648971" sldId="359"/>
            <ac:picMk id="9220" creationId="{3BF77C24-A7F7-45B4-BF7C-C9654DC32C9D}"/>
          </ac:picMkLst>
        </pc:picChg>
      </pc:sldChg>
      <pc:sldChg chg="addSp delSp modSp add del mod modClrScheme chgLayout">
        <pc:chgData name="Jonathan Loo" userId="d2d72d48b56f45d8" providerId="LiveId" clId="{56556B2D-CF3C-44D5-9250-420FFB72D6F7}" dt="2020-10-22T09:46:30.967" v="2152" actId="47"/>
        <pc:sldMkLst>
          <pc:docMk/>
          <pc:sldMk cId="0" sldId="360"/>
        </pc:sldMkLst>
        <pc:spChg chg="add del mod">
          <ac:chgData name="Jonathan Loo" userId="d2d72d48b56f45d8" providerId="LiveId" clId="{56556B2D-CF3C-44D5-9250-420FFB72D6F7}" dt="2020-10-22T09:03:05.059" v="1391"/>
          <ac:spMkLst>
            <pc:docMk/>
            <pc:sldMk cId="0" sldId="360"/>
            <ac:spMk id="2" creationId="{F16AA8C3-2DF7-429C-812E-EDED5D3057EC}"/>
          </ac:spMkLst>
        </pc:spChg>
        <pc:spChg chg="add del mod">
          <ac:chgData name="Jonathan Loo" userId="d2d72d48b56f45d8" providerId="LiveId" clId="{56556B2D-CF3C-44D5-9250-420FFB72D6F7}" dt="2020-10-22T09:03:05.059" v="1391"/>
          <ac:spMkLst>
            <pc:docMk/>
            <pc:sldMk cId="0" sldId="360"/>
            <ac:spMk id="3" creationId="{C75FDC8E-80A1-47EC-84C1-FDAC0C204C0E}"/>
          </ac:spMkLst>
        </pc:spChg>
        <pc:spChg chg="mod ord">
          <ac:chgData name="Jonathan Loo" userId="d2d72d48b56f45d8" providerId="LiveId" clId="{56556B2D-CF3C-44D5-9250-420FFB72D6F7}" dt="2020-10-22T09:26:37.492" v="1688" actId="700"/>
          <ac:spMkLst>
            <pc:docMk/>
            <pc:sldMk cId="0" sldId="360"/>
            <ac:spMk id="4" creationId="{00000000-0000-0000-0000-000000000000}"/>
          </ac:spMkLst>
        </pc:spChg>
        <pc:spChg chg="del mod">
          <ac:chgData name="Jonathan Loo" userId="d2d72d48b56f45d8" providerId="LiveId" clId="{56556B2D-CF3C-44D5-9250-420FFB72D6F7}" dt="2020-10-22T09:25:44.560" v="1681" actId="478"/>
          <ac:spMkLst>
            <pc:docMk/>
            <pc:sldMk cId="0" sldId="360"/>
            <ac:spMk id="5" creationId="{00000000-0000-0000-0000-000000000000}"/>
          </ac:spMkLst>
        </pc:spChg>
        <pc:spChg chg="mod">
          <ac:chgData name="Jonathan Loo" userId="d2d72d48b56f45d8" providerId="LiveId" clId="{56556B2D-CF3C-44D5-9250-420FFB72D6F7}" dt="2020-10-22T09:25:52.189" v="1683" actId="164"/>
          <ac:spMkLst>
            <pc:docMk/>
            <pc:sldMk cId="0" sldId="360"/>
            <ac:spMk id="6" creationId="{00000000-0000-0000-0000-000000000000}"/>
          </ac:spMkLst>
        </pc:spChg>
        <pc:spChg chg="mod">
          <ac:chgData name="Jonathan Loo" userId="d2d72d48b56f45d8" providerId="LiveId" clId="{56556B2D-CF3C-44D5-9250-420FFB72D6F7}" dt="2020-10-22T09:25:52.189" v="1683" actId="164"/>
          <ac:spMkLst>
            <pc:docMk/>
            <pc:sldMk cId="0" sldId="360"/>
            <ac:spMk id="7" creationId="{00000000-0000-0000-0000-000000000000}"/>
          </ac:spMkLst>
        </pc:spChg>
        <pc:spChg chg="add del mod">
          <ac:chgData name="Jonathan Loo" userId="d2d72d48b56f45d8" providerId="LiveId" clId="{56556B2D-CF3C-44D5-9250-420FFB72D6F7}" dt="2020-10-22T09:03:09.013" v="1393" actId="478"/>
          <ac:spMkLst>
            <pc:docMk/>
            <pc:sldMk cId="0" sldId="360"/>
            <ac:spMk id="8" creationId="{803570BD-C9E4-4931-B0E8-0A5F51AB4060}"/>
          </ac:spMkLst>
        </pc:spChg>
        <pc:spChg chg="del mod">
          <ac:chgData name="Jonathan Loo" userId="d2d72d48b56f45d8" providerId="LiveId" clId="{56556B2D-CF3C-44D5-9250-420FFB72D6F7}" dt="2020-10-22T09:03:07.715" v="1392" actId="478"/>
          <ac:spMkLst>
            <pc:docMk/>
            <pc:sldMk cId="0" sldId="360"/>
            <ac:spMk id="9" creationId="{00000000-0000-0000-0000-000000000000}"/>
          </ac:spMkLst>
        </pc:spChg>
        <pc:spChg chg="add mod ord">
          <ac:chgData name="Jonathan Loo" userId="d2d72d48b56f45d8" providerId="LiveId" clId="{56556B2D-CF3C-44D5-9250-420FFB72D6F7}" dt="2020-10-22T09:26:38.586" v="1690" actId="27636"/>
          <ac:spMkLst>
            <pc:docMk/>
            <pc:sldMk cId="0" sldId="360"/>
            <ac:spMk id="11" creationId="{5263CCDA-DC20-41F7-BA72-18D30FFAD20C}"/>
          </ac:spMkLst>
        </pc:spChg>
        <pc:spChg chg="add del mod ord">
          <ac:chgData name="Jonathan Loo" userId="d2d72d48b56f45d8" providerId="LiveId" clId="{56556B2D-CF3C-44D5-9250-420FFB72D6F7}" dt="2020-10-22T09:26:41.927" v="1691" actId="478"/>
          <ac:spMkLst>
            <pc:docMk/>
            <pc:sldMk cId="0" sldId="360"/>
            <ac:spMk id="12" creationId="{27335169-BE3E-4C4D-B72D-7886387895D0}"/>
          </ac:spMkLst>
        </pc:spChg>
        <pc:grpChg chg="add mod">
          <ac:chgData name="Jonathan Loo" userId="d2d72d48b56f45d8" providerId="LiveId" clId="{56556B2D-CF3C-44D5-9250-420FFB72D6F7}" dt="2020-10-22T09:27:01.200" v="1754" actId="1035"/>
          <ac:grpSpMkLst>
            <pc:docMk/>
            <pc:sldMk cId="0" sldId="360"/>
            <ac:grpSpMk id="10" creationId="{1FF42ABF-31DF-4638-9A8D-C269A6F8A8BD}"/>
          </ac:grpSpMkLst>
        </pc:grpChg>
      </pc:sldChg>
      <pc:sldChg chg="addSp delSp modSp add mod chgLayout">
        <pc:chgData name="Jonathan Loo" userId="d2d72d48b56f45d8" providerId="LiveId" clId="{56556B2D-CF3C-44D5-9250-420FFB72D6F7}" dt="2020-10-24T19:20:57.628" v="7236" actId="14100"/>
        <pc:sldMkLst>
          <pc:docMk/>
          <pc:sldMk cId="0" sldId="361"/>
        </pc:sldMkLst>
        <pc:spChg chg="mod ord">
          <ac:chgData name="Jonathan Loo" userId="d2d72d48b56f45d8" providerId="LiveId" clId="{56556B2D-CF3C-44D5-9250-420FFB72D6F7}" dt="2020-10-24T19:12:47.756" v="7125" actId="20577"/>
          <ac:spMkLst>
            <pc:docMk/>
            <pc:sldMk cId="0" sldId="361"/>
            <ac:spMk id="2" creationId="{00000000-0000-0000-0000-000000000000}"/>
          </ac:spMkLst>
        </pc:spChg>
        <pc:spChg chg="del mod">
          <ac:chgData name="Jonathan Loo" userId="d2d72d48b56f45d8" providerId="LiveId" clId="{56556B2D-CF3C-44D5-9250-420FFB72D6F7}" dt="2020-10-22T09:05:38.029" v="1419"/>
          <ac:spMkLst>
            <pc:docMk/>
            <pc:sldMk cId="0" sldId="361"/>
            <ac:spMk id="3" creationId="{00000000-0000-0000-0000-000000000000}"/>
          </ac:spMkLst>
        </pc:spChg>
        <pc:spChg chg="add del mod">
          <ac:chgData name="Jonathan Loo" userId="d2d72d48b56f45d8" providerId="LiveId" clId="{56556B2D-CF3C-44D5-9250-420FFB72D6F7}" dt="2020-10-24T19:18:06.309" v="7181" actId="478"/>
          <ac:spMkLst>
            <pc:docMk/>
            <pc:sldMk cId="0" sldId="361"/>
            <ac:spMk id="3" creationId="{D56BDCC2-DAEA-4BC4-BD85-1C2077A86882}"/>
          </ac:spMkLst>
        </pc:spChg>
        <pc:spChg chg="add del mod">
          <ac:chgData name="Jonathan Loo" userId="d2d72d48b56f45d8" providerId="LiveId" clId="{56556B2D-CF3C-44D5-9250-420FFB72D6F7}" dt="2020-10-22T11:53:31.406" v="3435" actId="478"/>
          <ac:spMkLst>
            <pc:docMk/>
            <pc:sldMk cId="0" sldId="361"/>
            <ac:spMk id="4" creationId="{00000000-0000-0000-0000-000000000000}"/>
          </ac:spMkLst>
        </pc:spChg>
        <pc:spChg chg="add del mod">
          <ac:chgData name="Jonathan Loo" userId="d2d72d48b56f45d8" providerId="LiveId" clId="{56556B2D-CF3C-44D5-9250-420FFB72D6F7}" dt="2020-10-22T11:53:30.892" v="3434" actId="478"/>
          <ac:spMkLst>
            <pc:docMk/>
            <pc:sldMk cId="0" sldId="361"/>
            <ac:spMk id="5" creationId="{00000000-0000-0000-0000-000000000000}"/>
          </ac:spMkLst>
        </pc:spChg>
        <pc:spChg chg="add del mod">
          <ac:chgData name="Jonathan Loo" userId="d2d72d48b56f45d8" providerId="LiveId" clId="{56556B2D-CF3C-44D5-9250-420FFB72D6F7}" dt="2020-10-22T09:05:30.307" v="1415"/>
          <ac:spMkLst>
            <pc:docMk/>
            <pc:sldMk cId="0" sldId="361"/>
            <ac:spMk id="6" creationId="{70A66878-779B-4B99-A820-070CD6725E16}"/>
          </ac:spMkLst>
        </pc:spChg>
        <pc:spChg chg="add del mod ord">
          <ac:chgData name="Jonathan Loo" userId="d2d72d48b56f45d8" providerId="LiveId" clId="{56556B2D-CF3C-44D5-9250-420FFB72D6F7}" dt="2020-10-24T19:12:36.025" v="7089" actId="478"/>
          <ac:spMkLst>
            <pc:docMk/>
            <pc:sldMk cId="0" sldId="361"/>
            <ac:spMk id="7" creationId="{F11031D3-037F-4D67-8F30-E2BDD85579F2}"/>
          </ac:spMkLst>
        </pc:spChg>
        <pc:grpChg chg="add del mod">
          <ac:chgData name="Jonathan Loo" userId="d2d72d48b56f45d8" providerId="LiveId" clId="{56556B2D-CF3C-44D5-9250-420FFB72D6F7}" dt="2020-10-22T12:45:08.323" v="3550" actId="478"/>
          <ac:grpSpMkLst>
            <pc:docMk/>
            <pc:sldMk cId="0" sldId="361"/>
            <ac:grpSpMk id="10" creationId="{92F4E1D4-8519-41A9-A48E-3134B31E0812}"/>
          </ac:grpSpMkLst>
        </pc:grpChg>
        <pc:picChg chg="add del mod">
          <ac:chgData name="Jonathan Loo" userId="d2d72d48b56f45d8" providerId="LiveId" clId="{56556B2D-CF3C-44D5-9250-420FFB72D6F7}" dt="2020-10-24T19:18:12.019" v="7185" actId="478"/>
          <ac:picMkLst>
            <pc:docMk/>
            <pc:sldMk cId="0" sldId="361"/>
            <ac:picMk id="4" creationId="{120C5B67-33A8-48C7-AC4A-303DF3BB6B85}"/>
          </ac:picMkLst>
        </pc:picChg>
        <pc:picChg chg="add mod">
          <ac:chgData name="Jonathan Loo" userId="d2d72d48b56f45d8" providerId="LiveId" clId="{56556B2D-CF3C-44D5-9250-420FFB72D6F7}" dt="2020-10-24T19:20:57.628" v="7236" actId="14100"/>
          <ac:picMkLst>
            <pc:docMk/>
            <pc:sldMk cId="0" sldId="361"/>
            <ac:picMk id="5" creationId="{AE2D3CB8-A5C8-40BE-A261-B529D5D3F72C}"/>
          </ac:picMkLst>
        </pc:picChg>
        <pc:picChg chg="add mod">
          <ac:chgData name="Jonathan Loo" userId="d2d72d48b56f45d8" providerId="LiveId" clId="{56556B2D-CF3C-44D5-9250-420FFB72D6F7}" dt="2020-10-24T19:20:47.715" v="7234" actId="732"/>
          <ac:picMkLst>
            <pc:docMk/>
            <pc:sldMk cId="0" sldId="361"/>
            <ac:picMk id="6" creationId="{56BC371A-19F5-4A15-B557-619ED7648BD3}"/>
          </ac:picMkLst>
        </pc:picChg>
        <pc:picChg chg="add mod">
          <ac:chgData name="Jonathan Loo" userId="d2d72d48b56f45d8" providerId="LiveId" clId="{56556B2D-CF3C-44D5-9250-420FFB72D6F7}" dt="2020-10-22T12:42:06.567" v="3537" actId="164"/>
          <ac:picMkLst>
            <pc:docMk/>
            <pc:sldMk cId="0" sldId="361"/>
            <ac:picMk id="8" creationId="{CB85A9E1-63F1-423B-B71B-F073D2CBC1B3}"/>
          </ac:picMkLst>
        </pc:picChg>
        <pc:picChg chg="add mod">
          <ac:chgData name="Jonathan Loo" userId="d2d72d48b56f45d8" providerId="LiveId" clId="{56556B2D-CF3C-44D5-9250-420FFB72D6F7}" dt="2020-10-22T12:42:06.567" v="3537" actId="164"/>
          <ac:picMkLst>
            <pc:docMk/>
            <pc:sldMk cId="0" sldId="361"/>
            <ac:picMk id="9" creationId="{7CF6756F-9961-4523-972B-9717FDBA76D0}"/>
          </ac:picMkLst>
        </pc:picChg>
        <pc:picChg chg="add del mod">
          <ac:chgData name="Jonathan Loo" userId="d2d72d48b56f45d8" providerId="LiveId" clId="{56556B2D-CF3C-44D5-9250-420FFB72D6F7}" dt="2020-10-24T19:12:32.595" v="7088" actId="478"/>
          <ac:picMkLst>
            <pc:docMk/>
            <pc:sldMk cId="0" sldId="361"/>
            <ac:picMk id="1026" creationId="{0DDB5357-C70F-4582-95EA-E40A181EDFBE}"/>
          </ac:picMkLst>
        </pc:picChg>
        <pc:picChg chg="add del mod">
          <ac:chgData name="Jonathan Loo" userId="d2d72d48b56f45d8" providerId="LiveId" clId="{56556B2D-CF3C-44D5-9250-420FFB72D6F7}" dt="2020-10-24T19:18:04.327" v="7180" actId="478"/>
          <ac:picMkLst>
            <pc:docMk/>
            <pc:sldMk cId="0" sldId="361"/>
            <ac:picMk id="1027" creationId="{EE1B064D-03A3-4F12-9C62-2E2DA67A4A49}"/>
          </ac:picMkLst>
        </pc:picChg>
        <pc:picChg chg="add del mod">
          <ac:chgData name="Jonathan Loo" userId="d2d72d48b56f45d8" providerId="LiveId" clId="{56556B2D-CF3C-44D5-9250-420FFB72D6F7}" dt="2020-10-22T12:11:45.533" v="3496" actId="478"/>
          <ac:picMkLst>
            <pc:docMk/>
            <pc:sldMk cId="0" sldId="361"/>
            <ac:picMk id="10242" creationId="{46AC02D5-756E-4C77-9428-4660DB6B9957}"/>
          </ac:picMkLst>
        </pc:picChg>
        <pc:picChg chg="add del mod">
          <ac:chgData name="Jonathan Loo" userId="d2d72d48b56f45d8" providerId="LiveId" clId="{56556B2D-CF3C-44D5-9250-420FFB72D6F7}" dt="2020-10-22T12:13:17.803" v="3529" actId="478"/>
          <ac:picMkLst>
            <pc:docMk/>
            <pc:sldMk cId="0" sldId="361"/>
            <ac:picMk id="10244" creationId="{8BA53B8B-A2A2-4AA3-8C5E-C8477E7DCD55}"/>
          </ac:picMkLst>
        </pc:picChg>
        <pc:picChg chg="add del mod">
          <ac:chgData name="Jonathan Loo" userId="d2d72d48b56f45d8" providerId="LiveId" clId="{56556B2D-CF3C-44D5-9250-420FFB72D6F7}" dt="2020-10-24T19:12:36.025" v="7089" actId="478"/>
          <ac:picMkLst>
            <pc:docMk/>
            <pc:sldMk cId="0" sldId="361"/>
            <ac:picMk id="10246" creationId="{B7F8BDA5-9AE8-4C59-A588-96EA5978786E}"/>
          </ac:picMkLst>
        </pc:picChg>
        <pc:picChg chg="add del mod">
          <ac:chgData name="Jonathan Loo" userId="d2d72d48b56f45d8" providerId="LiveId" clId="{56556B2D-CF3C-44D5-9250-420FFB72D6F7}" dt="2020-10-24T19:12:36.025" v="7089" actId="478"/>
          <ac:picMkLst>
            <pc:docMk/>
            <pc:sldMk cId="0" sldId="361"/>
            <ac:picMk id="10248" creationId="{4C656F80-C44B-4742-86EE-CFFEEA65A83C}"/>
          </ac:picMkLst>
        </pc:picChg>
        <pc:picChg chg="add del mod">
          <ac:chgData name="Jonathan Loo" userId="d2d72d48b56f45d8" providerId="LiveId" clId="{56556B2D-CF3C-44D5-9250-420FFB72D6F7}" dt="2020-10-24T19:12:36.025" v="7089" actId="478"/>
          <ac:picMkLst>
            <pc:docMk/>
            <pc:sldMk cId="0" sldId="361"/>
            <ac:picMk id="10250" creationId="{62ABA32E-D6EB-411A-9FD4-F07298600E4A}"/>
          </ac:picMkLst>
        </pc:picChg>
        <pc:cxnChg chg="add mod">
          <ac:chgData name="Jonathan Loo" userId="d2d72d48b56f45d8" providerId="LiveId" clId="{56556B2D-CF3C-44D5-9250-420FFB72D6F7}" dt="2020-10-24T19:20:57.628" v="7236" actId="14100"/>
          <ac:cxnSpMkLst>
            <pc:docMk/>
            <pc:sldMk cId="0" sldId="361"/>
            <ac:cxnSpMk id="9" creationId="{28C26E0A-7857-4777-BA6E-7B0D3368BA1F}"/>
          </ac:cxnSpMkLst>
        </pc:cxnChg>
      </pc:sldChg>
      <pc:sldChg chg="addSp delSp modSp new del mod">
        <pc:chgData name="Jonathan Loo" userId="d2d72d48b56f45d8" providerId="LiveId" clId="{56556B2D-CF3C-44D5-9250-420FFB72D6F7}" dt="2020-10-22T09:38:23.525" v="1881" actId="47"/>
        <pc:sldMkLst>
          <pc:docMk/>
          <pc:sldMk cId="2460488141" sldId="362"/>
        </pc:sldMkLst>
        <pc:spChg chg="del">
          <ac:chgData name="Jonathan Loo" userId="d2d72d48b56f45d8" providerId="LiveId" clId="{56556B2D-CF3C-44D5-9250-420FFB72D6F7}" dt="2020-10-22T09:11:00.670" v="1519"/>
          <ac:spMkLst>
            <pc:docMk/>
            <pc:sldMk cId="2460488141" sldId="362"/>
            <ac:spMk id="2" creationId="{2CA6BD23-880B-4B57-995E-4A4C0332127E}"/>
          </ac:spMkLst>
        </pc:spChg>
        <pc:spChg chg="mod">
          <ac:chgData name="Jonathan Loo" userId="d2d72d48b56f45d8" providerId="LiveId" clId="{56556B2D-CF3C-44D5-9250-420FFB72D6F7}" dt="2020-10-22T09:38:21.264" v="1880"/>
          <ac:spMkLst>
            <pc:docMk/>
            <pc:sldMk cId="2460488141" sldId="362"/>
            <ac:spMk id="3" creationId="{56772801-7649-4671-B339-40A0869F6626}"/>
          </ac:spMkLst>
        </pc:spChg>
        <pc:spChg chg="add del mod">
          <ac:chgData name="Jonathan Loo" userId="d2d72d48b56f45d8" providerId="LiveId" clId="{56556B2D-CF3C-44D5-9250-420FFB72D6F7}" dt="2020-10-22T09:11:00.670" v="1519"/>
          <ac:spMkLst>
            <pc:docMk/>
            <pc:sldMk cId="2460488141" sldId="362"/>
            <ac:spMk id="4" creationId="{DAA15C57-379F-40E6-9DBB-86C8B63E7429}"/>
          </ac:spMkLst>
        </pc:spChg>
        <pc:spChg chg="add mod">
          <ac:chgData name="Jonathan Loo" userId="d2d72d48b56f45d8" providerId="LiveId" clId="{56556B2D-CF3C-44D5-9250-420FFB72D6F7}" dt="2020-10-22T09:38:21.264" v="1880"/>
          <ac:spMkLst>
            <pc:docMk/>
            <pc:sldMk cId="2460488141" sldId="362"/>
            <ac:spMk id="5" creationId="{BEBB9762-02D9-4B3E-A9A7-F86A09D51073}"/>
          </ac:spMkLst>
        </pc:spChg>
        <pc:spChg chg="mod">
          <ac:chgData name="Jonathan Loo" userId="d2d72d48b56f45d8" providerId="LiveId" clId="{56556B2D-CF3C-44D5-9250-420FFB72D6F7}" dt="2020-10-22T09:38:11.455" v="1876"/>
          <ac:spMkLst>
            <pc:docMk/>
            <pc:sldMk cId="2460488141" sldId="362"/>
            <ac:spMk id="7" creationId="{7E7A4D11-50EA-4B2E-B16F-8D11FD123A81}"/>
          </ac:spMkLst>
        </pc:spChg>
        <pc:spChg chg="mod">
          <ac:chgData name="Jonathan Loo" userId="d2d72d48b56f45d8" providerId="LiveId" clId="{56556B2D-CF3C-44D5-9250-420FFB72D6F7}" dt="2020-10-22T09:38:11.455" v="1876"/>
          <ac:spMkLst>
            <pc:docMk/>
            <pc:sldMk cId="2460488141" sldId="362"/>
            <ac:spMk id="8" creationId="{2D3AE7E1-7B62-484E-9E0B-2BB08D62777B}"/>
          </ac:spMkLst>
        </pc:spChg>
        <pc:spChg chg="add del mod">
          <ac:chgData name="Jonathan Loo" userId="d2d72d48b56f45d8" providerId="LiveId" clId="{56556B2D-CF3C-44D5-9250-420FFB72D6F7}" dt="2020-10-22T09:38:21.264" v="1880"/>
          <ac:spMkLst>
            <pc:docMk/>
            <pc:sldMk cId="2460488141" sldId="362"/>
            <ac:spMk id="9" creationId="{32E0C6B4-CE86-437A-BA84-E570E1575E74}"/>
          </ac:spMkLst>
        </pc:spChg>
        <pc:spChg chg="add del mod">
          <ac:chgData name="Jonathan Loo" userId="d2d72d48b56f45d8" providerId="LiveId" clId="{56556B2D-CF3C-44D5-9250-420FFB72D6F7}" dt="2020-10-22T09:38:21.264" v="1880"/>
          <ac:spMkLst>
            <pc:docMk/>
            <pc:sldMk cId="2460488141" sldId="362"/>
            <ac:spMk id="10" creationId="{DA0F1748-ED06-4388-98A3-B4D068C27A55}"/>
          </ac:spMkLst>
        </pc:spChg>
        <pc:grpChg chg="add mod">
          <ac:chgData name="Jonathan Loo" userId="d2d72d48b56f45d8" providerId="LiveId" clId="{56556B2D-CF3C-44D5-9250-420FFB72D6F7}" dt="2020-10-22T09:38:15.520" v="1878" actId="1076"/>
          <ac:grpSpMkLst>
            <pc:docMk/>
            <pc:sldMk cId="2460488141" sldId="362"/>
            <ac:grpSpMk id="6" creationId="{F521FC93-03AD-4567-8A78-8DD73FD9E5C6}"/>
          </ac:grpSpMkLst>
        </pc:grpChg>
      </pc:sldChg>
      <pc:sldChg chg="addSp delSp modSp add mod">
        <pc:chgData name="Jonathan Loo" userId="d2d72d48b56f45d8" providerId="LiveId" clId="{56556B2D-CF3C-44D5-9250-420FFB72D6F7}" dt="2020-10-22T09:26:18.420" v="1686"/>
        <pc:sldMkLst>
          <pc:docMk/>
          <pc:sldMk cId="500157023" sldId="363"/>
        </pc:sldMkLst>
        <pc:spChg chg="mod">
          <ac:chgData name="Jonathan Loo" userId="d2d72d48b56f45d8" providerId="LiveId" clId="{56556B2D-CF3C-44D5-9250-420FFB72D6F7}" dt="2020-10-22T09:26:18.420" v="1686"/>
          <ac:spMkLst>
            <pc:docMk/>
            <pc:sldMk cId="500157023" sldId="363"/>
            <ac:spMk id="2" creationId="{00000000-0000-0000-0000-000000000000}"/>
          </ac:spMkLst>
        </pc:spChg>
        <pc:spChg chg="del mod topLvl">
          <ac:chgData name="Jonathan Loo" userId="d2d72d48b56f45d8" providerId="LiveId" clId="{56556B2D-CF3C-44D5-9250-420FFB72D6F7}" dt="2020-10-22T09:19:02.756" v="1572" actId="478"/>
          <ac:spMkLst>
            <pc:docMk/>
            <pc:sldMk cId="500157023" sldId="363"/>
            <ac:spMk id="4" creationId="{00000000-0000-0000-0000-000000000000}"/>
          </ac:spMkLst>
        </pc:spChg>
        <pc:spChg chg="del mod topLvl">
          <ac:chgData name="Jonathan Loo" userId="d2d72d48b56f45d8" providerId="LiveId" clId="{56556B2D-CF3C-44D5-9250-420FFB72D6F7}" dt="2020-10-22T09:19:01.870" v="1571" actId="478"/>
          <ac:spMkLst>
            <pc:docMk/>
            <pc:sldMk cId="500157023" sldId="363"/>
            <ac:spMk id="5" creationId="{00000000-0000-0000-0000-000000000000}"/>
          </ac:spMkLst>
        </pc:spChg>
        <pc:spChg chg="mod topLvl">
          <ac:chgData name="Jonathan Loo" userId="d2d72d48b56f45d8" providerId="LiveId" clId="{56556B2D-CF3C-44D5-9250-420FFB72D6F7}" dt="2020-10-22T09:25:18.008" v="1674" actId="1076"/>
          <ac:spMkLst>
            <pc:docMk/>
            <pc:sldMk cId="500157023" sldId="363"/>
            <ac:spMk id="6" creationId="{00000000-0000-0000-0000-000000000000}"/>
          </ac:spMkLst>
        </pc:spChg>
        <pc:spChg chg="del">
          <ac:chgData name="Jonathan Loo" userId="d2d72d48b56f45d8" providerId="LiveId" clId="{56556B2D-CF3C-44D5-9250-420FFB72D6F7}" dt="2020-10-22T09:18:27.513" v="1559" actId="478"/>
          <ac:spMkLst>
            <pc:docMk/>
            <pc:sldMk cId="500157023" sldId="363"/>
            <ac:spMk id="7" creationId="{00000000-0000-0000-0000-000000000000}"/>
          </ac:spMkLst>
        </pc:spChg>
        <pc:spChg chg="add mod">
          <ac:chgData name="Jonathan Loo" userId="d2d72d48b56f45d8" providerId="LiveId" clId="{56556B2D-CF3C-44D5-9250-420FFB72D6F7}" dt="2020-10-22T09:25:15.715" v="1673" actId="1076"/>
          <ac:spMkLst>
            <pc:docMk/>
            <pc:sldMk cId="500157023" sldId="363"/>
            <ac:spMk id="9" creationId="{BDC35E1C-DA40-47F1-927A-67AD9F5D4B7E}"/>
          </ac:spMkLst>
        </pc:spChg>
        <pc:grpChg chg="add del mod">
          <ac:chgData name="Jonathan Loo" userId="d2d72d48b56f45d8" providerId="LiveId" clId="{56556B2D-CF3C-44D5-9250-420FFB72D6F7}" dt="2020-10-22T09:18:59.969" v="1570" actId="165"/>
          <ac:grpSpMkLst>
            <pc:docMk/>
            <pc:sldMk cId="500157023" sldId="363"/>
            <ac:grpSpMk id="3" creationId="{00000000-0000-0000-0000-000000000000}"/>
          </ac:grpSpMkLst>
        </pc:grpChg>
      </pc:sldChg>
      <pc:sldChg chg="add del">
        <pc:chgData name="Jonathan Loo" userId="d2d72d48b56f45d8" providerId="LiveId" clId="{56556B2D-CF3C-44D5-9250-420FFB72D6F7}" dt="2020-10-22T09:51:08.082" v="2263" actId="47"/>
        <pc:sldMkLst>
          <pc:docMk/>
          <pc:sldMk cId="125904937" sldId="364"/>
        </pc:sldMkLst>
      </pc:sldChg>
      <pc:sldChg chg="addSp delSp modSp add mod">
        <pc:chgData name="Jonathan Loo" userId="d2d72d48b56f45d8" providerId="LiveId" clId="{56556B2D-CF3C-44D5-9250-420FFB72D6F7}" dt="2020-10-24T20:04:33.010" v="8619" actId="20577"/>
        <pc:sldMkLst>
          <pc:docMk/>
          <pc:sldMk cId="4051115547" sldId="365"/>
        </pc:sldMkLst>
        <pc:spChg chg="add del mod">
          <ac:chgData name="Jonathan Loo" userId="d2d72d48b56f45d8" providerId="LiveId" clId="{56556B2D-CF3C-44D5-9250-420FFB72D6F7}" dt="2020-10-22T09:42:09.543" v="1964"/>
          <ac:spMkLst>
            <pc:docMk/>
            <pc:sldMk cId="4051115547" sldId="365"/>
            <ac:spMk id="2" creationId="{2BA7CAB6-3998-4CCD-8384-ACACDECA8388}"/>
          </ac:spMkLst>
        </pc:spChg>
        <pc:spChg chg="add del mod">
          <ac:chgData name="Jonathan Loo" userId="d2d72d48b56f45d8" providerId="LiveId" clId="{56556B2D-CF3C-44D5-9250-420FFB72D6F7}" dt="2020-10-22T09:42:09.543" v="1964"/>
          <ac:spMkLst>
            <pc:docMk/>
            <pc:sldMk cId="4051115547" sldId="365"/>
            <ac:spMk id="3" creationId="{7DFD0C35-6761-4E4F-A857-E1197D9010C5}"/>
          </ac:spMkLst>
        </pc:spChg>
        <pc:spChg chg="mod">
          <ac:chgData name="Jonathan Loo" userId="d2d72d48b56f45d8" providerId="LiveId" clId="{56556B2D-CF3C-44D5-9250-420FFB72D6F7}" dt="2020-10-24T13:31:49.174" v="5809" actId="20577"/>
          <ac:spMkLst>
            <pc:docMk/>
            <pc:sldMk cId="4051115547" sldId="365"/>
            <ac:spMk id="4" creationId="{00000000-0000-0000-0000-000000000000}"/>
          </ac:spMkLst>
        </pc:spChg>
        <pc:spChg chg="add del mod">
          <ac:chgData name="Jonathan Loo" userId="d2d72d48b56f45d8" providerId="LiveId" clId="{56556B2D-CF3C-44D5-9250-420FFB72D6F7}" dt="2020-10-22T09:42:09.543" v="1964"/>
          <ac:spMkLst>
            <pc:docMk/>
            <pc:sldMk cId="4051115547" sldId="365"/>
            <ac:spMk id="5" creationId="{61A0CB30-456F-4EC7-8B35-B9417B18A8F9}"/>
          </ac:spMkLst>
        </pc:spChg>
        <pc:spChg chg="mod">
          <ac:chgData name="Jonathan Loo" userId="d2d72d48b56f45d8" providerId="LiveId" clId="{56556B2D-CF3C-44D5-9250-420FFB72D6F7}" dt="2020-10-24T20:04:33.010" v="8619" actId="20577"/>
          <ac:spMkLst>
            <pc:docMk/>
            <pc:sldMk cId="4051115547" sldId="365"/>
            <ac:spMk id="11" creationId="{5263CCDA-DC20-41F7-BA72-18D30FFAD20C}"/>
          </ac:spMkLst>
        </pc:spChg>
        <pc:spChg chg="add del mod">
          <ac:chgData name="Jonathan Loo" userId="d2d72d48b56f45d8" providerId="LiveId" clId="{56556B2D-CF3C-44D5-9250-420FFB72D6F7}" dt="2020-10-22T09:50:10.496" v="2215"/>
          <ac:spMkLst>
            <pc:docMk/>
            <pc:sldMk cId="4051115547" sldId="365"/>
            <ac:spMk id="12" creationId="{082EF1EC-6B6C-4665-90D7-732FEC0C79CA}"/>
          </ac:spMkLst>
        </pc:spChg>
        <pc:spChg chg="add del mod">
          <ac:chgData name="Jonathan Loo" userId="d2d72d48b56f45d8" providerId="LiveId" clId="{56556B2D-CF3C-44D5-9250-420FFB72D6F7}" dt="2020-10-22T09:49:53.755" v="2206"/>
          <ac:spMkLst>
            <pc:docMk/>
            <pc:sldMk cId="4051115547" sldId="365"/>
            <ac:spMk id="13" creationId="{D8E894F1-CFC3-44C8-A536-CED7E90DADAF}"/>
          </ac:spMkLst>
        </pc:spChg>
        <pc:spChg chg="mod">
          <ac:chgData name="Jonathan Loo" userId="d2d72d48b56f45d8" providerId="LiveId" clId="{56556B2D-CF3C-44D5-9250-420FFB72D6F7}" dt="2020-10-22T09:50:50.257" v="2251"/>
          <ac:spMkLst>
            <pc:docMk/>
            <pc:sldMk cId="4051115547" sldId="365"/>
            <ac:spMk id="20" creationId="{52F1FB68-779C-42D8-B8AE-4670EB2E0D82}"/>
          </ac:spMkLst>
        </pc:spChg>
        <pc:spChg chg="mod">
          <ac:chgData name="Jonathan Loo" userId="d2d72d48b56f45d8" providerId="LiveId" clId="{56556B2D-CF3C-44D5-9250-420FFB72D6F7}" dt="2020-10-22T09:50:50.257" v="2251"/>
          <ac:spMkLst>
            <pc:docMk/>
            <pc:sldMk cId="4051115547" sldId="365"/>
            <ac:spMk id="21" creationId="{32093EAB-D2EE-4D40-AB62-E2BB6D8F42D7}"/>
          </ac:spMkLst>
        </pc:spChg>
        <pc:grpChg chg="del mod">
          <ac:chgData name="Jonathan Loo" userId="d2d72d48b56f45d8" providerId="LiveId" clId="{56556B2D-CF3C-44D5-9250-420FFB72D6F7}" dt="2020-10-22T09:50:49.390" v="2250" actId="478"/>
          <ac:grpSpMkLst>
            <pc:docMk/>
            <pc:sldMk cId="4051115547" sldId="365"/>
            <ac:grpSpMk id="10" creationId="{1FF42ABF-31DF-4638-9A8D-C269A6F8A8BD}"/>
          </ac:grpSpMkLst>
        </pc:grpChg>
        <pc:grpChg chg="add mod">
          <ac:chgData name="Jonathan Loo" userId="d2d72d48b56f45d8" providerId="LiveId" clId="{56556B2D-CF3C-44D5-9250-420FFB72D6F7}" dt="2020-10-22T10:14:21.866" v="2717" actId="1076"/>
          <ac:grpSpMkLst>
            <pc:docMk/>
            <pc:sldMk cId="4051115547" sldId="365"/>
            <ac:grpSpMk id="19" creationId="{DBA345EE-4A7F-46AA-828D-E8A360D04224}"/>
          </ac:grpSpMkLst>
        </pc:grpChg>
        <pc:picChg chg="add del mod">
          <ac:chgData name="Jonathan Loo" userId="d2d72d48b56f45d8" providerId="LiveId" clId="{56556B2D-CF3C-44D5-9250-420FFB72D6F7}" dt="2020-10-22T10:13:12.654" v="2704" actId="478"/>
          <ac:picMkLst>
            <pc:docMk/>
            <pc:sldMk cId="4051115547" sldId="365"/>
            <ac:picMk id="22" creationId="{10FF036E-4A9C-4FE0-AD6E-FAE3EB9BF843}"/>
          </ac:picMkLst>
        </pc:picChg>
        <pc:picChg chg="add del">
          <ac:chgData name="Jonathan Loo" userId="d2d72d48b56f45d8" providerId="LiveId" clId="{56556B2D-CF3C-44D5-9250-420FFB72D6F7}" dt="2020-10-22T10:13:19.460" v="2706" actId="478"/>
          <ac:picMkLst>
            <pc:docMk/>
            <pc:sldMk cId="4051115547" sldId="365"/>
            <ac:picMk id="23" creationId="{40F226C9-B961-4F05-92B2-F4A60C0A81B7}"/>
          </ac:picMkLst>
        </pc:picChg>
        <pc:picChg chg="add del mod">
          <ac:chgData name="Jonathan Loo" userId="d2d72d48b56f45d8" providerId="LiveId" clId="{56556B2D-CF3C-44D5-9250-420FFB72D6F7}" dt="2020-10-22T10:14:09.708" v="2715" actId="478"/>
          <ac:picMkLst>
            <pc:docMk/>
            <pc:sldMk cId="4051115547" sldId="365"/>
            <ac:picMk id="24" creationId="{139E01BD-3254-4800-AF75-E3FD53C43DEC}"/>
          </ac:picMkLst>
        </pc:picChg>
        <pc:picChg chg="add del mod">
          <ac:chgData name="Jonathan Loo" userId="d2d72d48b56f45d8" providerId="LiveId" clId="{56556B2D-CF3C-44D5-9250-420FFB72D6F7}" dt="2020-10-22T10:14:42.189" v="2723" actId="478"/>
          <ac:picMkLst>
            <pc:docMk/>
            <pc:sldMk cId="4051115547" sldId="365"/>
            <ac:picMk id="25" creationId="{3B52BD45-9A79-433F-87F1-42EE0CE3A37D}"/>
          </ac:picMkLst>
        </pc:picChg>
        <pc:picChg chg="add mod">
          <ac:chgData name="Jonathan Loo" userId="d2d72d48b56f45d8" providerId="LiveId" clId="{56556B2D-CF3C-44D5-9250-420FFB72D6F7}" dt="2020-10-22T10:15:57.435" v="2752" actId="1076"/>
          <ac:picMkLst>
            <pc:docMk/>
            <pc:sldMk cId="4051115547" sldId="365"/>
            <ac:picMk id="26" creationId="{284D3CAF-D2AF-4E2F-AD5B-AA0F795BEC86}"/>
          </ac:picMkLst>
        </pc:picChg>
        <pc:picChg chg="add mod">
          <ac:chgData name="Jonathan Loo" userId="d2d72d48b56f45d8" providerId="LiveId" clId="{56556B2D-CF3C-44D5-9250-420FFB72D6F7}" dt="2020-10-22T10:16:39.255" v="2756" actId="1076"/>
          <ac:picMkLst>
            <pc:docMk/>
            <pc:sldMk cId="4051115547" sldId="365"/>
            <ac:picMk id="27" creationId="{29828815-E379-485F-AAB8-5D42157F1BD6}"/>
          </ac:picMkLst>
        </pc:picChg>
        <pc:cxnChg chg="add del mod">
          <ac:chgData name="Jonathan Loo" userId="d2d72d48b56f45d8" providerId="LiveId" clId="{56556B2D-CF3C-44D5-9250-420FFB72D6F7}" dt="2020-10-22T09:48:49.057" v="2191" actId="478"/>
          <ac:cxnSpMkLst>
            <pc:docMk/>
            <pc:sldMk cId="4051115547" sldId="365"/>
            <ac:cxnSpMk id="15" creationId="{8ACD2BDA-CF50-43DE-ACAA-58813ABEC4C4}"/>
          </ac:cxnSpMkLst>
        </pc:cxnChg>
      </pc:sldChg>
      <pc:sldChg chg="addSp delSp modSp add mod">
        <pc:chgData name="Jonathan Loo" userId="d2d72d48b56f45d8" providerId="LiveId" clId="{56556B2D-CF3C-44D5-9250-420FFB72D6F7}" dt="2020-10-24T20:05:30.552" v="8628" actId="115"/>
        <pc:sldMkLst>
          <pc:docMk/>
          <pc:sldMk cId="1179230760" sldId="366"/>
        </pc:sldMkLst>
        <pc:spChg chg="mod">
          <ac:chgData name="Jonathan Loo" userId="d2d72d48b56f45d8" providerId="LiveId" clId="{56556B2D-CF3C-44D5-9250-420FFB72D6F7}" dt="2020-10-24T13:31:20.096" v="5790" actId="20577"/>
          <ac:spMkLst>
            <pc:docMk/>
            <pc:sldMk cId="1179230760" sldId="366"/>
            <ac:spMk id="4" creationId="{00000000-0000-0000-0000-000000000000}"/>
          </ac:spMkLst>
        </pc:spChg>
        <pc:spChg chg="mod">
          <ac:chgData name="Jonathan Loo" userId="d2d72d48b56f45d8" providerId="LiveId" clId="{56556B2D-CF3C-44D5-9250-420FFB72D6F7}" dt="2020-10-24T20:05:30.552" v="8628" actId="115"/>
          <ac:spMkLst>
            <pc:docMk/>
            <pc:sldMk cId="1179230760" sldId="366"/>
            <ac:spMk id="11" creationId="{5263CCDA-DC20-41F7-BA72-18D30FFAD20C}"/>
          </ac:spMkLst>
        </pc:spChg>
        <pc:spChg chg="del">
          <ac:chgData name="Jonathan Loo" userId="d2d72d48b56f45d8" providerId="LiveId" clId="{56556B2D-CF3C-44D5-9250-420FFB72D6F7}" dt="2020-10-22T09:50:36.397" v="2218" actId="478"/>
          <ac:spMkLst>
            <pc:docMk/>
            <pc:sldMk cId="1179230760" sldId="366"/>
            <ac:spMk id="12" creationId="{082EF1EC-6B6C-4665-90D7-732FEC0C79CA}"/>
          </ac:spMkLst>
        </pc:spChg>
        <pc:spChg chg="del">
          <ac:chgData name="Jonathan Loo" userId="d2d72d48b56f45d8" providerId="LiveId" clId="{56556B2D-CF3C-44D5-9250-420FFB72D6F7}" dt="2020-10-22T09:50:35.086" v="2217" actId="478"/>
          <ac:spMkLst>
            <pc:docMk/>
            <pc:sldMk cId="1179230760" sldId="366"/>
            <ac:spMk id="13" creationId="{D8E894F1-CFC3-44C8-A536-CED7E90DADAF}"/>
          </ac:spMkLst>
        </pc:spChg>
        <pc:spChg chg="mod">
          <ac:chgData name="Jonathan Loo" userId="d2d72d48b56f45d8" providerId="LiveId" clId="{56556B2D-CF3C-44D5-9250-420FFB72D6F7}" dt="2020-10-22T09:51:02.652" v="2262"/>
          <ac:spMkLst>
            <pc:docMk/>
            <pc:sldMk cId="1179230760" sldId="366"/>
            <ac:spMk id="14" creationId="{B76E021F-6A84-4E96-B293-2C61B3B13A9F}"/>
          </ac:spMkLst>
        </pc:spChg>
        <pc:spChg chg="mod">
          <ac:chgData name="Jonathan Loo" userId="d2d72d48b56f45d8" providerId="LiveId" clId="{56556B2D-CF3C-44D5-9250-420FFB72D6F7}" dt="2020-10-22T09:51:02.652" v="2262"/>
          <ac:spMkLst>
            <pc:docMk/>
            <pc:sldMk cId="1179230760" sldId="366"/>
            <ac:spMk id="15" creationId="{A13F9A2E-A6E6-48AB-B01C-AA5B8A2573B9}"/>
          </ac:spMkLst>
        </pc:spChg>
        <pc:grpChg chg="add mod">
          <ac:chgData name="Jonathan Loo" userId="d2d72d48b56f45d8" providerId="LiveId" clId="{56556B2D-CF3C-44D5-9250-420FFB72D6F7}" dt="2020-10-22T09:51:02.652" v="2262"/>
          <ac:grpSpMkLst>
            <pc:docMk/>
            <pc:sldMk cId="1179230760" sldId="366"/>
            <ac:grpSpMk id="9" creationId="{D56F82D5-DDC1-44A5-8D5B-D3015C5238DA}"/>
          </ac:grpSpMkLst>
        </pc:grpChg>
        <pc:grpChg chg="del mod">
          <ac:chgData name="Jonathan Loo" userId="d2d72d48b56f45d8" providerId="LiveId" clId="{56556B2D-CF3C-44D5-9250-420FFB72D6F7}" dt="2020-10-22T09:51:01.669" v="2261" actId="478"/>
          <ac:grpSpMkLst>
            <pc:docMk/>
            <pc:sldMk cId="1179230760" sldId="366"/>
            <ac:grpSpMk id="10" creationId="{1FF42ABF-31DF-4638-9A8D-C269A6F8A8BD}"/>
          </ac:grpSpMkLst>
        </pc:grpChg>
      </pc:sldChg>
      <pc:sldChg chg="addSp modSp add del mod ord">
        <pc:chgData name="Jonathan Loo" userId="d2d72d48b56f45d8" providerId="LiveId" clId="{56556B2D-CF3C-44D5-9250-420FFB72D6F7}" dt="2020-10-22T10:45:48.558" v="3095" actId="47"/>
        <pc:sldMkLst>
          <pc:docMk/>
          <pc:sldMk cId="3122204440" sldId="367"/>
        </pc:sldMkLst>
        <pc:spChg chg="mod">
          <ac:chgData name="Jonathan Loo" userId="d2d72d48b56f45d8" providerId="LiveId" clId="{56556B2D-CF3C-44D5-9250-420FFB72D6F7}" dt="2020-10-22T10:04:49.444" v="2487" actId="20577"/>
          <ac:spMkLst>
            <pc:docMk/>
            <pc:sldMk cId="3122204440" sldId="367"/>
            <ac:spMk id="4" creationId="{00000000-0000-0000-0000-000000000000}"/>
          </ac:spMkLst>
        </pc:spChg>
        <pc:spChg chg="mod">
          <ac:chgData name="Jonathan Loo" userId="d2d72d48b56f45d8" providerId="LiveId" clId="{56556B2D-CF3C-44D5-9250-420FFB72D6F7}" dt="2020-10-22T10:03:58.125" v="2478" actId="1076"/>
          <ac:spMkLst>
            <pc:docMk/>
            <pc:sldMk cId="3122204440" sldId="367"/>
            <ac:spMk id="5" creationId="{00000000-0000-0000-0000-000000000000}"/>
          </ac:spMkLst>
        </pc:spChg>
        <pc:spChg chg="mod">
          <ac:chgData name="Jonathan Loo" userId="d2d72d48b56f45d8" providerId="LiveId" clId="{56556B2D-CF3C-44D5-9250-420FFB72D6F7}" dt="2020-10-22T10:03:53.836" v="2477" actId="1076"/>
          <ac:spMkLst>
            <pc:docMk/>
            <pc:sldMk cId="3122204440" sldId="367"/>
            <ac:spMk id="6" creationId="{00000000-0000-0000-0000-000000000000}"/>
          </ac:spMkLst>
        </pc:spChg>
        <pc:picChg chg="add mod">
          <ac:chgData name="Jonathan Loo" userId="d2d72d48b56f45d8" providerId="LiveId" clId="{56556B2D-CF3C-44D5-9250-420FFB72D6F7}" dt="2020-10-22T10:33:06.350" v="2901" actId="1076"/>
          <ac:picMkLst>
            <pc:docMk/>
            <pc:sldMk cId="3122204440" sldId="367"/>
            <ac:picMk id="3074" creationId="{2E96B725-E0FF-47F6-84DD-AB462E5BCBE7}"/>
          </ac:picMkLst>
        </pc:picChg>
      </pc:sldChg>
      <pc:sldChg chg="modSp add del mod ord">
        <pc:chgData name="Jonathan Loo" userId="d2d72d48b56f45d8" providerId="LiveId" clId="{56556B2D-CF3C-44D5-9250-420FFB72D6F7}" dt="2020-10-22T10:55:33.403" v="3103" actId="47"/>
        <pc:sldMkLst>
          <pc:docMk/>
          <pc:sldMk cId="0" sldId="368"/>
        </pc:sldMkLst>
        <pc:spChg chg="mod">
          <ac:chgData name="Jonathan Loo" userId="d2d72d48b56f45d8" providerId="LiveId" clId="{56556B2D-CF3C-44D5-9250-420FFB72D6F7}" dt="2020-10-22T10:55:19.288" v="3102" actId="6549"/>
          <ac:spMkLst>
            <pc:docMk/>
            <pc:sldMk cId="0" sldId="368"/>
            <ac:spMk id="6" creationId="{00000000-0000-0000-0000-000000000000}"/>
          </ac:spMkLst>
        </pc:spChg>
        <pc:spChg chg="mod">
          <ac:chgData name="Jonathan Loo" userId="d2d72d48b56f45d8" providerId="LiveId" clId="{56556B2D-CF3C-44D5-9250-420FFB72D6F7}" dt="2020-10-22T10:03:38.458" v="2472" actId="1076"/>
          <ac:spMkLst>
            <pc:docMk/>
            <pc:sldMk cId="0" sldId="368"/>
            <ac:spMk id="8" creationId="{00000000-0000-0000-0000-000000000000}"/>
          </ac:spMkLst>
        </pc:spChg>
      </pc:sldChg>
      <pc:sldChg chg="addSp delSp modSp add mod ord">
        <pc:chgData name="Jonathan Loo" userId="d2d72d48b56f45d8" providerId="LiveId" clId="{56556B2D-CF3C-44D5-9250-420FFB72D6F7}" dt="2020-11-11T09:23:41.792" v="13079" actId="6549"/>
        <pc:sldMkLst>
          <pc:docMk/>
          <pc:sldMk cId="2642160657" sldId="369"/>
        </pc:sldMkLst>
        <pc:spChg chg="mod">
          <ac:chgData name="Jonathan Loo" userId="d2d72d48b56f45d8" providerId="LiveId" clId="{56556B2D-CF3C-44D5-9250-420FFB72D6F7}" dt="2020-11-11T09:23:41.792" v="13079" actId="6549"/>
          <ac:spMkLst>
            <pc:docMk/>
            <pc:sldMk cId="2642160657" sldId="369"/>
            <ac:spMk id="6" creationId="{00000000-0000-0000-0000-000000000000}"/>
          </ac:spMkLst>
        </pc:spChg>
        <pc:spChg chg="mod">
          <ac:chgData name="Jonathan Loo" userId="d2d72d48b56f45d8" providerId="LiveId" clId="{56556B2D-CF3C-44D5-9250-420FFB72D6F7}" dt="2020-10-24T22:12:06.155" v="10921" actId="1076"/>
          <ac:spMkLst>
            <pc:docMk/>
            <pc:sldMk cId="2642160657" sldId="369"/>
            <ac:spMk id="8" creationId="{00000000-0000-0000-0000-000000000000}"/>
          </ac:spMkLst>
        </pc:spChg>
        <pc:spChg chg="del mod">
          <ac:chgData name="Jonathan Loo" userId="d2d72d48b56f45d8" providerId="LiveId" clId="{56556B2D-CF3C-44D5-9250-420FFB72D6F7}" dt="2020-10-22T10:26:40.422" v="2861" actId="478"/>
          <ac:spMkLst>
            <pc:docMk/>
            <pc:sldMk cId="2642160657" sldId="369"/>
            <ac:spMk id="9" creationId="{00000000-0000-0000-0000-000000000000}"/>
          </ac:spMkLst>
        </pc:spChg>
        <pc:picChg chg="add mod">
          <ac:chgData name="Jonathan Loo" userId="d2d72d48b56f45d8" providerId="LiveId" clId="{56556B2D-CF3C-44D5-9250-420FFB72D6F7}" dt="2020-10-24T22:12:04.052" v="10920" actId="14100"/>
          <ac:picMkLst>
            <pc:docMk/>
            <pc:sldMk cId="2642160657" sldId="369"/>
            <ac:picMk id="2050" creationId="{18F8808A-78FA-4CBE-9ABD-EFC87DA301EE}"/>
          </ac:picMkLst>
        </pc:picChg>
        <pc:cxnChg chg="add del mod">
          <ac:chgData name="Jonathan Loo" userId="d2d72d48b56f45d8" providerId="LiveId" clId="{56556B2D-CF3C-44D5-9250-420FFB72D6F7}" dt="2020-10-22T10:28:12.755" v="2888" actId="478"/>
          <ac:cxnSpMkLst>
            <pc:docMk/>
            <pc:sldMk cId="2642160657" sldId="369"/>
            <ac:cxnSpMk id="3" creationId="{8C60803B-580A-4045-958D-03B231E85CD6}"/>
          </ac:cxnSpMkLst>
        </pc:cxnChg>
      </pc:sldChg>
      <pc:sldChg chg="add del">
        <pc:chgData name="Jonathan Loo" userId="d2d72d48b56f45d8" providerId="LiveId" clId="{56556B2D-CF3C-44D5-9250-420FFB72D6F7}" dt="2020-10-22T11:51:22.063" v="3378" actId="47"/>
        <pc:sldMkLst>
          <pc:docMk/>
          <pc:sldMk cId="3789218980" sldId="370"/>
        </pc:sldMkLst>
      </pc:sldChg>
      <pc:sldChg chg="addSp delSp modSp add mod ord">
        <pc:chgData name="Jonathan Loo" userId="d2d72d48b56f45d8" providerId="LiveId" clId="{56556B2D-CF3C-44D5-9250-420FFB72D6F7}" dt="2020-10-24T19:59:51.409" v="8508" actId="20577"/>
        <pc:sldMkLst>
          <pc:docMk/>
          <pc:sldMk cId="310955873" sldId="371"/>
        </pc:sldMkLst>
        <pc:spChg chg="add mod">
          <ac:chgData name="Jonathan Loo" userId="d2d72d48b56f45d8" providerId="LiveId" clId="{56556B2D-CF3C-44D5-9250-420FFB72D6F7}" dt="2020-10-24T19:59:36.968" v="8461" actId="1036"/>
          <ac:spMkLst>
            <pc:docMk/>
            <pc:sldMk cId="310955873" sldId="371"/>
            <ac:spMk id="2" creationId="{91AD41E7-CA80-487A-BEFB-BFD8A74C3769}"/>
          </ac:spMkLst>
        </pc:spChg>
        <pc:spChg chg="add mod">
          <ac:chgData name="Jonathan Loo" userId="d2d72d48b56f45d8" providerId="LiveId" clId="{56556B2D-CF3C-44D5-9250-420FFB72D6F7}" dt="2020-10-24T19:59:36.968" v="8461" actId="1036"/>
          <ac:spMkLst>
            <pc:docMk/>
            <pc:sldMk cId="310955873" sldId="371"/>
            <ac:spMk id="3" creationId="{DB82AEF7-5DA0-4F8B-96F2-CE6A4DD7DE37}"/>
          </ac:spMkLst>
        </pc:spChg>
        <pc:spChg chg="mod">
          <ac:chgData name="Jonathan Loo" userId="d2d72d48b56f45d8" providerId="LiveId" clId="{56556B2D-CF3C-44D5-9250-420FFB72D6F7}" dt="2020-10-24T19:59:51.409" v="8508" actId="20577"/>
          <ac:spMkLst>
            <pc:docMk/>
            <pc:sldMk cId="310955873" sldId="371"/>
            <ac:spMk id="4" creationId="{00000000-0000-0000-0000-000000000000}"/>
          </ac:spMkLst>
        </pc:spChg>
        <pc:spChg chg="mod">
          <ac:chgData name="Jonathan Loo" userId="d2d72d48b56f45d8" providerId="LiveId" clId="{56556B2D-CF3C-44D5-9250-420FFB72D6F7}" dt="2020-10-24T19:59:36.968" v="8461" actId="1036"/>
          <ac:spMkLst>
            <pc:docMk/>
            <pc:sldMk cId="310955873" sldId="371"/>
            <ac:spMk id="5" creationId="{00000000-0000-0000-0000-000000000000}"/>
          </ac:spMkLst>
        </pc:spChg>
        <pc:spChg chg="del">
          <ac:chgData name="Jonathan Loo" userId="d2d72d48b56f45d8" providerId="LiveId" clId="{56556B2D-CF3C-44D5-9250-420FFB72D6F7}" dt="2020-10-22T10:07:15.483" v="2539" actId="478"/>
          <ac:spMkLst>
            <pc:docMk/>
            <pc:sldMk cId="310955873" sldId="371"/>
            <ac:spMk id="6" creationId="{00000000-0000-0000-0000-000000000000}"/>
          </ac:spMkLst>
        </pc:spChg>
        <pc:spChg chg="del mod">
          <ac:chgData name="Jonathan Loo" userId="d2d72d48b56f45d8" providerId="LiveId" clId="{56556B2D-CF3C-44D5-9250-420FFB72D6F7}" dt="2020-10-22T10:08:05.366" v="2576" actId="478"/>
          <ac:spMkLst>
            <pc:docMk/>
            <pc:sldMk cId="310955873" sldId="371"/>
            <ac:spMk id="7" creationId="{00000000-0000-0000-0000-000000000000}"/>
          </ac:spMkLst>
        </pc:spChg>
        <pc:spChg chg="del">
          <ac:chgData name="Jonathan Loo" userId="d2d72d48b56f45d8" providerId="LiveId" clId="{56556B2D-CF3C-44D5-9250-420FFB72D6F7}" dt="2020-10-22T10:09:07.957" v="2630" actId="478"/>
          <ac:spMkLst>
            <pc:docMk/>
            <pc:sldMk cId="310955873" sldId="371"/>
            <ac:spMk id="8" creationId="{00000000-0000-0000-0000-000000000000}"/>
          </ac:spMkLst>
        </pc:spChg>
        <pc:spChg chg="add mod">
          <ac:chgData name="Jonathan Loo" userId="d2d72d48b56f45d8" providerId="LiveId" clId="{56556B2D-CF3C-44D5-9250-420FFB72D6F7}" dt="2020-10-24T19:59:36.968" v="8461" actId="1036"/>
          <ac:spMkLst>
            <pc:docMk/>
            <pc:sldMk cId="310955873" sldId="371"/>
            <ac:spMk id="9" creationId="{C052090A-78DB-4A13-98B5-92C810184D29}"/>
          </ac:spMkLst>
        </pc:spChg>
        <pc:spChg chg="add mod">
          <ac:chgData name="Jonathan Loo" userId="d2d72d48b56f45d8" providerId="LiveId" clId="{56556B2D-CF3C-44D5-9250-420FFB72D6F7}" dt="2020-10-24T19:59:36.968" v="8461" actId="1036"/>
          <ac:spMkLst>
            <pc:docMk/>
            <pc:sldMk cId="310955873" sldId="371"/>
            <ac:spMk id="10" creationId="{DA34364A-7990-4A06-926D-B5358B4BD93B}"/>
          </ac:spMkLst>
        </pc:spChg>
        <pc:spChg chg="mod">
          <ac:chgData name="Jonathan Loo" userId="d2d72d48b56f45d8" providerId="LiveId" clId="{56556B2D-CF3C-44D5-9250-420FFB72D6F7}" dt="2020-10-24T19:59:36.968" v="8461" actId="1036"/>
          <ac:spMkLst>
            <pc:docMk/>
            <pc:sldMk cId="310955873" sldId="371"/>
            <ac:spMk id="14" creationId="{00000000-0000-0000-0000-000000000000}"/>
          </ac:spMkLst>
        </pc:spChg>
        <pc:spChg chg="mod">
          <ac:chgData name="Jonathan Loo" userId="d2d72d48b56f45d8" providerId="LiveId" clId="{56556B2D-CF3C-44D5-9250-420FFB72D6F7}" dt="2020-10-24T19:59:36.968" v="8461" actId="1036"/>
          <ac:spMkLst>
            <pc:docMk/>
            <pc:sldMk cId="310955873" sldId="371"/>
            <ac:spMk id="15" creationId="{00000000-0000-0000-0000-000000000000}"/>
          </ac:spMkLst>
        </pc:spChg>
        <pc:spChg chg="del mod">
          <ac:chgData name="Jonathan Loo" userId="d2d72d48b56f45d8" providerId="LiveId" clId="{56556B2D-CF3C-44D5-9250-420FFB72D6F7}" dt="2020-10-22T10:08:35.853" v="2601" actId="478"/>
          <ac:spMkLst>
            <pc:docMk/>
            <pc:sldMk cId="310955873" sldId="371"/>
            <ac:spMk id="16" creationId="{00000000-0000-0000-0000-000000000000}"/>
          </ac:spMkLst>
        </pc:spChg>
        <pc:spChg chg="del mod">
          <ac:chgData name="Jonathan Loo" userId="d2d72d48b56f45d8" providerId="LiveId" clId="{56556B2D-CF3C-44D5-9250-420FFB72D6F7}" dt="2020-10-22T10:09:52.813" v="2668" actId="478"/>
          <ac:spMkLst>
            <pc:docMk/>
            <pc:sldMk cId="310955873" sldId="371"/>
            <ac:spMk id="17" creationId="{00000000-0000-0000-0000-000000000000}"/>
          </ac:spMkLst>
        </pc:spChg>
        <pc:spChg chg="del mod">
          <ac:chgData name="Jonathan Loo" userId="d2d72d48b56f45d8" providerId="LiveId" clId="{56556B2D-CF3C-44D5-9250-420FFB72D6F7}" dt="2020-10-22T10:09:53.885" v="2669" actId="478"/>
          <ac:spMkLst>
            <pc:docMk/>
            <pc:sldMk cId="310955873" sldId="371"/>
            <ac:spMk id="18" creationId="{00000000-0000-0000-0000-000000000000}"/>
          </ac:spMkLst>
        </pc:spChg>
        <pc:spChg chg="mod">
          <ac:chgData name="Jonathan Loo" userId="d2d72d48b56f45d8" providerId="LiveId" clId="{56556B2D-CF3C-44D5-9250-420FFB72D6F7}" dt="2020-10-24T19:59:36.968" v="8461" actId="1036"/>
          <ac:spMkLst>
            <pc:docMk/>
            <pc:sldMk cId="310955873" sldId="371"/>
            <ac:spMk id="19" creationId="{00000000-0000-0000-0000-000000000000}"/>
          </ac:spMkLst>
        </pc:spChg>
        <pc:spChg chg="mod">
          <ac:chgData name="Jonathan Loo" userId="d2d72d48b56f45d8" providerId="LiveId" clId="{56556B2D-CF3C-44D5-9250-420FFB72D6F7}" dt="2020-10-24T19:59:36.968" v="8461" actId="1036"/>
          <ac:spMkLst>
            <pc:docMk/>
            <pc:sldMk cId="310955873" sldId="371"/>
            <ac:spMk id="20" creationId="{00000000-0000-0000-0000-000000000000}"/>
          </ac:spMkLst>
        </pc:spChg>
        <pc:spChg chg="del mod">
          <ac:chgData name="Jonathan Loo" userId="d2d72d48b56f45d8" providerId="LiveId" clId="{56556B2D-CF3C-44D5-9250-420FFB72D6F7}" dt="2020-10-22T10:08:51.492" v="2628" actId="478"/>
          <ac:spMkLst>
            <pc:docMk/>
            <pc:sldMk cId="310955873" sldId="371"/>
            <ac:spMk id="21" creationId="{00000000-0000-0000-0000-000000000000}"/>
          </ac:spMkLst>
        </pc:spChg>
        <pc:spChg chg="del mod">
          <ac:chgData name="Jonathan Loo" userId="d2d72d48b56f45d8" providerId="LiveId" clId="{56556B2D-CF3C-44D5-9250-420FFB72D6F7}" dt="2020-10-22T10:10:07.035" v="2674" actId="478"/>
          <ac:spMkLst>
            <pc:docMk/>
            <pc:sldMk cId="310955873" sldId="371"/>
            <ac:spMk id="22" creationId="{00000000-0000-0000-0000-000000000000}"/>
          </ac:spMkLst>
        </pc:spChg>
        <pc:spChg chg="del mod">
          <ac:chgData name="Jonathan Loo" userId="d2d72d48b56f45d8" providerId="LiveId" clId="{56556B2D-CF3C-44D5-9250-420FFB72D6F7}" dt="2020-10-22T10:10:07.724" v="2675" actId="478"/>
          <ac:spMkLst>
            <pc:docMk/>
            <pc:sldMk cId="310955873" sldId="371"/>
            <ac:spMk id="23" creationId="{00000000-0000-0000-0000-000000000000}"/>
          </ac:spMkLst>
        </pc:spChg>
        <pc:spChg chg="mod">
          <ac:chgData name="Jonathan Loo" userId="d2d72d48b56f45d8" providerId="LiveId" clId="{56556B2D-CF3C-44D5-9250-420FFB72D6F7}" dt="2020-10-24T19:59:36.968" v="8461" actId="1036"/>
          <ac:spMkLst>
            <pc:docMk/>
            <pc:sldMk cId="310955873" sldId="371"/>
            <ac:spMk id="24" creationId="{00000000-0000-0000-0000-000000000000}"/>
          </ac:spMkLst>
        </pc:spChg>
        <pc:spChg chg="del mod">
          <ac:chgData name="Jonathan Loo" userId="d2d72d48b56f45d8" providerId="LiveId" clId="{56556B2D-CF3C-44D5-9250-420FFB72D6F7}" dt="2020-10-22T10:08:17.238" v="2584" actId="478"/>
          <ac:spMkLst>
            <pc:docMk/>
            <pc:sldMk cId="310955873" sldId="371"/>
            <ac:spMk id="25" creationId="{00000000-0000-0000-0000-000000000000}"/>
          </ac:spMkLst>
        </pc:spChg>
        <pc:spChg chg="del mod">
          <ac:chgData name="Jonathan Loo" userId="d2d72d48b56f45d8" providerId="LiveId" clId="{56556B2D-CF3C-44D5-9250-420FFB72D6F7}" dt="2020-10-22T10:09:47.247" v="2665" actId="478"/>
          <ac:spMkLst>
            <pc:docMk/>
            <pc:sldMk cId="310955873" sldId="371"/>
            <ac:spMk id="26" creationId="{00000000-0000-0000-0000-000000000000}"/>
          </ac:spMkLst>
        </pc:spChg>
        <pc:spChg chg="add mod">
          <ac:chgData name="Jonathan Loo" userId="d2d72d48b56f45d8" providerId="LiveId" clId="{56556B2D-CF3C-44D5-9250-420FFB72D6F7}" dt="2020-10-24T19:59:36.968" v="8461" actId="1036"/>
          <ac:spMkLst>
            <pc:docMk/>
            <pc:sldMk cId="310955873" sldId="371"/>
            <ac:spMk id="36" creationId="{AEF7572A-698A-4BDD-BBE2-016F121EA05C}"/>
          </ac:spMkLst>
        </pc:spChg>
        <pc:spChg chg="add mod">
          <ac:chgData name="Jonathan Loo" userId="d2d72d48b56f45d8" providerId="LiveId" clId="{56556B2D-CF3C-44D5-9250-420FFB72D6F7}" dt="2020-10-24T19:59:36.968" v="8461" actId="1036"/>
          <ac:spMkLst>
            <pc:docMk/>
            <pc:sldMk cId="310955873" sldId="371"/>
            <ac:spMk id="38" creationId="{8FEB2C4F-11F8-4B98-9E4D-BC1FD4F700B8}"/>
          </ac:spMkLst>
        </pc:spChg>
        <pc:cxnChg chg="add del mod">
          <ac:chgData name="Jonathan Loo" userId="d2d72d48b56f45d8" providerId="LiveId" clId="{56556B2D-CF3C-44D5-9250-420FFB72D6F7}" dt="2020-10-22T10:09:25.213" v="2660" actId="478"/>
          <ac:cxnSpMkLst>
            <pc:docMk/>
            <pc:sldMk cId="310955873" sldId="371"/>
            <ac:cxnSpMk id="12" creationId="{96BA8880-08BF-4B19-9E1E-C95A00868E89}"/>
          </ac:cxnSpMkLst>
        </pc:cxnChg>
        <pc:cxnChg chg="add mod">
          <ac:chgData name="Jonathan Loo" userId="d2d72d48b56f45d8" providerId="LiveId" clId="{56556B2D-CF3C-44D5-9250-420FFB72D6F7}" dt="2020-10-24T19:59:36.968" v="8461" actId="1036"/>
          <ac:cxnSpMkLst>
            <pc:docMk/>
            <pc:sldMk cId="310955873" sldId="371"/>
            <ac:cxnSpMk id="30" creationId="{7720B7F0-0447-4F19-A50A-853628CEF388}"/>
          </ac:cxnSpMkLst>
        </pc:cxnChg>
        <pc:cxnChg chg="add mod">
          <ac:chgData name="Jonathan Loo" userId="d2d72d48b56f45d8" providerId="LiveId" clId="{56556B2D-CF3C-44D5-9250-420FFB72D6F7}" dt="2020-10-24T19:59:36.968" v="8461" actId="1036"/>
          <ac:cxnSpMkLst>
            <pc:docMk/>
            <pc:sldMk cId="310955873" sldId="371"/>
            <ac:cxnSpMk id="31" creationId="{7A0FB018-7DEC-4142-8FB1-B3128E55C7BF}"/>
          </ac:cxnSpMkLst>
        </pc:cxnChg>
        <pc:cxnChg chg="add mod">
          <ac:chgData name="Jonathan Loo" userId="d2d72d48b56f45d8" providerId="LiveId" clId="{56556B2D-CF3C-44D5-9250-420FFB72D6F7}" dt="2020-10-24T19:59:36.968" v="8461" actId="1036"/>
          <ac:cxnSpMkLst>
            <pc:docMk/>
            <pc:sldMk cId="310955873" sldId="371"/>
            <ac:cxnSpMk id="32" creationId="{3740A285-C376-48D8-83EF-795B264F0DA8}"/>
          </ac:cxnSpMkLst>
        </pc:cxnChg>
        <pc:cxnChg chg="add mod">
          <ac:chgData name="Jonathan Loo" userId="d2d72d48b56f45d8" providerId="LiveId" clId="{56556B2D-CF3C-44D5-9250-420FFB72D6F7}" dt="2020-10-24T19:59:36.968" v="8461" actId="1036"/>
          <ac:cxnSpMkLst>
            <pc:docMk/>
            <pc:sldMk cId="310955873" sldId="371"/>
            <ac:cxnSpMk id="33" creationId="{E9443DDE-EE76-4D28-83EC-2349E87F13E0}"/>
          </ac:cxnSpMkLst>
        </pc:cxnChg>
        <pc:cxnChg chg="add mod">
          <ac:chgData name="Jonathan Loo" userId="d2d72d48b56f45d8" providerId="LiveId" clId="{56556B2D-CF3C-44D5-9250-420FFB72D6F7}" dt="2020-10-24T19:59:36.968" v="8461" actId="1036"/>
          <ac:cxnSpMkLst>
            <pc:docMk/>
            <pc:sldMk cId="310955873" sldId="371"/>
            <ac:cxnSpMk id="34" creationId="{8C7D70F5-26B7-4643-A538-D3CF4030B14B}"/>
          </ac:cxnSpMkLst>
        </pc:cxnChg>
        <pc:cxnChg chg="add mod">
          <ac:chgData name="Jonathan Loo" userId="d2d72d48b56f45d8" providerId="LiveId" clId="{56556B2D-CF3C-44D5-9250-420FFB72D6F7}" dt="2020-10-24T19:59:36.968" v="8461" actId="1036"/>
          <ac:cxnSpMkLst>
            <pc:docMk/>
            <pc:sldMk cId="310955873" sldId="371"/>
            <ac:cxnSpMk id="35" creationId="{2010A96F-EA07-4849-92D4-DAB88F14F681}"/>
          </ac:cxnSpMkLst>
        </pc:cxnChg>
      </pc:sldChg>
      <pc:sldChg chg="addSp delSp modSp add del mod">
        <pc:chgData name="Jonathan Loo" userId="d2d72d48b56f45d8" providerId="LiveId" clId="{56556B2D-CF3C-44D5-9250-420FFB72D6F7}" dt="2020-10-22T11:22:44.730" v="3145" actId="47"/>
        <pc:sldMkLst>
          <pc:docMk/>
          <pc:sldMk cId="677846316" sldId="372"/>
        </pc:sldMkLst>
        <pc:spChg chg="mod">
          <ac:chgData name="Jonathan Loo" userId="d2d72d48b56f45d8" providerId="LiveId" clId="{56556B2D-CF3C-44D5-9250-420FFB72D6F7}" dt="2020-10-22T10:23:20.784" v="2823"/>
          <ac:spMkLst>
            <pc:docMk/>
            <pc:sldMk cId="677846316" sldId="372"/>
            <ac:spMk id="3" creationId="{00000000-0000-0000-0000-000000000000}"/>
          </ac:spMkLst>
        </pc:spChg>
        <pc:spChg chg="add del mod">
          <ac:chgData name="Jonathan Loo" userId="d2d72d48b56f45d8" providerId="LiveId" clId="{56556B2D-CF3C-44D5-9250-420FFB72D6F7}" dt="2020-10-22T10:23:20.784" v="2823"/>
          <ac:spMkLst>
            <pc:docMk/>
            <pc:sldMk cId="677846316" sldId="372"/>
            <ac:spMk id="4" creationId="{35DF6DA6-92BC-4DF5-B7ED-C12935F0187A}"/>
          </ac:spMkLst>
        </pc:spChg>
        <pc:spChg chg="del mod">
          <ac:chgData name="Jonathan Loo" userId="d2d72d48b56f45d8" providerId="LiveId" clId="{56556B2D-CF3C-44D5-9250-420FFB72D6F7}" dt="2020-10-22T10:29:48.223" v="2889" actId="478"/>
          <ac:spMkLst>
            <pc:docMk/>
            <pc:sldMk cId="677846316" sldId="372"/>
            <ac:spMk id="5" creationId="{00000000-0000-0000-0000-000000000000}"/>
          </ac:spMkLst>
        </pc:spChg>
        <pc:spChg chg="mod">
          <ac:chgData name="Jonathan Loo" userId="d2d72d48b56f45d8" providerId="LiveId" clId="{56556B2D-CF3C-44D5-9250-420FFB72D6F7}" dt="2020-10-22T11:01:39.948" v="3116" actId="1076"/>
          <ac:spMkLst>
            <pc:docMk/>
            <pc:sldMk cId="677846316" sldId="372"/>
            <ac:spMk id="6" creationId="{00000000-0000-0000-0000-000000000000}"/>
          </ac:spMkLst>
        </pc:spChg>
        <pc:spChg chg="del mod">
          <ac:chgData name="Jonathan Loo" userId="d2d72d48b56f45d8" providerId="LiveId" clId="{56556B2D-CF3C-44D5-9250-420FFB72D6F7}" dt="2020-10-22T10:24:38.028" v="2837" actId="478"/>
          <ac:spMkLst>
            <pc:docMk/>
            <pc:sldMk cId="677846316" sldId="372"/>
            <ac:spMk id="7" creationId="{00000000-0000-0000-0000-000000000000}"/>
          </ac:spMkLst>
        </pc:spChg>
        <pc:spChg chg="mod">
          <ac:chgData name="Jonathan Loo" userId="d2d72d48b56f45d8" providerId="LiveId" clId="{56556B2D-CF3C-44D5-9250-420FFB72D6F7}" dt="2020-10-22T10:23:35.413" v="2825" actId="1076"/>
          <ac:spMkLst>
            <pc:docMk/>
            <pc:sldMk cId="677846316" sldId="372"/>
            <ac:spMk id="8" creationId="{00000000-0000-0000-0000-000000000000}"/>
          </ac:spMkLst>
        </pc:spChg>
        <pc:spChg chg="mod">
          <ac:chgData name="Jonathan Loo" userId="d2d72d48b56f45d8" providerId="LiveId" clId="{56556B2D-CF3C-44D5-9250-420FFB72D6F7}" dt="2020-10-22T10:23:35.413" v="2825" actId="1076"/>
          <ac:spMkLst>
            <pc:docMk/>
            <pc:sldMk cId="677846316" sldId="372"/>
            <ac:spMk id="9" creationId="{00000000-0000-0000-0000-000000000000}"/>
          </ac:spMkLst>
        </pc:spChg>
        <pc:spChg chg="mod">
          <ac:chgData name="Jonathan Loo" userId="d2d72d48b56f45d8" providerId="LiveId" clId="{56556B2D-CF3C-44D5-9250-420FFB72D6F7}" dt="2020-10-22T10:23:35.413" v="2825" actId="1076"/>
          <ac:spMkLst>
            <pc:docMk/>
            <pc:sldMk cId="677846316" sldId="372"/>
            <ac:spMk id="10" creationId="{00000000-0000-0000-0000-000000000000}"/>
          </ac:spMkLst>
        </pc:spChg>
        <pc:spChg chg="add del mod">
          <ac:chgData name="Jonathan Loo" userId="d2d72d48b56f45d8" providerId="LiveId" clId="{56556B2D-CF3C-44D5-9250-420FFB72D6F7}" dt="2020-10-22T10:23:20.784" v="2823"/>
          <ac:spMkLst>
            <pc:docMk/>
            <pc:sldMk cId="677846316" sldId="372"/>
            <ac:spMk id="11" creationId="{22C27E24-E9D4-4990-B98B-EA225CBC98D1}"/>
          </ac:spMkLst>
        </pc:spChg>
        <pc:spChg chg="mod">
          <ac:chgData name="Jonathan Loo" userId="d2d72d48b56f45d8" providerId="LiveId" clId="{56556B2D-CF3C-44D5-9250-420FFB72D6F7}" dt="2020-10-22T10:23:20.784" v="2823"/>
          <ac:spMkLst>
            <pc:docMk/>
            <pc:sldMk cId="677846316" sldId="372"/>
            <ac:spMk id="12" creationId="{00000000-0000-0000-0000-000000000000}"/>
          </ac:spMkLst>
        </pc:spChg>
        <pc:spChg chg="add del mod">
          <ac:chgData name="Jonathan Loo" userId="d2d72d48b56f45d8" providerId="LiveId" clId="{56556B2D-CF3C-44D5-9250-420FFB72D6F7}" dt="2020-10-22T10:23:20.784" v="2823"/>
          <ac:spMkLst>
            <pc:docMk/>
            <pc:sldMk cId="677846316" sldId="372"/>
            <ac:spMk id="14" creationId="{0F37231F-6BA3-4FC8-A4F7-DC856E0F5892}"/>
          </ac:spMkLst>
        </pc:spChg>
        <pc:spChg chg="mod">
          <ac:chgData name="Jonathan Loo" userId="d2d72d48b56f45d8" providerId="LiveId" clId="{56556B2D-CF3C-44D5-9250-420FFB72D6F7}" dt="2020-10-22T10:23:20.784" v="2823"/>
          <ac:spMkLst>
            <pc:docMk/>
            <pc:sldMk cId="677846316" sldId="372"/>
            <ac:spMk id="15" creationId="{9F24AE2C-0928-4114-BB59-FAAA8359058B}"/>
          </ac:spMkLst>
        </pc:spChg>
        <pc:picChg chg="add mod">
          <ac:chgData name="Jonathan Loo" userId="d2d72d48b56f45d8" providerId="LiveId" clId="{56556B2D-CF3C-44D5-9250-420FFB72D6F7}" dt="2020-10-22T11:01:56.760" v="3125" actId="1076"/>
          <ac:picMkLst>
            <pc:docMk/>
            <pc:sldMk cId="677846316" sldId="372"/>
            <ac:picMk id="1026" creationId="{51C1272B-C66F-4014-8C12-87D683F84643}"/>
          </ac:picMkLst>
        </pc:picChg>
        <pc:picChg chg="add mod">
          <ac:chgData name="Jonathan Loo" userId="d2d72d48b56f45d8" providerId="LiveId" clId="{56556B2D-CF3C-44D5-9250-420FFB72D6F7}" dt="2020-10-22T11:01:49.506" v="3122" actId="1076"/>
          <ac:picMkLst>
            <pc:docMk/>
            <pc:sldMk cId="677846316" sldId="372"/>
            <ac:picMk id="1028" creationId="{403C5360-87C1-42EA-AFED-34F79EE097EC}"/>
          </ac:picMkLst>
        </pc:picChg>
        <pc:picChg chg="add mod">
          <ac:chgData name="Jonathan Loo" userId="d2d72d48b56f45d8" providerId="LiveId" clId="{56556B2D-CF3C-44D5-9250-420FFB72D6F7}" dt="2020-10-22T11:10:19.404" v="3131" actId="1076"/>
          <ac:picMkLst>
            <pc:docMk/>
            <pc:sldMk cId="677846316" sldId="372"/>
            <ac:picMk id="1030" creationId="{60244CFD-B247-4753-9F0D-2BFCEA871C99}"/>
          </ac:picMkLst>
        </pc:picChg>
        <pc:picChg chg="add mod">
          <ac:chgData name="Jonathan Loo" userId="d2d72d48b56f45d8" providerId="LiveId" clId="{56556B2D-CF3C-44D5-9250-420FFB72D6F7}" dt="2020-10-22T11:10:19.404" v="3131" actId="1076"/>
          <ac:picMkLst>
            <pc:docMk/>
            <pc:sldMk cId="677846316" sldId="372"/>
            <ac:picMk id="1032" creationId="{AFAB8754-E131-4C45-8E8E-75AD7A30B1D4}"/>
          </ac:picMkLst>
        </pc:picChg>
      </pc:sldChg>
      <pc:sldChg chg="add del">
        <pc:chgData name="Jonathan Loo" userId="d2d72d48b56f45d8" providerId="LiveId" clId="{56556B2D-CF3C-44D5-9250-420FFB72D6F7}" dt="2020-10-22T10:16:47.058" v="2757" actId="47"/>
        <pc:sldMkLst>
          <pc:docMk/>
          <pc:sldMk cId="839733160" sldId="372"/>
        </pc:sldMkLst>
      </pc:sldChg>
      <pc:sldChg chg="addSp delSp modSp add del mod ord">
        <pc:chgData name="Jonathan Loo" userId="d2d72d48b56f45d8" providerId="LiveId" clId="{56556B2D-CF3C-44D5-9250-420FFB72D6F7}" dt="2020-10-24T13:31:36.965" v="5791" actId="47"/>
        <pc:sldMkLst>
          <pc:docMk/>
          <pc:sldMk cId="4084073851" sldId="373"/>
        </pc:sldMkLst>
        <pc:spChg chg="add del mod">
          <ac:chgData name="Jonathan Loo" userId="d2d72d48b56f45d8" providerId="LiveId" clId="{56556B2D-CF3C-44D5-9250-420FFB72D6F7}" dt="2020-10-22T10:54:52.401" v="3098" actId="478"/>
          <ac:spMkLst>
            <pc:docMk/>
            <pc:sldMk cId="4084073851" sldId="373"/>
            <ac:spMk id="3" creationId="{71026EE0-A47A-46A5-9DB6-9F2B06BA5B94}"/>
          </ac:spMkLst>
        </pc:spChg>
        <pc:spChg chg="mod">
          <ac:chgData name="Jonathan Loo" userId="d2d72d48b56f45d8" providerId="LiveId" clId="{56556B2D-CF3C-44D5-9250-420FFB72D6F7}" dt="2020-10-22T10:55:15.583" v="3101" actId="6549"/>
          <ac:spMkLst>
            <pc:docMk/>
            <pc:sldMk cId="4084073851" sldId="373"/>
            <ac:spMk id="4" creationId="{00000000-0000-0000-0000-000000000000}"/>
          </ac:spMkLst>
        </pc:spChg>
        <pc:spChg chg="del">
          <ac:chgData name="Jonathan Loo" userId="d2d72d48b56f45d8" providerId="LiveId" clId="{56556B2D-CF3C-44D5-9250-420FFB72D6F7}" dt="2020-10-22T10:33:25.421" v="2903" actId="478"/>
          <ac:spMkLst>
            <pc:docMk/>
            <pc:sldMk cId="4084073851" sldId="373"/>
            <ac:spMk id="5" creationId="{00000000-0000-0000-0000-000000000000}"/>
          </ac:spMkLst>
        </pc:spChg>
        <pc:spChg chg="mod">
          <ac:chgData name="Jonathan Loo" userId="d2d72d48b56f45d8" providerId="LiveId" clId="{56556B2D-CF3C-44D5-9250-420FFB72D6F7}" dt="2020-10-22T10:34:36.914" v="2947" actId="20577"/>
          <ac:spMkLst>
            <pc:docMk/>
            <pc:sldMk cId="4084073851" sldId="373"/>
            <ac:spMk id="6" creationId="{00000000-0000-0000-0000-000000000000}"/>
          </ac:spMkLst>
        </pc:spChg>
        <pc:spChg chg="add del mod">
          <ac:chgData name="Jonathan Loo" userId="d2d72d48b56f45d8" providerId="LiveId" clId="{56556B2D-CF3C-44D5-9250-420FFB72D6F7}" dt="2020-10-22T10:54:54.480" v="3099" actId="478"/>
          <ac:spMkLst>
            <pc:docMk/>
            <pc:sldMk cId="4084073851" sldId="373"/>
            <ac:spMk id="7" creationId="{F6BD2917-4992-4205-8B6B-B25030FB0B37}"/>
          </ac:spMkLst>
        </pc:spChg>
        <pc:spChg chg="add del mod">
          <ac:chgData name="Jonathan Loo" userId="d2d72d48b56f45d8" providerId="LiveId" clId="{56556B2D-CF3C-44D5-9250-420FFB72D6F7}" dt="2020-10-22T10:54:55.833" v="3100" actId="478"/>
          <ac:spMkLst>
            <pc:docMk/>
            <pc:sldMk cId="4084073851" sldId="373"/>
            <ac:spMk id="10" creationId="{C4E847DC-BAAA-48CF-A391-860871489AC5}"/>
          </ac:spMkLst>
        </pc:spChg>
        <pc:picChg chg="add mod">
          <ac:chgData name="Jonathan Loo" userId="d2d72d48b56f45d8" providerId="LiveId" clId="{56556B2D-CF3C-44D5-9250-420FFB72D6F7}" dt="2020-10-22T10:55:38.365" v="3104" actId="1076"/>
          <ac:picMkLst>
            <pc:docMk/>
            <pc:sldMk cId="4084073851" sldId="373"/>
            <ac:picMk id="2" creationId="{2F5C8DF3-16E1-4C45-97FF-5DB3749CA293}"/>
          </ac:picMkLst>
        </pc:picChg>
        <pc:picChg chg="del mod">
          <ac:chgData name="Jonathan Loo" userId="d2d72d48b56f45d8" providerId="LiveId" clId="{56556B2D-CF3C-44D5-9250-420FFB72D6F7}" dt="2020-10-22T10:38:54.419" v="2948" actId="478"/>
          <ac:picMkLst>
            <pc:docMk/>
            <pc:sldMk cId="4084073851" sldId="373"/>
            <ac:picMk id="3074" creationId="{2E96B725-E0FF-47F6-84DD-AB462E5BCBE7}"/>
          </ac:picMkLst>
        </pc:picChg>
      </pc:sldChg>
      <pc:sldChg chg="addSp delSp modSp add del">
        <pc:chgData name="Jonathan Loo" userId="d2d72d48b56f45d8" providerId="LiveId" clId="{56556B2D-CF3C-44D5-9250-420FFB72D6F7}" dt="2020-10-22T11:46:09.137" v="3338" actId="47"/>
        <pc:sldMkLst>
          <pc:docMk/>
          <pc:sldMk cId="721017582" sldId="374"/>
        </pc:sldMkLst>
        <pc:picChg chg="mod">
          <ac:chgData name="Jonathan Loo" userId="d2d72d48b56f45d8" providerId="LiveId" clId="{56556B2D-CF3C-44D5-9250-420FFB72D6F7}" dt="2020-10-22T11:10:26.924" v="3134" actId="1076"/>
          <ac:picMkLst>
            <pc:docMk/>
            <pc:sldMk cId="721017582" sldId="374"/>
            <ac:picMk id="1030" creationId="{60244CFD-B247-4753-9F0D-2BFCEA871C99}"/>
          </ac:picMkLst>
        </pc:picChg>
        <pc:picChg chg="del">
          <ac:chgData name="Jonathan Loo" userId="d2d72d48b56f45d8" providerId="LiveId" clId="{56556B2D-CF3C-44D5-9250-420FFB72D6F7}" dt="2020-10-22T11:10:25.192" v="3133" actId="478"/>
          <ac:picMkLst>
            <pc:docMk/>
            <pc:sldMk cId="721017582" sldId="374"/>
            <ac:picMk id="1032" creationId="{AFAB8754-E131-4C45-8E8E-75AD7A30B1D4}"/>
          </ac:picMkLst>
        </pc:picChg>
        <pc:picChg chg="add mod">
          <ac:chgData name="Jonathan Loo" userId="d2d72d48b56f45d8" providerId="LiveId" clId="{56556B2D-CF3C-44D5-9250-420FFB72D6F7}" dt="2020-10-22T11:31:11.073" v="3148" actId="1076"/>
          <ac:picMkLst>
            <pc:docMk/>
            <pc:sldMk cId="721017582" sldId="374"/>
            <ac:picMk id="7170" creationId="{AE736BC1-7B5E-4929-A6F1-C33DD082F612}"/>
          </ac:picMkLst>
        </pc:picChg>
      </pc:sldChg>
      <pc:sldChg chg="addSp delSp modSp add del mod">
        <pc:chgData name="Jonathan Loo" userId="d2d72d48b56f45d8" providerId="LiveId" clId="{56556B2D-CF3C-44D5-9250-420FFB72D6F7}" dt="2020-10-24T20:06:30.051" v="8629" actId="2696"/>
        <pc:sldMkLst>
          <pc:docMk/>
          <pc:sldMk cId="185504532" sldId="375"/>
        </pc:sldMkLst>
        <pc:spChg chg="del">
          <ac:chgData name="Jonathan Loo" userId="d2d72d48b56f45d8" providerId="LiveId" clId="{56556B2D-CF3C-44D5-9250-420FFB72D6F7}" dt="2020-10-22T11:38:05.384" v="3194" actId="478"/>
          <ac:spMkLst>
            <pc:docMk/>
            <pc:sldMk cId="185504532" sldId="375"/>
            <ac:spMk id="2" creationId="{00000000-0000-0000-0000-000000000000}"/>
          </ac:spMkLst>
        </pc:spChg>
        <pc:spChg chg="del">
          <ac:chgData name="Jonathan Loo" userId="d2d72d48b56f45d8" providerId="LiveId" clId="{56556B2D-CF3C-44D5-9250-420FFB72D6F7}" dt="2020-10-22T11:31:18.183" v="3151" actId="478"/>
          <ac:spMkLst>
            <pc:docMk/>
            <pc:sldMk cId="185504532" sldId="375"/>
            <ac:spMk id="6" creationId="{00000000-0000-0000-0000-000000000000}"/>
          </ac:spMkLst>
        </pc:spChg>
        <pc:spChg chg="del mod ord">
          <ac:chgData name="Jonathan Loo" userId="d2d72d48b56f45d8" providerId="LiveId" clId="{56556B2D-CF3C-44D5-9250-420FFB72D6F7}" dt="2020-10-22T11:38:05.384" v="3194" actId="478"/>
          <ac:spMkLst>
            <pc:docMk/>
            <pc:sldMk cId="185504532" sldId="375"/>
            <ac:spMk id="8" creationId="{00000000-0000-0000-0000-000000000000}"/>
          </ac:spMkLst>
        </pc:spChg>
        <pc:spChg chg="del mod ord">
          <ac:chgData name="Jonathan Loo" userId="d2d72d48b56f45d8" providerId="LiveId" clId="{56556B2D-CF3C-44D5-9250-420FFB72D6F7}" dt="2020-10-22T11:38:06.668" v="3195" actId="478"/>
          <ac:spMkLst>
            <pc:docMk/>
            <pc:sldMk cId="185504532" sldId="375"/>
            <ac:spMk id="9" creationId="{00000000-0000-0000-0000-000000000000}"/>
          </ac:spMkLst>
        </pc:spChg>
        <pc:spChg chg="del mod ord">
          <ac:chgData name="Jonathan Loo" userId="d2d72d48b56f45d8" providerId="LiveId" clId="{56556B2D-CF3C-44D5-9250-420FFB72D6F7}" dt="2020-10-22T11:33:28.018" v="3171" actId="478"/>
          <ac:spMkLst>
            <pc:docMk/>
            <pc:sldMk cId="185504532" sldId="375"/>
            <ac:spMk id="10" creationId="{00000000-0000-0000-0000-000000000000}"/>
          </ac:spMkLst>
        </pc:spChg>
        <pc:spChg chg="add mod">
          <ac:chgData name="Jonathan Loo" userId="d2d72d48b56f45d8" providerId="LiveId" clId="{56556B2D-CF3C-44D5-9250-420FFB72D6F7}" dt="2020-10-24T20:02:20.955" v="8587" actId="1037"/>
          <ac:spMkLst>
            <pc:docMk/>
            <pc:sldMk cId="185504532" sldId="375"/>
            <ac:spMk id="11" creationId="{E4A18E4D-BAF4-4841-89C7-A2FD8594D88F}"/>
          </ac:spMkLst>
        </pc:spChg>
        <pc:spChg chg="del mod">
          <ac:chgData name="Jonathan Loo" userId="d2d72d48b56f45d8" providerId="LiveId" clId="{56556B2D-CF3C-44D5-9250-420FFB72D6F7}" dt="2020-10-24T20:01:58.681" v="8558" actId="478"/>
          <ac:spMkLst>
            <pc:docMk/>
            <pc:sldMk cId="185504532" sldId="375"/>
            <ac:spMk id="12" creationId="{00000000-0000-0000-0000-000000000000}"/>
          </ac:spMkLst>
        </pc:spChg>
        <pc:spChg chg="del">
          <ac:chgData name="Jonathan Loo" userId="d2d72d48b56f45d8" providerId="LiveId" clId="{56556B2D-CF3C-44D5-9250-420FFB72D6F7}" dt="2020-10-22T11:38:05.384" v="3194" actId="478"/>
          <ac:spMkLst>
            <pc:docMk/>
            <pc:sldMk cId="185504532" sldId="375"/>
            <ac:spMk id="13" creationId="{00000000-0000-0000-0000-000000000000}"/>
          </ac:spMkLst>
        </pc:spChg>
        <pc:spChg chg="add mod">
          <ac:chgData name="Jonathan Loo" userId="d2d72d48b56f45d8" providerId="LiveId" clId="{56556B2D-CF3C-44D5-9250-420FFB72D6F7}" dt="2020-10-24T20:02:20.955" v="8587" actId="1037"/>
          <ac:spMkLst>
            <pc:docMk/>
            <pc:sldMk cId="185504532" sldId="375"/>
            <ac:spMk id="14" creationId="{8319798D-B9D9-4EE9-B25C-AE8FE876683E}"/>
          </ac:spMkLst>
        </pc:spChg>
        <pc:spChg chg="mod">
          <ac:chgData name="Jonathan Loo" userId="d2d72d48b56f45d8" providerId="LiveId" clId="{56556B2D-CF3C-44D5-9250-420FFB72D6F7}" dt="2020-10-22T11:43:35.591" v="3221" actId="20577"/>
          <ac:spMkLst>
            <pc:docMk/>
            <pc:sldMk cId="185504532" sldId="375"/>
            <ac:spMk id="15" creationId="{9F24AE2C-0928-4114-BB59-FAAA8359058B}"/>
          </ac:spMkLst>
        </pc:spChg>
        <pc:spChg chg="add mod">
          <ac:chgData name="Jonathan Loo" userId="d2d72d48b56f45d8" providerId="LiveId" clId="{56556B2D-CF3C-44D5-9250-420FFB72D6F7}" dt="2020-10-24T20:02:20.955" v="8587" actId="1037"/>
          <ac:spMkLst>
            <pc:docMk/>
            <pc:sldMk cId="185504532" sldId="375"/>
            <ac:spMk id="16" creationId="{CB3F8A05-E02F-434A-9C09-2D12518AA392}"/>
          </ac:spMkLst>
        </pc:spChg>
        <pc:grpChg chg="add mod">
          <ac:chgData name="Jonathan Loo" userId="d2d72d48b56f45d8" providerId="LiveId" clId="{56556B2D-CF3C-44D5-9250-420FFB72D6F7}" dt="2020-10-24T20:02:20.955" v="8587" actId="1037"/>
          <ac:grpSpMkLst>
            <pc:docMk/>
            <pc:sldMk cId="185504532" sldId="375"/>
            <ac:grpSpMk id="2" creationId="{FF75CDEB-80CF-433A-9F1F-1BEF9E9D8774}"/>
          </ac:grpSpMkLst>
        </pc:grpChg>
        <pc:picChg chg="add del mod">
          <ac:chgData name="Jonathan Loo" userId="d2d72d48b56f45d8" providerId="LiveId" clId="{56556B2D-CF3C-44D5-9250-420FFB72D6F7}" dt="2020-10-22T11:31:43.140" v="3162" actId="478"/>
          <ac:picMkLst>
            <pc:docMk/>
            <pc:sldMk cId="185504532" sldId="375"/>
            <ac:picMk id="4" creationId="{567EA9D2-D00C-4995-8644-050FBE5C6D84}"/>
          </ac:picMkLst>
        </pc:picChg>
        <pc:picChg chg="add del mod">
          <ac:chgData name="Jonathan Loo" userId="d2d72d48b56f45d8" providerId="LiveId" clId="{56556B2D-CF3C-44D5-9250-420FFB72D6F7}" dt="2020-10-22T11:38:03.870" v="3193" actId="478"/>
          <ac:picMkLst>
            <pc:docMk/>
            <pc:sldMk cId="185504532" sldId="375"/>
            <ac:picMk id="5" creationId="{05B6C805-4AD4-40E7-BC57-437FD3886611}"/>
          </ac:picMkLst>
        </pc:picChg>
        <pc:picChg chg="add mod">
          <ac:chgData name="Jonathan Loo" userId="d2d72d48b56f45d8" providerId="LiveId" clId="{56556B2D-CF3C-44D5-9250-420FFB72D6F7}" dt="2020-10-24T20:02:20.955" v="8587" actId="1037"/>
          <ac:picMkLst>
            <pc:docMk/>
            <pc:sldMk cId="185504532" sldId="375"/>
            <ac:picMk id="7" creationId="{09DC481B-4D74-4DAF-850F-A878924D5F1A}"/>
          </ac:picMkLst>
        </pc:picChg>
        <pc:picChg chg="del">
          <ac:chgData name="Jonathan Loo" userId="d2d72d48b56f45d8" providerId="LiveId" clId="{56556B2D-CF3C-44D5-9250-420FFB72D6F7}" dt="2020-10-22T11:31:19.599" v="3153" actId="478"/>
          <ac:picMkLst>
            <pc:docMk/>
            <pc:sldMk cId="185504532" sldId="375"/>
            <ac:picMk id="1026" creationId="{51C1272B-C66F-4014-8C12-87D683F84643}"/>
          </ac:picMkLst>
        </pc:picChg>
        <pc:picChg chg="del">
          <ac:chgData name="Jonathan Loo" userId="d2d72d48b56f45d8" providerId="LiveId" clId="{56556B2D-CF3C-44D5-9250-420FFB72D6F7}" dt="2020-10-22T11:31:20.109" v="3154" actId="478"/>
          <ac:picMkLst>
            <pc:docMk/>
            <pc:sldMk cId="185504532" sldId="375"/>
            <ac:picMk id="1028" creationId="{403C5360-87C1-42EA-AFED-34F79EE097EC}"/>
          </ac:picMkLst>
        </pc:picChg>
        <pc:picChg chg="del">
          <ac:chgData name="Jonathan Loo" userId="d2d72d48b56f45d8" providerId="LiveId" clId="{56556B2D-CF3C-44D5-9250-420FFB72D6F7}" dt="2020-10-22T11:31:19.048" v="3152" actId="478"/>
          <ac:picMkLst>
            <pc:docMk/>
            <pc:sldMk cId="185504532" sldId="375"/>
            <ac:picMk id="1030" creationId="{60244CFD-B247-4753-9F0D-2BFCEA871C99}"/>
          </ac:picMkLst>
        </pc:picChg>
        <pc:picChg chg="del mod">
          <ac:chgData name="Jonathan Loo" userId="d2d72d48b56f45d8" providerId="LiveId" clId="{56556B2D-CF3C-44D5-9250-420FFB72D6F7}" dt="2020-10-22T11:31:39.048" v="3159" actId="478"/>
          <ac:picMkLst>
            <pc:docMk/>
            <pc:sldMk cId="185504532" sldId="375"/>
            <ac:picMk id="7170" creationId="{AE736BC1-7B5E-4929-A6F1-C33DD082F612}"/>
          </ac:picMkLst>
        </pc:picChg>
        <pc:picChg chg="add del mod">
          <ac:chgData name="Jonathan Loo" userId="d2d72d48b56f45d8" providerId="LiveId" clId="{56556B2D-CF3C-44D5-9250-420FFB72D6F7}" dt="2020-10-22T11:41:53.351" v="3200" actId="478"/>
          <ac:picMkLst>
            <pc:docMk/>
            <pc:sldMk cId="185504532" sldId="375"/>
            <ac:picMk id="8194" creationId="{638219D2-98F2-4E95-BD4B-7D7AA0BE87B3}"/>
          </ac:picMkLst>
        </pc:picChg>
        <pc:picChg chg="add mod">
          <ac:chgData name="Jonathan Loo" userId="d2d72d48b56f45d8" providerId="LiveId" clId="{56556B2D-CF3C-44D5-9250-420FFB72D6F7}" dt="2020-10-24T20:02:20.955" v="8587" actId="1037"/>
          <ac:picMkLst>
            <pc:docMk/>
            <pc:sldMk cId="185504532" sldId="375"/>
            <ac:picMk id="8196" creationId="{1FEF1CEB-9F26-4D44-9158-7C428895A04A}"/>
          </ac:picMkLst>
        </pc:picChg>
      </pc:sldChg>
      <pc:sldChg chg="add del">
        <pc:chgData name="Jonathan Loo" userId="d2d72d48b56f45d8" providerId="LiveId" clId="{56556B2D-CF3C-44D5-9250-420FFB72D6F7}" dt="2020-10-27T11:51:50.815" v="11709" actId="47"/>
        <pc:sldMkLst>
          <pc:docMk/>
          <pc:sldMk cId="2900550242" sldId="375"/>
        </pc:sldMkLst>
      </pc:sldChg>
      <pc:sldChg chg="addSp delSp modSp add mod">
        <pc:chgData name="Jonathan Loo" userId="d2d72d48b56f45d8" providerId="LiveId" clId="{56556B2D-CF3C-44D5-9250-420FFB72D6F7}" dt="2020-10-22T11:53:20.575" v="3431" actId="1076"/>
        <pc:sldMkLst>
          <pc:docMk/>
          <pc:sldMk cId="1800774825" sldId="376"/>
        </pc:sldMkLst>
        <pc:spChg chg="add mod">
          <ac:chgData name="Jonathan Loo" userId="d2d72d48b56f45d8" providerId="LiveId" clId="{56556B2D-CF3C-44D5-9250-420FFB72D6F7}" dt="2020-10-22T11:53:18.738" v="3430" actId="1076"/>
          <ac:spMkLst>
            <pc:docMk/>
            <pc:sldMk cId="1800774825" sldId="376"/>
            <ac:spMk id="3" creationId="{A5BB59B9-9F27-449C-A185-E2EF30835BDE}"/>
          </ac:spMkLst>
        </pc:spChg>
        <pc:spChg chg="add mod">
          <ac:chgData name="Jonathan Loo" userId="d2d72d48b56f45d8" providerId="LiveId" clId="{56556B2D-CF3C-44D5-9250-420FFB72D6F7}" dt="2020-10-22T11:53:20.575" v="3431" actId="1076"/>
          <ac:spMkLst>
            <pc:docMk/>
            <pc:sldMk cId="1800774825" sldId="376"/>
            <ac:spMk id="4" creationId="{341BACF8-AC27-4EDB-BFF7-A0E926DB129C}"/>
          </ac:spMkLst>
        </pc:spChg>
        <pc:spChg chg="del mod">
          <ac:chgData name="Jonathan Loo" userId="d2d72d48b56f45d8" providerId="LiveId" clId="{56556B2D-CF3C-44D5-9250-420FFB72D6F7}" dt="2020-10-22T11:52:50.796" v="3411" actId="478"/>
          <ac:spMkLst>
            <pc:docMk/>
            <pc:sldMk cId="1800774825" sldId="376"/>
            <ac:spMk id="5" creationId="{0E73E487-9480-403D-90A4-52DC2FE46379}"/>
          </ac:spMkLst>
        </pc:spChg>
        <pc:spChg chg="mod">
          <ac:chgData name="Jonathan Loo" userId="d2d72d48b56f45d8" providerId="LiveId" clId="{56556B2D-CF3C-44D5-9250-420FFB72D6F7}" dt="2020-10-22T11:52:41.398" v="3404" actId="27636"/>
          <ac:spMkLst>
            <pc:docMk/>
            <pc:sldMk cId="1800774825" sldId="376"/>
            <ac:spMk id="6" creationId="{1B8AD9F7-AB3E-4812-A59C-4C78AF841E32}"/>
          </ac:spMkLst>
        </pc:spChg>
      </pc:sldChg>
      <pc:sldChg chg="addSp delSp modSp new mod setBg modClrScheme delDesignElem chgLayout">
        <pc:chgData name="Jonathan Loo" userId="d2d72d48b56f45d8" providerId="LiveId" clId="{56556B2D-CF3C-44D5-9250-420FFB72D6F7}" dt="2020-10-22T12:53:29.223" v="3728" actId="404"/>
        <pc:sldMkLst>
          <pc:docMk/>
          <pc:sldMk cId="3965558591" sldId="377"/>
        </pc:sldMkLst>
        <pc:spChg chg="del mod ord">
          <ac:chgData name="Jonathan Loo" userId="d2d72d48b56f45d8" providerId="LiveId" clId="{56556B2D-CF3C-44D5-9250-420FFB72D6F7}" dt="2020-10-22T12:49:58.159" v="3602" actId="700"/>
          <ac:spMkLst>
            <pc:docMk/>
            <pc:sldMk cId="3965558591" sldId="377"/>
            <ac:spMk id="2" creationId="{C5A57FA1-6FBF-46A4-8A06-E5D4712D4628}"/>
          </ac:spMkLst>
        </pc:spChg>
        <pc:spChg chg="del mod ord">
          <ac:chgData name="Jonathan Loo" userId="d2d72d48b56f45d8" providerId="LiveId" clId="{56556B2D-CF3C-44D5-9250-420FFB72D6F7}" dt="2020-10-22T12:49:58.159" v="3602" actId="700"/>
          <ac:spMkLst>
            <pc:docMk/>
            <pc:sldMk cId="3965558591" sldId="377"/>
            <ac:spMk id="3" creationId="{A529EBB0-B814-42E2-ACAF-045588A4EA0A}"/>
          </ac:spMkLst>
        </pc:spChg>
        <pc:spChg chg="add mod ord">
          <ac:chgData name="Jonathan Loo" userId="d2d72d48b56f45d8" providerId="LiveId" clId="{56556B2D-CF3C-44D5-9250-420FFB72D6F7}" dt="2020-10-22T12:53:29.223" v="3728" actId="404"/>
          <ac:spMkLst>
            <pc:docMk/>
            <pc:sldMk cId="3965558591" sldId="377"/>
            <ac:spMk id="4" creationId="{9281B4FF-8B89-4D7B-9CA0-E5A80B7FD7FE}"/>
          </ac:spMkLst>
        </pc:spChg>
        <pc:spChg chg="add del mod ord">
          <ac:chgData name="Jonathan Loo" userId="d2d72d48b56f45d8" providerId="LiveId" clId="{56556B2D-CF3C-44D5-9250-420FFB72D6F7}" dt="2020-10-22T12:51:55.252" v="3685" actId="700"/>
          <ac:spMkLst>
            <pc:docMk/>
            <pc:sldMk cId="3965558591" sldId="377"/>
            <ac:spMk id="5" creationId="{0A8F5E1E-1529-4BF2-9343-519E01A01E35}"/>
          </ac:spMkLst>
        </pc:spChg>
        <pc:spChg chg="add mod ord">
          <ac:chgData name="Jonathan Loo" userId="d2d72d48b56f45d8" providerId="LiveId" clId="{56556B2D-CF3C-44D5-9250-420FFB72D6F7}" dt="2020-10-22T12:52:11.007" v="3688" actId="26606"/>
          <ac:spMkLst>
            <pc:docMk/>
            <pc:sldMk cId="3965558591" sldId="377"/>
            <ac:spMk id="6" creationId="{ADC34EE1-B6E5-463B-B98A-F17AFAE7DEFD}"/>
          </ac:spMkLst>
        </pc:spChg>
        <pc:spChg chg="add del">
          <ac:chgData name="Jonathan Loo" userId="d2d72d48b56f45d8" providerId="LiveId" clId="{56556B2D-CF3C-44D5-9250-420FFB72D6F7}" dt="2020-10-22T12:51:55.252" v="3685" actId="700"/>
          <ac:spMkLst>
            <pc:docMk/>
            <pc:sldMk cId="3965558591" sldId="377"/>
            <ac:spMk id="7" creationId="{7905BA41-EE6E-4F80-8636-447F22DD729A}"/>
          </ac:spMkLst>
        </pc:spChg>
        <pc:spChg chg="add del">
          <ac:chgData name="Jonathan Loo" userId="d2d72d48b56f45d8" providerId="LiveId" clId="{56556B2D-CF3C-44D5-9250-420FFB72D6F7}" dt="2020-10-22T12:51:55.252" v="3685" actId="700"/>
          <ac:spMkLst>
            <pc:docMk/>
            <pc:sldMk cId="3965558591" sldId="377"/>
            <ac:spMk id="8" creationId="{CD7549B2-EE05-4558-8C64-AC46755F2B25}"/>
          </ac:spMkLst>
        </pc:spChg>
        <pc:spChg chg="add del">
          <ac:chgData name="Jonathan Loo" userId="d2d72d48b56f45d8" providerId="LiveId" clId="{56556B2D-CF3C-44D5-9250-420FFB72D6F7}" dt="2020-10-22T12:51:44.763" v="3683" actId="26606"/>
          <ac:spMkLst>
            <pc:docMk/>
            <pc:sldMk cId="3965558591" sldId="377"/>
            <ac:spMk id="12" creationId="{7905BA41-EE6E-4F80-8636-447F22DD729A}"/>
          </ac:spMkLst>
        </pc:spChg>
        <pc:spChg chg="add">
          <ac:chgData name="Jonathan Loo" userId="d2d72d48b56f45d8" providerId="LiveId" clId="{56556B2D-CF3C-44D5-9250-420FFB72D6F7}" dt="2020-10-22T12:52:11.007" v="3688" actId="26606"/>
          <ac:spMkLst>
            <pc:docMk/>
            <pc:sldMk cId="3965558591" sldId="377"/>
            <ac:spMk id="13" creationId="{ACBE1851-2230-47A9-B000-CE9046EA61B9}"/>
          </ac:spMkLst>
        </pc:spChg>
        <pc:spChg chg="add del">
          <ac:chgData name="Jonathan Loo" userId="d2d72d48b56f45d8" providerId="LiveId" clId="{56556B2D-CF3C-44D5-9250-420FFB72D6F7}" dt="2020-10-22T12:51:44.763" v="3683" actId="26606"/>
          <ac:spMkLst>
            <pc:docMk/>
            <pc:sldMk cId="3965558591" sldId="377"/>
            <ac:spMk id="14" creationId="{CD7549B2-EE05-4558-8C64-AC46755F2B25}"/>
          </ac:spMkLst>
        </pc:spChg>
        <pc:spChg chg="add del">
          <ac:chgData name="Jonathan Loo" userId="d2d72d48b56f45d8" providerId="LiveId" clId="{56556B2D-CF3C-44D5-9250-420FFB72D6F7}" dt="2020-10-22T12:52:08.263" v="3687" actId="26606"/>
          <ac:spMkLst>
            <pc:docMk/>
            <pc:sldMk cId="3965558591" sldId="377"/>
            <ac:spMk id="15" creationId="{ACBE1851-2230-47A9-B000-CE9046EA61B9}"/>
          </ac:spMkLst>
        </pc:spChg>
        <pc:picChg chg="add del">
          <ac:chgData name="Jonathan Loo" userId="d2d72d48b56f45d8" providerId="LiveId" clId="{56556B2D-CF3C-44D5-9250-420FFB72D6F7}" dt="2020-10-22T12:51:44.763" v="3683" actId="26606"/>
          <ac:picMkLst>
            <pc:docMk/>
            <pc:sldMk cId="3965558591" sldId="377"/>
            <ac:picMk id="9" creationId="{51BF63CF-5A9D-4787-A93E-B972A2B60FF6}"/>
          </ac:picMkLst>
        </pc:picChg>
        <pc:picChg chg="add mod">
          <ac:chgData name="Jonathan Loo" userId="d2d72d48b56f45d8" providerId="LiveId" clId="{56556B2D-CF3C-44D5-9250-420FFB72D6F7}" dt="2020-10-22T12:52:11.007" v="3688" actId="26606"/>
          <ac:picMkLst>
            <pc:docMk/>
            <pc:sldMk cId="3965558591" sldId="377"/>
            <ac:picMk id="10" creationId="{261B3019-7552-4807-8396-BBFBDC01B753}"/>
          </ac:picMkLst>
        </pc:picChg>
        <pc:cxnChg chg="add">
          <ac:chgData name="Jonathan Loo" userId="d2d72d48b56f45d8" providerId="LiveId" clId="{56556B2D-CF3C-44D5-9250-420FFB72D6F7}" dt="2020-10-22T12:52:11.007" v="3688" actId="26606"/>
          <ac:cxnSpMkLst>
            <pc:docMk/>
            <pc:sldMk cId="3965558591" sldId="377"/>
            <ac:cxnSpMk id="16" creationId="{23B93832-6514-44F4-849B-5EE2C8A2337D}"/>
          </ac:cxnSpMkLst>
        </pc:cxnChg>
        <pc:cxnChg chg="add del">
          <ac:chgData name="Jonathan Loo" userId="d2d72d48b56f45d8" providerId="LiveId" clId="{56556B2D-CF3C-44D5-9250-420FFB72D6F7}" dt="2020-10-22T12:52:08.263" v="3687" actId="26606"/>
          <ac:cxnSpMkLst>
            <pc:docMk/>
            <pc:sldMk cId="3965558591" sldId="377"/>
            <ac:cxnSpMk id="17" creationId="{23B93832-6514-44F4-849B-5EE2C8A2337D}"/>
          </ac:cxnSpMkLst>
        </pc:cxnChg>
      </pc:sldChg>
      <pc:sldChg chg="addSp delSp modSp add mod">
        <pc:chgData name="Jonathan Loo" userId="d2d72d48b56f45d8" providerId="LiveId" clId="{56556B2D-CF3C-44D5-9250-420FFB72D6F7}" dt="2020-10-24T21:35:35.662" v="10611" actId="1076"/>
        <pc:sldMkLst>
          <pc:docMk/>
          <pc:sldMk cId="1428872498" sldId="378"/>
        </pc:sldMkLst>
        <pc:spChg chg="mod">
          <ac:chgData name="Jonathan Loo" userId="d2d72d48b56f45d8" providerId="LiveId" clId="{56556B2D-CF3C-44D5-9250-420FFB72D6F7}" dt="2020-10-22T14:41:42.491" v="4744" actId="20577"/>
          <ac:spMkLst>
            <pc:docMk/>
            <pc:sldMk cId="1428872498" sldId="378"/>
            <ac:spMk id="4" creationId="{9281B4FF-8B89-4D7B-9CA0-E5A80B7FD7FE}"/>
          </ac:spMkLst>
        </pc:spChg>
        <pc:spChg chg="add del mod ord">
          <ac:chgData name="Jonathan Loo" userId="d2d72d48b56f45d8" providerId="LiveId" clId="{56556B2D-CF3C-44D5-9250-420FFB72D6F7}" dt="2020-10-24T21:35:07.479" v="10603" actId="21"/>
          <ac:spMkLst>
            <pc:docMk/>
            <pc:sldMk cId="1428872498" sldId="378"/>
            <ac:spMk id="5" creationId="{7766B518-D02A-4646-A540-47A2485D48CF}"/>
          </ac:spMkLst>
        </pc:spChg>
        <pc:spChg chg="mod">
          <ac:chgData name="Jonathan Loo" userId="d2d72d48b56f45d8" providerId="LiveId" clId="{56556B2D-CF3C-44D5-9250-420FFB72D6F7}" dt="2020-10-24T21:34:18.010" v="10588"/>
          <ac:spMkLst>
            <pc:docMk/>
            <pc:sldMk cId="1428872498" sldId="378"/>
            <ac:spMk id="8" creationId="{9DC70B9B-302B-407D-A7D6-85CF2D41DE3F}"/>
          </ac:spMkLst>
        </pc:spChg>
        <pc:spChg chg="mod">
          <ac:chgData name="Jonathan Loo" userId="d2d72d48b56f45d8" providerId="LiveId" clId="{56556B2D-CF3C-44D5-9250-420FFB72D6F7}" dt="2020-10-24T21:34:18.010" v="10588"/>
          <ac:spMkLst>
            <pc:docMk/>
            <pc:sldMk cId="1428872498" sldId="378"/>
            <ac:spMk id="9" creationId="{E0069406-CE10-41FC-8C0A-15587A305DEB}"/>
          </ac:spMkLst>
        </pc:spChg>
        <pc:spChg chg="mod">
          <ac:chgData name="Jonathan Loo" userId="d2d72d48b56f45d8" providerId="LiveId" clId="{56556B2D-CF3C-44D5-9250-420FFB72D6F7}" dt="2020-10-24T21:34:18.010" v="10588"/>
          <ac:spMkLst>
            <pc:docMk/>
            <pc:sldMk cId="1428872498" sldId="378"/>
            <ac:spMk id="11" creationId="{DFB4BEA2-2143-4112-A6E2-696DF537141E}"/>
          </ac:spMkLst>
        </pc:spChg>
        <pc:spChg chg="mod">
          <ac:chgData name="Jonathan Loo" userId="d2d72d48b56f45d8" providerId="LiveId" clId="{56556B2D-CF3C-44D5-9250-420FFB72D6F7}" dt="2020-10-24T21:34:18.010" v="10588"/>
          <ac:spMkLst>
            <pc:docMk/>
            <pc:sldMk cId="1428872498" sldId="378"/>
            <ac:spMk id="12" creationId="{0D9E2324-BDC0-4459-9EFF-B042FE10F633}"/>
          </ac:spMkLst>
        </pc:spChg>
        <pc:spChg chg="mod">
          <ac:chgData name="Jonathan Loo" userId="d2d72d48b56f45d8" providerId="LiveId" clId="{56556B2D-CF3C-44D5-9250-420FFB72D6F7}" dt="2020-10-24T21:34:18.010" v="10588"/>
          <ac:spMkLst>
            <pc:docMk/>
            <pc:sldMk cId="1428872498" sldId="378"/>
            <ac:spMk id="14" creationId="{1F629A34-2DD4-4376-AE0E-B91BE10112CE}"/>
          </ac:spMkLst>
        </pc:spChg>
        <pc:spChg chg="mod">
          <ac:chgData name="Jonathan Loo" userId="d2d72d48b56f45d8" providerId="LiveId" clId="{56556B2D-CF3C-44D5-9250-420FFB72D6F7}" dt="2020-10-24T21:34:18.010" v="10588"/>
          <ac:spMkLst>
            <pc:docMk/>
            <pc:sldMk cId="1428872498" sldId="378"/>
            <ac:spMk id="15" creationId="{65B2D1A3-4355-478A-941A-12B227E9B6C5}"/>
          </ac:spMkLst>
        </pc:spChg>
        <pc:spChg chg="mod">
          <ac:chgData name="Jonathan Loo" userId="d2d72d48b56f45d8" providerId="LiveId" clId="{56556B2D-CF3C-44D5-9250-420FFB72D6F7}" dt="2020-10-24T21:34:18.010" v="10588"/>
          <ac:spMkLst>
            <pc:docMk/>
            <pc:sldMk cId="1428872498" sldId="378"/>
            <ac:spMk id="17" creationId="{FA62280E-F7E1-4F7E-B36F-54AE89246A48}"/>
          </ac:spMkLst>
        </pc:spChg>
        <pc:spChg chg="mod">
          <ac:chgData name="Jonathan Loo" userId="d2d72d48b56f45d8" providerId="LiveId" clId="{56556B2D-CF3C-44D5-9250-420FFB72D6F7}" dt="2020-10-24T21:34:18.010" v="10588"/>
          <ac:spMkLst>
            <pc:docMk/>
            <pc:sldMk cId="1428872498" sldId="378"/>
            <ac:spMk id="18" creationId="{1A9CD995-2A7E-416B-8D8B-1A69C7F662A3}"/>
          </ac:spMkLst>
        </pc:spChg>
        <pc:spChg chg="mod">
          <ac:chgData name="Jonathan Loo" userId="d2d72d48b56f45d8" providerId="LiveId" clId="{56556B2D-CF3C-44D5-9250-420FFB72D6F7}" dt="2020-10-24T21:34:18.010" v="10588"/>
          <ac:spMkLst>
            <pc:docMk/>
            <pc:sldMk cId="1428872498" sldId="378"/>
            <ac:spMk id="19" creationId="{C9D5387F-DDBE-4C38-89CE-75BEB1CF00E5}"/>
          </ac:spMkLst>
        </pc:spChg>
        <pc:spChg chg="mod">
          <ac:chgData name="Jonathan Loo" userId="d2d72d48b56f45d8" providerId="LiveId" clId="{56556B2D-CF3C-44D5-9250-420FFB72D6F7}" dt="2020-10-24T21:34:18.010" v="10588"/>
          <ac:spMkLst>
            <pc:docMk/>
            <pc:sldMk cId="1428872498" sldId="378"/>
            <ac:spMk id="20" creationId="{50FA7704-6AC9-483B-BF28-305190AF6C06}"/>
          </ac:spMkLst>
        </pc:spChg>
        <pc:spChg chg="mod">
          <ac:chgData name="Jonathan Loo" userId="d2d72d48b56f45d8" providerId="LiveId" clId="{56556B2D-CF3C-44D5-9250-420FFB72D6F7}" dt="2020-10-24T21:34:18.010" v="10588"/>
          <ac:spMkLst>
            <pc:docMk/>
            <pc:sldMk cId="1428872498" sldId="378"/>
            <ac:spMk id="21" creationId="{44E8B60D-A742-427E-9DAA-21E6F4F2C17D}"/>
          </ac:spMkLst>
        </pc:spChg>
        <pc:spChg chg="add del mod">
          <ac:chgData name="Jonathan Loo" userId="d2d72d48b56f45d8" providerId="LiveId" clId="{56556B2D-CF3C-44D5-9250-420FFB72D6F7}" dt="2020-10-24T21:34:19.268" v="10589"/>
          <ac:spMkLst>
            <pc:docMk/>
            <pc:sldMk cId="1428872498" sldId="378"/>
            <ac:spMk id="22" creationId="{14DE17CE-357E-4742-875A-AEB442A5A540}"/>
          </ac:spMkLst>
        </pc:spChg>
        <pc:spChg chg="add del mod">
          <ac:chgData name="Jonathan Loo" userId="d2d72d48b56f45d8" providerId="LiveId" clId="{56556B2D-CF3C-44D5-9250-420FFB72D6F7}" dt="2020-10-24T21:34:19.268" v="10589"/>
          <ac:spMkLst>
            <pc:docMk/>
            <pc:sldMk cId="1428872498" sldId="378"/>
            <ac:spMk id="23" creationId="{4D0BC8C9-66B4-4567-AA04-6260D4AC766B}"/>
          </ac:spMkLst>
        </pc:spChg>
        <pc:spChg chg="add del mod">
          <ac:chgData name="Jonathan Loo" userId="d2d72d48b56f45d8" providerId="LiveId" clId="{56556B2D-CF3C-44D5-9250-420FFB72D6F7}" dt="2020-10-24T21:34:19.268" v="10589"/>
          <ac:spMkLst>
            <pc:docMk/>
            <pc:sldMk cId="1428872498" sldId="378"/>
            <ac:spMk id="24" creationId="{D4A99AA0-547A-45A2-BD8C-03732A607FAB}"/>
          </ac:spMkLst>
        </pc:spChg>
        <pc:spChg chg="add del mod">
          <ac:chgData name="Jonathan Loo" userId="d2d72d48b56f45d8" providerId="LiveId" clId="{56556B2D-CF3C-44D5-9250-420FFB72D6F7}" dt="2020-10-24T21:34:19.268" v="10589"/>
          <ac:spMkLst>
            <pc:docMk/>
            <pc:sldMk cId="1428872498" sldId="378"/>
            <ac:spMk id="25" creationId="{41D6F6EA-4975-463C-8246-055A4044F208}"/>
          </ac:spMkLst>
        </pc:spChg>
        <pc:spChg chg="add del mod">
          <ac:chgData name="Jonathan Loo" userId="d2d72d48b56f45d8" providerId="LiveId" clId="{56556B2D-CF3C-44D5-9250-420FFB72D6F7}" dt="2020-10-24T21:34:19.268" v="10589"/>
          <ac:spMkLst>
            <pc:docMk/>
            <pc:sldMk cId="1428872498" sldId="378"/>
            <ac:spMk id="26" creationId="{5F035A93-64E4-4CF2-901E-350F1BFDE733}"/>
          </ac:spMkLst>
        </pc:spChg>
        <pc:spChg chg="add del mod">
          <ac:chgData name="Jonathan Loo" userId="d2d72d48b56f45d8" providerId="LiveId" clId="{56556B2D-CF3C-44D5-9250-420FFB72D6F7}" dt="2020-10-24T21:34:19.268" v="10589"/>
          <ac:spMkLst>
            <pc:docMk/>
            <pc:sldMk cId="1428872498" sldId="378"/>
            <ac:spMk id="27" creationId="{E3B15CD0-2AF2-4C2E-B666-9C1EA93C8E2D}"/>
          </ac:spMkLst>
        </pc:spChg>
        <pc:spChg chg="add del mod">
          <ac:chgData name="Jonathan Loo" userId="d2d72d48b56f45d8" providerId="LiveId" clId="{56556B2D-CF3C-44D5-9250-420FFB72D6F7}" dt="2020-10-24T21:34:19.268" v="10589"/>
          <ac:spMkLst>
            <pc:docMk/>
            <pc:sldMk cId="1428872498" sldId="378"/>
            <ac:spMk id="28" creationId="{36BCD5BC-AC8B-48B0-B63F-23BA51AA8622}"/>
          </ac:spMkLst>
        </pc:spChg>
        <pc:spChg chg="add del mod">
          <ac:chgData name="Jonathan Loo" userId="d2d72d48b56f45d8" providerId="LiveId" clId="{56556B2D-CF3C-44D5-9250-420FFB72D6F7}" dt="2020-10-24T21:34:19.268" v="10589"/>
          <ac:spMkLst>
            <pc:docMk/>
            <pc:sldMk cId="1428872498" sldId="378"/>
            <ac:spMk id="29" creationId="{E3C3BB82-905B-43DA-818F-04D2035942DF}"/>
          </ac:spMkLst>
        </pc:spChg>
        <pc:spChg chg="mod">
          <ac:chgData name="Jonathan Loo" userId="d2d72d48b56f45d8" providerId="LiveId" clId="{56556B2D-CF3C-44D5-9250-420FFB72D6F7}" dt="2020-10-24T21:34:18.010" v="10588"/>
          <ac:spMkLst>
            <pc:docMk/>
            <pc:sldMk cId="1428872498" sldId="378"/>
            <ac:spMk id="31" creationId="{91686322-F469-409C-84D9-A89716B7C8BF}"/>
          </ac:spMkLst>
        </pc:spChg>
        <pc:spChg chg="mod">
          <ac:chgData name="Jonathan Loo" userId="d2d72d48b56f45d8" providerId="LiveId" clId="{56556B2D-CF3C-44D5-9250-420FFB72D6F7}" dt="2020-10-24T21:34:18.010" v="10588"/>
          <ac:spMkLst>
            <pc:docMk/>
            <pc:sldMk cId="1428872498" sldId="378"/>
            <ac:spMk id="32" creationId="{11839006-B0D0-44A0-B5F1-299D795FBFBD}"/>
          </ac:spMkLst>
        </pc:spChg>
        <pc:spChg chg="add del mod">
          <ac:chgData name="Jonathan Loo" userId="d2d72d48b56f45d8" providerId="LiveId" clId="{56556B2D-CF3C-44D5-9250-420FFB72D6F7}" dt="2020-10-24T21:34:19.268" v="10589"/>
          <ac:spMkLst>
            <pc:docMk/>
            <pc:sldMk cId="1428872498" sldId="378"/>
            <ac:spMk id="33" creationId="{79CFBE16-D230-4B25-8267-75C3DEFD8125}"/>
          </ac:spMkLst>
        </pc:spChg>
        <pc:spChg chg="add del mod">
          <ac:chgData name="Jonathan Loo" userId="d2d72d48b56f45d8" providerId="LiveId" clId="{56556B2D-CF3C-44D5-9250-420FFB72D6F7}" dt="2020-10-24T21:34:19.268" v="10589"/>
          <ac:spMkLst>
            <pc:docMk/>
            <pc:sldMk cId="1428872498" sldId="378"/>
            <ac:spMk id="34" creationId="{824FE245-0922-467B-B8A1-75DCFC2C4276}"/>
          </ac:spMkLst>
        </pc:spChg>
        <pc:spChg chg="add del mod">
          <ac:chgData name="Jonathan Loo" userId="d2d72d48b56f45d8" providerId="LiveId" clId="{56556B2D-CF3C-44D5-9250-420FFB72D6F7}" dt="2020-10-24T21:34:19.268" v="10589"/>
          <ac:spMkLst>
            <pc:docMk/>
            <pc:sldMk cId="1428872498" sldId="378"/>
            <ac:spMk id="35" creationId="{1091E77E-A42D-4EF5-8A4A-3BB726AF5D8B}"/>
          </ac:spMkLst>
        </pc:spChg>
        <pc:spChg chg="add del mod">
          <ac:chgData name="Jonathan Loo" userId="d2d72d48b56f45d8" providerId="LiveId" clId="{56556B2D-CF3C-44D5-9250-420FFB72D6F7}" dt="2020-10-24T21:34:19.268" v="10589"/>
          <ac:spMkLst>
            <pc:docMk/>
            <pc:sldMk cId="1428872498" sldId="378"/>
            <ac:spMk id="36" creationId="{A1D598BD-1688-491E-9FD8-D81BCAF8D29F}"/>
          </ac:spMkLst>
        </pc:spChg>
        <pc:spChg chg="add del mod">
          <ac:chgData name="Jonathan Loo" userId="d2d72d48b56f45d8" providerId="LiveId" clId="{56556B2D-CF3C-44D5-9250-420FFB72D6F7}" dt="2020-10-24T21:34:19.268" v="10589"/>
          <ac:spMkLst>
            <pc:docMk/>
            <pc:sldMk cId="1428872498" sldId="378"/>
            <ac:spMk id="37" creationId="{90709CCD-45BA-4FA3-9C30-E7A0C1D31004}"/>
          </ac:spMkLst>
        </pc:spChg>
        <pc:grpChg chg="add del mod">
          <ac:chgData name="Jonathan Loo" userId="d2d72d48b56f45d8" providerId="LiveId" clId="{56556B2D-CF3C-44D5-9250-420FFB72D6F7}" dt="2020-10-24T21:34:19.268" v="10589"/>
          <ac:grpSpMkLst>
            <pc:docMk/>
            <pc:sldMk cId="1428872498" sldId="378"/>
            <ac:grpSpMk id="7" creationId="{5FA18333-3EB8-4390-BA68-62A296CBBFD3}"/>
          </ac:grpSpMkLst>
        </pc:grpChg>
        <pc:grpChg chg="add del mod">
          <ac:chgData name="Jonathan Loo" userId="d2d72d48b56f45d8" providerId="LiveId" clId="{56556B2D-CF3C-44D5-9250-420FFB72D6F7}" dt="2020-10-24T21:34:19.268" v="10589"/>
          <ac:grpSpMkLst>
            <pc:docMk/>
            <pc:sldMk cId="1428872498" sldId="378"/>
            <ac:grpSpMk id="30" creationId="{1FF8887F-3ADC-4B21-BEF6-803CA4F3C9F1}"/>
          </ac:grpSpMkLst>
        </pc:grpChg>
        <pc:picChg chg="add del mod">
          <ac:chgData name="Jonathan Loo" userId="d2d72d48b56f45d8" providerId="LiveId" clId="{56556B2D-CF3C-44D5-9250-420FFB72D6F7}" dt="2020-10-24T21:35:07.479" v="10603" actId="21"/>
          <ac:picMkLst>
            <pc:docMk/>
            <pc:sldMk cId="1428872498" sldId="378"/>
            <ac:picMk id="3" creationId="{1D914170-D2B8-4EE1-BB51-C5B8F1B05EDB}"/>
          </ac:picMkLst>
        </pc:picChg>
        <pc:picChg chg="add del mod">
          <ac:chgData name="Jonathan Loo" userId="d2d72d48b56f45d8" providerId="LiveId" clId="{56556B2D-CF3C-44D5-9250-420FFB72D6F7}" dt="2020-10-24T21:34:16.917" v="10587" actId="478"/>
          <ac:picMkLst>
            <pc:docMk/>
            <pc:sldMk cId="1428872498" sldId="378"/>
            <ac:picMk id="10" creationId="{261B3019-7552-4807-8396-BBFBDC01B753}"/>
          </ac:picMkLst>
        </pc:picChg>
        <pc:picChg chg="add mod modCrop">
          <ac:chgData name="Jonathan Loo" userId="d2d72d48b56f45d8" providerId="LiveId" clId="{56556B2D-CF3C-44D5-9250-420FFB72D6F7}" dt="2020-10-24T21:35:35.662" v="10611" actId="1076"/>
          <ac:picMkLst>
            <pc:docMk/>
            <pc:sldMk cId="1428872498" sldId="378"/>
            <ac:picMk id="40" creationId="{7C47F04D-D95D-4B38-B34A-7EEED88A8C0C}"/>
          </ac:picMkLst>
        </pc:picChg>
      </pc:sldChg>
      <pc:sldChg chg="delSp add del setBg delDesignElem">
        <pc:chgData name="Jonathan Loo" userId="d2d72d48b56f45d8" providerId="LiveId" clId="{56556B2D-CF3C-44D5-9250-420FFB72D6F7}" dt="2020-10-22T12:52:46.059" v="3692" actId="47"/>
        <pc:sldMkLst>
          <pc:docMk/>
          <pc:sldMk cId="1721349539" sldId="378"/>
        </pc:sldMkLst>
        <pc:spChg chg="del">
          <ac:chgData name="Jonathan Loo" userId="d2d72d48b56f45d8" providerId="LiveId" clId="{56556B2D-CF3C-44D5-9250-420FFB72D6F7}" dt="2020-10-22T12:52:43.737" v="3691"/>
          <ac:spMkLst>
            <pc:docMk/>
            <pc:sldMk cId="1721349539" sldId="378"/>
            <ac:spMk id="13" creationId="{ACBE1851-2230-47A9-B000-CE9046EA61B9}"/>
          </ac:spMkLst>
        </pc:spChg>
        <pc:cxnChg chg="del">
          <ac:chgData name="Jonathan Loo" userId="d2d72d48b56f45d8" providerId="LiveId" clId="{56556B2D-CF3C-44D5-9250-420FFB72D6F7}" dt="2020-10-22T12:52:43.737" v="3691"/>
          <ac:cxnSpMkLst>
            <pc:docMk/>
            <pc:sldMk cId="1721349539" sldId="378"/>
            <ac:cxnSpMk id="16" creationId="{23B93832-6514-44F4-849B-5EE2C8A2337D}"/>
          </ac:cxnSpMkLst>
        </pc:cxnChg>
      </pc:sldChg>
      <pc:sldChg chg="addSp delSp modSp new mod">
        <pc:chgData name="Jonathan Loo" userId="d2d72d48b56f45d8" providerId="LiveId" clId="{56556B2D-CF3C-44D5-9250-420FFB72D6F7}" dt="2020-10-22T14:55:26.202" v="5040" actId="1076"/>
        <pc:sldMkLst>
          <pc:docMk/>
          <pc:sldMk cId="935009087" sldId="379"/>
        </pc:sldMkLst>
        <pc:spChg chg="mod">
          <ac:chgData name="Jonathan Loo" userId="d2d72d48b56f45d8" providerId="LiveId" clId="{56556B2D-CF3C-44D5-9250-420FFB72D6F7}" dt="2020-10-22T14:47:53.410" v="4972" actId="20577"/>
          <ac:spMkLst>
            <pc:docMk/>
            <pc:sldMk cId="935009087" sldId="379"/>
            <ac:spMk id="2" creationId="{B5CA45AF-BAA2-4071-A524-0E0FFA091093}"/>
          </ac:spMkLst>
        </pc:spChg>
        <pc:spChg chg="del">
          <ac:chgData name="Jonathan Loo" userId="d2d72d48b56f45d8" providerId="LiveId" clId="{56556B2D-CF3C-44D5-9250-420FFB72D6F7}" dt="2020-10-22T14:48:00.795" v="4975" actId="478"/>
          <ac:spMkLst>
            <pc:docMk/>
            <pc:sldMk cId="935009087" sldId="379"/>
            <ac:spMk id="3" creationId="{F4AC8BA2-0CE6-4A9F-9415-22C5D408C56E}"/>
          </ac:spMkLst>
        </pc:spChg>
        <pc:picChg chg="add del mod">
          <ac:chgData name="Jonathan Loo" userId="d2d72d48b56f45d8" providerId="LiveId" clId="{56556B2D-CF3C-44D5-9250-420FFB72D6F7}" dt="2020-10-22T14:48:55.499" v="4979" actId="478"/>
          <ac:picMkLst>
            <pc:docMk/>
            <pc:sldMk cId="935009087" sldId="379"/>
            <ac:picMk id="5" creationId="{725598AF-A92E-4A50-8BC0-1559396A60C5}"/>
          </ac:picMkLst>
        </pc:picChg>
        <pc:picChg chg="add del mod">
          <ac:chgData name="Jonathan Loo" userId="d2d72d48b56f45d8" providerId="LiveId" clId="{56556B2D-CF3C-44D5-9250-420FFB72D6F7}" dt="2020-10-22T14:52:07.684" v="5007" actId="478"/>
          <ac:picMkLst>
            <pc:docMk/>
            <pc:sldMk cId="935009087" sldId="379"/>
            <ac:picMk id="6" creationId="{66327B2C-CA93-4AB2-89BC-94E1AB5FC458}"/>
          </ac:picMkLst>
        </pc:picChg>
        <pc:picChg chg="add mod">
          <ac:chgData name="Jonathan Loo" userId="d2d72d48b56f45d8" providerId="LiveId" clId="{56556B2D-CF3C-44D5-9250-420FFB72D6F7}" dt="2020-10-22T14:54:20.446" v="5023" actId="1076"/>
          <ac:picMkLst>
            <pc:docMk/>
            <pc:sldMk cId="935009087" sldId="379"/>
            <ac:picMk id="7" creationId="{C9DBE5DB-D822-40F6-ACBB-B64FA0EE53D9}"/>
          </ac:picMkLst>
        </pc:picChg>
        <pc:picChg chg="add del mod">
          <ac:chgData name="Jonathan Loo" userId="d2d72d48b56f45d8" providerId="LiveId" clId="{56556B2D-CF3C-44D5-9250-420FFB72D6F7}" dt="2020-10-22T14:53:02.833" v="5017" actId="478"/>
          <ac:picMkLst>
            <pc:docMk/>
            <pc:sldMk cId="935009087" sldId="379"/>
            <ac:picMk id="9" creationId="{E7227EFB-D3CF-4877-B4AF-978F8AEA48DA}"/>
          </ac:picMkLst>
        </pc:picChg>
        <pc:picChg chg="add del mod">
          <ac:chgData name="Jonathan Loo" userId="d2d72d48b56f45d8" providerId="LiveId" clId="{56556B2D-CF3C-44D5-9250-420FFB72D6F7}" dt="2020-10-22T14:53:03.425" v="5018" actId="478"/>
          <ac:picMkLst>
            <pc:docMk/>
            <pc:sldMk cId="935009087" sldId="379"/>
            <ac:picMk id="10" creationId="{8B9B55A2-447D-45FD-996C-A5FCF0A34B09}"/>
          </ac:picMkLst>
        </pc:picChg>
        <pc:picChg chg="add del mod">
          <ac:chgData name="Jonathan Loo" userId="d2d72d48b56f45d8" providerId="LiveId" clId="{56556B2D-CF3C-44D5-9250-420FFB72D6F7}" dt="2020-10-22T14:53:02.246" v="5016" actId="478"/>
          <ac:picMkLst>
            <pc:docMk/>
            <pc:sldMk cId="935009087" sldId="379"/>
            <ac:picMk id="11" creationId="{645DCCF0-9211-4297-869D-A5BC13ABBAC8}"/>
          </ac:picMkLst>
        </pc:picChg>
        <pc:picChg chg="add del mod">
          <ac:chgData name="Jonathan Loo" userId="d2d72d48b56f45d8" providerId="LiveId" clId="{56556B2D-CF3C-44D5-9250-420FFB72D6F7}" dt="2020-10-22T14:54:23.989" v="5024" actId="478"/>
          <ac:picMkLst>
            <pc:docMk/>
            <pc:sldMk cId="935009087" sldId="379"/>
            <ac:picMk id="12" creationId="{2CDF1958-AB93-4249-BFE0-7992F46574F0}"/>
          </ac:picMkLst>
        </pc:picChg>
        <pc:picChg chg="add mod">
          <ac:chgData name="Jonathan Loo" userId="d2d72d48b56f45d8" providerId="LiveId" clId="{56556B2D-CF3C-44D5-9250-420FFB72D6F7}" dt="2020-10-22T14:55:26.202" v="5040" actId="1076"/>
          <ac:picMkLst>
            <pc:docMk/>
            <pc:sldMk cId="935009087" sldId="379"/>
            <ac:picMk id="13" creationId="{C2FD0E72-8828-4911-9652-A6D4B26AE3AE}"/>
          </ac:picMkLst>
        </pc:picChg>
        <pc:picChg chg="add del mod">
          <ac:chgData name="Jonathan Loo" userId="d2d72d48b56f45d8" providerId="LiveId" clId="{56556B2D-CF3C-44D5-9250-420FFB72D6F7}" dt="2020-10-22T14:49:18.098" v="4984" actId="478"/>
          <ac:picMkLst>
            <pc:docMk/>
            <pc:sldMk cId="935009087" sldId="379"/>
            <ac:picMk id="15362" creationId="{0E3429F6-A895-4D2F-A09B-02DD8C402C2A}"/>
          </ac:picMkLst>
        </pc:picChg>
        <pc:picChg chg="add del mod">
          <ac:chgData name="Jonathan Loo" userId="d2d72d48b56f45d8" providerId="LiveId" clId="{56556B2D-CF3C-44D5-9250-420FFB72D6F7}" dt="2020-10-22T14:51:12.226" v="4999" actId="478"/>
          <ac:picMkLst>
            <pc:docMk/>
            <pc:sldMk cId="935009087" sldId="379"/>
            <ac:picMk id="15364" creationId="{2F59F59B-A37C-48B5-A9C2-DBB88A261A31}"/>
          </ac:picMkLst>
        </pc:picChg>
      </pc:sldChg>
      <pc:sldChg chg="addSp delSp modSp add del mod">
        <pc:chgData name="Jonathan Loo" userId="d2d72d48b56f45d8" providerId="LiveId" clId="{56556B2D-CF3C-44D5-9250-420FFB72D6F7}" dt="2020-10-22T13:55:52.243" v="4481" actId="47"/>
        <pc:sldMkLst>
          <pc:docMk/>
          <pc:sldMk cId="3847122583" sldId="379"/>
        </pc:sldMkLst>
        <pc:spChg chg="del">
          <ac:chgData name="Jonathan Loo" userId="d2d72d48b56f45d8" providerId="LiveId" clId="{56556B2D-CF3C-44D5-9250-420FFB72D6F7}" dt="2020-10-22T13:21:31.745" v="4030" actId="478"/>
          <ac:spMkLst>
            <pc:docMk/>
            <pc:sldMk cId="3847122583" sldId="379"/>
            <ac:spMk id="67" creationId="{00000000-0000-0000-0000-000000000000}"/>
          </ac:spMkLst>
        </pc:spChg>
        <pc:spChg chg="del">
          <ac:chgData name="Jonathan Loo" userId="d2d72d48b56f45d8" providerId="LiveId" clId="{56556B2D-CF3C-44D5-9250-420FFB72D6F7}" dt="2020-10-22T13:21:31.745" v="4030" actId="478"/>
          <ac:spMkLst>
            <pc:docMk/>
            <pc:sldMk cId="3847122583" sldId="379"/>
            <ac:spMk id="68" creationId="{00000000-0000-0000-0000-000000000000}"/>
          </ac:spMkLst>
        </pc:spChg>
        <pc:spChg chg="mod">
          <ac:chgData name="Jonathan Loo" userId="d2d72d48b56f45d8" providerId="LiveId" clId="{56556B2D-CF3C-44D5-9250-420FFB72D6F7}" dt="2020-10-22T13:21:43.397" v="4034" actId="14100"/>
          <ac:spMkLst>
            <pc:docMk/>
            <pc:sldMk cId="3847122583" sldId="379"/>
            <ac:spMk id="69" creationId="{00000000-0000-0000-0000-000000000000}"/>
          </ac:spMkLst>
        </pc:spChg>
        <pc:spChg chg="mod">
          <ac:chgData name="Jonathan Loo" userId="d2d72d48b56f45d8" providerId="LiveId" clId="{56556B2D-CF3C-44D5-9250-420FFB72D6F7}" dt="2020-10-22T13:51:05.464" v="4419" actId="20577"/>
          <ac:spMkLst>
            <pc:docMk/>
            <pc:sldMk cId="3847122583" sldId="379"/>
            <ac:spMk id="70" creationId="{00000000-0000-0000-0000-000000000000}"/>
          </ac:spMkLst>
        </pc:spChg>
        <pc:spChg chg="mod">
          <ac:chgData name="Jonathan Loo" userId="d2d72d48b56f45d8" providerId="LiveId" clId="{56556B2D-CF3C-44D5-9250-420FFB72D6F7}" dt="2020-10-22T13:21:43.397" v="4034" actId="14100"/>
          <ac:spMkLst>
            <pc:docMk/>
            <pc:sldMk cId="3847122583" sldId="379"/>
            <ac:spMk id="71" creationId="{00000000-0000-0000-0000-000000000000}"/>
          </ac:spMkLst>
        </pc:spChg>
        <pc:grpChg chg="del">
          <ac:chgData name="Jonathan Loo" userId="d2d72d48b56f45d8" providerId="LiveId" clId="{56556B2D-CF3C-44D5-9250-420FFB72D6F7}" dt="2020-10-22T13:21:31.745" v="4030" actId="478"/>
          <ac:grpSpMkLst>
            <pc:docMk/>
            <pc:sldMk cId="3847122583" sldId="379"/>
            <ac:grpSpMk id="2" creationId="{00000000-0000-0000-0000-000000000000}"/>
          </ac:grpSpMkLst>
        </pc:grpChg>
        <pc:picChg chg="add del mod">
          <ac:chgData name="Jonathan Loo" userId="d2d72d48b56f45d8" providerId="LiveId" clId="{56556B2D-CF3C-44D5-9250-420FFB72D6F7}" dt="2020-10-22T13:51:39.649" v="4422" actId="478"/>
          <ac:picMkLst>
            <pc:docMk/>
            <pc:sldMk cId="3847122583" sldId="379"/>
            <ac:picMk id="72" creationId="{CFAC235B-E702-458F-9BC7-E3CD820B1A35}"/>
          </ac:picMkLst>
        </pc:picChg>
        <pc:picChg chg="add mod">
          <ac:chgData name="Jonathan Loo" userId="d2d72d48b56f45d8" providerId="LiveId" clId="{56556B2D-CF3C-44D5-9250-420FFB72D6F7}" dt="2020-10-22T13:43:29.575" v="4355" actId="1076"/>
          <ac:picMkLst>
            <pc:docMk/>
            <pc:sldMk cId="3847122583" sldId="379"/>
            <ac:picMk id="12290" creationId="{3218B917-0022-41E6-9526-64B286D491E1}"/>
          </ac:picMkLst>
        </pc:picChg>
      </pc:sldChg>
      <pc:sldChg chg="new del">
        <pc:chgData name="Jonathan Loo" userId="d2d72d48b56f45d8" providerId="LiveId" clId="{56556B2D-CF3C-44D5-9250-420FFB72D6F7}" dt="2020-10-22T13:49:47.624" v="4407" actId="47"/>
        <pc:sldMkLst>
          <pc:docMk/>
          <pc:sldMk cId="2140596533" sldId="380"/>
        </pc:sldMkLst>
      </pc:sldChg>
      <pc:sldChg chg="addSp delSp modSp add mod">
        <pc:chgData name="Jonathan Loo" userId="d2d72d48b56f45d8" providerId="LiveId" clId="{56556B2D-CF3C-44D5-9250-420FFB72D6F7}" dt="2020-10-22T14:55:16.442" v="5037" actId="1076"/>
        <pc:sldMkLst>
          <pc:docMk/>
          <pc:sldMk cId="3147110172" sldId="380"/>
        </pc:sldMkLst>
        <pc:picChg chg="add mod">
          <ac:chgData name="Jonathan Loo" userId="d2d72d48b56f45d8" providerId="LiveId" clId="{56556B2D-CF3C-44D5-9250-420FFB72D6F7}" dt="2020-10-22T14:55:13.595" v="5036" actId="1076"/>
          <ac:picMkLst>
            <pc:docMk/>
            <pc:sldMk cId="3147110172" sldId="380"/>
            <ac:picMk id="3" creationId="{CD9B904E-4AB5-4B73-B040-EB4FD194D49E}"/>
          </ac:picMkLst>
        </pc:picChg>
        <pc:picChg chg="mod">
          <ac:chgData name="Jonathan Loo" userId="d2d72d48b56f45d8" providerId="LiveId" clId="{56556B2D-CF3C-44D5-9250-420FFB72D6F7}" dt="2020-10-22T14:55:16.442" v="5037" actId="1076"/>
          <ac:picMkLst>
            <pc:docMk/>
            <pc:sldMk cId="3147110172" sldId="380"/>
            <ac:picMk id="7" creationId="{C9DBE5DB-D822-40F6-ACBB-B64FA0EE53D9}"/>
          </ac:picMkLst>
        </pc:picChg>
        <pc:picChg chg="del">
          <ac:chgData name="Jonathan Loo" userId="d2d72d48b56f45d8" providerId="LiveId" clId="{56556B2D-CF3C-44D5-9250-420FFB72D6F7}" dt="2020-10-22T14:54:47.193" v="5030" actId="478"/>
          <ac:picMkLst>
            <pc:docMk/>
            <pc:sldMk cId="3147110172" sldId="380"/>
            <ac:picMk id="13" creationId="{C2FD0E72-8828-4911-9652-A6D4B26AE3AE}"/>
          </ac:picMkLst>
        </pc:picChg>
      </pc:sldChg>
      <pc:sldChg chg="add del">
        <pc:chgData name="Jonathan Loo" userId="d2d72d48b56f45d8" providerId="LiveId" clId="{56556B2D-CF3C-44D5-9250-420FFB72D6F7}" dt="2020-10-22T13:29:27.770" v="4053" actId="47"/>
        <pc:sldMkLst>
          <pc:docMk/>
          <pc:sldMk cId="3434237082" sldId="380"/>
        </pc:sldMkLst>
      </pc:sldChg>
      <pc:sldChg chg="modSp add del">
        <pc:chgData name="Jonathan Loo" userId="d2d72d48b56f45d8" providerId="LiveId" clId="{56556B2D-CF3C-44D5-9250-420FFB72D6F7}" dt="2020-10-24T21:48:07.211" v="10649" actId="47"/>
        <pc:sldMkLst>
          <pc:docMk/>
          <pc:sldMk cId="612723208" sldId="381"/>
        </pc:sldMkLst>
        <pc:picChg chg="mod">
          <ac:chgData name="Jonathan Loo" userId="d2d72d48b56f45d8" providerId="LiveId" clId="{56556B2D-CF3C-44D5-9250-420FFB72D6F7}" dt="2020-10-22T14:58:10.380" v="5043" actId="1076"/>
          <ac:picMkLst>
            <pc:docMk/>
            <pc:sldMk cId="612723208" sldId="381"/>
            <ac:picMk id="11270" creationId="{D464149D-42A1-4749-B0E6-C739F6F54D54}"/>
          </ac:picMkLst>
        </pc:picChg>
      </pc:sldChg>
      <pc:sldChg chg="addSp delSp add del mod">
        <pc:chgData name="Jonathan Loo" userId="d2d72d48b56f45d8" providerId="LiveId" clId="{56556B2D-CF3C-44D5-9250-420FFB72D6F7}" dt="2020-10-22T13:49:46.767" v="4406" actId="47"/>
        <pc:sldMkLst>
          <pc:docMk/>
          <pc:sldMk cId="3957562507" sldId="381"/>
        </pc:sldMkLst>
        <pc:spChg chg="del">
          <ac:chgData name="Jonathan Loo" userId="d2d72d48b56f45d8" providerId="LiveId" clId="{56556B2D-CF3C-44D5-9250-420FFB72D6F7}" dt="2020-10-22T13:49:07.565" v="4388" actId="478"/>
          <ac:spMkLst>
            <pc:docMk/>
            <pc:sldMk cId="3957562507" sldId="381"/>
            <ac:spMk id="6" creationId="{00000000-0000-0000-0000-000000000000}"/>
          </ac:spMkLst>
        </pc:spChg>
        <pc:picChg chg="del">
          <ac:chgData name="Jonathan Loo" userId="d2d72d48b56f45d8" providerId="LiveId" clId="{56556B2D-CF3C-44D5-9250-420FFB72D6F7}" dt="2020-10-22T13:49:08.349" v="4389" actId="478"/>
          <ac:picMkLst>
            <pc:docMk/>
            <pc:sldMk cId="3957562507" sldId="381"/>
            <ac:picMk id="13314" creationId="{7C77E2B4-F6BE-400F-8654-A16E15C644C9}"/>
          </ac:picMkLst>
        </pc:picChg>
        <pc:picChg chg="add del">
          <ac:chgData name="Jonathan Loo" userId="d2d72d48b56f45d8" providerId="LiveId" clId="{56556B2D-CF3C-44D5-9250-420FFB72D6F7}" dt="2020-10-22T13:49:14.810" v="4391" actId="478"/>
          <ac:picMkLst>
            <pc:docMk/>
            <pc:sldMk cId="3957562507" sldId="381"/>
            <ac:picMk id="14338" creationId="{42C31DBE-C059-44FE-A1F4-1E6E0047DF28}"/>
          </ac:picMkLst>
        </pc:picChg>
      </pc:sldChg>
      <pc:sldChg chg="addSp delSp modSp new mod">
        <pc:chgData name="Jonathan Loo" userId="d2d72d48b56f45d8" providerId="LiveId" clId="{56556B2D-CF3C-44D5-9250-420FFB72D6F7}" dt="2020-10-27T12:45:24.601" v="11765" actId="1076"/>
        <pc:sldMkLst>
          <pc:docMk/>
          <pc:sldMk cId="3955297819" sldId="382"/>
        </pc:sldMkLst>
        <pc:spChg chg="mod">
          <ac:chgData name="Jonathan Loo" userId="d2d72d48b56f45d8" providerId="LiveId" clId="{56556B2D-CF3C-44D5-9250-420FFB72D6F7}" dt="2020-10-22T15:17:15.410" v="5219" actId="368"/>
          <ac:spMkLst>
            <pc:docMk/>
            <pc:sldMk cId="3955297819" sldId="382"/>
            <ac:spMk id="2" creationId="{2009CCC4-3E51-40F3-9893-E6979BDDFCD2}"/>
          </ac:spMkLst>
        </pc:spChg>
        <pc:spChg chg="del">
          <ac:chgData name="Jonathan Loo" userId="d2d72d48b56f45d8" providerId="LiveId" clId="{56556B2D-CF3C-44D5-9250-420FFB72D6F7}" dt="2020-10-22T15:02:31.270" v="5085" actId="478"/>
          <ac:spMkLst>
            <pc:docMk/>
            <pc:sldMk cId="3955297819" sldId="382"/>
            <ac:spMk id="3" creationId="{35A2EE92-5276-4016-B361-16564F167523}"/>
          </ac:spMkLst>
        </pc:spChg>
        <pc:spChg chg="del">
          <ac:chgData name="Jonathan Loo" userId="d2d72d48b56f45d8" providerId="LiveId" clId="{56556B2D-CF3C-44D5-9250-420FFB72D6F7}" dt="2020-10-22T15:02:31.270" v="5085" actId="478"/>
          <ac:spMkLst>
            <pc:docMk/>
            <pc:sldMk cId="3955297819" sldId="382"/>
            <ac:spMk id="4" creationId="{531F9E17-4B6D-4AB4-B472-45B662E62671}"/>
          </ac:spMkLst>
        </pc:spChg>
        <pc:picChg chg="del mod">
          <ac:chgData name="Jonathan Loo" userId="d2d72d48b56f45d8" providerId="LiveId" clId="{56556B2D-CF3C-44D5-9250-420FFB72D6F7}" dt="2020-10-22T15:11:15.006" v="5119" actId="478"/>
          <ac:picMkLst>
            <pc:docMk/>
            <pc:sldMk cId="3955297819" sldId="382"/>
            <ac:picMk id="6" creationId="{B8F3D2A9-0BBB-43EC-AD9C-9A87B80CE548}"/>
          </ac:picMkLst>
        </pc:picChg>
        <pc:picChg chg="del mod ord">
          <ac:chgData name="Jonathan Loo" userId="d2d72d48b56f45d8" providerId="LiveId" clId="{56556B2D-CF3C-44D5-9250-420FFB72D6F7}" dt="2020-10-22T15:12:52.084" v="5150" actId="478"/>
          <ac:picMkLst>
            <pc:docMk/>
            <pc:sldMk cId="3955297819" sldId="382"/>
            <ac:picMk id="8" creationId="{2EA81B48-AD23-424B-AD7C-AAFD98972B8C}"/>
          </ac:picMkLst>
        </pc:picChg>
        <pc:picChg chg="mod">
          <ac:chgData name="Jonathan Loo" userId="d2d72d48b56f45d8" providerId="LiveId" clId="{56556B2D-CF3C-44D5-9250-420FFB72D6F7}" dt="2020-10-27T12:45:24.601" v="11765" actId="1076"/>
          <ac:picMkLst>
            <pc:docMk/>
            <pc:sldMk cId="3955297819" sldId="382"/>
            <ac:picMk id="10" creationId="{4F54C171-5F5D-40B1-B8F7-85E41DA429A4}"/>
          </ac:picMkLst>
        </pc:picChg>
        <pc:picChg chg="del mod ord">
          <ac:chgData name="Jonathan Loo" userId="d2d72d48b56f45d8" providerId="LiveId" clId="{56556B2D-CF3C-44D5-9250-420FFB72D6F7}" dt="2020-10-22T15:13:20.395" v="5171" actId="478"/>
          <ac:picMkLst>
            <pc:docMk/>
            <pc:sldMk cId="3955297819" sldId="382"/>
            <ac:picMk id="12" creationId="{B7D7294E-DD37-43B4-B382-989E351386E4}"/>
          </ac:picMkLst>
        </pc:picChg>
        <pc:picChg chg="add del mod ord">
          <ac:chgData name="Jonathan Loo" userId="d2d72d48b56f45d8" providerId="LiveId" clId="{56556B2D-CF3C-44D5-9250-420FFB72D6F7}" dt="2020-10-22T15:17:15.434" v="5230" actId="478"/>
          <ac:picMkLst>
            <pc:docMk/>
            <pc:sldMk cId="3955297819" sldId="382"/>
            <ac:picMk id="14" creationId="{34ACCC0D-BFD8-4007-B99E-84F17D5A8F2E}"/>
          </ac:picMkLst>
        </pc:picChg>
        <pc:picChg chg="del mod ord">
          <ac:chgData name="Jonathan Loo" userId="d2d72d48b56f45d8" providerId="LiveId" clId="{56556B2D-CF3C-44D5-9250-420FFB72D6F7}" dt="2020-10-22T15:14:36.923" v="5214"/>
          <ac:picMkLst>
            <pc:docMk/>
            <pc:sldMk cId="3955297819" sldId="382"/>
            <ac:picMk id="16" creationId="{79E994C7-E58E-44E0-A9BD-110160D1C8B6}"/>
          </ac:picMkLst>
        </pc:picChg>
        <pc:picChg chg="mod ord">
          <ac:chgData name="Jonathan Loo" userId="d2d72d48b56f45d8" providerId="LiveId" clId="{56556B2D-CF3C-44D5-9250-420FFB72D6F7}" dt="2020-10-22T15:17:21.177" v="5234" actId="1076"/>
          <ac:picMkLst>
            <pc:docMk/>
            <pc:sldMk cId="3955297819" sldId="382"/>
            <ac:picMk id="18" creationId="{478CABC1-0723-400C-B1FE-7B8B1A0C9A5C}"/>
          </ac:picMkLst>
        </pc:picChg>
        <pc:picChg chg="add mod">
          <ac:chgData name="Jonathan Loo" userId="d2d72d48b56f45d8" providerId="LiveId" clId="{56556B2D-CF3C-44D5-9250-420FFB72D6F7}" dt="2020-10-22T15:02:39.755" v="5090" actId="1076"/>
          <ac:picMkLst>
            <pc:docMk/>
            <pc:sldMk cId="3955297819" sldId="382"/>
            <ac:picMk id="16386" creationId="{755D4792-8DFA-493B-B4A0-80B9FBCBAD5A}"/>
          </ac:picMkLst>
        </pc:picChg>
      </pc:sldChg>
      <pc:sldChg chg="addSp delSp modSp add mod modClrScheme chgLayout modNotesTx">
        <pc:chgData name="Jonathan Loo" userId="d2d72d48b56f45d8" providerId="LiveId" clId="{56556B2D-CF3C-44D5-9250-420FFB72D6F7}" dt="2020-10-27T12:45:12.036" v="11763" actId="20577"/>
        <pc:sldMkLst>
          <pc:docMk/>
          <pc:sldMk cId="916986528" sldId="383"/>
        </pc:sldMkLst>
        <pc:spChg chg="del mod ord">
          <ac:chgData name="Jonathan Loo" userId="d2d72d48b56f45d8" providerId="LiveId" clId="{56556B2D-CF3C-44D5-9250-420FFB72D6F7}" dt="2020-10-24T12:14:20.802" v="5712" actId="700"/>
          <ac:spMkLst>
            <pc:docMk/>
            <pc:sldMk cId="916986528" sldId="383"/>
            <ac:spMk id="2" creationId="{2009CCC4-3E51-40F3-9893-E6979BDDFCD2}"/>
          </ac:spMkLst>
        </pc:spChg>
        <pc:spChg chg="add del mod">
          <ac:chgData name="Jonathan Loo" userId="d2d72d48b56f45d8" providerId="LiveId" clId="{56556B2D-CF3C-44D5-9250-420FFB72D6F7}" dt="2020-10-27T12:44:04.017" v="11716"/>
          <ac:spMkLst>
            <pc:docMk/>
            <pc:sldMk cId="916986528" sldId="383"/>
            <ac:spMk id="2" creationId="{7482E6F0-D571-4416-B435-DB557FBC3B84}"/>
          </ac:spMkLst>
        </pc:spChg>
        <pc:spChg chg="add del mod ord">
          <ac:chgData name="Jonathan Loo" userId="d2d72d48b56f45d8" providerId="LiveId" clId="{56556B2D-CF3C-44D5-9250-420FFB72D6F7}" dt="2020-10-27T12:44:04.017" v="11716"/>
          <ac:spMkLst>
            <pc:docMk/>
            <pc:sldMk cId="916986528" sldId="383"/>
            <ac:spMk id="3" creationId="{F4A20077-D11A-437F-881E-46042E461895}"/>
          </ac:spMkLst>
        </pc:spChg>
        <pc:spChg chg="add mod ord">
          <ac:chgData name="Jonathan Loo" userId="d2d72d48b56f45d8" providerId="LiveId" clId="{56556B2D-CF3C-44D5-9250-420FFB72D6F7}" dt="2020-10-27T12:45:07.187" v="11756" actId="15"/>
          <ac:spMkLst>
            <pc:docMk/>
            <pc:sldMk cId="916986528" sldId="383"/>
            <ac:spMk id="4" creationId="{A42A4B68-304D-46AC-80FB-AA45FA6A7BA8}"/>
          </ac:spMkLst>
        </pc:spChg>
        <pc:spChg chg="add mod">
          <ac:chgData name="Jonathan Loo" userId="d2d72d48b56f45d8" providerId="LiveId" clId="{56556B2D-CF3C-44D5-9250-420FFB72D6F7}" dt="2020-10-27T12:45:12.036" v="11763" actId="20577"/>
          <ac:spMkLst>
            <pc:docMk/>
            <pc:sldMk cId="916986528" sldId="383"/>
            <ac:spMk id="5" creationId="{2D9F9697-E6FD-428A-9638-2E56E58A177E}"/>
          </ac:spMkLst>
        </pc:spChg>
        <pc:spChg chg="add mod">
          <ac:chgData name="Jonathan Loo" userId="d2d72d48b56f45d8" providerId="LiveId" clId="{56556B2D-CF3C-44D5-9250-420FFB72D6F7}" dt="2020-10-24T12:14:29.608" v="5716" actId="1076"/>
          <ac:spMkLst>
            <pc:docMk/>
            <pc:sldMk cId="916986528" sldId="383"/>
            <ac:spMk id="7" creationId="{F35CB9FF-0C03-4507-9B6D-C3F0F1E9FDC5}"/>
          </ac:spMkLst>
        </pc:spChg>
        <pc:picChg chg="del">
          <ac:chgData name="Jonathan Loo" userId="d2d72d48b56f45d8" providerId="LiveId" clId="{56556B2D-CF3C-44D5-9250-420FFB72D6F7}" dt="2020-10-22T15:05:14.128" v="5092" actId="478"/>
          <ac:picMkLst>
            <pc:docMk/>
            <pc:sldMk cId="916986528" sldId="383"/>
            <ac:picMk id="16386" creationId="{755D4792-8DFA-493B-B4A0-80B9FBCBAD5A}"/>
          </ac:picMkLst>
        </pc:picChg>
      </pc:sldChg>
      <pc:sldChg chg="addSp delSp modSp new mod ord modClrScheme chgLayout">
        <pc:chgData name="Jonathan Loo" userId="d2d72d48b56f45d8" providerId="LiveId" clId="{56556B2D-CF3C-44D5-9250-420FFB72D6F7}" dt="2020-10-24T20:04:06.476" v="8618" actId="1076"/>
        <pc:sldMkLst>
          <pc:docMk/>
          <pc:sldMk cId="1092869081" sldId="384"/>
        </pc:sldMkLst>
        <pc:spChg chg="del mod ord">
          <ac:chgData name="Jonathan Loo" userId="d2d72d48b56f45d8" providerId="LiveId" clId="{56556B2D-CF3C-44D5-9250-420FFB72D6F7}" dt="2020-10-24T11:54:59.198" v="5360" actId="700"/>
          <ac:spMkLst>
            <pc:docMk/>
            <pc:sldMk cId="1092869081" sldId="384"/>
            <ac:spMk id="2" creationId="{FA46BCC3-7EC7-4A77-BFD5-2F6D861FFE24}"/>
          </ac:spMkLst>
        </pc:spChg>
        <pc:spChg chg="del">
          <ac:chgData name="Jonathan Loo" userId="d2d72d48b56f45d8" providerId="LiveId" clId="{56556B2D-CF3C-44D5-9250-420FFB72D6F7}" dt="2020-10-24T11:54:59.198" v="5360" actId="700"/>
          <ac:spMkLst>
            <pc:docMk/>
            <pc:sldMk cId="1092869081" sldId="384"/>
            <ac:spMk id="3" creationId="{AE52E22C-5E76-412A-9E4E-83D6BBF947BE}"/>
          </ac:spMkLst>
        </pc:spChg>
        <pc:spChg chg="del">
          <ac:chgData name="Jonathan Loo" userId="d2d72d48b56f45d8" providerId="LiveId" clId="{56556B2D-CF3C-44D5-9250-420FFB72D6F7}" dt="2020-10-24T11:54:59.198" v="5360" actId="700"/>
          <ac:spMkLst>
            <pc:docMk/>
            <pc:sldMk cId="1092869081" sldId="384"/>
            <ac:spMk id="4" creationId="{03DD47AA-3B9C-44D7-B991-0F7C91978B01}"/>
          </ac:spMkLst>
        </pc:spChg>
        <pc:spChg chg="add mod ord">
          <ac:chgData name="Jonathan Loo" userId="d2d72d48b56f45d8" providerId="LiveId" clId="{56556B2D-CF3C-44D5-9250-420FFB72D6F7}" dt="2020-10-24T13:32:20.899" v="5849" actId="20577"/>
          <ac:spMkLst>
            <pc:docMk/>
            <pc:sldMk cId="1092869081" sldId="384"/>
            <ac:spMk id="5" creationId="{0F4EC3F2-1140-4803-8793-A31F21E999FD}"/>
          </ac:spMkLst>
        </pc:spChg>
        <pc:spChg chg="add del mod ord">
          <ac:chgData name="Jonathan Loo" userId="d2d72d48b56f45d8" providerId="LiveId" clId="{56556B2D-CF3C-44D5-9250-420FFB72D6F7}" dt="2020-10-24T13:32:00.885" v="5810" actId="478"/>
          <ac:spMkLst>
            <pc:docMk/>
            <pc:sldMk cId="1092869081" sldId="384"/>
            <ac:spMk id="7" creationId="{F291FBA4-F39D-4EE4-A2F9-281FA1858493}"/>
          </ac:spMkLst>
        </pc:spChg>
        <pc:spChg chg="add del mod">
          <ac:chgData name="Jonathan Loo" userId="d2d72d48b56f45d8" providerId="LiveId" clId="{56556B2D-CF3C-44D5-9250-420FFB72D6F7}" dt="2020-10-24T13:32:03.979" v="5811" actId="478"/>
          <ac:spMkLst>
            <pc:docMk/>
            <pc:sldMk cId="1092869081" sldId="384"/>
            <ac:spMk id="8" creationId="{4C4E2A3B-8CB5-4D17-9589-2591A31E2416}"/>
          </ac:spMkLst>
        </pc:spChg>
        <pc:spChg chg="add del mod topLvl">
          <ac:chgData name="Jonathan Loo" userId="d2d72d48b56f45d8" providerId="LiveId" clId="{56556B2D-CF3C-44D5-9250-420FFB72D6F7}" dt="2020-10-24T13:32:10.907" v="5812" actId="478"/>
          <ac:spMkLst>
            <pc:docMk/>
            <pc:sldMk cId="1092869081" sldId="384"/>
            <ac:spMk id="9" creationId="{98B896E0-380D-4FB0-B169-88A950AA4B62}"/>
          </ac:spMkLst>
        </pc:spChg>
        <pc:grpChg chg="add del mod">
          <ac:chgData name="Jonathan Loo" userId="d2d72d48b56f45d8" providerId="LiveId" clId="{56556B2D-CF3C-44D5-9250-420FFB72D6F7}" dt="2020-10-24T13:32:10.907" v="5812" actId="478"/>
          <ac:grpSpMkLst>
            <pc:docMk/>
            <pc:sldMk cId="1092869081" sldId="384"/>
            <ac:grpSpMk id="10" creationId="{4E909103-7DD6-4A74-81D0-8A837B678095}"/>
          </ac:grpSpMkLst>
        </pc:grpChg>
        <pc:picChg chg="add del mod">
          <ac:chgData name="Jonathan Loo" userId="d2d72d48b56f45d8" providerId="LiveId" clId="{56556B2D-CF3C-44D5-9250-420FFB72D6F7}" dt="2020-10-24T12:06:21.335" v="5568" actId="478"/>
          <ac:picMkLst>
            <pc:docMk/>
            <pc:sldMk cId="1092869081" sldId="384"/>
            <ac:picMk id="6" creationId="{A342A3B7-74BC-4539-AD1C-33B799D1D7ED}"/>
          </ac:picMkLst>
        </pc:picChg>
        <pc:picChg chg="add del mod">
          <ac:chgData name="Jonathan Loo" userId="d2d72d48b56f45d8" providerId="LiveId" clId="{56556B2D-CF3C-44D5-9250-420FFB72D6F7}" dt="2020-10-24T11:55:30.581" v="5366" actId="478"/>
          <ac:picMkLst>
            <pc:docMk/>
            <pc:sldMk cId="1092869081" sldId="384"/>
            <ac:picMk id="21506" creationId="{F9EDBADD-F941-4E30-8066-6C8C47153C5A}"/>
          </ac:picMkLst>
        </pc:picChg>
        <pc:picChg chg="add del mod">
          <ac:chgData name="Jonathan Loo" userId="d2d72d48b56f45d8" providerId="LiveId" clId="{56556B2D-CF3C-44D5-9250-420FFB72D6F7}" dt="2020-10-24T12:00:23.624" v="5391" actId="478"/>
          <ac:picMkLst>
            <pc:docMk/>
            <pc:sldMk cId="1092869081" sldId="384"/>
            <ac:picMk id="21508" creationId="{690243BA-8D83-4B35-A5BB-2714855F53F6}"/>
          </ac:picMkLst>
        </pc:picChg>
        <pc:picChg chg="add mod topLvl">
          <ac:chgData name="Jonathan Loo" userId="d2d72d48b56f45d8" providerId="LiveId" clId="{56556B2D-CF3C-44D5-9250-420FFB72D6F7}" dt="2020-10-24T20:04:06.476" v="8618" actId="1076"/>
          <ac:picMkLst>
            <pc:docMk/>
            <pc:sldMk cId="1092869081" sldId="384"/>
            <ac:picMk id="21510" creationId="{E010A43A-B724-4D8B-9B81-1A5C9CE00D42}"/>
          </ac:picMkLst>
        </pc:picChg>
      </pc:sldChg>
      <pc:sldChg chg="addSp delSp modSp new del mod ord">
        <pc:chgData name="Jonathan Loo" userId="d2d72d48b56f45d8" providerId="LiveId" clId="{56556B2D-CF3C-44D5-9250-420FFB72D6F7}" dt="2020-10-24T13:50:31.315" v="6423" actId="47"/>
        <pc:sldMkLst>
          <pc:docMk/>
          <pc:sldMk cId="2301787869" sldId="385"/>
        </pc:sldMkLst>
        <pc:spChg chg="add mod">
          <ac:chgData name="Jonathan Loo" userId="d2d72d48b56f45d8" providerId="LiveId" clId="{56556B2D-CF3C-44D5-9250-420FFB72D6F7}" dt="2020-10-24T12:00:05.186" v="5390" actId="1076"/>
          <ac:spMkLst>
            <pc:docMk/>
            <pc:sldMk cId="2301787869" sldId="385"/>
            <ac:spMk id="7" creationId="{0EB4E393-B6F4-4D90-934D-AE4863AD7B6B}"/>
          </ac:spMkLst>
        </pc:spChg>
        <pc:grpChg chg="add mod">
          <ac:chgData name="Jonathan Loo" userId="d2d72d48b56f45d8" providerId="LiveId" clId="{56556B2D-CF3C-44D5-9250-420FFB72D6F7}" dt="2020-10-24T13:39:13.231" v="5915" actId="1076"/>
          <ac:grpSpMkLst>
            <pc:docMk/>
            <pc:sldMk cId="2301787869" sldId="385"/>
            <ac:grpSpMk id="10" creationId="{3A0EA189-99AF-4584-8D7A-166F691EE33A}"/>
          </ac:grpSpMkLst>
        </pc:grpChg>
        <pc:grpChg chg="add mod">
          <ac:chgData name="Jonathan Loo" userId="d2d72d48b56f45d8" providerId="LiveId" clId="{56556B2D-CF3C-44D5-9250-420FFB72D6F7}" dt="2020-10-24T13:39:11.483" v="5914" actId="1076"/>
          <ac:grpSpMkLst>
            <pc:docMk/>
            <pc:sldMk cId="2301787869" sldId="385"/>
            <ac:grpSpMk id="11" creationId="{1F2A309D-617C-4A4A-B03C-46949D4B1FEC}"/>
          </ac:grpSpMkLst>
        </pc:grpChg>
        <pc:picChg chg="add del mod">
          <ac:chgData name="Jonathan Loo" userId="d2d72d48b56f45d8" providerId="LiveId" clId="{56556B2D-CF3C-44D5-9250-420FFB72D6F7}" dt="2020-10-24T13:35:59.210" v="5868" actId="478"/>
          <ac:picMkLst>
            <pc:docMk/>
            <pc:sldMk cId="2301787869" sldId="385"/>
            <ac:picMk id="4" creationId="{FFDE6825-4118-47CA-BC95-C9471ACAD5A7}"/>
          </ac:picMkLst>
        </pc:picChg>
        <pc:picChg chg="add mod ord">
          <ac:chgData name="Jonathan Loo" userId="d2d72d48b56f45d8" providerId="LiveId" clId="{56556B2D-CF3C-44D5-9250-420FFB72D6F7}" dt="2020-10-24T13:38:19.285" v="5892" actId="164"/>
          <ac:picMkLst>
            <pc:docMk/>
            <pc:sldMk cId="2301787869" sldId="385"/>
            <ac:picMk id="5" creationId="{7ACCC947-EC6A-457F-B3DD-2D824FB0375C}"/>
          </ac:picMkLst>
        </pc:picChg>
        <pc:picChg chg="add mod ord">
          <ac:chgData name="Jonathan Loo" userId="d2d72d48b56f45d8" providerId="LiveId" clId="{56556B2D-CF3C-44D5-9250-420FFB72D6F7}" dt="2020-10-24T13:38:19.285" v="5892" actId="164"/>
          <ac:picMkLst>
            <pc:docMk/>
            <pc:sldMk cId="2301787869" sldId="385"/>
            <ac:picMk id="6" creationId="{FD738606-52A1-4370-8460-F01BDB9A2FF9}"/>
          </ac:picMkLst>
        </pc:picChg>
        <pc:picChg chg="add mod">
          <ac:chgData name="Jonathan Loo" userId="d2d72d48b56f45d8" providerId="LiveId" clId="{56556B2D-CF3C-44D5-9250-420FFB72D6F7}" dt="2020-10-24T13:38:23.973" v="5893" actId="164"/>
          <ac:picMkLst>
            <pc:docMk/>
            <pc:sldMk cId="2301787869" sldId="385"/>
            <ac:picMk id="8" creationId="{07306B49-E830-452A-B92C-3AA773DE3903}"/>
          </ac:picMkLst>
        </pc:picChg>
        <pc:picChg chg="add mod">
          <ac:chgData name="Jonathan Loo" userId="d2d72d48b56f45d8" providerId="LiveId" clId="{56556B2D-CF3C-44D5-9250-420FFB72D6F7}" dt="2020-10-24T13:38:23.973" v="5893" actId="164"/>
          <ac:picMkLst>
            <pc:docMk/>
            <pc:sldMk cId="2301787869" sldId="385"/>
            <ac:picMk id="9" creationId="{3F1BD7BB-5F4F-4B26-AA26-A251563E684B}"/>
          </ac:picMkLst>
        </pc:picChg>
        <pc:picChg chg="add mod">
          <ac:chgData name="Jonathan Loo" userId="d2d72d48b56f45d8" providerId="LiveId" clId="{56556B2D-CF3C-44D5-9250-420FFB72D6F7}" dt="2020-10-24T13:39:09.852" v="5913" actId="1076"/>
          <ac:picMkLst>
            <pc:docMk/>
            <pc:sldMk cId="2301787869" sldId="385"/>
            <ac:picMk id="12" creationId="{1E422B6E-3716-4355-9427-D76857AA7B35}"/>
          </ac:picMkLst>
        </pc:picChg>
        <pc:picChg chg="add del mod">
          <ac:chgData name="Jonathan Loo" userId="d2d72d48b56f45d8" providerId="LiveId" clId="{56556B2D-CF3C-44D5-9250-420FFB72D6F7}" dt="2020-10-24T13:33:39.876" v="5860" actId="478"/>
          <ac:picMkLst>
            <pc:docMk/>
            <pc:sldMk cId="2301787869" sldId="385"/>
            <ac:picMk id="22530" creationId="{37AD18A3-E2A6-4069-817C-5E7916C934B4}"/>
          </ac:picMkLst>
        </pc:picChg>
        <pc:picChg chg="add del mod">
          <ac:chgData name="Jonathan Loo" userId="d2d72d48b56f45d8" providerId="LiveId" clId="{56556B2D-CF3C-44D5-9250-420FFB72D6F7}" dt="2020-10-24T13:32:34.306" v="5851" actId="478"/>
          <ac:picMkLst>
            <pc:docMk/>
            <pc:sldMk cId="2301787869" sldId="385"/>
            <ac:picMk id="22532" creationId="{90E8E0AE-9A3D-4ED0-B597-946830A47E82}"/>
          </ac:picMkLst>
        </pc:picChg>
        <pc:picChg chg="add del mod">
          <ac:chgData name="Jonathan Loo" userId="d2d72d48b56f45d8" providerId="LiveId" clId="{56556B2D-CF3C-44D5-9250-420FFB72D6F7}" dt="2020-10-24T13:32:35.178" v="5852" actId="478"/>
          <ac:picMkLst>
            <pc:docMk/>
            <pc:sldMk cId="2301787869" sldId="385"/>
            <ac:picMk id="22534" creationId="{77E74017-E7D6-44F2-A572-5B0E031E4BB0}"/>
          </ac:picMkLst>
        </pc:picChg>
      </pc:sldChg>
      <pc:sldChg chg="addSp delSp modSp add mod chgLayout modNotesTx">
        <pc:chgData name="Jonathan Loo" userId="d2d72d48b56f45d8" providerId="LiveId" clId="{56556B2D-CF3C-44D5-9250-420FFB72D6F7}" dt="2020-10-27T16:15:37.114" v="12355" actId="1076"/>
        <pc:sldMkLst>
          <pc:docMk/>
          <pc:sldMk cId="1084592138" sldId="386"/>
        </pc:sldMkLst>
        <pc:spChg chg="mod ord">
          <ac:chgData name="Jonathan Loo" userId="d2d72d48b56f45d8" providerId="LiveId" clId="{56556B2D-CF3C-44D5-9250-420FFB72D6F7}" dt="2020-10-27T16:15:31.489" v="12353"/>
          <ac:spMkLst>
            <pc:docMk/>
            <pc:sldMk cId="1084592138" sldId="386"/>
            <ac:spMk id="2" creationId="{00000000-0000-0000-0000-000000000000}"/>
          </ac:spMkLst>
        </pc:spChg>
        <pc:spChg chg="del">
          <ac:chgData name="Jonathan Loo" userId="d2d72d48b56f45d8" providerId="LiveId" clId="{56556B2D-CF3C-44D5-9250-420FFB72D6F7}" dt="2020-10-24T12:09:57.894" v="5613" actId="478"/>
          <ac:spMkLst>
            <pc:docMk/>
            <pc:sldMk cId="1084592138" sldId="386"/>
            <ac:spMk id="3" creationId="{00000000-0000-0000-0000-000000000000}"/>
          </ac:spMkLst>
        </pc:spChg>
        <pc:spChg chg="add del mod">
          <ac:chgData name="Jonathan Loo" userId="d2d72d48b56f45d8" providerId="LiveId" clId="{56556B2D-CF3C-44D5-9250-420FFB72D6F7}" dt="2020-10-27T16:12:42.298" v="12179"/>
          <ac:spMkLst>
            <pc:docMk/>
            <pc:sldMk cId="1084592138" sldId="386"/>
            <ac:spMk id="3" creationId="{2706B3EA-0901-4D71-9E6A-61E4EEC033CB}"/>
          </ac:spMkLst>
        </pc:spChg>
        <pc:spChg chg="del">
          <ac:chgData name="Jonathan Loo" userId="d2d72d48b56f45d8" providerId="LiveId" clId="{56556B2D-CF3C-44D5-9250-420FFB72D6F7}" dt="2020-10-24T12:09:57.894" v="5613" actId="478"/>
          <ac:spMkLst>
            <pc:docMk/>
            <pc:sldMk cId="1084592138" sldId="386"/>
            <ac:spMk id="4" creationId="{00000000-0000-0000-0000-000000000000}"/>
          </ac:spMkLst>
        </pc:spChg>
        <pc:spChg chg="add del mod">
          <ac:chgData name="Jonathan Loo" userId="d2d72d48b56f45d8" providerId="LiveId" clId="{56556B2D-CF3C-44D5-9250-420FFB72D6F7}" dt="2020-10-27T16:12:42.298" v="12179"/>
          <ac:spMkLst>
            <pc:docMk/>
            <pc:sldMk cId="1084592138" sldId="386"/>
            <ac:spMk id="4" creationId="{C78F4166-2248-4286-AEAC-16DD3B58FE41}"/>
          </ac:spMkLst>
        </pc:spChg>
        <pc:spChg chg="del">
          <ac:chgData name="Jonathan Loo" userId="d2d72d48b56f45d8" providerId="LiveId" clId="{56556B2D-CF3C-44D5-9250-420FFB72D6F7}" dt="2020-10-24T12:09:57.894" v="5613" actId="478"/>
          <ac:spMkLst>
            <pc:docMk/>
            <pc:sldMk cId="1084592138" sldId="386"/>
            <ac:spMk id="5" creationId="{00000000-0000-0000-0000-000000000000}"/>
          </ac:spMkLst>
        </pc:spChg>
        <pc:spChg chg="add mod ord">
          <ac:chgData name="Jonathan Loo" userId="d2d72d48b56f45d8" providerId="LiveId" clId="{56556B2D-CF3C-44D5-9250-420FFB72D6F7}" dt="2020-10-27T16:15:31.489" v="12353"/>
          <ac:spMkLst>
            <pc:docMk/>
            <pc:sldMk cId="1084592138" sldId="386"/>
            <ac:spMk id="6" creationId="{7713DEC5-FF5A-44C6-A8EC-A41357FCB25E}"/>
          </ac:spMkLst>
        </pc:spChg>
        <pc:spChg chg="add del mod">
          <ac:chgData name="Jonathan Loo" userId="d2d72d48b56f45d8" providerId="LiveId" clId="{56556B2D-CF3C-44D5-9250-420FFB72D6F7}" dt="2020-10-27T10:51:22.702" v="11643" actId="478"/>
          <ac:spMkLst>
            <pc:docMk/>
            <pc:sldMk cId="1084592138" sldId="386"/>
            <ac:spMk id="8" creationId="{ACD04D32-B5AB-4158-B33D-A966B397AE0E}"/>
          </ac:spMkLst>
        </pc:spChg>
        <pc:spChg chg="add mod">
          <ac:chgData name="Jonathan Loo" userId="d2d72d48b56f45d8" providerId="LiveId" clId="{56556B2D-CF3C-44D5-9250-420FFB72D6F7}" dt="2020-10-24T12:12:47.281" v="5711" actId="14100"/>
          <ac:spMkLst>
            <pc:docMk/>
            <pc:sldMk cId="1084592138" sldId="386"/>
            <ac:spMk id="10" creationId="{2520E1FC-2032-42A3-8A15-82A470D4A909}"/>
          </ac:spMkLst>
        </pc:spChg>
        <pc:spChg chg="add del mod">
          <ac:chgData name="Jonathan Loo" userId="d2d72d48b56f45d8" providerId="LiveId" clId="{56556B2D-CF3C-44D5-9250-420FFB72D6F7}" dt="2020-10-27T16:14:23.443" v="12234"/>
          <ac:spMkLst>
            <pc:docMk/>
            <pc:sldMk cId="1084592138" sldId="386"/>
            <ac:spMk id="11" creationId="{335B4B32-C8FA-4CBC-9377-3F93942595C9}"/>
          </ac:spMkLst>
        </pc:spChg>
        <pc:spChg chg="add del mod">
          <ac:chgData name="Jonathan Loo" userId="d2d72d48b56f45d8" providerId="LiveId" clId="{56556B2D-CF3C-44D5-9250-420FFB72D6F7}" dt="2020-10-27T16:14:23.443" v="12234"/>
          <ac:spMkLst>
            <pc:docMk/>
            <pc:sldMk cId="1084592138" sldId="386"/>
            <ac:spMk id="12" creationId="{28E413B2-C463-4CD3-9877-FBA22577CA5E}"/>
          </ac:spMkLst>
        </pc:spChg>
        <pc:spChg chg="add del mod">
          <ac:chgData name="Jonathan Loo" userId="d2d72d48b56f45d8" providerId="LiveId" clId="{56556B2D-CF3C-44D5-9250-420FFB72D6F7}" dt="2020-10-27T16:15:31.489" v="12353"/>
          <ac:spMkLst>
            <pc:docMk/>
            <pc:sldMk cId="1084592138" sldId="386"/>
            <ac:spMk id="14" creationId="{2A502B9A-14F5-4041-A77A-DF12EE642C5E}"/>
          </ac:spMkLst>
        </pc:spChg>
        <pc:spChg chg="add del mod">
          <ac:chgData name="Jonathan Loo" userId="d2d72d48b56f45d8" providerId="LiveId" clId="{56556B2D-CF3C-44D5-9250-420FFB72D6F7}" dt="2020-10-27T16:15:31.489" v="12353"/>
          <ac:spMkLst>
            <pc:docMk/>
            <pc:sldMk cId="1084592138" sldId="386"/>
            <ac:spMk id="15" creationId="{35A9E8F0-5C9C-4E04-8999-88A4CE6118C7}"/>
          </ac:spMkLst>
        </pc:spChg>
        <pc:picChg chg="add del mod">
          <ac:chgData name="Jonathan Loo" userId="d2d72d48b56f45d8" providerId="LiveId" clId="{56556B2D-CF3C-44D5-9250-420FFB72D6F7}" dt="2020-10-27T11:11:08.800" v="11663" actId="478"/>
          <ac:picMkLst>
            <pc:docMk/>
            <pc:sldMk cId="1084592138" sldId="386"/>
            <ac:picMk id="3" creationId="{EEA99E36-CBED-449A-8E67-ADD8DACF6C0B}"/>
          </ac:picMkLst>
        </pc:picChg>
        <pc:picChg chg="del mod">
          <ac:chgData name="Jonathan Loo" userId="d2d72d48b56f45d8" providerId="LiveId" clId="{56556B2D-CF3C-44D5-9250-420FFB72D6F7}" dt="2020-10-27T15:09:15.561" v="12108" actId="478"/>
          <ac:picMkLst>
            <pc:docMk/>
            <pc:sldMk cId="1084592138" sldId="386"/>
            <ac:picMk id="4" creationId="{98371B11-388A-4DF5-885B-7EEFA49C1E63}"/>
          </ac:picMkLst>
        </pc:picChg>
        <pc:picChg chg="del mod ord">
          <ac:chgData name="Jonathan Loo" userId="d2d72d48b56f45d8" providerId="LiveId" clId="{56556B2D-CF3C-44D5-9250-420FFB72D6F7}" dt="2020-10-27T15:07:59.049" v="12064" actId="478"/>
          <ac:picMkLst>
            <pc:docMk/>
            <pc:sldMk cId="1084592138" sldId="386"/>
            <ac:picMk id="5" creationId="{210A78E4-C2B2-46F8-8A25-F8EA0F26E716}"/>
          </ac:picMkLst>
        </pc:picChg>
        <pc:picChg chg="mod ord">
          <ac:chgData name="Jonathan Loo" userId="d2d72d48b56f45d8" providerId="LiveId" clId="{56556B2D-CF3C-44D5-9250-420FFB72D6F7}" dt="2020-10-27T16:15:37.114" v="12355" actId="1076"/>
          <ac:picMkLst>
            <pc:docMk/>
            <pc:sldMk cId="1084592138" sldId="386"/>
            <ac:picMk id="7" creationId="{36D0D9C5-EBF2-4BB7-B18F-80DC54C0B1C8}"/>
          </ac:picMkLst>
        </pc:picChg>
        <pc:picChg chg="del mod ord">
          <ac:chgData name="Jonathan Loo" userId="d2d72d48b56f45d8" providerId="LiveId" clId="{56556B2D-CF3C-44D5-9250-420FFB72D6F7}" dt="2020-10-27T15:08:16.291" v="12079" actId="478"/>
          <ac:picMkLst>
            <pc:docMk/>
            <pc:sldMk cId="1084592138" sldId="386"/>
            <ac:picMk id="8" creationId="{E5B18DDD-D604-4961-A089-3F091062E186}"/>
          </ac:picMkLst>
        </pc:picChg>
        <pc:picChg chg="mod ord">
          <ac:chgData name="Jonathan Loo" userId="d2d72d48b56f45d8" providerId="LiveId" clId="{56556B2D-CF3C-44D5-9250-420FFB72D6F7}" dt="2020-10-27T16:15:33.342" v="12354" actId="1076"/>
          <ac:picMkLst>
            <pc:docMk/>
            <pc:sldMk cId="1084592138" sldId="386"/>
            <ac:picMk id="9" creationId="{70DC9C03-6579-4964-8C23-3736A972EC2A}"/>
          </ac:picMkLst>
        </pc:picChg>
        <pc:picChg chg="add del mod">
          <ac:chgData name="Jonathan Loo" userId="d2d72d48b56f45d8" providerId="LiveId" clId="{56556B2D-CF3C-44D5-9250-420FFB72D6F7}" dt="2020-10-27T11:26:52.757" v="11671" actId="478"/>
          <ac:picMkLst>
            <pc:docMk/>
            <pc:sldMk cId="1084592138" sldId="386"/>
            <ac:picMk id="9" creationId="{A0335701-1961-40BB-8661-655FA2292CFE}"/>
          </ac:picMkLst>
        </pc:picChg>
        <pc:picChg chg="del mod ord">
          <ac:chgData name="Jonathan Loo" userId="d2d72d48b56f45d8" providerId="LiveId" clId="{56556B2D-CF3C-44D5-9250-420FFB72D6F7}" dt="2020-10-27T15:09:04.145" v="12094" actId="478"/>
          <ac:picMkLst>
            <pc:docMk/>
            <pc:sldMk cId="1084592138" sldId="386"/>
            <ac:picMk id="11" creationId="{7893B549-0AB4-4133-8FC5-8B8F8EC975F1}"/>
          </ac:picMkLst>
        </pc:picChg>
        <pc:picChg chg="del mod ord">
          <ac:chgData name="Jonathan Loo" userId="d2d72d48b56f45d8" providerId="LiveId" clId="{56556B2D-CF3C-44D5-9250-420FFB72D6F7}" dt="2020-10-27T16:13:14.599" v="12215" actId="478"/>
          <ac:picMkLst>
            <pc:docMk/>
            <pc:sldMk cId="1084592138" sldId="386"/>
            <ac:picMk id="13" creationId="{1D0F9F63-3A48-4C34-85DC-78D86431E6CB}"/>
          </ac:picMkLst>
        </pc:picChg>
        <pc:picChg chg="add del mod ord">
          <ac:chgData name="Jonathan Loo" userId="d2d72d48b56f45d8" providerId="LiveId" clId="{56556B2D-CF3C-44D5-9250-420FFB72D6F7}" dt="2020-10-27T15:10:09.279" v="12154"/>
          <ac:picMkLst>
            <pc:docMk/>
            <pc:sldMk cId="1084592138" sldId="386"/>
            <ac:picMk id="15" creationId="{B3ADDA5E-89EE-4EA5-A72B-4594C5FAEDC4}"/>
          </ac:picMkLst>
        </pc:picChg>
        <pc:picChg chg="add del mod ord">
          <ac:chgData name="Jonathan Loo" userId="d2d72d48b56f45d8" providerId="LiveId" clId="{56556B2D-CF3C-44D5-9250-420FFB72D6F7}" dt="2020-10-27T16:13:23.606" v="12230" actId="478"/>
          <ac:picMkLst>
            <pc:docMk/>
            <pc:sldMk cId="1084592138" sldId="386"/>
            <ac:picMk id="17" creationId="{251FB2D4-93BE-47A9-9868-2C2538EC28B5}"/>
          </ac:picMkLst>
        </pc:picChg>
      </pc:sldChg>
      <pc:sldChg chg="addSp delSp modSp new del mod ord">
        <pc:chgData name="Jonathan Loo" userId="d2d72d48b56f45d8" providerId="LiveId" clId="{56556B2D-CF3C-44D5-9250-420FFB72D6F7}" dt="2020-10-24T20:00:06.335" v="8509" actId="47"/>
        <pc:sldMkLst>
          <pc:docMk/>
          <pc:sldMk cId="2956438698" sldId="387"/>
        </pc:sldMkLst>
        <pc:spChg chg="add del mod">
          <ac:chgData name="Jonathan Loo" userId="d2d72d48b56f45d8" providerId="LiveId" clId="{56556B2D-CF3C-44D5-9250-420FFB72D6F7}" dt="2020-10-24T19:32:33.784" v="7620"/>
          <ac:spMkLst>
            <pc:docMk/>
            <pc:sldMk cId="2956438698" sldId="387"/>
            <ac:spMk id="5" creationId="{657B256D-E55A-4CF3-B215-82676F06C434}"/>
          </ac:spMkLst>
        </pc:spChg>
        <pc:picChg chg="add mod">
          <ac:chgData name="Jonathan Loo" userId="d2d72d48b56f45d8" providerId="LiveId" clId="{56556B2D-CF3C-44D5-9250-420FFB72D6F7}" dt="2020-10-24T12:32:04.624" v="5727" actId="1076"/>
          <ac:picMkLst>
            <pc:docMk/>
            <pc:sldMk cId="2956438698" sldId="387"/>
            <ac:picMk id="23554" creationId="{4D3ED618-796F-4B9D-975D-91793263D929}"/>
          </ac:picMkLst>
        </pc:picChg>
      </pc:sldChg>
      <pc:sldChg chg="add del">
        <pc:chgData name="Jonathan Loo" userId="d2d72d48b56f45d8" providerId="LiveId" clId="{56556B2D-CF3C-44D5-9250-420FFB72D6F7}" dt="2020-10-24T20:00:12.468" v="8510" actId="47"/>
        <pc:sldMkLst>
          <pc:docMk/>
          <pc:sldMk cId="1285212083" sldId="388"/>
        </pc:sldMkLst>
      </pc:sldChg>
      <pc:sldChg chg="addSp delSp modSp add del mod modClrScheme chgLayout modNotesTx">
        <pc:chgData name="Jonathan Loo" userId="d2d72d48b56f45d8" providerId="LiveId" clId="{56556B2D-CF3C-44D5-9250-420FFB72D6F7}" dt="2020-10-24T19:32:26.964" v="7617" actId="47"/>
        <pc:sldMkLst>
          <pc:docMk/>
          <pc:sldMk cId="961065735" sldId="389"/>
        </pc:sldMkLst>
        <pc:spChg chg="del mod ord">
          <ac:chgData name="Jonathan Loo" userId="d2d72d48b56f45d8" providerId="LiveId" clId="{56556B2D-CF3C-44D5-9250-420FFB72D6F7}" dt="2020-10-24T13:39:37.355" v="5918" actId="700"/>
          <ac:spMkLst>
            <pc:docMk/>
            <pc:sldMk cId="961065735" sldId="389"/>
            <ac:spMk id="2" creationId="{54CB5BF4-8D32-4AD5-9F0C-7D500BFC7341}"/>
          </ac:spMkLst>
        </pc:spChg>
        <pc:spChg chg="add mod ord">
          <ac:chgData name="Jonathan Loo" userId="d2d72d48b56f45d8" providerId="LiveId" clId="{56556B2D-CF3C-44D5-9250-420FFB72D6F7}" dt="2020-10-24T14:19:58.034" v="7006"/>
          <ac:spMkLst>
            <pc:docMk/>
            <pc:sldMk cId="961065735" sldId="389"/>
            <ac:spMk id="3" creationId="{7DEAB6A3-F3CE-4F49-9258-7165052C0542}"/>
          </ac:spMkLst>
        </pc:spChg>
        <pc:spChg chg="add mod ord">
          <ac:chgData name="Jonathan Loo" userId="d2d72d48b56f45d8" providerId="LiveId" clId="{56556B2D-CF3C-44D5-9250-420FFB72D6F7}" dt="2020-10-24T19:27:25.174" v="7419" actId="207"/>
          <ac:spMkLst>
            <pc:docMk/>
            <pc:sldMk cId="961065735" sldId="389"/>
            <ac:spMk id="4" creationId="{1D67496C-A2BD-410E-B6AD-F056D0388A00}"/>
          </ac:spMkLst>
        </pc:spChg>
        <pc:spChg chg="mod">
          <ac:chgData name="Jonathan Loo" userId="d2d72d48b56f45d8" providerId="LiveId" clId="{56556B2D-CF3C-44D5-9250-420FFB72D6F7}" dt="2020-10-24T19:22:27.070" v="7266"/>
          <ac:spMkLst>
            <pc:docMk/>
            <pc:sldMk cId="961065735" sldId="389"/>
            <ac:spMk id="13" creationId="{688C1FA4-48CA-423D-AAB1-73CC29251607}"/>
          </ac:spMkLst>
        </pc:spChg>
        <pc:spChg chg="add mod">
          <ac:chgData name="Jonathan Loo" userId="d2d72d48b56f45d8" providerId="LiveId" clId="{56556B2D-CF3C-44D5-9250-420FFB72D6F7}" dt="2020-10-24T14:06:23.325" v="6788" actId="164"/>
          <ac:spMkLst>
            <pc:docMk/>
            <pc:sldMk cId="961065735" sldId="389"/>
            <ac:spMk id="15" creationId="{7E146391-BDFF-4B90-9F0E-370DD01D1939}"/>
          </ac:spMkLst>
        </pc:spChg>
        <pc:spChg chg="mod">
          <ac:chgData name="Jonathan Loo" userId="d2d72d48b56f45d8" providerId="LiveId" clId="{56556B2D-CF3C-44D5-9250-420FFB72D6F7}" dt="2020-10-24T19:22:27.070" v="7266"/>
          <ac:spMkLst>
            <pc:docMk/>
            <pc:sldMk cId="961065735" sldId="389"/>
            <ac:spMk id="16" creationId="{300C1F92-5DF4-4671-85FA-E2603B8CCB7E}"/>
          </ac:spMkLst>
        </pc:spChg>
        <pc:spChg chg="add mod">
          <ac:chgData name="Jonathan Loo" userId="d2d72d48b56f45d8" providerId="LiveId" clId="{56556B2D-CF3C-44D5-9250-420FFB72D6F7}" dt="2020-10-24T14:06:23.325" v="6788" actId="164"/>
          <ac:spMkLst>
            <pc:docMk/>
            <pc:sldMk cId="961065735" sldId="389"/>
            <ac:spMk id="19" creationId="{1DC8240E-2800-4F09-97BD-408313869C4B}"/>
          </ac:spMkLst>
        </pc:spChg>
        <pc:spChg chg="mod">
          <ac:chgData name="Jonathan Loo" userId="d2d72d48b56f45d8" providerId="LiveId" clId="{56556B2D-CF3C-44D5-9250-420FFB72D6F7}" dt="2020-10-24T19:22:27.070" v="7266"/>
          <ac:spMkLst>
            <pc:docMk/>
            <pc:sldMk cId="961065735" sldId="389"/>
            <ac:spMk id="20" creationId="{9D263E78-BC4F-4CB9-BC41-789159550F47}"/>
          </ac:spMkLst>
        </pc:spChg>
        <pc:spChg chg="mod">
          <ac:chgData name="Jonathan Loo" userId="d2d72d48b56f45d8" providerId="LiveId" clId="{56556B2D-CF3C-44D5-9250-420FFB72D6F7}" dt="2020-10-24T19:22:27.070" v="7266"/>
          <ac:spMkLst>
            <pc:docMk/>
            <pc:sldMk cId="961065735" sldId="389"/>
            <ac:spMk id="21" creationId="{F03DD6B1-D75E-465B-8773-5179F78C131F}"/>
          </ac:spMkLst>
        </pc:spChg>
        <pc:spChg chg="mod">
          <ac:chgData name="Jonathan Loo" userId="d2d72d48b56f45d8" providerId="LiveId" clId="{56556B2D-CF3C-44D5-9250-420FFB72D6F7}" dt="2020-10-24T19:22:27.070" v="7266"/>
          <ac:spMkLst>
            <pc:docMk/>
            <pc:sldMk cId="961065735" sldId="389"/>
            <ac:spMk id="22" creationId="{9E1C9F4C-94B9-45CF-AC98-A2AB9F62AFDA}"/>
          </ac:spMkLst>
        </pc:spChg>
        <pc:spChg chg="mod">
          <ac:chgData name="Jonathan Loo" userId="d2d72d48b56f45d8" providerId="LiveId" clId="{56556B2D-CF3C-44D5-9250-420FFB72D6F7}" dt="2020-10-24T19:22:27.070" v="7266"/>
          <ac:spMkLst>
            <pc:docMk/>
            <pc:sldMk cId="961065735" sldId="389"/>
            <ac:spMk id="23" creationId="{63243BC0-D0DA-4782-A876-C098B1F01D64}"/>
          </ac:spMkLst>
        </pc:spChg>
        <pc:spChg chg="mod">
          <ac:chgData name="Jonathan Loo" userId="d2d72d48b56f45d8" providerId="LiveId" clId="{56556B2D-CF3C-44D5-9250-420FFB72D6F7}" dt="2020-10-24T19:23:57.688" v="7325"/>
          <ac:spMkLst>
            <pc:docMk/>
            <pc:sldMk cId="961065735" sldId="389"/>
            <ac:spMk id="25" creationId="{23E6E42B-FBD1-4FAC-A705-17BB5E4E6E3C}"/>
          </ac:spMkLst>
        </pc:spChg>
        <pc:spChg chg="mod">
          <ac:chgData name="Jonathan Loo" userId="d2d72d48b56f45d8" providerId="LiveId" clId="{56556B2D-CF3C-44D5-9250-420FFB72D6F7}" dt="2020-10-24T19:23:57.688" v="7325"/>
          <ac:spMkLst>
            <pc:docMk/>
            <pc:sldMk cId="961065735" sldId="389"/>
            <ac:spMk id="28" creationId="{BE3E9A1D-FA87-488C-860E-0FDF9A64A736}"/>
          </ac:spMkLst>
        </pc:spChg>
        <pc:spChg chg="mod">
          <ac:chgData name="Jonathan Loo" userId="d2d72d48b56f45d8" providerId="LiveId" clId="{56556B2D-CF3C-44D5-9250-420FFB72D6F7}" dt="2020-10-24T19:23:57.688" v="7325"/>
          <ac:spMkLst>
            <pc:docMk/>
            <pc:sldMk cId="961065735" sldId="389"/>
            <ac:spMk id="32" creationId="{50735204-A37A-4592-9C8D-2AC5AAC08387}"/>
          </ac:spMkLst>
        </pc:spChg>
        <pc:spChg chg="mod">
          <ac:chgData name="Jonathan Loo" userId="d2d72d48b56f45d8" providerId="LiveId" clId="{56556B2D-CF3C-44D5-9250-420FFB72D6F7}" dt="2020-10-24T19:23:57.688" v="7325"/>
          <ac:spMkLst>
            <pc:docMk/>
            <pc:sldMk cId="961065735" sldId="389"/>
            <ac:spMk id="33" creationId="{3A6A14A8-3255-41B5-BB5D-5013D42AFACB}"/>
          </ac:spMkLst>
        </pc:spChg>
        <pc:spChg chg="mod">
          <ac:chgData name="Jonathan Loo" userId="d2d72d48b56f45d8" providerId="LiveId" clId="{56556B2D-CF3C-44D5-9250-420FFB72D6F7}" dt="2020-10-24T19:23:57.688" v="7325"/>
          <ac:spMkLst>
            <pc:docMk/>
            <pc:sldMk cId="961065735" sldId="389"/>
            <ac:spMk id="34" creationId="{8C3E50E4-3AF0-44BA-A316-B5A2BB00AF09}"/>
          </ac:spMkLst>
        </pc:spChg>
        <pc:spChg chg="add mod">
          <ac:chgData name="Jonathan Loo" userId="d2d72d48b56f45d8" providerId="LiveId" clId="{56556B2D-CF3C-44D5-9250-420FFB72D6F7}" dt="2020-10-24T14:06:23.325" v="6788" actId="164"/>
          <ac:spMkLst>
            <pc:docMk/>
            <pc:sldMk cId="961065735" sldId="389"/>
            <ac:spMk id="35" creationId="{7042371D-699E-44F5-91A8-768192477D7C}"/>
          </ac:spMkLst>
        </pc:spChg>
        <pc:spChg chg="mod">
          <ac:chgData name="Jonathan Loo" userId="d2d72d48b56f45d8" providerId="LiveId" clId="{56556B2D-CF3C-44D5-9250-420FFB72D6F7}" dt="2020-10-24T19:23:57.688" v="7325"/>
          <ac:spMkLst>
            <pc:docMk/>
            <pc:sldMk cId="961065735" sldId="389"/>
            <ac:spMk id="35" creationId="{C99C09F3-56A1-46B1-9D84-88A6E744821F}"/>
          </ac:spMkLst>
        </pc:spChg>
        <pc:spChg chg="add mod">
          <ac:chgData name="Jonathan Loo" userId="d2d72d48b56f45d8" providerId="LiveId" clId="{56556B2D-CF3C-44D5-9250-420FFB72D6F7}" dt="2020-10-24T14:06:23.325" v="6788" actId="164"/>
          <ac:spMkLst>
            <pc:docMk/>
            <pc:sldMk cId="961065735" sldId="389"/>
            <ac:spMk id="37" creationId="{B8F97414-3B3A-44FA-BA39-CF55B097AD70}"/>
          </ac:spMkLst>
        </pc:spChg>
        <pc:spChg chg="add mod">
          <ac:chgData name="Jonathan Loo" userId="d2d72d48b56f45d8" providerId="LiveId" clId="{56556B2D-CF3C-44D5-9250-420FFB72D6F7}" dt="2020-10-24T14:06:23.325" v="6788" actId="164"/>
          <ac:spMkLst>
            <pc:docMk/>
            <pc:sldMk cId="961065735" sldId="389"/>
            <ac:spMk id="39" creationId="{A536AAA4-679F-42CB-A564-ADCF973A51FD}"/>
          </ac:spMkLst>
        </pc:spChg>
        <pc:spChg chg="add mod">
          <ac:chgData name="Jonathan Loo" userId="d2d72d48b56f45d8" providerId="LiveId" clId="{56556B2D-CF3C-44D5-9250-420FFB72D6F7}" dt="2020-10-24T14:06:23.325" v="6788" actId="164"/>
          <ac:spMkLst>
            <pc:docMk/>
            <pc:sldMk cId="961065735" sldId="389"/>
            <ac:spMk id="41" creationId="{36FBA31B-B314-4C41-91E2-42A950CCDFEE}"/>
          </ac:spMkLst>
        </pc:spChg>
        <pc:spChg chg="add del mod">
          <ac:chgData name="Jonathan Loo" userId="d2d72d48b56f45d8" providerId="LiveId" clId="{56556B2D-CF3C-44D5-9250-420FFB72D6F7}" dt="2020-10-24T14:06:46.015" v="6792"/>
          <ac:spMkLst>
            <pc:docMk/>
            <pc:sldMk cId="961065735" sldId="389"/>
            <ac:spMk id="49" creationId="{E2E72617-0221-479C-9BE2-C265E01041EE}"/>
          </ac:spMkLst>
        </pc:spChg>
        <pc:spChg chg="add del mod">
          <ac:chgData name="Jonathan Loo" userId="d2d72d48b56f45d8" providerId="LiveId" clId="{56556B2D-CF3C-44D5-9250-420FFB72D6F7}" dt="2020-10-24T14:06:46.015" v="6792"/>
          <ac:spMkLst>
            <pc:docMk/>
            <pc:sldMk cId="961065735" sldId="389"/>
            <ac:spMk id="50" creationId="{B16802C3-DD8E-4B40-BA8F-AA622FFD305B}"/>
          </ac:spMkLst>
        </pc:spChg>
        <pc:spChg chg="add del mod">
          <ac:chgData name="Jonathan Loo" userId="d2d72d48b56f45d8" providerId="LiveId" clId="{56556B2D-CF3C-44D5-9250-420FFB72D6F7}" dt="2020-10-24T14:06:51.363" v="6793"/>
          <ac:spMkLst>
            <pc:docMk/>
            <pc:sldMk cId="961065735" sldId="389"/>
            <ac:spMk id="51" creationId="{3E478DE3-9F1D-459D-A4A9-466491D1DD50}"/>
          </ac:spMkLst>
        </pc:spChg>
        <pc:spChg chg="add del mod">
          <ac:chgData name="Jonathan Loo" userId="d2d72d48b56f45d8" providerId="LiveId" clId="{56556B2D-CF3C-44D5-9250-420FFB72D6F7}" dt="2020-10-24T14:06:51.363" v="6793"/>
          <ac:spMkLst>
            <pc:docMk/>
            <pc:sldMk cId="961065735" sldId="389"/>
            <ac:spMk id="52" creationId="{1B176CF8-00CF-46E4-AC53-0195BE4B7BFC}"/>
          </ac:spMkLst>
        </pc:spChg>
        <pc:spChg chg="add del mod">
          <ac:chgData name="Jonathan Loo" userId="d2d72d48b56f45d8" providerId="LiveId" clId="{56556B2D-CF3C-44D5-9250-420FFB72D6F7}" dt="2020-10-24T14:09:54.408" v="6816"/>
          <ac:spMkLst>
            <pc:docMk/>
            <pc:sldMk cId="961065735" sldId="389"/>
            <ac:spMk id="53" creationId="{64B4377E-9426-4D45-AB51-EC2CCB157166}"/>
          </ac:spMkLst>
        </pc:spChg>
        <pc:spChg chg="add del mod">
          <ac:chgData name="Jonathan Loo" userId="d2d72d48b56f45d8" providerId="LiveId" clId="{56556B2D-CF3C-44D5-9250-420FFB72D6F7}" dt="2020-10-24T14:09:54.408" v="6816"/>
          <ac:spMkLst>
            <pc:docMk/>
            <pc:sldMk cId="961065735" sldId="389"/>
            <ac:spMk id="54" creationId="{2B80C4BB-1009-44DA-9CE7-9AD9D33FA91D}"/>
          </ac:spMkLst>
        </pc:spChg>
        <pc:spChg chg="add del mod">
          <ac:chgData name="Jonathan Loo" userId="d2d72d48b56f45d8" providerId="LiveId" clId="{56556B2D-CF3C-44D5-9250-420FFB72D6F7}" dt="2020-10-24T14:18:54.111" v="6989"/>
          <ac:spMkLst>
            <pc:docMk/>
            <pc:sldMk cId="961065735" sldId="389"/>
            <ac:spMk id="55" creationId="{D049FE41-2C25-4119-A4CF-532D47CE4D5F}"/>
          </ac:spMkLst>
        </pc:spChg>
        <pc:spChg chg="add del mod">
          <ac:chgData name="Jonathan Loo" userId="d2d72d48b56f45d8" providerId="LiveId" clId="{56556B2D-CF3C-44D5-9250-420FFB72D6F7}" dt="2020-10-24T14:18:54.111" v="6989"/>
          <ac:spMkLst>
            <pc:docMk/>
            <pc:sldMk cId="961065735" sldId="389"/>
            <ac:spMk id="56" creationId="{31263CDA-88A5-4310-B503-336A628D5016}"/>
          </ac:spMkLst>
        </pc:spChg>
        <pc:spChg chg="add del mod">
          <ac:chgData name="Jonathan Loo" userId="d2d72d48b56f45d8" providerId="LiveId" clId="{56556B2D-CF3C-44D5-9250-420FFB72D6F7}" dt="2020-10-24T14:19:58.034" v="7006"/>
          <ac:spMkLst>
            <pc:docMk/>
            <pc:sldMk cId="961065735" sldId="389"/>
            <ac:spMk id="57" creationId="{510BBACA-CF25-4596-9C54-436D42D1D40E}"/>
          </ac:spMkLst>
        </pc:spChg>
        <pc:spChg chg="add del mod">
          <ac:chgData name="Jonathan Loo" userId="d2d72d48b56f45d8" providerId="LiveId" clId="{56556B2D-CF3C-44D5-9250-420FFB72D6F7}" dt="2020-10-24T14:19:58.034" v="7006"/>
          <ac:spMkLst>
            <pc:docMk/>
            <pc:sldMk cId="961065735" sldId="389"/>
            <ac:spMk id="58" creationId="{7E46BF8D-B931-488B-8F41-7850E38F038E}"/>
          </ac:spMkLst>
        </pc:spChg>
        <pc:grpChg chg="add del mod">
          <ac:chgData name="Jonathan Loo" userId="d2d72d48b56f45d8" providerId="LiveId" clId="{56556B2D-CF3C-44D5-9250-420FFB72D6F7}" dt="2020-10-24T13:50:22.370" v="6422" actId="1076"/>
          <ac:grpSpMkLst>
            <pc:docMk/>
            <pc:sldMk cId="961065735" sldId="389"/>
            <ac:grpSpMk id="10" creationId="{3A0EA189-99AF-4584-8D7A-166F691EE33A}"/>
          </ac:grpSpMkLst>
        </pc:grpChg>
        <pc:grpChg chg="add del mod">
          <ac:chgData name="Jonathan Loo" userId="d2d72d48b56f45d8" providerId="LiveId" clId="{56556B2D-CF3C-44D5-9250-420FFB72D6F7}" dt="2020-10-24T13:50:22.370" v="6422" actId="1076"/>
          <ac:grpSpMkLst>
            <pc:docMk/>
            <pc:sldMk cId="961065735" sldId="389"/>
            <ac:grpSpMk id="11" creationId="{1F2A309D-617C-4A4A-B03C-46949D4B1FEC}"/>
          </ac:grpSpMkLst>
        </pc:grpChg>
        <pc:grpChg chg="add del mod">
          <ac:chgData name="Jonathan Loo" userId="d2d72d48b56f45d8" providerId="LiveId" clId="{56556B2D-CF3C-44D5-9250-420FFB72D6F7}" dt="2020-10-24T19:23:57.251" v="7324" actId="478"/>
          <ac:grpSpMkLst>
            <pc:docMk/>
            <pc:sldMk cId="961065735" sldId="389"/>
            <ac:grpSpMk id="12" creationId="{328CB1C7-93E2-4E71-A3CA-B9F2CC8F2E7F}"/>
          </ac:grpSpMkLst>
        </pc:grpChg>
        <pc:grpChg chg="add mod">
          <ac:chgData name="Jonathan Loo" userId="d2d72d48b56f45d8" providerId="LiveId" clId="{56556B2D-CF3C-44D5-9250-420FFB72D6F7}" dt="2020-10-24T19:31:11.155" v="7519" actId="1076"/>
          <ac:grpSpMkLst>
            <pc:docMk/>
            <pc:sldMk cId="961065735" sldId="389"/>
            <ac:grpSpMk id="24" creationId="{694C5F7F-76D4-4E21-945D-8F61B54F651B}"/>
          </ac:grpSpMkLst>
        </pc:grpChg>
        <pc:grpChg chg="add del mod">
          <ac:chgData name="Jonathan Loo" userId="d2d72d48b56f45d8" providerId="LiveId" clId="{56556B2D-CF3C-44D5-9250-420FFB72D6F7}" dt="2020-10-24T14:12:06.943" v="6881" actId="478"/>
          <ac:grpSpMkLst>
            <pc:docMk/>
            <pc:sldMk cId="961065735" sldId="389"/>
            <ac:grpSpMk id="48" creationId="{050DBF14-7BAA-4B4B-A3C5-70C22C838538}"/>
          </ac:grpSpMkLst>
        </pc:grpChg>
        <pc:picChg chg="mod">
          <ac:chgData name="Jonathan Loo" userId="d2d72d48b56f45d8" providerId="LiveId" clId="{56556B2D-CF3C-44D5-9250-420FFB72D6F7}" dt="2020-10-24T13:48:08.733" v="6357" actId="1076"/>
          <ac:picMkLst>
            <pc:docMk/>
            <pc:sldMk cId="961065735" sldId="389"/>
            <ac:picMk id="5" creationId="{7ACCC947-EC6A-457F-B3DD-2D824FB0375C}"/>
          </ac:picMkLst>
        </pc:picChg>
        <pc:picChg chg="mod">
          <ac:chgData name="Jonathan Loo" userId="d2d72d48b56f45d8" providerId="LiveId" clId="{56556B2D-CF3C-44D5-9250-420FFB72D6F7}" dt="2020-10-24T13:47:57.452" v="6356" actId="1076"/>
          <ac:picMkLst>
            <pc:docMk/>
            <pc:sldMk cId="961065735" sldId="389"/>
            <ac:picMk id="6" creationId="{FD738606-52A1-4370-8460-F01BDB9A2FF9}"/>
          </ac:picMkLst>
        </pc:picChg>
        <pc:picChg chg="mod topLvl">
          <ac:chgData name="Jonathan Loo" userId="d2d72d48b56f45d8" providerId="LiveId" clId="{56556B2D-CF3C-44D5-9250-420FFB72D6F7}" dt="2020-10-24T13:49:39.890" v="6405" actId="208"/>
          <ac:picMkLst>
            <pc:docMk/>
            <pc:sldMk cId="961065735" sldId="389"/>
            <ac:picMk id="8" creationId="{07306B49-E830-452A-B92C-3AA773DE3903}"/>
          </ac:picMkLst>
        </pc:picChg>
        <pc:picChg chg="add del mod topLvl">
          <ac:chgData name="Jonathan Loo" userId="d2d72d48b56f45d8" providerId="LiveId" clId="{56556B2D-CF3C-44D5-9250-420FFB72D6F7}" dt="2020-10-24T13:49:39.890" v="6405" actId="208"/>
          <ac:picMkLst>
            <pc:docMk/>
            <pc:sldMk cId="961065735" sldId="389"/>
            <ac:picMk id="9" creationId="{3F1BD7BB-5F4F-4B26-AA26-A251563E684B}"/>
          </ac:picMkLst>
        </pc:picChg>
        <pc:picChg chg="del">
          <ac:chgData name="Jonathan Loo" userId="d2d72d48b56f45d8" providerId="LiveId" clId="{56556B2D-CF3C-44D5-9250-420FFB72D6F7}" dt="2020-10-24T13:39:31.340" v="5917" actId="478"/>
          <ac:picMkLst>
            <pc:docMk/>
            <pc:sldMk cId="961065735" sldId="389"/>
            <ac:picMk id="12" creationId="{1E422B6E-3716-4355-9427-D76857AA7B35}"/>
          </ac:picMkLst>
        </pc:picChg>
        <pc:picChg chg="add del mod">
          <ac:chgData name="Jonathan Loo" userId="d2d72d48b56f45d8" providerId="LiveId" clId="{56556B2D-CF3C-44D5-9250-420FFB72D6F7}" dt="2020-10-24T13:46:43.814" v="6346" actId="478"/>
          <ac:picMkLst>
            <pc:docMk/>
            <pc:sldMk cId="961065735" sldId="389"/>
            <ac:picMk id="14" creationId="{C88E92E6-7839-4988-BD66-39CAC09F2F9A}"/>
          </ac:picMkLst>
        </pc:picChg>
        <pc:picChg chg="add del mod">
          <ac:chgData name="Jonathan Loo" userId="d2d72d48b56f45d8" providerId="LiveId" clId="{56556B2D-CF3C-44D5-9250-420FFB72D6F7}" dt="2020-10-24T13:49:25.379" v="6400" actId="22"/>
          <ac:picMkLst>
            <pc:docMk/>
            <pc:sldMk cId="961065735" sldId="389"/>
            <ac:picMk id="43" creationId="{4D1CBA9B-DCEF-43BA-B79F-06185F153C15}"/>
          </ac:picMkLst>
        </pc:picChg>
        <pc:picChg chg="add del mod">
          <ac:chgData name="Jonathan Loo" userId="d2d72d48b56f45d8" providerId="LiveId" clId="{56556B2D-CF3C-44D5-9250-420FFB72D6F7}" dt="2020-10-24T13:49:01.122" v="6383" actId="22"/>
          <ac:picMkLst>
            <pc:docMk/>
            <pc:sldMk cId="961065735" sldId="389"/>
            <ac:picMk id="45" creationId="{37AE3ECA-9433-4DE3-86A7-2D079F568FEB}"/>
          </ac:picMkLst>
        </pc:picChg>
        <pc:picChg chg="add del mod">
          <ac:chgData name="Jonathan Loo" userId="d2d72d48b56f45d8" providerId="LiveId" clId="{56556B2D-CF3C-44D5-9250-420FFB72D6F7}" dt="2020-10-24T13:49:23.370" v="6395" actId="22"/>
          <ac:picMkLst>
            <pc:docMk/>
            <pc:sldMk cId="961065735" sldId="389"/>
            <ac:picMk id="47" creationId="{D668DCF8-C1EE-4B03-B6C8-3968976C6691}"/>
          </ac:picMkLst>
        </pc:picChg>
        <pc:picChg chg="add del">
          <ac:chgData name="Jonathan Loo" userId="d2d72d48b56f45d8" providerId="LiveId" clId="{56556B2D-CF3C-44D5-9250-420FFB72D6F7}" dt="2020-10-24T14:05:53.082" v="6786" actId="478"/>
          <ac:picMkLst>
            <pc:docMk/>
            <pc:sldMk cId="961065735" sldId="389"/>
            <ac:picMk id="26626" creationId="{F5D0F442-98F6-4DF1-8590-B809FF77567C}"/>
          </ac:picMkLst>
        </pc:picChg>
        <pc:cxnChg chg="mod">
          <ac:chgData name="Jonathan Loo" userId="d2d72d48b56f45d8" providerId="LiveId" clId="{56556B2D-CF3C-44D5-9250-420FFB72D6F7}" dt="2020-10-24T19:23:57.251" v="7324" actId="478"/>
          <ac:cxnSpMkLst>
            <pc:docMk/>
            <pc:sldMk cId="961065735" sldId="389"/>
            <ac:cxnSpMk id="14" creationId="{77061747-E0A8-4C2C-8C78-7016E3F6ECA4}"/>
          </ac:cxnSpMkLst>
        </pc:cxnChg>
        <pc:cxnChg chg="mod">
          <ac:chgData name="Jonathan Loo" userId="d2d72d48b56f45d8" providerId="LiveId" clId="{56556B2D-CF3C-44D5-9250-420FFB72D6F7}" dt="2020-10-24T19:22:27.070" v="7266"/>
          <ac:cxnSpMkLst>
            <pc:docMk/>
            <pc:sldMk cId="961065735" sldId="389"/>
            <ac:cxnSpMk id="15" creationId="{FEB0B7C8-063D-473B-A3C2-A744633135AB}"/>
          </ac:cxnSpMkLst>
        </pc:cxnChg>
        <pc:cxnChg chg="mod">
          <ac:chgData name="Jonathan Loo" userId="d2d72d48b56f45d8" providerId="LiveId" clId="{56556B2D-CF3C-44D5-9250-420FFB72D6F7}" dt="2020-10-24T19:22:27.070" v="7266"/>
          <ac:cxnSpMkLst>
            <pc:docMk/>
            <pc:sldMk cId="961065735" sldId="389"/>
            <ac:cxnSpMk id="17" creationId="{C8DDBC69-9E7E-46ED-A9D9-BD322F1FBDF1}"/>
          </ac:cxnSpMkLst>
        </pc:cxnChg>
        <pc:cxnChg chg="add mod">
          <ac:chgData name="Jonathan Loo" userId="d2d72d48b56f45d8" providerId="LiveId" clId="{56556B2D-CF3C-44D5-9250-420FFB72D6F7}" dt="2020-10-24T14:12:06.943" v="6881" actId="478"/>
          <ac:cxnSpMkLst>
            <pc:docMk/>
            <pc:sldMk cId="961065735" sldId="389"/>
            <ac:cxnSpMk id="17" creationId="{EF8BF98B-AD09-41FA-BBED-D4D9576BCBD6}"/>
          </ac:cxnSpMkLst>
        </pc:cxnChg>
        <pc:cxnChg chg="add mod">
          <ac:chgData name="Jonathan Loo" userId="d2d72d48b56f45d8" providerId="LiveId" clId="{56556B2D-CF3C-44D5-9250-420FFB72D6F7}" dt="2020-10-24T14:06:23.325" v="6788" actId="164"/>
          <ac:cxnSpMkLst>
            <pc:docMk/>
            <pc:sldMk cId="961065735" sldId="389"/>
            <ac:cxnSpMk id="18" creationId="{D91DDC5D-04A9-4A1C-802E-3615462EB0AA}"/>
          </ac:cxnSpMkLst>
        </pc:cxnChg>
        <pc:cxnChg chg="mod">
          <ac:chgData name="Jonathan Loo" userId="d2d72d48b56f45d8" providerId="LiveId" clId="{56556B2D-CF3C-44D5-9250-420FFB72D6F7}" dt="2020-10-24T19:23:57.251" v="7324" actId="478"/>
          <ac:cxnSpMkLst>
            <pc:docMk/>
            <pc:sldMk cId="961065735" sldId="389"/>
            <ac:cxnSpMk id="18" creationId="{E1F91503-7C1B-451F-AA5B-EF16A7624B31}"/>
          </ac:cxnSpMkLst>
        </pc:cxnChg>
        <pc:cxnChg chg="mod">
          <ac:chgData name="Jonathan Loo" userId="d2d72d48b56f45d8" providerId="LiveId" clId="{56556B2D-CF3C-44D5-9250-420FFB72D6F7}" dt="2020-10-24T19:23:57.251" v="7324" actId="478"/>
          <ac:cxnSpMkLst>
            <pc:docMk/>
            <pc:sldMk cId="961065735" sldId="389"/>
            <ac:cxnSpMk id="19" creationId="{237293A5-3004-4ACF-A45C-5CA0ED3F7FFD}"/>
          </ac:cxnSpMkLst>
        </pc:cxnChg>
        <pc:cxnChg chg="add del mod">
          <ac:chgData name="Jonathan Loo" userId="d2d72d48b56f45d8" providerId="LiveId" clId="{56556B2D-CF3C-44D5-9250-420FFB72D6F7}" dt="2020-10-24T13:44:49.033" v="6271" actId="478"/>
          <ac:cxnSpMkLst>
            <pc:docMk/>
            <pc:sldMk cId="961065735" sldId="389"/>
            <ac:cxnSpMk id="21" creationId="{C8AA1B4C-C214-4867-98B0-CCF6CB1E2BCA}"/>
          </ac:cxnSpMkLst>
        </pc:cxnChg>
        <pc:cxnChg chg="add mod">
          <ac:chgData name="Jonathan Loo" userId="d2d72d48b56f45d8" providerId="LiveId" clId="{56556B2D-CF3C-44D5-9250-420FFB72D6F7}" dt="2020-10-24T14:06:23.325" v="6788" actId="164"/>
          <ac:cxnSpMkLst>
            <pc:docMk/>
            <pc:sldMk cId="961065735" sldId="389"/>
            <ac:cxnSpMk id="24" creationId="{E3B920AE-D915-46E0-9DBD-641337938956}"/>
          </ac:cxnSpMkLst>
        </pc:cxnChg>
        <pc:cxnChg chg="add del mod">
          <ac:chgData name="Jonathan Loo" userId="d2d72d48b56f45d8" providerId="LiveId" clId="{56556B2D-CF3C-44D5-9250-420FFB72D6F7}" dt="2020-10-24T13:45:12.709" v="6277" actId="478"/>
          <ac:cxnSpMkLst>
            <pc:docMk/>
            <pc:sldMk cId="961065735" sldId="389"/>
            <ac:cxnSpMk id="25" creationId="{C746F96B-8EE4-4AD3-9E18-44473B8EEC9E}"/>
          </ac:cxnSpMkLst>
        </pc:cxnChg>
        <pc:cxnChg chg="mod">
          <ac:chgData name="Jonathan Loo" userId="d2d72d48b56f45d8" providerId="LiveId" clId="{56556B2D-CF3C-44D5-9250-420FFB72D6F7}" dt="2020-10-24T19:23:57.688" v="7325"/>
          <ac:cxnSpMkLst>
            <pc:docMk/>
            <pc:sldMk cId="961065735" sldId="389"/>
            <ac:cxnSpMk id="26" creationId="{DB24123A-7D47-4C90-BC21-3616B3DC0F3C}"/>
          </ac:cxnSpMkLst>
        </pc:cxnChg>
        <pc:cxnChg chg="mod">
          <ac:chgData name="Jonathan Loo" userId="d2d72d48b56f45d8" providerId="LiveId" clId="{56556B2D-CF3C-44D5-9250-420FFB72D6F7}" dt="2020-10-24T19:23:57.688" v="7325"/>
          <ac:cxnSpMkLst>
            <pc:docMk/>
            <pc:sldMk cId="961065735" sldId="389"/>
            <ac:cxnSpMk id="27" creationId="{5E4FD7F4-0192-4B40-9903-3C241F2F0916}"/>
          </ac:cxnSpMkLst>
        </pc:cxnChg>
        <pc:cxnChg chg="add mod">
          <ac:chgData name="Jonathan Loo" userId="d2d72d48b56f45d8" providerId="LiveId" clId="{56556B2D-CF3C-44D5-9250-420FFB72D6F7}" dt="2020-10-24T14:12:06.943" v="6881" actId="478"/>
          <ac:cxnSpMkLst>
            <pc:docMk/>
            <pc:sldMk cId="961065735" sldId="389"/>
            <ac:cxnSpMk id="27" creationId="{792DB993-7E67-4B79-A616-23CAEFA4D559}"/>
          </ac:cxnSpMkLst>
        </pc:cxnChg>
        <pc:cxnChg chg="mod">
          <ac:chgData name="Jonathan Loo" userId="d2d72d48b56f45d8" providerId="LiveId" clId="{56556B2D-CF3C-44D5-9250-420FFB72D6F7}" dt="2020-10-24T19:23:57.688" v="7325"/>
          <ac:cxnSpMkLst>
            <pc:docMk/>
            <pc:sldMk cId="961065735" sldId="389"/>
            <ac:cxnSpMk id="29" creationId="{49EAF0C5-710D-4F29-A965-00C03E6C05DC}"/>
          </ac:cxnSpMkLst>
        </pc:cxnChg>
        <pc:cxnChg chg="mod">
          <ac:chgData name="Jonathan Loo" userId="d2d72d48b56f45d8" providerId="LiveId" clId="{56556B2D-CF3C-44D5-9250-420FFB72D6F7}" dt="2020-10-24T19:23:57.688" v="7325"/>
          <ac:cxnSpMkLst>
            <pc:docMk/>
            <pc:sldMk cId="961065735" sldId="389"/>
            <ac:cxnSpMk id="30" creationId="{2BD49A0E-D525-4ED6-93B5-740F1F0A4195}"/>
          </ac:cxnSpMkLst>
        </pc:cxnChg>
        <pc:cxnChg chg="mod">
          <ac:chgData name="Jonathan Loo" userId="d2d72d48b56f45d8" providerId="LiveId" clId="{56556B2D-CF3C-44D5-9250-420FFB72D6F7}" dt="2020-10-24T19:23:57.688" v="7325"/>
          <ac:cxnSpMkLst>
            <pc:docMk/>
            <pc:sldMk cId="961065735" sldId="389"/>
            <ac:cxnSpMk id="31" creationId="{6EA8D39C-773E-4AB9-B68F-6C9DD1553A94}"/>
          </ac:cxnSpMkLst>
        </pc:cxnChg>
        <pc:cxnChg chg="add mod">
          <ac:chgData name="Jonathan Loo" userId="d2d72d48b56f45d8" providerId="LiveId" clId="{56556B2D-CF3C-44D5-9250-420FFB72D6F7}" dt="2020-10-24T14:12:06.943" v="6881" actId="478"/>
          <ac:cxnSpMkLst>
            <pc:docMk/>
            <pc:sldMk cId="961065735" sldId="389"/>
            <ac:cxnSpMk id="32" creationId="{4BAECEF5-8DB0-4CC4-8929-CE688AAE6421}"/>
          </ac:cxnSpMkLst>
        </pc:cxnChg>
      </pc:sldChg>
      <pc:sldChg chg="addSp delSp modSp add del mod ord modClrScheme chgLayout">
        <pc:chgData name="Jonathan Loo" userId="d2d72d48b56f45d8" providerId="LiveId" clId="{56556B2D-CF3C-44D5-9250-420FFB72D6F7}" dt="2020-10-24T19:59:14.171" v="8418" actId="47"/>
        <pc:sldMkLst>
          <pc:docMk/>
          <pc:sldMk cId="3369023217" sldId="390"/>
        </pc:sldMkLst>
        <pc:spChg chg="mod ord">
          <ac:chgData name="Jonathan Loo" userId="d2d72d48b56f45d8" providerId="LiveId" clId="{56556B2D-CF3C-44D5-9250-420FFB72D6F7}" dt="2020-10-24T13:51:19.366" v="6464" actId="700"/>
          <ac:spMkLst>
            <pc:docMk/>
            <pc:sldMk cId="3369023217" sldId="390"/>
            <ac:spMk id="2" creationId="{54CB5BF4-8D32-4AD5-9F0C-7D500BFC7341}"/>
          </ac:spMkLst>
        </pc:spChg>
        <pc:spChg chg="add mod ord">
          <ac:chgData name="Jonathan Loo" userId="d2d72d48b56f45d8" providerId="LiveId" clId="{56556B2D-CF3C-44D5-9250-420FFB72D6F7}" dt="2020-10-24T13:57:29.542" v="6774" actId="27636"/>
          <ac:spMkLst>
            <pc:docMk/>
            <pc:sldMk cId="3369023217" sldId="390"/>
            <ac:spMk id="4" creationId="{8303FB31-41BD-4E11-A356-C3BB3B4715BB}"/>
          </ac:spMkLst>
        </pc:spChg>
        <pc:spChg chg="del">
          <ac:chgData name="Jonathan Loo" userId="d2d72d48b56f45d8" providerId="LiveId" clId="{56556B2D-CF3C-44D5-9250-420FFB72D6F7}" dt="2020-10-24T13:50:39.799" v="6428" actId="478"/>
          <ac:spMkLst>
            <pc:docMk/>
            <pc:sldMk cId="3369023217" sldId="390"/>
            <ac:spMk id="7" creationId="{0EB4E393-B6F4-4D90-934D-AE4863AD7B6B}"/>
          </ac:spMkLst>
        </pc:spChg>
        <pc:picChg chg="add mod">
          <ac:chgData name="Jonathan Loo" userId="d2d72d48b56f45d8" providerId="LiveId" clId="{56556B2D-CF3C-44D5-9250-420FFB72D6F7}" dt="2020-10-24T13:51:13.516" v="6463" actId="1076"/>
          <ac:picMkLst>
            <pc:docMk/>
            <pc:sldMk cId="3369023217" sldId="390"/>
            <ac:picMk id="3" creationId="{6E558807-B334-463B-A52F-644808711D1C}"/>
          </ac:picMkLst>
        </pc:picChg>
        <pc:picChg chg="del">
          <ac:chgData name="Jonathan Loo" userId="d2d72d48b56f45d8" providerId="LiveId" clId="{56556B2D-CF3C-44D5-9250-420FFB72D6F7}" dt="2020-10-24T13:50:37.242" v="6427" actId="478"/>
          <ac:picMkLst>
            <pc:docMk/>
            <pc:sldMk cId="3369023217" sldId="390"/>
            <ac:picMk id="22530" creationId="{37AD18A3-E2A6-4069-817C-5E7916C934B4}"/>
          </ac:picMkLst>
        </pc:picChg>
        <pc:picChg chg="mod">
          <ac:chgData name="Jonathan Loo" userId="d2d72d48b56f45d8" providerId="LiveId" clId="{56556B2D-CF3C-44D5-9250-420FFB72D6F7}" dt="2020-10-24T13:51:06.157" v="6461" actId="1076"/>
          <ac:picMkLst>
            <pc:docMk/>
            <pc:sldMk cId="3369023217" sldId="390"/>
            <ac:picMk id="22532" creationId="{90E8E0AE-9A3D-4ED0-B597-946830A47E82}"/>
          </ac:picMkLst>
        </pc:picChg>
        <pc:picChg chg="del">
          <ac:chgData name="Jonathan Loo" userId="d2d72d48b56f45d8" providerId="LiveId" clId="{56556B2D-CF3C-44D5-9250-420FFB72D6F7}" dt="2020-10-24T13:50:41.107" v="6429" actId="478"/>
          <ac:picMkLst>
            <pc:docMk/>
            <pc:sldMk cId="3369023217" sldId="390"/>
            <ac:picMk id="22534" creationId="{77E74017-E7D6-44F2-A572-5B0E031E4BB0}"/>
          </ac:picMkLst>
        </pc:picChg>
      </pc:sldChg>
      <pc:sldChg chg="addSp delSp modSp add del mod">
        <pc:chgData name="Jonathan Loo" userId="d2d72d48b56f45d8" providerId="LiveId" clId="{56556B2D-CF3C-44D5-9250-420FFB72D6F7}" dt="2020-10-24T14:04:57.163" v="6784" actId="47"/>
        <pc:sldMkLst>
          <pc:docMk/>
          <pc:sldMk cId="877921400" sldId="391"/>
        </pc:sldMkLst>
        <pc:spChg chg="mod">
          <ac:chgData name="Jonathan Loo" userId="d2d72d48b56f45d8" providerId="LiveId" clId="{56556B2D-CF3C-44D5-9250-420FFB72D6F7}" dt="2020-10-24T14:00:50.093" v="6779" actId="1076"/>
          <ac:spMkLst>
            <pc:docMk/>
            <pc:sldMk cId="877921400" sldId="391"/>
            <ac:spMk id="7" creationId="{00000000-0000-0000-0000-000000000000}"/>
          </ac:spMkLst>
        </pc:spChg>
        <pc:picChg chg="add del mod">
          <ac:chgData name="Jonathan Loo" userId="d2d72d48b56f45d8" providerId="LiveId" clId="{56556B2D-CF3C-44D5-9250-420FFB72D6F7}" dt="2020-10-24T14:04:54.787" v="6783" actId="478"/>
          <ac:picMkLst>
            <pc:docMk/>
            <pc:sldMk cId="877921400" sldId="391"/>
            <ac:picMk id="3" creationId="{CEB968E1-6FED-409A-BA1C-2602E40D8F55}"/>
          </ac:picMkLst>
        </pc:picChg>
        <pc:picChg chg="add del mod">
          <ac:chgData name="Jonathan Loo" userId="d2d72d48b56f45d8" providerId="LiveId" clId="{56556B2D-CF3C-44D5-9250-420FFB72D6F7}" dt="2020-10-24T14:04:43.211" v="6782" actId="478"/>
          <ac:picMkLst>
            <pc:docMk/>
            <pc:sldMk cId="877921400" sldId="391"/>
            <ac:picMk id="24578" creationId="{6D346C08-9AF3-496F-B881-CF9F781210E7}"/>
          </ac:picMkLst>
        </pc:picChg>
      </pc:sldChg>
      <pc:sldChg chg="addSp delSp modSp add del mod modNotesTx">
        <pc:chgData name="Jonathan Loo" userId="d2d72d48b56f45d8" providerId="LiveId" clId="{56556B2D-CF3C-44D5-9250-420FFB72D6F7}" dt="2020-10-24T19:24:13.972" v="7330" actId="47"/>
        <pc:sldMkLst>
          <pc:docMk/>
          <pc:sldMk cId="2911298931" sldId="391"/>
        </pc:sldMkLst>
        <pc:spChg chg="add del mod">
          <ac:chgData name="Jonathan Loo" userId="d2d72d48b56f45d8" providerId="LiveId" clId="{56556B2D-CF3C-44D5-9250-420FFB72D6F7}" dt="2020-10-24T14:09:49.567" v="6815"/>
          <ac:spMkLst>
            <pc:docMk/>
            <pc:sldMk cId="2911298931" sldId="391"/>
            <ac:spMk id="2" creationId="{30FD57BC-5F7D-408D-8474-5FDC7AFAD89D}"/>
          </ac:spMkLst>
        </pc:spChg>
        <pc:spChg chg="mod">
          <ac:chgData name="Jonathan Loo" userId="d2d72d48b56f45d8" providerId="LiveId" clId="{56556B2D-CF3C-44D5-9250-420FFB72D6F7}" dt="2020-10-24T14:19:13.717" v="6997"/>
          <ac:spMkLst>
            <pc:docMk/>
            <pc:sldMk cId="2911298931" sldId="391"/>
            <ac:spMk id="3" creationId="{7DEAB6A3-F3CE-4F49-9258-7165052C0542}"/>
          </ac:spMkLst>
        </pc:spChg>
        <pc:spChg chg="mod">
          <ac:chgData name="Jonathan Loo" userId="d2d72d48b56f45d8" providerId="LiveId" clId="{56556B2D-CF3C-44D5-9250-420FFB72D6F7}" dt="2020-10-24T14:19:21.001" v="7000" actId="404"/>
          <ac:spMkLst>
            <pc:docMk/>
            <pc:sldMk cId="2911298931" sldId="391"/>
            <ac:spMk id="4" creationId="{1D67496C-A2BD-410E-B6AD-F056D0388A00}"/>
          </ac:spMkLst>
        </pc:spChg>
        <pc:spChg chg="add del mod">
          <ac:chgData name="Jonathan Loo" userId="d2d72d48b56f45d8" providerId="LiveId" clId="{56556B2D-CF3C-44D5-9250-420FFB72D6F7}" dt="2020-10-24T14:09:49.567" v="6815"/>
          <ac:spMkLst>
            <pc:docMk/>
            <pc:sldMk cId="2911298931" sldId="391"/>
            <ac:spMk id="12" creationId="{8A3C406A-5E9A-4CC0-BD06-4CC138C89EA1}"/>
          </ac:spMkLst>
        </pc:spChg>
        <pc:spChg chg="add del mod">
          <ac:chgData name="Jonathan Loo" userId="d2d72d48b56f45d8" providerId="LiveId" clId="{56556B2D-CF3C-44D5-9250-420FFB72D6F7}" dt="2020-10-24T14:12:28.623" v="6887"/>
          <ac:spMkLst>
            <pc:docMk/>
            <pc:sldMk cId="2911298931" sldId="391"/>
            <ac:spMk id="13" creationId="{5045D6A7-D58B-4BAD-82C0-6EF4F606D784}"/>
          </ac:spMkLst>
        </pc:spChg>
        <pc:spChg chg="add del mod">
          <ac:chgData name="Jonathan Loo" userId="d2d72d48b56f45d8" providerId="LiveId" clId="{56556B2D-CF3C-44D5-9250-420FFB72D6F7}" dt="2020-10-24T14:12:28.623" v="6887"/>
          <ac:spMkLst>
            <pc:docMk/>
            <pc:sldMk cId="2911298931" sldId="391"/>
            <ac:spMk id="14" creationId="{D52AE276-D174-461F-A7FB-E3D1F613C141}"/>
          </ac:spMkLst>
        </pc:spChg>
        <pc:spChg chg="mod">
          <ac:chgData name="Jonathan Loo" userId="d2d72d48b56f45d8" providerId="LiveId" clId="{56556B2D-CF3C-44D5-9250-420FFB72D6F7}" dt="2020-10-24T19:23:44.537" v="7322" actId="404"/>
          <ac:spMkLst>
            <pc:docMk/>
            <pc:sldMk cId="2911298931" sldId="391"/>
            <ac:spMk id="15" creationId="{7E146391-BDFF-4B90-9F0E-370DD01D1939}"/>
          </ac:spMkLst>
        </pc:spChg>
        <pc:spChg chg="add del mod">
          <ac:chgData name="Jonathan Loo" userId="d2d72d48b56f45d8" providerId="LiveId" clId="{56556B2D-CF3C-44D5-9250-420FFB72D6F7}" dt="2020-10-24T14:19:13.717" v="6997"/>
          <ac:spMkLst>
            <pc:docMk/>
            <pc:sldMk cId="2911298931" sldId="391"/>
            <ac:spMk id="16" creationId="{E5BFDA3A-3A41-4260-8291-37533AE9C3BB}"/>
          </ac:spMkLst>
        </pc:spChg>
        <pc:spChg chg="mod">
          <ac:chgData name="Jonathan Loo" userId="d2d72d48b56f45d8" providerId="LiveId" clId="{56556B2D-CF3C-44D5-9250-420FFB72D6F7}" dt="2020-10-24T19:23:37.916" v="7321" actId="404"/>
          <ac:spMkLst>
            <pc:docMk/>
            <pc:sldMk cId="2911298931" sldId="391"/>
            <ac:spMk id="19" creationId="{1DC8240E-2800-4F09-97BD-408313869C4B}"/>
          </ac:spMkLst>
        </pc:spChg>
        <pc:spChg chg="add del mod">
          <ac:chgData name="Jonathan Loo" userId="d2d72d48b56f45d8" providerId="LiveId" clId="{56556B2D-CF3C-44D5-9250-420FFB72D6F7}" dt="2020-10-24T14:19:13.717" v="6997"/>
          <ac:spMkLst>
            <pc:docMk/>
            <pc:sldMk cId="2911298931" sldId="391"/>
            <ac:spMk id="20" creationId="{B93C7810-642D-4073-B073-FF48C295FAE4}"/>
          </ac:spMkLst>
        </pc:spChg>
        <pc:spChg chg="mod">
          <ac:chgData name="Jonathan Loo" userId="d2d72d48b56f45d8" providerId="LiveId" clId="{56556B2D-CF3C-44D5-9250-420FFB72D6F7}" dt="2020-10-24T19:23:44.537" v="7322" actId="404"/>
          <ac:spMkLst>
            <pc:docMk/>
            <pc:sldMk cId="2911298931" sldId="391"/>
            <ac:spMk id="35" creationId="{7042371D-699E-44F5-91A8-768192477D7C}"/>
          </ac:spMkLst>
        </pc:spChg>
        <pc:spChg chg="mod">
          <ac:chgData name="Jonathan Loo" userId="d2d72d48b56f45d8" providerId="LiveId" clId="{56556B2D-CF3C-44D5-9250-420FFB72D6F7}" dt="2020-10-24T19:23:44.537" v="7322" actId="404"/>
          <ac:spMkLst>
            <pc:docMk/>
            <pc:sldMk cId="2911298931" sldId="391"/>
            <ac:spMk id="37" creationId="{B8F97414-3B3A-44FA-BA39-CF55B097AD70}"/>
          </ac:spMkLst>
        </pc:spChg>
        <pc:spChg chg="mod">
          <ac:chgData name="Jonathan Loo" userId="d2d72d48b56f45d8" providerId="LiveId" clId="{56556B2D-CF3C-44D5-9250-420FFB72D6F7}" dt="2020-10-24T19:23:44.537" v="7322" actId="404"/>
          <ac:spMkLst>
            <pc:docMk/>
            <pc:sldMk cId="2911298931" sldId="391"/>
            <ac:spMk id="39" creationId="{A536AAA4-679F-42CB-A564-ADCF973A51FD}"/>
          </ac:spMkLst>
        </pc:spChg>
        <pc:spChg chg="mod">
          <ac:chgData name="Jonathan Loo" userId="d2d72d48b56f45d8" providerId="LiveId" clId="{56556B2D-CF3C-44D5-9250-420FFB72D6F7}" dt="2020-10-24T19:23:44.537" v="7322" actId="404"/>
          <ac:spMkLst>
            <pc:docMk/>
            <pc:sldMk cId="2911298931" sldId="391"/>
            <ac:spMk id="41" creationId="{36FBA31B-B314-4C41-91E2-42A950CCDFEE}"/>
          </ac:spMkLst>
        </pc:spChg>
        <pc:grpChg chg="mod">
          <ac:chgData name="Jonathan Loo" userId="d2d72d48b56f45d8" providerId="LiveId" clId="{56556B2D-CF3C-44D5-9250-420FFB72D6F7}" dt="2020-10-24T19:23:48.711" v="7323" actId="14100"/>
          <ac:grpSpMkLst>
            <pc:docMk/>
            <pc:sldMk cId="2911298931" sldId="391"/>
            <ac:grpSpMk id="48" creationId="{050DBF14-7BAA-4B4B-A3C5-70C22C838538}"/>
          </ac:grpSpMkLst>
        </pc:grpChg>
        <pc:cxnChg chg="mod">
          <ac:chgData name="Jonathan Loo" userId="d2d72d48b56f45d8" providerId="LiveId" clId="{56556B2D-CF3C-44D5-9250-420FFB72D6F7}" dt="2020-10-24T19:23:44.537" v="7322" actId="404"/>
          <ac:cxnSpMkLst>
            <pc:docMk/>
            <pc:sldMk cId="2911298931" sldId="391"/>
            <ac:cxnSpMk id="27" creationId="{792DB993-7E67-4B79-A616-23CAEFA4D559}"/>
          </ac:cxnSpMkLst>
        </pc:cxnChg>
      </pc:sldChg>
      <pc:sldChg chg="addSp delSp modSp add mod ord">
        <pc:chgData name="Jonathan Loo" userId="d2d72d48b56f45d8" providerId="LiveId" clId="{56556B2D-CF3C-44D5-9250-420FFB72D6F7}" dt="2020-11-11T09:25:26.889" v="13113" actId="1076"/>
        <pc:sldMkLst>
          <pc:docMk/>
          <pc:sldMk cId="57299759" sldId="392"/>
        </pc:sldMkLst>
        <pc:spChg chg="mod">
          <ac:chgData name="Jonathan Loo" userId="d2d72d48b56f45d8" providerId="LiveId" clId="{56556B2D-CF3C-44D5-9250-420FFB72D6F7}" dt="2020-10-24T22:13:37.064" v="10977" actId="20577"/>
          <ac:spMkLst>
            <pc:docMk/>
            <pc:sldMk cId="57299759" sldId="392"/>
            <ac:spMk id="2" creationId="{00000000-0000-0000-0000-000000000000}"/>
          </ac:spMkLst>
        </pc:spChg>
        <pc:spChg chg="mod">
          <ac:chgData name="Jonathan Loo" userId="d2d72d48b56f45d8" providerId="LiveId" clId="{56556B2D-CF3C-44D5-9250-420FFB72D6F7}" dt="2020-11-11T09:19:30.203" v="12983" actId="207"/>
          <ac:spMkLst>
            <pc:docMk/>
            <pc:sldMk cId="57299759" sldId="392"/>
            <ac:spMk id="7" creationId="{F11031D3-037F-4D67-8F30-E2BDD85579F2}"/>
          </ac:spMkLst>
        </pc:spChg>
        <pc:picChg chg="del">
          <ac:chgData name="Jonathan Loo" userId="d2d72d48b56f45d8" providerId="LiveId" clId="{56556B2D-CF3C-44D5-9250-420FFB72D6F7}" dt="2020-10-24T19:13:13.318" v="7130" actId="478"/>
          <ac:picMkLst>
            <pc:docMk/>
            <pc:sldMk cId="57299759" sldId="392"/>
            <ac:picMk id="1026" creationId="{0DDB5357-C70F-4582-95EA-E40A181EDFBE}"/>
          </ac:picMkLst>
        </pc:picChg>
        <pc:picChg chg="add mod">
          <ac:chgData name="Jonathan Loo" userId="d2d72d48b56f45d8" providerId="LiveId" clId="{56556B2D-CF3C-44D5-9250-420FFB72D6F7}" dt="2020-11-11T09:25:26.889" v="13113" actId="1076"/>
          <ac:picMkLst>
            <pc:docMk/>
            <pc:sldMk cId="57299759" sldId="392"/>
            <ac:picMk id="1026" creationId="{CCC72DD5-D8C2-49E4-973B-04AE44ADE509}"/>
          </ac:picMkLst>
        </pc:picChg>
        <pc:picChg chg="del">
          <ac:chgData name="Jonathan Loo" userId="d2d72d48b56f45d8" providerId="LiveId" clId="{56556B2D-CF3C-44D5-9250-420FFB72D6F7}" dt="2020-11-11T09:19:39.142" v="12984" actId="478"/>
          <ac:picMkLst>
            <pc:docMk/>
            <pc:sldMk cId="57299759" sldId="392"/>
            <ac:picMk id="10246" creationId="{B7F8BDA5-9AE8-4C59-A588-96EA5978786E}"/>
          </ac:picMkLst>
        </pc:picChg>
        <pc:picChg chg="del">
          <ac:chgData name="Jonathan Loo" userId="d2d72d48b56f45d8" providerId="LiveId" clId="{56556B2D-CF3C-44D5-9250-420FFB72D6F7}" dt="2020-11-11T09:24:59.554" v="13102" actId="478"/>
          <ac:picMkLst>
            <pc:docMk/>
            <pc:sldMk cId="57299759" sldId="392"/>
            <ac:picMk id="10248" creationId="{4C656F80-C44B-4742-86EE-CFFEEA65A83C}"/>
          </ac:picMkLst>
        </pc:picChg>
        <pc:picChg chg="del">
          <ac:chgData name="Jonathan Loo" userId="d2d72d48b56f45d8" providerId="LiveId" clId="{56556B2D-CF3C-44D5-9250-420FFB72D6F7}" dt="2020-11-11T09:25:00.158" v="13103" actId="478"/>
          <ac:picMkLst>
            <pc:docMk/>
            <pc:sldMk cId="57299759" sldId="392"/>
            <ac:picMk id="10250" creationId="{62ABA32E-D6EB-411A-9FD4-F07298600E4A}"/>
          </ac:picMkLst>
        </pc:picChg>
      </pc:sldChg>
      <pc:sldChg chg="add del">
        <pc:chgData name="Jonathan Loo" userId="d2d72d48b56f45d8" providerId="LiveId" clId="{56556B2D-CF3C-44D5-9250-420FFB72D6F7}" dt="2020-10-24T14:19:33.663" v="7002" actId="47"/>
        <pc:sldMkLst>
          <pc:docMk/>
          <pc:sldMk cId="1576976984" sldId="392"/>
        </pc:sldMkLst>
      </pc:sldChg>
      <pc:sldChg chg="addSp delSp modSp add del mod">
        <pc:chgData name="Jonathan Loo" userId="d2d72d48b56f45d8" providerId="LiveId" clId="{56556B2D-CF3C-44D5-9250-420FFB72D6F7}" dt="2020-10-24T19:21:01.881" v="7237" actId="47"/>
        <pc:sldMkLst>
          <pc:docMk/>
          <pc:sldMk cId="642665604" sldId="393"/>
        </pc:sldMkLst>
        <pc:picChg chg="add mod">
          <ac:chgData name="Jonathan Loo" userId="d2d72d48b56f45d8" providerId="LiveId" clId="{56556B2D-CF3C-44D5-9250-420FFB72D6F7}" dt="2020-10-24T19:14:35.061" v="7145" actId="1076"/>
          <ac:picMkLst>
            <pc:docMk/>
            <pc:sldMk cId="642665604" sldId="393"/>
            <ac:picMk id="4" creationId="{AB05B296-D08E-4DF3-A13B-957D228D9B8C}"/>
          </ac:picMkLst>
        </pc:picChg>
        <pc:picChg chg="del mod">
          <ac:chgData name="Jonathan Loo" userId="d2d72d48b56f45d8" providerId="LiveId" clId="{56556B2D-CF3C-44D5-9250-420FFB72D6F7}" dt="2020-10-24T19:14:06.228" v="7141" actId="478"/>
          <ac:picMkLst>
            <pc:docMk/>
            <pc:sldMk cId="642665604" sldId="393"/>
            <ac:picMk id="1027" creationId="{EE1B064D-03A3-4F12-9C62-2E2DA67A4A49}"/>
          </ac:picMkLst>
        </pc:picChg>
      </pc:sldChg>
      <pc:sldChg chg="addSp delSp modSp add del mod">
        <pc:chgData name="Jonathan Loo" userId="d2d72d48b56f45d8" providerId="LiveId" clId="{56556B2D-CF3C-44D5-9250-420FFB72D6F7}" dt="2020-10-24T19:47:25.094" v="7951" actId="47"/>
        <pc:sldMkLst>
          <pc:docMk/>
          <pc:sldMk cId="2362507958" sldId="393"/>
        </pc:sldMkLst>
        <pc:spChg chg="mod">
          <ac:chgData name="Jonathan Loo" userId="d2d72d48b56f45d8" providerId="LiveId" clId="{56556B2D-CF3C-44D5-9250-420FFB72D6F7}" dt="2020-10-24T19:30:31.300" v="7505"/>
          <ac:spMkLst>
            <pc:docMk/>
            <pc:sldMk cId="2362507958" sldId="393"/>
            <ac:spMk id="3" creationId="{7DEAB6A3-F3CE-4F49-9258-7165052C0542}"/>
          </ac:spMkLst>
        </pc:spChg>
        <pc:spChg chg="mod">
          <ac:chgData name="Jonathan Loo" userId="d2d72d48b56f45d8" providerId="LiveId" clId="{56556B2D-CF3C-44D5-9250-420FFB72D6F7}" dt="2020-10-24T19:32:07.016" v="7616" actId="255"/>
          <ac:spMkLst>
            <pc:docMk/>
            <pc:sldMk cId="2362507958" sldId="393"/>
            <ac:spMk id="4" creationId="{1D67496C-A2BD-410E-B6AD-F056D0388A00}"/>
          </ac:spMkLst>
        </pc:spChg>
        <pc:spChg chg="del">
          <ac:chgData name="Jonathan Loo" userId="d2d72d48b56f45d8" providerId="LiveId" clId="{56556B2D-CF3C-44D5-9250-420FFB72D6F7}" dt="2020-10-24T19:40:44.650" v="7803" actId="478"/>
          <ac:spMkLst>
            <pc:docMk/>
            <pc:sldMk cId="2362507958" sldId="393"/>
            <ac:spMk id="7" creationId="{0EB4E393-B6F4-4D90-934D-AE4863AD7B6B}"/>
          </ac:spMkLst>
        </pc:spChg>
        <pc:spChg chg="add del mod">
          <ac:chgData name="Jonathan Loo" userId="d2d72d48b56f45d8" providerId="LiveId" clId="{56556B2D-CF3C-44D5-9250-420FFB72D6F7}" dt="2020-10-24T19:25:41.157" v="7361"/>
          <ac:spMkLst>
            <pc:docMk/>
            <pc:sldMk cId="2362507958" sldId="393"/>
            <ac:spMk id="12" creationId="{3E238296-D0EE-4538-97CE-067FEC8C4873}"/>
          </ac:spMkLst>
        </pc:spChg>
        <pc:spChg chg="add del mod">
          <ac:chgData name="Jonathan Loo" userId="d2d72d48b56f45d8" providerId="LiveId" clId="{56556B2D-CF3C-44D5-9250-420FFB72D6F7}" dt="2020-10-24T19:25:41.157" v="7361"/>
          <ac:spMkLst>
            <pc:docMk/>
            <pc:sldMk cId="2362507958" sldId="393"/>
            <ac:spMk id="13" creationId="{5BF63112-AC86-43F2-BB3C-8F9F8B780AEF}"/>
          </ac:spMkLst>
        </pc:spChg>
        <pc:spChg chg="add del mod">
          <ac:chgData name="Jonathan Loo" userId="d2d72d48b56f45d8" providerId="LiveId" clId="{56556B2D-CF3C-44D5-9250-420FFB72D6F7}" dt="2020-10-24T19:30:31.300" v="7505"/>
          <ac:spMkLst>
            <pc:docMk/>
            <pc:sldMk cId="2362507958" sldId="393"/>
            <ac:spMk id="14" creationId="{21860663-6F2F-4F97-BABE-DF126CBE45A9}"/>
          </ac:spMkLst>
        </pc:spChg>
        <pc:spChg chg="add del mod">
          <ac:chgData name="Jonathan Loo" userId="d2d72d48b56f45d8" providerId="LiveId" clId="{56556B2D-CF3C-44D5-9250-420FFB72D6F7}" dt="2020-10-24T19:30:31.300" v="7505"/>
          <ac:spMkLst>
            <pc:docMk/>
            <pc:sldMk cId="2362507958" sldId="393"/>
            <ac:spMk id="15" creationId="{14F3F719-7372-4F8D-B793-5FC29C1AF06A}"/>
          </ac:spMkLst>
        </pc:spChg>
        <pc:spChg chg="mod topLvl">
          <ac:chgData name="Jonathan Loo" userId="d2d72d48b56f45d8" providerId="LiveId" clId="{56556B2D-CF3C-44D5-9250-420FFB72D6F7}" dt="2020-10-24T19:31:32.863" v="7611" actId="1036"/>
          <ac:spMkLst>
            <pc:docMk/>
            <pc:sldMk cId="2362507958" sldId="393"/>
            <ac:spMk id="25" creationId="{23E6E42B-FBD1-4FAC-A705-17BB5E4E6E3C}"/>
          </ac:spMkLst>
        </pc:spChg>
        <pc:spChg chg="del">
          <ac:chgData name="Jonathan Loo" userId="d2d72d48b56f45d8" providerId="LiveId" clId="{56556B2D-CF3C-44D5-9250-420FFB72D6F7}" dt="2020-10-24T19:24:49.620" v="7345" actId="478"/>
          <ac:spMkLst>
            <pc:docMk/>
            <pc:sldMk cId="2362507958" sldId="393"/>
            <ac:spMk id="28" creationId="{BE3E9A1D-FA87-488C-860E-0FDF9A64A736}"/>
          </ac:spMkLst>
        </pc:spChg>
        <pc:spChg chg="del">
          <ac:chgData name="Jonathan Loo" userId="d2d72d48b56f45d8" providerId="LiveId" clId="{56556B2D-CF3C-44D5-9250-420FFB72D6F7}" dt="2020-10-24T19:24:52.058" v="7346" actId="478"/>
          <ac:spMkLst>
            <pc:docMk/>
            <pc:sldMk cId="2362507958" sldId="393"/>
            <ac:spMk id="32" creationId="{50735204-A37A-4592-9C8D-2AC5AAC08387}"/>
          </ac:spMkLst>
        </pc:spChg>
        <pc:spChg chg="del">
          <ac:chgData name="Jonathan Loo" userId="d2d72d48b56f45d8" providerId="LiveId" clId="{56556B2D-CF3C-44D5-9250-420FFB72D6F7}" dt="2020-10-24T19:24:54.185" v="7347" actId="478"/>
          <ac:spMkLst>
            <pc:docMk/>
            <pc:sldMk cId="2362507958" sldId="393"/>
            <ac:spMk id="33" creationId="{3A6A14A8-3255-41B5-BB5D-5013D42AFACB}"/>
          </ac:spMkLst>
        </pc:spChg>
        <pc:spChg chg="mod topLvl">
          <ac:chgData name="Jonathan Loo" userId="d2d72d48b56f45d8" providerId="LiveId" clId="{56556B2D-CF3C-44D5-9250-420FFB72D6F7}" dt="2020-10-24T19:31:32.863" v="7611" actId="1036"/>
          <ac:spMkLst>
            <pc:docMk/>
            <pc:sldMk cId="2362507958" sldId="393"/>
            <ac:spMk id="34" creationId="{8C3E50E4-3AF0-44BA-A316-B5A2BB00AF09}"/>
          </ac:spMkLst>
        </pc:spChg>
        <pc:spChg chg="mod topLvl">
          <ac:chgData name="Jonathan Loo" userId="d2d72d48b56f45d8" providerId="LiveId" clId="{56556B2D-CF3C-44D5-9250-420FFB72D6F7}" dt="2020-10-24T19:31:32.863" v="7611" actId="1036"/>
          <ac:spMkLst>
            <pc:docMk/>
            <pc:sldMk cId="2362507958" sldId="393"/>
            <ac:spMk id="35" creationId="{C99C09F3-56A1-46B1-9D84-88A6E744821F}"/>
          </ac:spMkLst>
        </pc:spChg>
        <pc:grpChg chg="del">
          <ac:chgData name="Jonathan Loo" userId="d2d72d48b56f45d8" providerId="LiveId" clId="{56556B2D-CF3C-44D5-9250-420FFB72D6F7}" dt="2020-10-24T19:24:23.919" v="7333" actId="478"/>
          <ac:grpSpMkLst>
            <pc:docMk/>
            <pc:sldMk cId="2362507958" sldId="393"/>
            <ac:grpSpMk id="10" creationId="{3A0EA189-99AF-4584-8D7A-166F691EE33A}"/>
          </ac:grpSpMkLst>
        </pc:grpChg>
        <pc:grpChg chg="del">
          <ac:chgData name="Jonathan Loo" userId="d2d72d48b56f45d8" providerId="LiveId" clId="{56556B2D-CF3C-44D5-9250-420FFB72D6F7}" dt="2020-10-24T19:24:23.325" v="7332" actId="478"/>
          <ac:grpSpMkLst>
            <pc:docMk/>
            <pc:sldMk cId="2362507958" sldId="393"/>
            <ac:grpSpMk id="11" creationId="{1F2A309D-617C-4A4A-B03C-46949D4B1FEC}"/>
          </ac:grpSpMkLst>
        </pc:grpChg>
        <pc:grpChg chg="add del mod">
          <ac:chgData name="Jonathan Loo" userId="d2d72d48b56f45d8" providerId="LiveId" clId="{56556B2D-CF3C-44D5-9250-420FFB72D6F7}" dt="2020-10-24T19:25:01.449" v="7350" actId="165"/>
          <ac:grpSpMkLst>
            <pc:docMk/>
            <pc:sldMk cId="2362507958" sldId="393"/>
            <ac:grpSpMk id="24" creationId="{694C5F7F-76D4-4E21-945D-8F61B54F651B}"/>
          </ac:grpSpMkLst>
        </pc:grpChg>
        <pc:picChg chg="add mod">
          <ac:chgData name="Jonathan Loo" userId="d2d72d48b56f45d8" providerId="LiveId" clId="{56556B2D-CF3C-44D5-9250-420FFB72D6F7}" dt="2020-10-24T19:30:50.045" v="7512" actId="1076"/>
          <ac:picMkLst>
            <pc:docMk/>
            <pc:sldMk cId="2362507958" sldId="393"/>
            <ac:picMk id="2" creationId="{D2C76593-0824-4784-AF58-564E24F67601}"/>
          </ac:picMkLst>
        </pc:picChg>
        <pc:cxnChg chg="mod topLvl">
          <ac:chgData name="Jonathan Loo" userId="d2d72d48b56f45d8" providerId="LiveId" clId="{56556B2D-CF3C-44D5-9250-420FFB72D6F7}" dt="2020-10-24T19:31:32.863" v="7611" actId="1036"/>
          <ac:cxnSpMkLst>
            <pc:docMk/>
            <pc:sldMk cId="2362507958" sldId="393"/>
            <ac:cxnSpMk id="26" creationId="{DB24123A-7D47-4C90-BC21-3616B3DC0F3C}"/>
          </ac:cxnSpMkLst>
        </pc:cxnChg>
        <pc:cxnChg chg="mod topLvl">
          <ac:chgData name="Jonathan Loo" userId="d2d72d48b56f45d8" providerId="LiveId" clId="{56556B2D-CF3C-44D5-9250-420FFB72D6F7}" dt="2020-10-24T19:31:32.863" v="7611" actId="1036"/>
          <ac:cxnSpMkLst>
            <pc:docMk/>
            <pc:sldMk cId="2362507958" sldId="393"/>
            <ac:cxnSpMk id="27" creationId="{5E4FD7F4-0192-4B40-9903-3C241F2F0916}"/>
          </ac:cxnSpMkLst>
        </pc:cxnChg>
        <pc:cxnChg chg="del mod topLvl">
          <ac:chgData name="Jonathan Loo" userId="d2d72d48b56f45d8" providerId="LiveId" clId="{56556B2D-CF3C-44D5-9250-420FFB72D6F7}" dt="2020-10-24T19:25:04.652" v="7353" actId="478"/>
          <ac:cxnSpMkLst>
            <pc:docMk/>
            <pc:sldMk cId="2362507958" sldId="393"/>
            <ac:cxnSpMk id="29" creationId="{49EAF0C5-710D-4F29-A965-00C03E6C05DC}"/>
          </ac:cxnSpMkLst>
        </pc:cxnChg>
        <pc:cxnChg chg="del mod topLvl">
          <ac:chgData name="Jonathan Loo" userId="d2d72d48b56f45d8" providerId="LiveId" clId="{56556B2D-CF3C-44D5-9250-420FFB72D6F7}" dt="2020-10-24T19:25:04.052" v="7352" actId="478"/>
          <ac:cxnSpMkLst>
            <pc:docMk/>
            <pc:sldMk cId="2362507958" sldId="393"/>
            <ac:cxnSpMk id="30" creationId="{2BD49A0E-D525-4ED6-93B5-740F1F0A4195}"/>
          </ac:cxnSpMkLst>
        </pc:cxnChg>
        <pc:cxnChg chg="del mod topLvl">
          <ac:chgData name="Jonathan Loo" userId="d2d72d48b56f45d8" providerId="LiveId" clId="{56556B2D-CF3C-44D5-9250-420FFB72D6F7}" dt="2020-10-24T19:25:03.285" v="7351" actId="478"/>
          <ac:cxnSpMkLst>
            <pc:docMk/>
            <pc:sldMk cId="2362507958" sldId="393"/>
            <ac:cxnSpMk id="31" creationId="{6EA8D39C-773E-4AB9-B68F-6C9DD1553A94}"/>
          </ac:cxnSpMkLst>
        </pc:cxnChg>
      </pc:sldChg>
      <pc:sldChg chg="addSp delSp modSp add del mod">
        <pc:chgData name="Jonathan Loo" userId="d2d72d48b56f45d8" providerId="LiveId" clId="{56556B2D-CF3C-44D5-9250-420FFB72D6F7}" dt="2020-10-24T19:21:02.258" v="7238" actId="47"/>
        <pc:sldMkLst>
          <pc:docMk/>
          <pc:sldMk cId="793204946" sldId="394"/>
        </pc:sldMkLst>
        <pc:spChg chg="del">
          <ac:chgData name="Jonathan Loo" userId="d2d72d48b56f45d8" providerId="LiveId" clId="{56556B2D-CF3C-44D5-9250-420FFB72D6F7}" dt="2020-10-24T19:16:17.666" v="7164" actId="478"/>
          <ac:spMkLst>
            <pc:docMk/>
            <pc:sldMk cId="793204946" sldId="394"/>
            <ac:spMk id="3" creationId="{D56BDCC2-DAEA-4BC4-BD85-1C2077A86882}"/>
          </ac:spMkLst>
        </pc:spChg>
        <pc:picChg chg="mod">
          <ac:chgData name="Jonathan Loo" userId="d2d72d48b56f45d8" providerId="LiveId" clId="{56556B2D-CF3C-44D5-9250-420FFB72D6F7}" dt="2020-10-24T19:16:41.254" v="7168" actId="14100"/>
          <ac:picMkLst>
            <pc:docMk/>
            <pc:sldMk cId="793204946" sldId="394"/>
            <ac:picMk id="4" creationId="{AB05B296-D08E-4DF3-A13B-957D228D9B8C}"/>
          </ac:picMkLst>
        </pc:picChg>
        <pc:picChg chg="add mod">
          <ac:chgData name="Jonathan Loo" userId="d2d72d48b56f45d8" providerId="LiveId" clId="{56556B2D-CF3C-44D5-9250-420FFB72D6F7}" dt="2020-10-24T19:17:37.617" v="7178" actId="14100"/>
          <ac:picMkLst>
            <pc:docMk/>
            <pc:sldMk cId="793204946" sldId="394"/>
            <ac:picMk id="6" creationId="{D3F4E423-2EE0-4963-9E05-E07C9FC7FC8A}"/>
          </ac:picMkLst>
        </pc:picChg>
      </pc:sldChg>
      <pc:sldChg chg="delSp modSp add mod modNotesTx">
        <pc:chgData name="Jonathan Loo" userId="d2d72d48b56f45d8" providerId="LiveId" clId="{56556B2D-CF3C-44D5-9250-420FFB72D6F7}" dt="2020-10-24T20:04:40.820" v="8623" actId="20577"/>
        <pc:sldMkLst>
          <pc:docMk/>
          <pc:sldMk cId="885333001" sldId="394"/>
        </pc:sldMkLst>
        <pc:spChg chg="mod">
          <ac:chgData name="Jonathan Loo" userId="d2d72d48b56f45d8" providerId="LiveId" clId="{56556B2D-CF3C-44D5-9250-420FFB72D6F7}" dt="2020-10-24T20:04:40.820" v="8623" actId="20577"/>
          <ac:spMkLst>
            <pc:docMk/>
            <pc:sldMk cId="885333001" sldId="394"/>
            <ac:spMk id="4" creationId="{1D67496C-A2BD-410E-B6AD-F056D0388A00}"/>
          </ac:spMkLst>
        </pc:spChg>
        <pc:spChg chg="del mod">
          <ac:chgData name="Jonathan Loo" userId="d2d72d48b56f45d8" providerId="LiveId" clId="{56556B2D-CF3C-44D5-9250-420FFB72D6F7}" dt="2020-10-24T19:31:04.623" v="7518"/>
          <ac:spMkLst>
            <pc:docMk/>
            <pc:sldMk cId="885333001" sldId="394"/>
            <ac:spMk id="7" creationId="{0EB4E393-B6F4-4D90-934D-AE4863AD7B6B}"/>
          </ac:spMkLst>
        </pc:spChg>
        <pc:grpChg chg="mod">
          <ac:chgData name="Jonathan Loo" userId="d2d72d48b56f45d8" providerId="LiveId" clId="{56556B2D-CF3C-44D5-9250-420FFB72D6F7}" dt="2020-10-24T19:31:24.675" v="7563" actId="1035"/>
          <ac:grpSpMkLst>
            <pc:docMk/>
            <pc:sldMk cId="885333001" sldId="394"/>
            <ac:grpSpMk id="24" creationId="{694C5F7F-76D4-4E21-945D-8F61B54F651B}"/>
          </ac:grpSpMkLst>
        </pc:grpChg>
      </pc:sldChg>
      <pc:sldChg chg="addSp delSp modSp add mod addCm delCm modCm">
        <pc:chgData name="Jonathan Loo" userId="d2d72d48b56f45d8" providerId="LiveId" clId="{56556B2D-CF3C-44D5-9250-420FFB72D6F7}" dt="2020-10-24T20:12:49.672" v="8728" actId="1076"/>
        <pc:sldMkLst>
          <pc:docMk/>
          <pc:sldMk cId="2014846231" sldId="395"/>
        </pc:sldMkLst>
        <pc:spChg chg="mod">
          <ac:chgData name="Jonathan Loo" userId="d2d72d48b56f45d8" providerId="LiveId" clId="{56556B2D-CF3C-44D5-9250-420FFB72D6F7}" dt="2020-10-24T19:52:30.173" v="8255"/>
          <ac:spMkLst>
            <pc:docMk/>
            <pc:sldMk cId="2014846231" sldId="395"/>
            <ac:spMk id="3" creationId="{7DEAB6A3-F3CE-4F49-9258-7165052C0542}"/>
          </ac:spMkLst>
        </pc:spChg>
        <pc:spChg chg="mod">
          <ac:chgData name="Jonathan Loo" userId="d2d72d48b56f45d8" providerId="LiveId" clId="{56556B2D-CF3C-44D5-9250-420FFB72D6F7}" dt="2020-10-24T20:12:38.260" v="8722" actId="255"/>
          <ac:spMkLst>
            <pc:docMk/>
            <pc:sldMk cId="2014846231" sldId="395"/>
            <ac:spMk id="4" creationId="{1D67496C-A2BD-410E-B6AD-F056D0388A00}"/>
          </ac:spMkLst>
        </pc:spChg>
        <pc:spChg chg="add del mod">
          <ac:chgData name="Jonathan Loo" userId="d2d72d48b56f45d8" providerId="LiveId" clId="{56556B2D-CF3C-44D5-9250-420FFB72D6F7}" dt="2020-10-24T20:08:46.081" v="8645" actId="478"/>
          <ac:spMkLst>
            <pc:docMk/>
            <pc:sldMk cId="2014846231" sldId="395"/>
            <ac:spMk id="6" creationId="{5BC1ABCC-7774-4DF2-AF51-A9A37851D864}"/>
          </ac:spMkLst>
        </pc:spChg>
        <pc:spChg chg="del">
          <ac:chgData name="Jonathan Loo" userId="d2d72d48b56f45d8" providerId="LiveId" clId="{56556B2D-CF3C-44D5-9250-420FFB72D6F7}" dt="2020-10-24T19:47:53.970" v="7957" actId="478"/>
          <ac:spMkLst>
            <pc:docMk/>
            <pc:sldMk cId="2014846231" sldId="395"/>
            <ac:spMk id="7" creationId="{0EB4E393-B6F4-4D90-934D-AE4863AD7B6B}"/>
          </ac:spMkLst>
        </pc:spChg>
        <pc:spChg chg="add del mod">
          <ac:chgData name="Jonathan Loo" userId="d2d72d48b56f45d8" providerId="LiveId" clId="{56556B2D-CF3C-44D5-9250-420FFB72D6F7}" dt="2020-10-24T20:08:46.081" v="8645" actId="478"/>
          <ac:spMkLst>
            <pc:docMk/>
            <pc:sldMk cId="2014846231" sldId="395"/>
            <ac:spMk id="16" creationId="{14F641A4-E233-4F27-85CD-FC6BF5EBD842}"/>
          </ac:spMkLst>
        </pc:spChg>
        <pc:spChg chg="add del mod">
          <ac:chgData name="Jonathan Loo" userId="d2d72d48b56f45d8" providerId="LiveId" clId="{56556B2D-CF3C-44D5-9250-420FFB72D6F7}" dt="2020-10-24T20:08:46.081" v="8645" actId="478"/>
          <ac:spMkLst>
            <pc:docMk/>
            <pc:sldMk cId="2014846231" sldId="395"/>
            <ac:spMk id="17" creationId="{B84BF261-7F46-4C86-A3A9-1DD2DE199926}"/>
          </ac:spMkLst>
        </pc:spChg>
        <pc:spChg chg="add del mod">
          <ac:chgData name="Jonathan Loo" userId="d2d72d48b56f45d8" providerId="LiveId" clId="{56556B2D-CF3C-44D5-9250-420FFB72D6F7}" dt="2020-10-24T20:08:46.081" v="8645" actId="478"/>
          <ac:spMkLst>
            <pc:docMk/>
            <pc:sldMk cId="2014846231" sldId="395"/>
            <ac:spMk id="19" creationId="{DBF82FC0-3398-47EE-8EB8-7CD82AA5CEB3}"/>
          </ac:spMkLst>
        </pc:spChg>
        <pc:spChg chg="add del mod">
          <ac:chgData name="Jonathan Loo" userId="d2d72d48b56f45d8" providerId="LiveId" clId="{56556B2D-CF3C-44D5-9250-420FFB72D6F7}" dt="2020-10-24T20:08:46.081" v="8645" actId="478"/>
          <ac:spMkLst>
            <pc:docMk/>
            <pc:sldMk cId="2014846231" sldId="395"/>
            <ac:spMk id="20" creationId="{E0EB795F-8077-4133-969D-13EA53F8462D}"/>
          </ac:spMkLst>
        </pc:spChg>
        <pc:spChg chg="del mod">
          <ac:chgData name="Jonathan Loo" userId="d2d72d48b56f45d8" providerId="LiveId" clId="{56556B2D-CF3C-44D5-9250-420FFB72D6F7}" dt="2020-10-24T20:08:46.081" v="8645" actId="478"/>
          <ac:spMkLst>
            <pc:docMk/>
            <pc:sldMk cId="2014846231" sldId="395"/>
            <ac:spMk id="25" creationId="{23E6E42B-FBD1-4FAC-A705-17BB5E4E6E3C}"/>
          </ac:spMkLst>
        </pc:spChg>
        <pc:spChg chg="del mod">
          <ac:chgData name="Jonathan Loo" userId="d2d72d48b56f45d8" providerId="LiveId" clId="{56556B2D-CF3C-44D5-9250-420FFB72D6F7}" dt="2020-10-24T20:08:46.081" v="8645" actId="478"/>
          <ac:spMkLst>
            <pc:docMk/>
            <pc:sldMk cId="2014846231" sldId="395"/>
            <ac:spMk id="34" creationId="{8C3E50E4-3AF0-44BA-A316-B5A2BB00AF09}"/>
          </ac:spMkLst>
        </pc:spChg>
        <pc:spChg chg="del mod">
          <ac:chgData name="Jonathan Loo" userId="d2d72d48b56f45d8" providerId="LiveId" clId="{56556B2D-CF3C-44D5-9250-420FFB72D6F7}" dt="2020-10-24T20:08:46.081" v="8645" actId="478"/>
          <ac:spMkLst>
            <pc:docMk/>
            <pc:sldMk cId="2014846231" sldId="395"/>
            <ac:spMk id="35" creationId="{C99C09F3-56A1-46B1-9D84-88A6E744821F}"/>
          </ac:spMkLst>
        </pc:spChg>
        <pc:spChg chg="add del mod">
          <ac:chgData name="Jonathan Loo" userId="d2d72d48b56f45d8" providerId="LiveId" clId="{56556B2D-CF3C-44D5-9250-420FFB72D6F7}" dt="2020-10-24T20:08:46.081" v="8645" actId="478"/>
          <ac:spMkLst>
            <pc:docMk/>
            <pc:sldMk cId="2014846231" sldId="395"/>
            <ac:spMk id="40" creationId="{4EB44A03-A545-4501-BB49-6643153C3E48}"/>
          </ac:spMkLst>
        </pc:spChg>
        <pc:spChg chg="add del mod">
          <ac:chgData name="Jonathan Loo" userId="d2d72d48b56f45d8" providerId="LiveId" clId="{56556B2D-CF3C-44D5-9250-420FFB72D6F7}" dt="2020-10-24T19:47:36.274" v="7954" actId="478"/>
          <ac:spMkLst>
            <pc:docMk/>
            <pc:sldMk cId="2014846231" sldId="395"/>
            <ac:spMk id="47" creationId="{6E915F99-93A2-4DF3-B2E7-96FAFB9616FA}"/>
          </ac:spMkLst>
        </pc:spChg>
        <pc:spChg chg="add del mod">
          <ac:chgData name="Jonathan Loo" userId="d2d72d48b56f45d8" providerId="LiveId" clId="{56556B2D-CF3C-44D5-9250-420FFB72D6F7}" dt="2020-10-24T19:52:30.173" v="8255"/>
          <ac:spMkLst>
            <pc:docMk/>
            <pc:sldMk cId="2014846231" sldId="395"/>
            <ac:spMk id="48" creationId="{5B8DB9F1-339A-4B53-BDD2-C9377877A545}"/>
          </ac:spMkLst>
        </pc:spChg>
        <pc:spChg chg="add del mod">
          <ac:chgData name="Jonathan Loo" userId="d2d72d48b56f45d8" providerId="LiveId" clId="{56556B2D-CF3C-44D5-9250-420FFB72D6F7}" dt="2020-10-24T19:56:55.145" v="8400" actId="478"/>
          <ac:spMkLst>
            <pc:docMk/>
            <pc:sldMk cId="2014846231" sldId="395"/>
            <ac:spMk id="49" creationId="{D1F4017E-9E3B-4928-B10F-FAF89F2CE968}"/>
          </ac:spMkLst>
        </pc:spChg>
        <pc:spChg chg="add del mod">
          <ac:chgData name="Jonathan Loo" userId="d2d72d48b56f45d8" providerId="LiveId" clId="{56556B2D-CF3C-44D5-9250-420FFB72D6F7}" dt="2020-10-24T19:52:30.173" v="8255"/>
          <ac:spMkLst>
            <pc:docMk/>
            <pc:sldMk cId="2014846231" sldId="395"/>
            <ac:spMk id="50" creationId="{0EC67227-8F43-43B1-AE5E-400E014412DB}"/>
          </ac:spMkLst>
        </pc:spChg>
        <pc:spChg chg="add del mod">
          <ac:chgData name="Jonathan Loo" userId="d2d72d48b56f45d8" providerId="LiveId" clId="{56556B2D-CF3C-44D5-9250-420FFB72D6F7}" dt="2020-10-24T20:11:54.352" v="8701"/>
          <ac:spMkLst>
            <pc:docMk/>
            <pc:sldMk cId="2014846231" sldId="395"/>
            <ac:spMk id="55" creationId="{52BB20C6-B5E9-46B4-86E6-AA92736014C1}"/>
          </ac:spMkLst>
        </pc:spChg>
        <pc:picChg chg="del">
          <ac:chgData name="Jonathan Loo" userId="d2d72d48b56f45d8" providerId="LiveId" clId="{56556B2D-CF3C-44D5-9250-420FFB72D6F7}" dt="2020-10-24T19:32:51.946" v="7623" actId="478"/>
          <ac:picMkLst>
            <pc:docMk/>
            <pc:sldMk cId="2014846231" sldId="395"/>
            <ac:picMk id="2" creationId="{D2C76593-0824-4784-AF58-564E24F67601}"/>
          </ac:picMkLst>
        </pc:picChg>
        <pc:picChg chg="add del mod">
          <ac:chgData name="Jonathan Loo" userId="d2d72d48b56f45d8" providerId="LiveId" clId="{56556B2D-CF3C-44D5-9250-420FFB72D6F7}" dt="2020-10-24T19:40:20.564" v="7798" actId="478"/>
          <ac:picMkLst>
            <pc:docMk/>
            <pc:sldMk cId="2014846231" sldId="395"/>
            <ac:picMk id="5" creationId="{BC97FABF-0CAA-42EB-86DC-7028A77A74E1}"/>
          </ac:picMkLst>
        </pc:picChg>
        <pc:picChg chg="add del mod">
          <ac:chgData name="Jonathan Loo" userId="d2d72d48b56f45d8" providerId="LiveId" clId="{56556B2D-CF3C-44D5-9250-420FFB72D6F7}" dt="2020-10-24T19:56:52.153" v="8399" actId="478"/>
          <ac:picMkLst>
            <pc:docMk/>
            <pc:sldMk cId="2014846231" sldId="395"/>
            <ac:picMk id="43" creationId="{F0D8F057-F286-4C38-9717-165DA7D5BAB9}"/>
          </ac:picMkLst>
        </pc:picChg>
        <pc:picChg chg="add mod">
          <ac:chgData name="Jonathan Loo" userId="d2d72d48b56f45d8" providerId="LiveId" clId="{56556B2D-CF3C-44D5-9250-420FFB72D6F7}" dt="2020-10-24T20:12:49.672" v="8728" actId="1076"/>
          <ac:picMkLst>
            <pc:docMk/>
            <pc:sldMk cId="2014846231" sldId="395"/>
            <ac:picMk id="2050" creationId="{8C36ECEA-CFCC-46C3-AAA3-0AD70440E4F4}"/>
          </ac:picMkLst>
        </pc:picChg>
        <pc:picChg chg="add mod">
          <ac:chgData name="Jonathan Loo" userId="d2d72d48b56f45d8" providerId="LiveId" clId="{56556B2D-CF3C-44D5-9250-420FFB72D6F7}" dt="2020-10-24T20:12:46.731" v="8727" actId="1076"/>
          <ac:picMkLst>
            <pc:docMk/>
            <pc:sldMk cId="2014846231" sldId="395"/>
            <ac:picMk id="2052" creationId="{ECDED04A-E5C1-4E01-8D97-BE9EF5CD24B9}"/>
          </ac:picMkLst>
        </pc:picChg>
        <pc:picChg chg="add del mod">
          <ac:chgData name="Jonathan Loo" userId="d2d72d48b56f45d8" providerId="LiveId" clId="{56556B2D-CF3C-44D5-9250-420FFB72D6F7}" dt="2020-10-24T19:58:47.309" v="8410" actId="478"/>
          <ac:picMkLst>
            <pc:docMk/>
            <pc:sldMk cId="2014846231" sldId="395"/>
            <ac:picMk id="2054" creationId="{528770BE-8A99-4C00-9564-F54C207EEADC}"/>
          </ac:picMkLst>
        </pc:picChg>
        <pc:cxnChg chg="add del mod">
          <ac:chgData name="Jonathan Loo" userId="d2d72d48b56f45d8" providerId="LiveId" clId="{56556B2D-CF3C-44D5-9250-420FFB72D6F7}" dt="2020-10-24T20:08:46.081" v="8645" actId="478"/>
          <ac:cxnSpMkLst>
            <pc:docMk/>
            <pc:sldMk cId="2014846231" sldId="395"/>
            <ac:cxnSpMk id="9" creationId="{E6BB11CE-B29C-47C5-BF70-9EB93E45428D}"/>
          </ac:cxnSpMkLst>
        </pc:cxnChg>
        <pc:cxnChg chg="add del mod">
          <ac:chgData name="Jonathan Loo" userId="d2d72d48b56f45d8" providerId="LiveId" clId="{56556B2D-CF3C-44D5-9250-420FFB72D6F7}" dt="2020-10-24T19:37:39.983" v="7719" actId="478"/>
          <ac:cxnSpMkLst>
            <pc:docMk/>
            <pc:sldMk cId="2014846231" sldId="395"/>
            <ac:cxnSpMk id="18" creationId="{FE6F0F36-D7C9-4EC3-8C35-FF457E9D3156}"/>
          </ac:cxnSpMkLst>
        </pc:cxnChg>
        <pc:cxnChg chg="add del mod">
          <ac:chgData name="Jonathan Loo" userId="d2d72d48b56f45d8" providerId="LiveId" clId="{56556B2D-CF3C-44D5-9250-420FFB72D6F7}" dt="2020-10-24T20:08:46.081" v="8645" actId="478"/>
          <ac:cxnSpMkLst>
            <pc:docMk/>
            <pc:sldMk cId="2014846231" sldId="395"/>
            <ac:cxnSpMk id="22" creationId="{354C80D2-8AF7-4E6C-B887-EB2FD5C85DB0}"/>
          </ac:cxnSpMkLst>
        </pc:cxnChg>
        <pc:cxnChg chg="del mod">
          <ac:chgData name="Jonathan Loo" userId="d2d72d48b56f45d8" providerId="LiveId" clId="{56556B2D-CF3C-44D5-9250-420FFB72D6F7}" dt="2020-10-24T19:40:20.096" v="7797" actId="478"/>
          <ac:cxnSpMkLst>
            <pc:docMk/>
            <pc:sldMk cId="2014846231" sldId="395"/>
            <ac:cxnSpMk id="26" creationId="{DB24123A-7D47-4C90-BC21-3616B3DC0F3C}"/>
          </ac:cxnSpMkLst>
        </pc:cxnChg>
        <pc:cxnChg chg="del mod">
          <ac:chgData name="Jonathan Loo" userId="d2d72d48b56f45d8" providerId="LiveId" clId="{56556B2D-CF3C-44D5-9250-420FFB72D6F7}" dt="2020-10-24T19:40:18.079" v="7796" actId="478"/>
          <ac:cxnSpMkLst>
            <pc:docMk/>
            <pc:sldMk cId="2014846231" sldId="395"/>
            <ac:cxnSpMk id="27" creationId="{5E4FD7F4-0192-4B40-9903-3C241F2F0916}"/>
          </ac:cxnSpMkLst>
        </pc:cxnChg>
        <pc:cxnChg chg="add del mod">
          <ac:chgData name="Jonathan Loo" userId="d2d72d48b56f45d8" providerId="LiveId" clId="{56556B2D-CF3C-44D5-9250-420FFB72D6F7}" dt="2020-10-24T20:08:46.081" v="8645" actId="478"/>
          <ac:cxnSpMkLst>
            <pc:docMk/>
            <pc:sldMk cId="2014846231" sldId="395"/>
            <ac:cxnSpMk id="30" creationId="{8C884F35-129B-4DB3-A291-F71490632B3F}"/>
          </ac:cxnSpMkLst>
        </pc:cxnChg>
      </pc:sldChg>
      <pc:sldChg chg="addSp delSp modSp add mod">
        <pc:chgData name="Jonathan Loo" userId="d2d72d48b56f45d8" providerId="LiveId" clId="{56556B2D-CF3C-44D5-9250-420FFB72D6F7}" dt="2020-10-24T20:04:51.310" v="8624" actId="255"/>
        <pc:sldMkLst>
          <pc:docMk/>
          <pc:sldMk cId="1090069438" sldId="396"/>
        </pc:sldMkLst>
        <pc:spChg chg="mod">
          <ac:chgData name="Jonathan Loo" userId="d2d72d48b56f45d8" providerId="LiveId" clId="{56556B2D-CF3C-44D5-9250-420FFB72D6F7}" dt="2020-10-24T19:47:00.562" v="7941"/>
          <ac:spMkLst>
            <pc:docMk/>
            <pc:sldMk cId="1090069438" sldId="396"/>
            <ac:spMk id="3" creationId="{7DEAB6A3-F3CE-4F49-9258-7165052C0542}"/>
          </ac:spMkLst>
        </pc:spChg>
        <pc:spChg chg="mod">
          <ac:chgData name="Jonathan Loo" userId="d2d72d48b56f45d8" providerId="LiveId" clId="{56556B2D-CF3C-44D5-9250-420FFB72D6F7}" dt="2020-10-24T20:04:51.310" v="8624" actId="255"/>
          <ac:spMkLst>
            <pc:docMk/>
            <pc:sldMk cId="1090069438" sldId="396"/>
            <ac:spMk id="4" creationId="{1D67496C-A2BD-410E-B6AD-F056D0388A00}"/>
          </ac:spMkLst>
        </pc:spChg>
        <pc:spChg chg="add del mod">
          <ac:chgData name="Jonathan Loo" userId="d2d72d48b56f45d8" providerId="LiveId" clId="{56556B2D-CF3C-44D5-9250-420FFB72D6F7}" dt="2020-10-24T19:46:08.678" v="7927"/>
          <ac:spMkLst>
            <pc:docMk/>
            <pc:sldMk cId="1090069438" sldId="396"/>
            <ac:spMk id="5" creationId="{4A0A0815-6A4B-42BB-BE78-C963BCBD0867}"/>
          </ac:spMkLst>
        </pc:spChg>
        <pc:spChg chg="add del mod">
          <ac:chgData name="Jonathan Loo" userId="d2d72d48b56f45d8" providerId="LiveId" clId="{56556B2D-CF3C-44D5-9250-420FFB72D6F7}" dt="2020-10-24T19:46:08.678" v="7927"/>
          <ac:spMkLst>
            <pc:docMk/>
            <pc:sldMk cId="1090069438" sldId="396"/>
            <ac:spMk id="6" creationId="{DB5A8D51-F0E2-46A5-8975-1431099BF5B0}"/>
          </ac:spMkLst>
        </pc:spChg>
        <pc:spChg chg="add del mod">
          <ac:chgData name="Jonathan Loo" userId="d2d72d48b56f45d8" providerId="LiveId" clId="{56556B2D-CF3C-44D5-9250-420FFB72D6F7}" dt="2020-10-24T19:47:00.562" v="7941"/>
          <ac:spMkLst>
            <pc:docMk/>
            <pc:sldMk cId="1090069438" sldId="396"/>
            <ac:spMk id="7" creationId="{34319575-0F4A-4BFF-9DE0-B7EB53D17566}"/>
          </ac:spMkLst>
        </pc:spChg>
        <pc:spChg chg="add del mod">
          <ac:chgData name="Jonathan Loo" userId="d2d72d48b56f45d8" providerId="LiveId" clId="{56556B2D-CF3C-44D5-9250-420FFB72D6F7}" dt="2020-10-24T19:47:00.562" v="7941"/>
          <ac:spMkLst>
            <pc:docMk/>
            <pc:sldMk cId="1090069438" sldId="396"/>
            <ac:spMk id="8" creationId="{5243B35E-69D4-4B87-A5C4-C6E0358C9456}"/>
          </ac:spMkLst>
        </pc:spChg>
        <pc:spChg chg="mod">
          <ac:chgData name="Jonathan Loo" userId="d2d72d48b56f45d8" providerId="LiveId" clId="{56556B2D-CF3C-44D5-9250-420FFB72D6F7}" dt="2020-10-24T19:47:15.946" v="7948" actId="1076"/>
          <ac:spMkLst>
            <pc:docMk/>
            <pc:sldMk cId="1090069438" sldId="396"/>
            <ac:spMk id="25" creationId="{23E6E42B-FBD1-4FAC-A705-17BB5E4E6E3C}"/>
          </ac:spMkLst>
        </pc:spChg>
        <pc:spChg chg="mod">
          <ac:chgData name="Jonathan Loo" userId="d2d72d48b56f45d8" providerId="LiveId" clId="{56556B2D-CF3C-44D5-9250-420FFB72D6F7}" dt="2020-10-24T19:47:15.946" v="7948" actId="1076"/>
          <ac:spMkLst>
            <pc:docMk/>
            <pc:sldMk cId="1090069438" sldId="396"/>
            <ac:spMk id="34" creationId="{8C3E50E4-3AF0-44BA-A316-B5A2BB00AF09}"/>
          </ac:spMkLst>
        </pc:spChg>
        <pc:spChg chg="mod">
          <ac:chgData name="Jonathan Loo" userId="d2d72d48b56f45d8" providerId="LiveId" clId="{56556B2D-CF3C-44D5-9250-420FFB72D6F7}" dt="2020-10-24T19:47:15.946" v="7948" actId="1076"/>
          <ac:spMkLst>
            <pc:docMk/>
            <pc:sldMk cId="1090069438" sldId="396"/>
            <ac:spMk id="35" creationId="{C99C09F3-56A1-46B1-9D84-88A6E744821F}"/>
          </ac:spMkLst>
        </pc:spChg>
        <pc:picChg chg="mod">
          <ac:chgData name="Jonathan Loo" userId="d2d72d48b56f45d8" providerId="LiveId" clId="{56556B2D-CF3C-44D5-9250-420FFB72D6F7}" dt="2020-10-24T19:47:22.197" v="7950" actId="1076"/>
          <ac:picMkLst>
            <pc:docMk/>
            <pc:sldMk cId="1090069438" sldId="396"/>
            <ac:picMk id="2" creationId="{D2C76593-0824-4784-AF58-564E24F67601}"/>
          </ac:picMkLst>
        </pc:picChg>
        <pc:cxnChg chg="mod">
          <ac:chgData name="Jonathan Loo" userId="d2d72d48b56f45d8" providerId="LiveId" clId="{56556B2D-CF3C-44D5-9250-420FFB72D6F7}" dt="2020-10-24T19:47:15.946" v="7948" actId="1076"/>
          <ac:cxnSpMkLst>
            <pc:docMk/>
            <pc:sldMk cId="1090069438" sldId="396"/>
            <ac:cxnSpMk id="26" creationId="{DB24123A-7D47-4C90-BC21-3616B3DC0F3C}"/>
          </ac:cxnSpMkLst>
        </pc:cxnChg>
        <pc:cxnChg chg="mod">
          <ac:chgData name="Jonathan Loo" userId="d2d72d48b56f45d8" providerId="LiveId" clId="{56556B2D-CF3C-44D5-9250-420FFB72D6F7}" dt="2020-10-24T19:47:15.946" v="7948" actId="1076"/>
          <ac:cxnSpMkLst>
            <pc:docMk/>
            <pc:sldMk cId="1090069438" sldId="396"/>
            <ac:cxnSpMk id="27" creationId="{5E4FD7F4-0192-4B40-9903-3C241F2F0916}"/>
          </ac:cxnSpMkLst>
        </pc:cxnChg>
      </pc:sldChg>
      <pc:sldChg chg="addSp delSp modSp new mod modClrScheme chgLayout modNotesTx">
        <pc:chgData name="Jonathan Loo" userId="d2d72d48b56f45d8" providerId="LiveId" clId="{56556B2D-CF3C-44D5-9250-420FFB72D6F7}" dt="2020-10-24T21:26:24.504" v="10554" actId="1076"/>
        <pc:sldMkLst>
          <pc:docMk/>
          <pc:sldMk cId="2995802584" sldId="397"/>
        </pc:sldMkLst>
        <pc:spChg chg="add del">
          <ac:chgData name="Jonathan Loo" userId="d2d72d48b56f45d8" providerId="LiveId" clId="{56556B2D-CF3C-44D5-9250-420FFB72D6F7}" dt="2020-10-24T20:16:45.134" v="8764" actId="478"/>
          <ac:spMkLst>
            <pc:docMk/>
            <pc:sldMk cId="2995802584" sldId="397"/>
            <ac:spMk id="2" creationId="{EB1C812D-128C-4DB7-AE21-19389DE45502}"/>
          </ac:spMkLst>
        </pc:spChg>
        <pc:spChg chg="add del">
          <ac:chgData name="Jonathan Loo" userId="d2d72d48b56f45d8" providerId="LiveId" clId="{56556B2D-CF3C-44D5-9250-420FFB72D6F7}" dt="2020-10-24T20:16:51.723" v="8766" actId="478"/>
          <ac:spMkLst>
            <pc:docMk/>
            <pc:sldMk cId="2995802584" sldId="397"/>
            <ac:spMk id="3" creationId="{8FE0A9A3-4FB9-471C-BE8C-B9845B5E71B4}"/>
          </ac:spMkLst>
        </pc:spChg>
        <pc:spChg chg="mod">
          <ac:chgData name="Jonathan Loo" userId="d2d72d48b56f45d8" providerId="LiveId" clId="{56556B2D-CF3C-44D5-9250-420FFB72D6F7}" dt="2020-10-24T20:19:01.417" v="8805"/>
          <ac:spMkLst>
            <pc:docMk/>
            <pc:sldMk cId="2995802584" sldId="397"/>
            <ac:spMk id="6" creationId="{FE5529E6-7581-4552-8A94-E22F118A853E}"/>
          </ac:spMkLst>
        </pc:spChg>
        <pc:spChg chg="mod">
          <ac:chgData name="Jonathan Loo" userId="d2d72d48b56f45d8" providerId="LiveId" clId="{56556B2D-CF3C-44D5-9250-420FFB72D6F7}" dt="2020-10-24T20:19:01.418" v="8806"/>
          <ac:spMkLst>
            <pc:docMk/>
            <pc:sldMk cId="2995802584" sldId="397"/>
            <ac:spMk id="7" creationId="{1B9E8AFA-E6DB-4B8C-AB21-DC141080465F}"/>
          </ac:spMkLst>
        </pc:spChg>
        <pc:spChg chg="mod">
          <ac:chgData name="Jonathan Loo" userId="d2d72d48b56f45d8" providerId="LiveId" clId="{56556B2D-CF3C-44D5-9250-420FFB72D6F7}" dt="2020-10-24T20:19:01.418" v="8807"/>
          <ac:spMkLst>
            <pc:docMk/>
            <pc:sldMk cId="2995802584" sldId="397"/>
            <ac:spMk id="9" creationId="{5C8F0C4A-3BF1-4900-8647-3E2E25A230BA}"/>
          </ac:spMkLst>
        </pc:spChg>
        <pc:spChg chg="mod">
          <ac:chgData name="Jonathan Loo" userId="d2d72d48b56f45d8" providerId="LiveId" clId="{56556B2D-CF3C-44D5-9250-420FFB72D6F7}" dt="2020-10-24T20:19:01.419" v="8808"/>
          <ac:spMkLst>
            <pc:docMk/>
            <pc:sldMk cId="2995802584" sldId="397"/>
            <ac:spMk id="10" creationId="{EF549BA6-0E5B-46FB-A8EB-1CDD90C4340F}"/>
          </ac:spMkLst>
        </pc:spChg>
        <pc:spChg chg="mod">
          <ac:chgData name="Jonathan Loo" userId="d2d72d48b56f45d8" providerId="LiveId" clId="{56556B2D-CF3C-44D5-9250-420FFB72D6F7}" dt="2020-10-24T20:19:01.419" v="8809"/>
          <ac:spMkLst>
            <pc:docMk/>
            <pc:sldMk cId="2995802584" sldId="397"/>
            <ac:spMk id="12" creationId="{BE93A1C9-1EFB-478B-8556-84135A74BF43}"/>
          </ac:spMkLst>
        </pc:spChg>
        <pc:spChg chg="mod">
          <ac:chgData name="Jonathan Loo" userId="d2d72d48b56f45d8" providerId="LiveId" clId="{56556B2D-CF3C-44D5-9250-420FFB72D6F7}" dt="2020-10-24T20:19:01.420" v="8810"/>
          <ac:spMkLst>
            <pc:docMk/>
            <pc:sldMk cId="2995802584" sldId="397"/>
            <ac:spMk id="13" creationId="{4BC05270-E804-4881-A910-21692ED539D3}"/>
          </ac:spMkLst>
        </pc:spChg>
        <pc:spChg chg="add mod ord">
          <ac:chgData name="Jonathan Loo" userId="d2d72d48b56f45d8" providerId="LiveId" clId="{56556B2D-CF3C-44D5-9250-420FFB72D6F7}" dt="2020-10-24T21:21:09.990" v="10410" actId="1076"/>
          <ac:spMkLst>
            <pc:docMk/>
            <pc:sldMk cId="2995802584" sldId="397"/>
            <ac:spMk id="21" creationId="{4A50BC19-5CEE-4535-B810-B4FBA81B7540}"/>
          </ac:spMkLst>
        </pc:spChg>
        <pc:spChg chg="add mod ord">
          <ac:chgData name="Jonathan Loo" userId="d2d72d48b56f45d8" providerId="LiveId" clId="{56556B2D-CF3C-44D5-9250-420FFB72D6F7}" dt="2020-10-24T21:21:09.212" v="10409" actId="404"/>
          <ac:spMkLst>
            <pc:docMk/>
            <pc:sldMk cId="2995802584" sldId="397"/>
            <ac:spMk id="22" creationId="{CE57201C-891E-45E0-B82F-DDA15EE2DBD5}"/>
          </ac:spMkLst>
        </pc:spChg>
        <pc:spChg chg="add mod">
          <ac:chgData name="Jonathan Loo" userId="d2d72d48b56f45d8" providerId="LiveId" clId="{56556B2D-CF3C-44D5-9250-420FFB72D6F7}" dt="2020-10-24T21:21:27.121" v="10413" actId="1076"/>
          <ac:spMkLst>
            <pc:docMk/>
            <pc:sldMk cId="2995802584" sldId="397"/>
            <ac:spMk id="23" creationId="{7EDFC325-C0A5-49DB-8945-75F8EBF5B9EF}"/>
          </ac:spMkLst>
        </pc:spChg>
        <pc:spChg chg="add mod">
          <ac:chgData name="Jonathan Loo" userId="d2d72d48b56f45d8" providerId="LiveId" clId="{56556B2D-CF3C-44D5-9250-420FFB72D6F7}" dt="2020-10-24T21:21:35.264" v="10414" actId="1076"/>
          <ac:spMkLst>
            <pc:docMk/>
            <pc:sldMk cId="2995802584" sldId="397"/>
            <ac:spMk id="24" creationId="{7F27F530-E139-4779-A120-045EC8C04438}"/>
          </ac:spMkLst>
        </pc:spChg>
        <pc:spChg chg="add mod">
          <ac:chgData name="Jonathan Loo" userId="d2d72d48b56f45d8" providerId="LiveId" clId="{56556B2D-CF3C-44D5-9250-420FFB72D6F7}" dt="2020-10-24T21:21:21.305" v="10412" actId="1076"/>
          <ac:spMkLst>
            <pc:docMk/>
            <pc:sldMk cId="2995802584" sldId="397"/>
            <ac:spMk id="26" creationId="{87AB4B35-A7FD-488B-9587-6B6485318042}"/>
          </ac:spMkLst>
        </pc:spChg>
        <pc:spChg chg="mod">
          <ac:chgData name="Jonathan Loo" userId="d2d72d48b56f45d8" providerId="LiveId" clId="{56556B2D-CF3C-44D5-9250-420FFB72D6F7}" dt="2020-10-24T21:18:46.337" v="10357"/>
          <ac:spMkLst>
            <pc:docMk/>
            <pc:sldMk cId="2995802584" sldId="397"/>
            <ac:spMk id="84" creationId="{8D6C64F5-7C4A-4F05-96E9-96C4B214CD57}"/>
          </ac:spMkLst>
        </pc:spChg>
        <pc:spChg chg="mod">
          <ac:chgData name="Jonathan Loo" userId="d2d72d48b56f45d8" providerId="LiveId" clId="{56556B2D-CF3C-44D5-9250-420FFB72D6F7}" dt="2020-10-24T21:18:46.337" v="10357"/>
          <ac:spMkLst>
            <pc:docMk/>
            <pc:sldMk cId="2995802584" sldId="397"/>
            <ac:spMk id="85" creationId="{8148D285-D97B-4DB0-8AD9-BB5582D2F17C}"/>
          </ac:spMkLst>
        </pc:spChg>
        <pc:spChg chg="add mod">
          <ac:chgData name="Jonathan Loo" userId="d2d72d48b56f45d8" providerId="LiveId" clId="{56556B2D-CF3C-44D5-9250-420FFB72D6F7}" dt="2020-10-24T21:26:24.504" v="10554" actId="1076"/>
          <ac:spMkLst>
            <pc:docMk/>
            <pc:sldMk cId="2995802584" sldId="397"/>
            <ac:spMk id="89" creationId="{A8B87B0F-4E31-4961-888A-BF100E33B5BF}"/>
          </ac:spMkLst>
        </pc:spChg>
        <pc:spChg chg="add mod">
          <ac:chgData name="Jonathan Loo" userId="d2d72d48b56f45d8" providerId="LiveId" clId="{56556B2D-CF3C-44D5-9250-420FFB72D6F7}" dt="2020-10-24T21:21:15.230" v="10411" actId="1076"/>
          <ac:spMkLst>
            <pc:docMk/>
            <pc:sldMk cId="2995802584" sldId="397"/>
            <ac:spMk id="3091" creationId="{4313F1E5-8692-485E-AC20-61C480FCDEDE}"/>
          </ac:spMkLst>
        </pc:spChg>
        <pc:spChg chg="add mod">
          <ac:chgData name="Jonathan Loo" userId="d2d72d48b56f45d8" providerId="LiveId" clId="{56556B2D-CF3C-44D5-9250-420FFB72D6F7}" dt="2020-10-24T21:26:21.636" v="10553" actId="1076"/>
          <ac:spMkLst>
            <pc:docMk/>
            <pc:sldMk cId="2995802584" sldId="397"/>
            <ac:spMk id="3093" creationId="{6474423B-9D7E-4D39-8EE8-F2CC3DB8D8E5}"/>
          </ac:spMkLst>
        </pc:spChg>
        <pc:spChg chg="add mod">
          <ac:chgData name="Jonathan Loo" userId="d2d72d48b56f45d8" providerId="LiveId" clId="{56556B2D-CF3C-44D5-9250-420FFB72D6F7}" dt="2020-10-24T21:26:16.866" v="10552" actId="1076"/>
          <ac:spMkLst>
            <pc:docMk/>
            <pc:sldMk cId="2995802584" sldId="397"/>
            <ac:spMk id="3094" creationId="{60D7BD75-1668-4AAF-BA60-ABA8E9ABA466}"/>
          </ac:spMkLst>
        </pc:spChg>
        <pc:grpChg chg="add mod">
          <ac:chgData name="Jonathan Loo" userId="d2d72d48b56f45d8" providerId="LiveId" clId="{56556B2D-CF3C-44D5-9250-420FFB72D6F7}" dt="2020-10-24T21:21:27.121" v="10413" actId="1076"/>
          <ac:grpSpMkLst>
            <pc:docMk/>
            <pc:sldMk cId="2995802584" sldId="397"/>
            <ac:grpSpMk id="5" creationId="{8508D688-3774-4306-8D42-2E6212270B6D}"/>
          </ac:grpSpMkLst>
        </pc:grpChg>
        <pc:grpChg chg="add mod">
          <ac:chgData name="Jonathan Loo" userId="d2d72d48b56f45d8" providerId="LiveId" clId="{56556B2D-CF3C-44D5-9250-420FFB72D6F7}" dt="2020-10-24T21:21:35.264" v="10414" actId="1076"/>
          <ac:grpSpMkLst>
            <pc:docMk/>
            <pc:sldMk cId="2995802584" sldId="397"/>
            <ac:grpSpMk id="8" creationId="{FA09C669-C559-4425-A636-40BDD50E872A}"/>
          </ac:grpSpMkLst>
        </pc:grpChg>
        <pc:grpChg chg="add mod">
          <ac:chgData name="Jonathan Loo" userId="d2d72d48b56f45d8" providerId="LiveId" clId="{56556B2D-CF3C-44D5-9250-420FFB72D6F7}" dt="2020-10-24T21:21:21.305" v="10412" actId="1076"/>
          <ac:grpSpMkLst>
            <pc:docMk/>
            <pc:sldMk cId="2995802584" sldId="397"/>
            <ac:grpSpMk id="11" creationId="{5EE2287A-10CF-4B9E-8B2D-50746BD9CFF7}"/>
          </ac:grpSpMkLst>
        </pc:grpChg>
        <pc:grpChg chg="add mod">
          <ac:chgData name="Jonathan Loo" userId="d2d72d48b56f45d8" providerId="LiveId" clId="{56556B2D-CF3C-44D5-9250-420FFB72D6F7}" dt="2020-10-24T21:21:15.230" v="10411" actId="1076"/>
          <ac:grpSpMkLst>
            <pc:docMk/>
            <pc:sldMk cId="2995802584" sldId="397"/>
            <ac:grpSpMk id="83" creationId="{05AB01EB-2258-4772-89B2-5E3BCA8AF375}"/>
          </ac:grpSpMkLst>
        </pc:grpChg>
        <pc:picChg chg="add del mod">
          <ac:chgData name="Jonathan Loo" userId="d2d72d48b56f45d8" providerId="LiveId" clId="{56556B2D-CF3C-44D5-9250-420FFB72D6F7}" dt="2020-10-24T20:40:47.679" v="9862" actId="478"/>
          <ac:picMkLst>
            <pc:docMk/>
            <pc:sldMk cId="2995802584" sldId="397"/>
            <ac:picMk id="4" creationId="{9FD4350B-A3E8-4D2C-9476-384668B9FB95}"/>
          </ac:picMkLst>
        </pc:picChg>
        <pc:picChg chg="add del mod">
          <ac:chgData name="Jonathan Loo" userId="d2d72d48b56f45d8" providerId="LiveId" clId="{56556B2D-CF3C-44D5-9250-420FFB72D6F7}" dt="2020-10-24T20:19:24.344" v="8823" actId="478"/>
          <ac:picMkLst>
            <pc:docMk/>
            <pc:sldMk cId="2995802584" sldId="397"/>
            <ac:picMk id="15" creationId="{BAB44107-760C-490E-A106-F71AFA1072B7}"/>
          </ac:picMkLst>
        </pc:picChg>
        <pc:picChg chg="add del mod">
          <ac:chgData name="Jonathan Loo" userId="d2d72d48b56f45d8" providerId="LiveId" clId="{56556B2D-CF3C-44D5-9250-420FFB72D6F7}" dt="2020-10-24T20:41:08.707" v="9901" actId="478"/>
          <ac:picMkLst>
            <pc:docMk/>
            <pc:sldMk cId="2995802584" sldId="397"/>
            <ac:picMk id="17" creationId="{C3A4714A-9C2A-4B0C-90E5-0D90681B36B5}"/>
          </ac:picMkLst>
        </pc:picChg>
        <pc:picChg chg="del mod ord">
          <ac:chgData name="Jonathan Loo" userId="d2d72d48b56f45d8" providerId="LiveId" clId="{56556B2D-CF3C-44D5-9250-420FFB72D6F7}" dt="2020-10-24T20:40:57.622" v="9882" actId="478"/>
          <ac:picMkLst>
            <pc:docMk/>
            <pc:sldMk cId="2995802584" sldId="397"/>
            <ac:picMk id="20" creationId="{480C9635-E3BC-4E9C-9468-E481B21C9164}"/>
          </ac:picMkLst>
        </pc:picChg>
        <pc:picChg chg="mod ord">
          <ac:chgData name="Jonathan Loo" userId="d2d72d48b56f45d8" providerId="LiveId" clId="{56556B2D-CF3C-44D5-9250-420FFB72D6F7}" dt="2020-10-24T21:21:43.431" v="10417" actId="1076"/>
          <ac:picMkLst>
            <pc:docMk/>
            <pc:sldMk cId="2995802584" sldId="397"/>
            <ac:picMk id="29" creationId="{A9A79FF0-88AD-408B-9E3D-DB3E9B7ABE91}"/>
          </ac:picMkLst>
        </pc:picChg>
        <pc:picChg chg="del mod ord">
          <ac:chgData name="Jonathan Loo" userId="d2d72d48b56f45d8" providerId="LiveId" clId="{56556B2D-CF3C-44D5-9250-420FFB72D6F7}" dt="2020-10-24T20:43:43.600" v="9960" actId="478"/>
          <ac:picMkLst>
            <pc:docMk/>
            <pc:sldMk cId="2995802584" sldId="397"/>
            <ac:picMk id="31" creationId="{24056A3B-83AF-4588-BAF1-E26125D6F92B}"/>
          </ac:picMkLst>
        </pc:picChg>
        <pc:picChg chg="mod ord">
          <ac:chgData name="Jonathan Loo" userId="d2d72d48b56f45d8" providerId="LiveId" clId="{56556B2D-CF3C-44D5-9250-420FFB72D6F7}" dt="2020-10-24T21:21:41.802" v="10416" actId="1076"/>
          <ac:picMkLst>
            <pc:docMk/>
            <pc:sldMk cId="2995802584" sldId="397"/>
            <ac:picMk id="33" creationId="{3B21B729-BCE6-4E4B-A98E-06C7B8C1DA17}"/>
          </ac:picMkLst>
        </pc:picChg>
        <pc:picChg chg="del mod ord">
          <ac:chgData name="Jonathan Loo" userId="d2d72d48b56f45d8" providerId="LiveId" clId="{56556B2D-CF3C-44D5-9250-420FFB72D6F7}" dt="2020-10-24T20:43:58.940" v="9980" actId="478"/>
          <ac:picMkLst>
            <pc:docMk/>
            <pc:sldMk cId="2995802584" sldId="397"/>
            <ac:picMk id="35" creationId="{8F0CF7AE-6AB8-44A9-A38C-0362915D0AEE}"/>
          </ac:picMkLst>
        </pc:picChg>
        <pc:picChg chg="del mod ord">
          <ac:chgData name="Jonathan Loo" userId="d2d72d48b56f45d8" providerId="LiveId" clId="{56556B2D-CF3C-44D5-9250-420FFB72D6F7}" dt="2020-10-24T20:44:27.512" v="10000" actId="478"/>
          <ac:picMkLst>
            <pc:docMk/>
            <pc:sldMk cId="2995802584" sldId="397"/>
            <ac:picMk id="37" creationId="{802D502B-62ED-45CE-AEE1-73AA492A1411}"/>
          </ac:picMkLst>
        </pc:picChg>
        <pc:picChg chg="mod ord">
          <ac:chgData name="Jonathan Loo" userId="d2d72d48b56f45d8" providerId="LiveId" clId="{56556B2D-CF3C-44D5-9250-420FFB72D6F7}" dt="2020-10-24T21:21:38.021" v="10415" actId="1076"/>
          <ac:picMkLst>
            <pc:docMk/>
            <pc:sldMk cId="2995802584" sldId="397"/>
            <ac:picMk id="39" creationId="{32B34705-9258-49BE-B29D-9E984D7C4C48}"/>
          </ac:picMkLst>
        </pc:picChg>
        <pc:picChg chg="add del mod">
          <ac:chgData name="Jonathan Loo" userId="d2d72d48b56f45d8" providerId="LiveId" clId="{56556B2D-CF3C-44D5-9250-420FFB72D6F7}" dt="2020-10-24T21:00:58.212" v="10022" actId="478"/>
          <ac:picMkLst>
            <pc:docMk/>
            <pc:sldMk cId="2995802584" sldId="397"/>
            <ac:picMk id="40" creationId="{5513D2C3-1869-47A0-8D13-ECD4E2A38689}"/>
          </ac:picMkLst>
        </pc:picChg>
        <pc:picChg chg="del mod ord">
          <ac:chgData name="Jonathan Loo" userId="d2d72d48b56f45d8" providerId="LiveId" clId="{56556B2D-CF3C-44D5-9250-420FFB72D6F7}" dt="2020-10-24T21:01:19.916" v="10037" actId="478"/>
          <ac:picMkLst>
            <pc:docMk/>
            <pc:sldMk cId="2995802584" sldId="397"/>
            <ac:picMk id="43" creationId="{1E73155B-C39C-4951-A4B3-AFA674B7F849}"/>
          </ac:picMkLst>
        </pc:picChg>
        <pc:picChg chg="del mod ord">
          <ac:chgData name="Jonathan Loo" userId="d2d72d48b56f45d8" providerId="LiveId" clId="{56556B2D-CF3C-44D5-9250-420FFB72D6F7}" dt="2020-10-24T21:01:44.757" v="10052" actId="478"/>
          <ac:picMkLst>
            <pc:docMk/>
            <pc:sldMk cId="2995802584" sldId="397"/>
            <ac:picMk id="45" creationId="{EF65AAF8-441D-46B1-8296-690E03B19478}"/>
          </ac:picMkLst>
        </pc:picChg>
        <pc:picChg chg="add del mod ord">
          <ac:chgData name="Jonathan Loo" userId="d2d72d48b56f45d8" providerId="LiveId" clId="{56556B2D-CF3C-44D5-9250-420FFB72D6F7}" dt="2020-10-24T21:02:53.229" v="10096" actId="478"/>
          <ac:picMkLst>
            <pc:docMk/>
            <pc:sldMk cId="2995802584" sldId="397"/>
            <ac:picMk id="47" creationId="{E6B0B548-8373-4D99-BBAC-B68D6960DA7B}"/>
          </ac:picMkLst>
        </pc:picChg>
        <pc:picChg chg="del mod ord">
          <ac:chgData name="Jonathan Loo" userId="d2d72d48b56f45d8" providerId="LiveId" clId="{56556B2D-CF3C-44D5-9250-420FFB72D6F7}" dt="2020-10-24T21:02:29.073" v="10084"/>
          <ac:picMkLst>
            <pc:docMk/>
            <pc:sldMk cId="2995802584" sldId="397"/>
            <ac:picMk id="49" creationId="{2BF9FB10-CB15-47F9-AF70-A7C12E25C3CE}"/>
          </ac:picMkLst>
        </pc:picChg>
        <pc:picChg chg="del mod ord">
          <ac:chgData name="Jonathan Loo" userId="d2d72d48b56f45d8" providerId="LiveId" clId="{56556B2D-CF3C-44D5-9250-420FFB72D6F7}" dt="2020-10-24T21:03:10.008" v="10110" actId="478"/>
          <ac:picMkLst>
            <pc:docMk/>
            <pc:sldMk cId="2995802584" sldId="397"/>
            <ac:picMk id="51" creationId="{6D80E188-0FFE-4ABC-8250-57D6CCCE8E42}"/>
          </ac:picMkLst>
        </pc:picChg>
        <pc:picChg chg="del mod ord">
          <ac:chgData name="Jonathan Loo" userId="d2d72d48b56f45d8" providerId="LiveId" clId="{56556B2D-CF3C-44D5-9250-420FFB72D6F7}" dt="2020-10-24T21:06:01.513" v="10124" actId="478"/>
          <ac:picMkLst>
            <pc:docMk/>
            <pc:sldMk cId="2995802584" sldId="397"/>
            <ac:picMk id="53" creationId="{90BEAE00-B587-47B0-BEE8-8A88697C5947}"/>
          </ac:picMkLst>
        </pc:picChg>
        <pc:picChg chg="del mod ord">
          <ac:chgData name="Jonathan Loo" userId="d2d72d48b56f45d8" providerId="LiveId" clId="{56556B2D-CF3C-44D5-9250-420FFB72D6F7}" dt="2020-10-24T21:07:57.144" v="10140" actId="478"/>
          <ac:picMkLst>
            <pc:docMk/>
            <pc:sldMk cId="2995802584" sldId="397"/>
            <ac:picMk id="55" creationId="{CFCE0416-279C-40FE-A924-7C239EE62981}"/>
          </ac:picMkLst>
        </pc:picChg>
        <pc:picChg chg="del mod ord">
          <ac:chgData name="Jonathan Loo" userId="d2d72d48b56f45d8" providerId="LiveId" clId="{56556B2D-CF3C-44D5-9250-420FFB72D6F7}" dt="2020-10-24T21:08:06.418" v="10155" actId="478"/>
          <ac:picMkLst>
            <pc:docMk/>
            <pc:sldMk cId="2995802584" sldId="397"/>
            <ac:picMk id="57" creationId="{442652CF-9888-4D51-A942-037130244FEE}"/>
          </ac:picMkLst>
        </pc:picChg>
        <pc:picChg chg="del mod ord">
          <ac:chgData name="Jonathan Loo" userId="d2d72d48b56f45d8" providerId="LiveId" clId="{56556B2D-CF3C-44D5-9250-420FFB72D6F7}" dt="2020-10-24T21:08:46.348" v="10169" actId="478"/>
          <ac:picMkLst>
            <pc:docMk/>
            <pc:sldMk cId="2995802584" sldId="397"/>
            <ac:picMk id="59" creationId="{2922334F-F12A-43F9-AB69-84B08E8BE160}"/>
          </ac:picMkLst>
        </pc:picChg>
        <pc:picChg chg="del mod ord">
          <ac:chgData name="Jonathan Loo" userId="d2d72d48b56f45d8" providerId="LiveId" clId="{56556B2D-CF3C-44D5-9250-420FFB72D6F7}" dt="2020-10-24T21:10:59.535" v="10183" actId="478"/>
          <ac:picMkLst>
            <pc:docMk/>
            <pc:sldMk cId="2995802584" sldId="397"/>
            <ac:picMk id="61" creationId="{F586F932-4CE9-4020-8395-074171FCF772}"/>
          </ac:picMkLst>
        </pc:picChg>
        <pc:picChg chg="del mod ord">
          <ac:chgData name="Jonathan Loo" userId="d2d72d48b56f45d8" providerId="LiveId" clId="{56556B2D-CF3C-44D5-9250-420FFB72D6F7}" dt="2020-10-24T21:11:46.660" v="10197" actId="478"/>
          <ac:picMkLst>
            <pc:docMk/>
            <pc:sldMk cId="2995802584" sldId="397"/>
            <ac:picMk id="63" creationId="{DDEB908B-5913-4BB6-B259-FC78AF1CC077}"/>
          </ac:picMkLst>
        </pc:picChg>
        <pc:picChg chg="add del mod ord">
          <ac:chgData name="Jonathan Loo" userId="d2d72d48b56f45d8" providerId="LiveId" clId="{56556B2D-CF3C-44D5-9250-420FFB72D6F7}" dt="2020-10-24T21:14:36.166" v="10242" actId="478"/>
          <ac:picMkLst>
            <pc:docMk/>
            <pc:sldMk cId="2995802584" sldId="397"/>
            <ac:picMk id="3073" creationId="{5C723CD3-203E-460E-8BC5-D6B24DB5EB75}"/>
          </ac:picMkLst>
        </pc:picChg>
        <pc:picChg chg="add del">
          <ac:chgData name="Jonathan Loo" userId="d2d72d48b56f45d8" providerId="LiveId" clId="{56556B2D-CF3C-44D5-9250-420FFB72D6F7}" dt="2020-10-24T20:16:40.908" v="8762" actId="478"/>
          <ac:picMkLst>
            <pc:docMk/>
            <pc:sldMk cId="2995802584" sldId="397"/>
            <ac:picMk id="3074" creationId="{7178F1F2-84F7-47F5-8A4C-72BC82EC52EA}"/>
          </ac:picMkLst>
        </pc:picChg>
        <pc:picChg chg="del mod ord">
          <ac:chgData name="Jonathan Loo" userId="d2d72d48b56f45d8" providerId="LiveId" clId="{56556B2D-CF3C-44D5-9250-420FFB72D6F7}" dt="2020-10-24T21:12:21.732" v="10229"/>
          <ac:picMkLst>
            <pc:docMk/>
            <pc:sldMk cId="2995802584" sldId="397"/>
            <ac:picMk id="3076" creationId="{388E8C98-07C4-4AD3-833C-E09DA4CCB468}"/>
          </ac:picMkLst>
        </pc:picChg>
        <pc:picChg chg="del mod ord">
          <ac:chgData name="Jonathan Loo" userId="d2d72d48b56f45d8" providerId="LiveId" clId="{56556B2D-CF3C-44D5-9250-420FFB72D6F7}" dt="2020-10-24T21:15:38.777" v="10256" actId="478"/>
          <ac:picMkLst>
            <pc:docMk/>
            <pc:sldMk cId="2995802584" sldId="397"/>
            <ac:picMk id="3078" creationId="{B307619E-227C-4108-B5B9-21F6D95DD14F}"/>
          </ac:picMkLst>
        </pc:picChg>
        <pc:picChg chg="del mod ord">
          <ac:chgData name="Jonathan Loo" userId="d2d72d48b56f45d8" providerId="LiveId" clId="{56556B2D-CF3C-44D5-9250-420FFB72D6F7}" dt="2020-10-24T21:16:34.457" v="10271" actId="478"/>
          <ac:picMkLst>
            <pc:docMk/>
            <pc:sldMk cId="2995802584" sldId="397"/>
            <ac:picMk id="3080" creationId="{BA73D363-7149-4F94-8A6F-C2B2D22930F1}"/>
          </ac:picMkLst>
        </pc:picChg>
        <pc:picChg chg="del mod ord">
          <ac:chgData name="Jonathan Loo" userId="d2d72d48b56f45d8" providerId="LiveId" clId="{56556B2D-CF3C-44D5-9250-420FFB72D6F7}" dt="2020-10-24T21:16:44.264" v="10285" actId="478"/>
          <ac:picMkLst>
            <pc:docMk/>
            <pc:sldMk cId="2995802584" sldId="397"/>
            <ac:picMk id="3082" creationId="{EE2C481E-10BD-42F2-8D86-CD38A71A97A1}"/>
          </ac:picMkLst>
        </pc:picChg>
        <pc:picChg chg="del mod ord">
          <ac:chgData name="Jonathan Loo" userId="d2d72d48b56f45d8" providerId="LiveId" clId="{56556B2D-CF3C-44D5-9250-420FFB72D6F7}" dt="2020-10-24T21:16:55.508" v="10299" actId="478"/>
          <ac:picMkLst>
            <pc:docMk/>
            <pc:sldMk cId="2995802584" sldId="397"/>
            <ac:picMk id="3084" creationId="{03BB9DBF-40D0-4DA5-8E32-A3423AD1D778}"/>
          </ac:picMkLst>
        </pc:picChg>
        <pc:picChg chg="del mod ord">
          <ac:chgData name="Jonathan Loo" userId="d2d72d48b56f45d8" providerId="LiveId" clId="{56556B2D-CF3C-44D5-9250-420FFB72D6F7}" dt="2020-10-24T21:17:22.069" v="10313" actId="478"/>
          <ac:picMkLst>
            <pc:docMk/>
            <pc:sldMk cId="2995802584" sldId="397"/>
            <ac:picMk id="3086" creationId="{FE7C9418-38FF-4A3A-822B-749C30EC58D0}"/>
          </ac:picMkLst>
        </pc:picChg>
        <pc:picChg chg="del mod ord">
          <ac:chgData name="Jonathan Loo" userId="d2d72d48b56f45d8" providerId="LiveId" clId="{56556B2D-CF3C-44D5-9250-420FFB72D6F7}" dt="2020-10-24T21:18:08.744" v="10328" actId="478"/>
          <ac:picMkLst>
            <pc:docMk/>
            <pc:sldMk cId="2995802584" sldId="397"/>
            <ac:picMk id="3088" creationId="{6B661EBA-7F42-45CB-9D94-AC65125DEAE6}"/>
          </ac:picMkLst>
        </pc:picChg>
        <pc:picChg chg="mod ord">
          <ac:chgData name="Jonathan Loo" userId="d2d72d48b56f45d8" providerId="LiveId" clId="{56556B2D-CF3C-44D5-9250-420FFB72D6F7}" dt="2020-10-24T21:21:15.230" v="10411" actId="1076"/>
          <ac:picMkLst>
            <pc:docMk/>
            <pc:sldMk cId="2995802584" sldId="397"/>
            <ac:picMk id="3090" creationId="{F142DF71-F8F3-405E-BCDF-F89FA4287C27}"/>
          </ac:picMkLst>
        </pc:picChg>
      </pc:sldChg>
      <pc:sldChg chg="addSp delSp modSp add mod">
        <pc:chgData name="Jonathan Loo" userId="d2d72d48b56f45d8" providerId="LiveId" clId="{56556B2D-CF3C-44D5-9250-420FFB72D6F7}" dt="2020-10-24T21:38:42.468" v="10620" actId="1076"/>
        <pc:sldMkLst>
          <pc:docMk/>
          <pc:sldMk cId="2501297844" sldId="398"/>
        </pc:sldMkLst>
        <pc:spChg chg="mod">
          <ac:chgData name="Jonathan Loo" userId="d2d72d48b56f45d8" providerId="LiveId" clId="{56556B2D-CF3C-44D5-9250-420FFB72D6F7}" dt="2020-10-24T21:28:27.748" v="10569" actId="20577"/>
          <ac:spMkLst>
            <pc:docMk/>
            <pc:sldMk cId="2501297844" sldId="398"/>
            <ac:spMk id="4" creationId="{9281B4FF-8B89-4D7B-9CA0-E5A80B7FD7FE}"/>
          </ac:spMkLst>
        </pc:spChg>
        <pc:picChg chg="add mod">
          <ac:chgData name="Jonathan Loo" userId="d2d72d48b56f45d8" providerId="LiveId" clId="{56556B2D-CF3C-44D5-9250-420FFB72D6F7}" dt="2020-10-24T21:38:42.468" v="10620" actId="1076"/>
          <ac:picMkLst>
            <pc:docMk/>
            <pc:sldMk cId="2501297844" sldId="398"/>
            <ac:picMk id="3" creationId="{084AA79D-4B44-485A-B63A-561A54173C92}"/>
          </ac:picMkLst>
        </pc:picChg>
        <pc:picChg chg="del">
          <ac:chgData name="Jonathan Loo" userId="d2d72d48b56f45d8" providerId="LiveId" clId="{56556B2D-CF3C-44D5-9250-420FFB72D6F7}" dt="2020-10-24T21:38:17.414" v="10612" actId="478"/>
          <ac:picMkLst>
            <pc:docMk/>
            <pc:sldMk cId="2501297844" sldId="398"/>
            <ac:picMk id="10" creationId="{261B3019-7552-4807-8396-BBFBDC01B753}"/>
          </ac:picMkLst>
        </pc:picChg>
      </pc:sldChg>
      <pc:sldChg chg="addSp delSp add del setBg delDesignElem">
        <pc:chgData name="Jonathan Loo" userId="d2d72d48b56f45d8" providerId="LiveId" clId="{56556B2D-CF3C-44D5-9250-420FFB72D6F7}" dt="2020-10-24T21:28:12.386" v="10560"/>
        <pc:sldMkLst>
          <pc:docMk/>
          <pc:sldMk cId="3571475026" sldId="398"/>
        </pc:sldMkLst>
        <pc:spChg chg="add del">
          <ac:chgData name="Jonathan Loo" userId="d2d72d48b56f45d8" providerId="LiveId" clId="{56556B2D-CF3C-44D5-9250-420FFB72D6F7}" dt="2020-10-24T21:28:12.386" v="10560"/>
          <ac:spMkLst>
            <pc:docMk/>
            <pc:sldMk cId="3571475026" sldId="398"/>
            <ac:spMk id="13" creationId="{ACBE1851-2230-47A9-B000-CE9046EA61B9}"/>
          </ac:spMkLst>
        </pc:spChg>
        <pc:cxnChg chg="add del">
          <ac:chgData name="Jonathan Loo" userId="d2d72d48b56f45d8" providerId="LiveId" clId="{56556B2D-CF3C-44D5-9250-420FFB72D6F7}" dt="2020-10-24T21:28:12.386" v="10560"/>
          <ac:cxnSpMkLst>
            <pc:docMk/>
            <pc:sldMk cId="3571475026" sldId="398"/>
            <ac:cxnSpMk id="16" creationId="{23B93832-6514-44F4-849B-5EE2C8A2337D}"/>
          </ac:cxnSpMkLst>
        </pc:cxnChg>
      </pc:sldChg>
      <pc:sldChg chg="addSp delSp modSp add mod">
        <pc:chgData name="Jonathan Loo" userId="d2d72d48b56f45d8" providerId="LiveId" clId="{56556B2D-CF3C-44D5-9250-420FFB72D6F7}" dt="2020-10-24T21:45:12.622" v="10646" actId="1076"/>
        <pc:sldMkLst>
          <pc:docMk/>
          <pc:sldMk cId="2631742036" sldId="399"/>
        </pc:sldMkLst>
        <pc:spChg chg="mod">
          <ac:chgData name="Jonathan Loo" userId="d2d72d48b56f45d8" providerId="LiveId" clId="{56556B2D-CF3C-44D5-9250-420FFB72D6F7}" dt="2020-10-24T21:28:53.316" v="10583" actId="20577"/>
          <ac:spMkLst>
            <pc:docMk/>
            <pc:sldMk cId="2631742036" sldId="399"/>
            <ac:spMk id="4" creationId="{9281B4FF-8B89-4D7B-9CA0-E5A80B7FD7FE}"/>
          </ac:spMkLst>
        </pc:spChg>
        <pc:picChg chg="add del mod">
          <ac:chgData name="Jonathan Loo" userId="d2d72d48b56f45d8" providerId="LiveId" clId="{56556B2D-CF3C-44D5-9250-420FFB72D6F7}" dt="2020-10-24T21:44:02.012" v="10632" actId="478"/>
          <ac:picMkLst>
            <pc:docMk/>
            <pc:sldMk cId="2631742036" sldId="399"/>
            <ac:picMk id="3" creationId="{6608ED47-A819-49B5-815E-C755843F9D35}"/>
          </ac:picMkLst>
        </pc:picChg>
        <pc:picChg chg="add del mod">
          <ac:chgData name="Jonathan Loo" userId="d2d72d48b56f45d8" providerId="LiveId" clId="{56556B2D-CF3C-44D5-9250-420FFB72D6F7}" dt="2020-10-24T21:45:00.073" v="10640" actId="478"/>
          <ac:picMkLst>
            <pc:docMk/>
            <pc:sldMk cId="2631742036" sldId="399"/>
            <ac:picMk id="7" creationId="{1E87BA28-2EA5-4200-B1F5-5678D85EBF5C}"/>
          </ac:picMkLst>
        </pc:picChg>
        <pc:picChg chg="add mod">
          <ac:chgData name="Jonathan Loo" userId="d2d72d48b56f45d8" providerId="LiveId" clId="{56556B2D-CF3C-44D5-9250-420FFB72D6F7}" dt="2020-10-24T21:45:12.622" v="10646" actId="1076"/>
          <ac:picMkLst>
            <pc:docMk/>
            <pc:sldMk cId="2631742036" sldId="399"/>
            <ac:picMk id="9" creationId="{13E170C1-7EF9-4854-914B-C359DDE12580}"/>
          </ac:picMkLst>
        </pc:picChg>
        <pc:picChg chg="del">
          <ac:chgData name="Jonathan Loo" userId="d2d72d48b56f45d8" providerId="LiveId" clId="{56556B2D-CF3C-44D5-9250-420FFB72D6F7}" dt="2020-10-24T21:38:49.165" v="10621" actId="478"/>
          <ac:picMkLst>
            <pc:docMk/>
            <pc:sldMk cId="2631742036" sldId="399"/>
            <ac:picMk id="10" creationId="{261B3019-7552-4807-8396-BBFBDC01B753}"/>
          </ac:picMkLst>
        </pc:picChg>
      </pc:sldChg>
      <pc:sldChg chg="addSp delSp modSp add del mod">
        <pc:chgData name="Jonathan Loo" userId="d2d72d48b56f45d8" providerId="LiveId" clId="{56556B2D-CF3C-44D5-9250-420FFB72D6F7}" dt="2020-10-27T12:41:59.096" v="11711" actId="47"/>
        <pc:sldMkLst>
          <pc:docMk/>
          <pc:sldMk cId="558729555" sldId="400"/>
        </pc:sldMkLst>
        <pc:spChg chg="add mod">
          <ac:chgData name="Jonathan Loo" userId="d2d72d48b56f45d8" providerId="LiveId" clId="{56556B2D-CF3C-44D5-9250-420FFB72D6F7}" dt="2020-10-24T22:16:04.561" v="10984" actId="207"/>
          <ac:spMkLst>
            <pc:docMk/>
            <pc:sldMk cId="558729555" sldId="400"/>
            <ac:spMk id="2" creationId="{2BA39B85-F194-40E5-840A-321919054281}"/>
          </ac:spMkLst>
        </pc:spChg>
        <pc:spChg chg="add mod">
          <ac:chgData name="Jonathan Loo" userId="d2d72d48b56f45d8" providerId="LiveId" clId="{56556B2D-CF3C-44D5-9250-420FFB72D6F7}" dt="2020-10-24T22:16:23.317" v="10991" actId="1076"/>
          <ac:spMkLst>
            <pc:docMk/>
            <pc:sldMk cId="558729555" sldId="400"/>
            <ac:spMk id="3" creationId="{B02AF3B9-31CF-4712-B281-F5BAECB35770}"/>
          </ac:spMkLst>
        </pc:spChg>
        <pc:spChg chg="add mod">
          <ac:chgData name="Jonathan Loo" userId="d2d72d48b56f45d8" providerId="LiveId" clId="{56556B2D-CF3C-44D5-9250-420FFB72D6F7}" dt="2020-10-24T22:16:29.160" v="10992" actId="1076"/>
          <ac:spMkLst>
            <pc:docMk/>
            <pc:sldMk cId="558729555" sldId="400"/>
            <ac:spMk id="4" creationId="{6CC17EE4-D38E-449D-B25B-95035221B2A7}"/>
          </ac:spMkLst>
        </pc:spChg>
        <pc:spChg chg="add mod">
          <ac:chgData name="Jonathan Loo" userId="d2d72d48b56f45d8" providerId="LiveId" clId="{56556B2D-CF3C-44D5-9250-420FFB72D6F7}" dt="2020-10-24T22:16:32.562" v="10993" actId="1076"/>
          <ac:spMkLst>
            <pc:docMk/>
            <pc:sldMk cId="558729555" sldId="400"/>
            <ac:spMk id="5" creationId="{175071DE-401A-45BA-8558-412004E4B7DF}"/>
          </ac:spMkLst>
        </pc:spChg>
        <pc:spChg chg="add mod">
          <ac:chgData name="Jonathan Loo" userId="d2d72d48b56f45d8" providerId="LiveId" clId="{56556B2D-CF3C-44D5-9250-420FFB72D6F7}" dt="2020-10-24T22:16:54.273" v="10998" actId="1076"/>
          <ac:spMkLst>
            <pc:docMk/>
            <pc:sldMk cId="558729555" sldId="400"/>
            <ac:spMk id="6" creationId="{122E6CA7-43F2-45B5-A9E3-EF182E34D9CE}"/>
          </ac:spMkLst>
        </pc:spChg>
        <pc:spChg chg="add mod">
          <ac:chgData name="Jonathan Loo" userId="d2d72d48b56f45d8" providerId="LiveId" clId="{56556B2D-CF3C-44D5-9250-420FFB72D6F7}" dt="2020-10-24T22:17:10.814" v="11001" actId="1076"/>
          <ac:spMkLst>
            <pc:docMk/>
            <pc:sldMk cId="558729555" sldId="400"/>
            <ac:spMk id="17" creationId="{FCBD171C-04F4-43DC-8108-82604A5D0358}"/>
          </ac:spMkLst>
        </pc:spChg>
        <pc:spChg chg="add mod">
          <ac:chgData name="Jonathan Loo" userId="d2d72d48b56f45d8" providerId="LiveId" clId="{56556B2D-CF3C-44D5-9250-420FFB72D6F7}" dt="2020-10-24T22:17:13.830" v="11003" actId="1076"/>
          <ac:spMkLst>
            <pc:docMk/>
            <pc:sldMk cId="558729555" sldId="400"/>
            <ac:spMk id="19" creationId="{A75BB320-5A9D-47FC-8F71-EBADA5C655DB}"/>
          </ac:spMkLst>
        </pc:spChg>
        <pc:spChg chg="add mod">
          <ac:chgData name="Jonathan Loo" userId="d2d72d48b56f45d8" providerId="LiveId" clId="{56556B2D-CF3C-44D5-9250-420FFB72D6F7}" dt="2020-10-24T22:17:19.143" v="11005" actId="1076"/>
          <ac:spMkLst>
            <pc:docMk/>
            <pc:sldMk cId="558729555" sldId="400"/>
            <ac:spMk id="21" creationId="{EEA0B3D1-6751-4FAF-A02B-76278BF66FE5}"/>
          </ac:spMkLst>
        </pc:spChg>
        <pc:spChg chg="add mod">
          <ac:chgData name="Jonathan Loo" userId="d2d72d48b56f45d8" providerId="LiveId" clId="{56556B2D-CF3C-44D5-9250-420FFB72D6F7}" dt="2020-10-24T22:20:27.383" v="11029" actId="1076"/>
          <ac:spMkLst>
            <pc:docMk/>
            <pc:sldMk cId="558729555" sldId="400"/>
            <ac:spMk id="27" creationId="{B2F1FA1A-39A0-4C8D-9227-1E3036324C0E}"/>
          </ac:spMkLst>
        </pc:spChg>
        <pc:spChg chg="del">
          <ac:chgData name="Jonathan Loo" userId="d2d72d48b56f45d8" providerId="LiveId" clId="{56556B2D-CF3C-44D5-9250-420FFB72D6F7}" dt="2020-10-24T22:15:36.520" v="10979" actId="478"/>
          <ac:spMkLst>
            <pc:docMk/>
            <pc:sldMk cId="558729555" sldId="400"/>
            <ac:spMk id="69" creationId="{00000000-0000-0000-0000-000000000000}"/>
          </ac:spMkLst>
        </pc:spChg>
        <pc:spChg chg="del">
          <ac:chgData name="Jonathan Loo" userId="d2d72d48b56f45d8" providerId="LiveId" clId="{56556B2D-CF3C-44D5-9250-420FFB72D6F7}" dt="2020-10-24T22:15:36.520" v="10979" actId="478"/>
          <ac:spMkLst>
            <pc:docMk/>
            <pc:sldMk cId="558729555" sldId="400"/>
            <ac:spMk id="70" creationId="{00000000-0000-0000-0000-000000000000}"/>
          </ac:spMkLst>
        </pc:spChg>
        <pc:spChg chg="del">
          <ac:chgData name="Jonathan Loo" userId="d2d72d48b56f45d8" providerId="LiveId" clId="{56556B2D-CF3C-44D5-9250-420FFB72D6F7}" dt="2020-10-24T22:15:36.520" v="10979" actId="478"/>
          <ac:spMkLst>
            <pc:docMk/>
            <pc:sldMk cId="558729555" sldId="400"/>
            <ac:spMk id="71" creationId="{00000000-0000-0000-0000-000000000000}"/>
          </ac:spMkLst>
        </pc:spChg>
        <pc:picChg chg="mod">
          <ac:chgData name="Jonathan Loo" userId="d2d72d48b56f45d8" providerId="LiveId" clId="{56556B2D-CF3C-44D5-9250-420FFB72D6F7}" dt="2020-10-24T22:15:41.770" v="10981" actId="1076"/>
          <ac:picMkLst>
            <pc:docMk/>
            <pc:sldMk cId="558729555" sldId="400"/>
            <ac:picMk id="11270" creationId="{D464149D-42A1-4749-B0E6-C739F6F54D54}"/>
          </ac:picMkLst>
        </pc:picChg>
        <pc:cxnChg chg="add del mod">
          <ac:chgData name="Jonathan Loo" userId="d2d72d48b56f45d8" providerId="LiveId" clId="{56556B2D-CF3C-44D5-9250-420FFB72D6F7}" dt="2020-10-24T22:18:48.735" v="11016" actId="14100"/>
          <ac:cxnSpMkLst>
            <pc:docMk/>
            <pc:sldMk cId="558729555" sldId="400"/>
            <ac:cxnSpMk id="9" creationId="{10AAB8EC-A126-48FA-9218-591CD0D70F72}"/>
          </ac:cxnSpMkLst>
        </pc:cxnChg>
        <pc:cxnChg chg="add mod">
          <ac:chgData name="Jonathan Loo" userId="d2d72d48b56f45d8" providerId="LiveId" clId="{56556B2D-CF3C-44D5-9250-420FFB72D6F7}" dt="2020-10-24T22:21:42.932" v="11040" actId="14100"/>
          <ac:cxnSpMkLst>
            <pc:docMk/>
            <pc:sldMk cId="558729555" sldId="400"/>
            <ac:cxnSpMk id="13" creationId="{C6F3CF42-8CFC-4183-ADA2-C7B118AD0AC6}"/>
          </ac:cxnSpMkLst>
        </pc:cxnChg>
        <pc:cxnChg chg="add del mod">
          <ac:chgData name="Jonathan Loo" userId="d2d72d48b56f45d8" providerId="LiveId" clId="{56556B2D-CF3C-44D5-9250-420FFB72D6F7}" dt="2020-10-24T22:17:39.277" v="11008" actId="478"/>
          <ac:cxnSpMkLst>
            <pc:docMk/>
            <pc:sldMk cId="558729555" sldId="400"/>
            <ac:cxnSpMk id="15" creationId="{D6FFF812-DD55-4A5D-A133-CC712BB37EF5}"/>
          </ac:cxnSpMkLst>
        </pc:cxnChg>
        <pc:cxnChg chg="add mod">
          <ac:chgData name="Jonathan Loo" userId="d2d72d48b56f45d8" providerId="LiveId" clId="{56556B2D-CF3C-44D5-9250-420FFB72D6F7}" dt="2020-10-24T22:17:10.814" v="11001" actId="1076"/>
          <ac:cxnSpMkLst>
            <pc:docMk/>
            <pc:sldMk cId="558729555" sldId="400"/>
            <ac:cxnSpMk id="18" creationId="{E06C36E3-30AE-4C14-858D-EAB6341D026C}"/>
          </ac:cxnSpMkLst>
        </pc:cxnChg>
        <pc:cxnChg chg="add mod">
          <ac:chgData name="Jonathan Loo" userId="d2d72d48b56f45d8" providerId="LiveId" clId="{56556B2D-CF3C-44D5-9250-420FFB72D6F7}" dt="2020-10-24T22:17:13.830" v="11003" actId="1076"/>
          <ac:cxnSpMkLst>
            <pc:docMk/>
            <pc:sldMk cId="558729555" sldId="400"/>
            <ac:cxnSpMk id="20" creationId="{716463C1-6973-4D9A-8DE5-1494701EE28D}"/>
          </ac:cxnSpMkLst>
        </pc:cxnChg>
        <pc:cxnChg chg="add mod">
          <ac:chgData name="Jonathan Loo" userId="d2d72d48b56f45d8" providerId="LiveId" clId="{56556B2D-CF3C-44D5-9250-420FFB72D6F7}" dt="2020-10-24T22:17:19.143" v="11005" actId="1076"/>
          <ac:cxnSpMkLst>
            <pc:docMk/>
            <pc:sldMk cId="558729555" sldId="400"/>
            <ac:cxnSpMk id="22" creationId="{E29538A0-38D8-40B0-9341-DDB590F309CD}"/>
          </ac:cxnSpMkLst>
        </pc:cxnChg>
        <pc:cxnChg chg="add del mod">
          <ac:chgData name="Jonathan Loo" userId="d2d72d48b56f45d8" providerId="LiveId" clId="{56556B2D-CF3C-44D5-9250-420FFB72D6F7}" dt="2020-10-24T22:18:51.739" v="11018" actId="11529"/>
          <ac:cxnSpMkLst>
            <pc:docMk/>
            <pc:sldMk cId="558729555" sldId="400"/>
            <ac:cxnSpMk id="23" creationId="{D8A26140-3764-450D-9B5B-86BB0F4F75C9}"/>
          </ac:cxnSpMkLst>
        </pc:cxnChg>
        <pc:cxnChg chg="add mod">
          <ac:chgData name="Jonathan Loo" userId="d2d72d48b56f45d8" providerId="LiveId" clId="{56556B2D-CF3C-44D5-9250-420FFB72D6F7}" dt="2020-10-24T22:21:38.783" v="11039" actId="14100"/>
          <ac:cxnSpMkLst>
            <pc:docMk/>
            <pc:sldMk cId="558729555" sldId="400"/>
            <ac:cxnSpMk id="38" creationId="{9238FF3A-EDEF-48E2-A8F6-4BB435758F3C}"/>
          </ac:cxnSpMkLst>
        </pc:cxnChg>
      </pc:sldChg>
      <pc:sldChg chg="addSp delSp modSp mod">
        <pc:chgData name="Jonathan Loo" userId="d2d72d48b56f45d8" providerId="LiveId" clId="{56556B2D-CF3C-44D5-9250-420FFB72D6F7}" dt="2020-11-10T17:37:29.722" v="12856"/>
        <pc:sldMkLst>
          <pc:docMk/>
          <pc:sldMk cId="503928626" sldId="401"/>
        </pc:sldMkLst>
        <pc:spChg chg="mod">
          <ac:chgData name="Jonathan Loo" userId="d2d72d48b56f45d8" providerId="LiveId" clId="{56556B2D-CF3C-44D5-9250-420FFB72D6F7}" dt="2020-11-10T17:37:29.722" v="12856"/>
          <ac:spMkLst>
            <pc:docMk/>
            <pc:sldMk cId="503928626" sldId="401"/>
            <ac:spMk id="2" creationId="{81F295F8-3C93-417E-B682-246AA1D8315D}"/>
          </ac:spMkLst>
        </pc:spChg>
        <pc:spChg chg="mod">
          <ac:chgData name="Jonathan Loo" userId="d2d72d48b56f45d8" providerId="LiveId" clId="{56556B2D-CF3C-44D5-9250-420FFB72D6F7}" dt="2020-11-10T17:37:29.722" v="12856"/>
          <ac:spMkLst>
            <pc:docMk/>
            <pc:sldMk cId="503928626" sldId="401"/>
            <ac:spMk id="3" creationId="{F5B6D6F6-87F3-4C09-AB3E-BC24FECF4B7F}"/>
          </ac:spMkLst>
        </pc:spChg>
        <pc:spChg chg="add del mod">
          <ac:chgData name="Jonathan Loo" userId="d2d72d48b56f45d8" providerId="LiveId" clId="{56556B2D-CF3C-44D5-9250-420FFB72D6F7}" dt="2020-10-26T15:30:05.994" v="11146"/>
          <ac:spMkLst>
            <pc:docMk/>
            <pc:sldMk cId="503928626" sldId="401"/>
            <ac:spMk id="4" creationId="{0117C014-F777-453B-AB6A-358139B69F82}"/>
          </ac:spMkLst>
        </pc:spChg>
        <pc:spChg chg="add del mod">
          <ac:chgData name="Jonathan Loo" userId="d2d72d48b56f45d8" providerId="LiveId" clId="{56556B2D-CF3C-44D5-9250-420FFB72D6F7}" dt="2020-11-10T17:37:29.722" v="12856"/>
          <ac:spMkLst>
            <pc:docMk/>
            <pc:sldMk cId="503928626" sldId="401"/>
            <ac:spMk id="4" creationId="{680EEB2D-E5ED-4DBC-9B69-C131557AAD21}"/>
          </ac:spMkLst>
        </pc:spChg>
        <pc:spChg chg="add del mod">
          <ac:chgData name="Jonathan Loo" userId="d2d72d48b56f45d8" providerId="LiveId" clId="{56556B2D-CF3C-44D5-9250-420FFB72D6F7}" dt="2020-10-26T15:30:05.994" v="11146"/>
          <ac:spMkLst>
            <pc:docMk/>
            <pc:sldMk cId="503928626" sldId="401"/>
            <ac:spMk id="5" creationId="{603064A5-18A8-4225-8560-81DB69DFD50D}"/>
          </ac:spMkLst>
        </pc:spChg>
        <pc:spChg chg="add del mod">
          <ac:chgData name="Jonathan Loo" userId="d2d72d48b56f45d8" providerId="LiveId" clId="{56556B2D-CF3C-44D5-9250-420FFB72D6F7}" dt="2020-11-10T17:37:29.722" v="12856"/>
          <ac:spMkLst>
            <pc:docMk/>
            <pc:sldMk cId="503928626" sldId="401"/>
            <ac:spMk id="5" creationId="{7E2893C8-7870-4D65-9C17-3CA73AEBD738}"/>
          </ac:spMkLst>
        </pc:spChg>
        <pc:spChg chg="add del mod">
          <ac:chgData name="Jonathan Loo" userId="d2d72d48b56f45d8" providerId="LiveId" clId="{56556B2D-CF3C-44D5-9250-420FFB72D6F7}" dt="2020-10-26T15:30:31.656" v="11150"/>
          <ac:spMkLst>
            <pc:docMk/>
            <pc:sldMk cId="503928626" sldId="401"/>
            <ac:spMk id="6" creationId="{8B94A0D8-02B0-4124-B87F-B0424D7513CB}"/>
          </ac:spMkLst>
        </pc:spChg>
        <pc:spChg chg="add del mod">
          <ac:chgData name="Jonathan Loo" userId="d2d72d48b56f45d8" providerId="LiveId" clId="{56556B2D-CF3C-44D5-9250-420FFB72D6F7}" dt="2020-10-26T15:30:31.656" v="11150"/>
          <ac:spMkLst>
            <pc:docMk/>
            <pc:sldMk cId="503928626" sldId="401"/>
            <ac:spMk id="11" creationId="{1BE711F9-57CA-4241-923A-790F5D21C043}"/>
          </ac:spMkLst>
        </pc:spChg>
      </pc:sldChg>
      <pc:sldChg chg="addSp delSp modSp del mod modClrScheme delAnim modAnim chgLayout">
        <pc:chgData name="Jonathan Loo" userId="d2d72d48b56f45d8" providerId="LiveId" clId="{56556B2D-CF3C-44D5-9250-420FFB72D6F7}" dt="2020-11-10T17:36:04.767" v="12827" actId="47"/>
        <pc:sldMkLst>
          <pc:docMk/>
          <pc:sldMk cId="119705760" sldId="402"/>
        </pc:sldMkLst>
        <pc:spChg chg="mod ord">
          <ac:chgData name="Jonathan Loo" userId="d2d72d48b56f45d8" providerId="LiveId" clId="{56556B2D-CF3C-44D5-9250-420FFB72D6F7}" dt="2020-11-10T17:36:01.451" v="12826"/>
          <ac:spMkLst>
            <pc:docMk/>
            <pc:sldMk cId="119705760" sldId="402"/>
            <ac:spMk id="2" creationId="{00000000-0000-0000-0000-000000000000}"/>
          </ac:spMkLst>
        </pc:spChg>
        <pc:spChg chg="add del mod">
          <ac:chgData name="Jonathan Loo" userId="d2d72d48b56f45d8" providerId="LiveId" clId="{56556B2D-CF3C-44D5-9250-420FFB72D6F7}" dt="2020-11-10T17:36:01.451" v="12826"/>
          <ac:spMkLst>
            <pc:docMk/>
            <pc:sldMk cId="119705760" sldId="402"/>
            <ac:spMk id="3" creationId="{D1D575BF-0B31-4200-B767-F8AD37A2CDF8}"/>
          </ac:spMkLst>
        </pc:spChg>
        <pc:spChg chg="add del mod">
          <ac:chgData name="Jonathan Loo" userId="d2d72d48b56f45d8" providerId="LiveId" clId="{56556B2D-CF3C-44D5-9250-420FFB72D6F7}" dt="2020-11-10T17:36:01.451" v="12826"/>
          <ac:spMkLst>
            <pc:docMk/>
            <pc:sldMk cId="119705760" sldId="402"/>
            <ac:spMk id="4" creationId="{744B055D-9DDD-4C81-9E2D-56B7D297A526}"/>
          </ac:spMkLst>
        </pc:spChg>
        <pc:spChg chg="del">
          <ac:chgData name="Jonathan Loo" userId="d2d72d48b56f45d8" providerId="LiveId" clId="{56556B2D-CF3C-44D5-9250-420FFB72D6F7}" dt="2020-10-27T10:23:24.916" v="11196" actId="478"/>
          <ac:spMkLst>
            <pc:docMk/>
            <pc:sldMk cId="119705760" sldId="402"/>
            <ac:spMk id="5" creationId="{00000000-0000-0000-0000-000000000000}"/>
          </ac:spMkLst>
        </pc:spChg>
        <pc:spChg chg="add del mod ord">
          <ac:chgData name="Jonathan Loo" userId="d2d72d48b56f45d8" providerId="LiveId" clId="{56556B2D-CF3C-44D5-9250-420FFB72D6F7}" dt="2020-11-10T17:36:01.451" v="12826"/>
          <ac:spMkLst>
            <pc:docMk/>
            <pc:sldMk cId="119705760" sldId="402"/>
            <ac:spMk id="9" creationId="{C8F42E19-41E1-47BD-8017-CC9CBC417E31}"/>
          </ac:spMkLst>
        </pc:spChg>
        <pc:spChg chg="add mod">
          <ac:chgData name="Jonathan Loo" userId="d2d72d48b56f45d8" providerId="LiveId" clId="{56556B2D-CF3C-44D5-9250-420FFB72D6F7}" dt="2020-10-27T10:28:01.872" v="11329" actId="1038"/>
          <ac:spMkLst>
            <pc:docMk/>
            <pc:sldMk cId="119705760" sldId="402"/>
            <ac:spMk id="11" creationId="{6B93F061-C4DA-46F6-B432-E00964D86B92}"/>
          </ac:spMkLst>
        </pc:spChg>
        <pc:spChg chg="add mod">
          <ac:chgData name="Jonathan Loo" userId="d2d72d48b56f45d8" providerId="LiveId" clId="{56556B2D-CF3C-44D5-9250-420FFB72D6F7}" dt="2020-10-27T10:28:01.872" v="11329" actId="1038"/>
          <ac:spMkLst>
            <pc:docMk/>
            <pc:sldMk cId="119705760" sldId="402"/>
            <ac:spMk id="12" creationId="{B2D9E5FF-0A31-471E-979A-9FE5A92C2420}"/>
          </ac:spMkLst>
        </pc:spChg>
        <pc:spChg chg="add mod">
          <ac:chgData name="Jonathan Loo" userId="d2d72d48b56f45d8" providerId="LiveId" clId="{56556B2D-CF3C-44D5-9250-420FFB72D6F7}" dt="2020-10-27T10:28:01.872" v="11329" actId="1038"/>
          <ac:spMkLst>
            <pc:docMk/>
            <pc:sldMk cId="119705760" sldId="402"/>
            <ac:spMk id="13" creationId="{06BE4803-8CC2-41CB-BAEA-545744BDC772}"/>
          </ac:spMkLst>
        </pc:spChg>
        <pc:spChg chg="add mod">
          <ac:chgData name="Jonathan Loo" userId="d2d72d48b56f45d8" providerId="LiveId" clId="{56556B2D-CF3C-44D5-9250-420FFB72D6F7}" dt="2020-10-27T10:28:01.872" v="11329" actId="1038"/>
          <ac:spMkLst>
            <pc:docMk/>
            <pc:sldMk cId="119705760" sldId="402"/>
            <ac:spMk id="14" creationId="{2E064386-F6B7-4B8D-9379-94F186BAF70D}"/>
          </ac:spMkLst>
        </pc:spChg>
        <pc:spChg chg="add mod">
          <ac:chgData name="Jonathan Loo" userId="d2d72d48b56f45d8" providerId="LiveId" clId="{56556B2D-CF3C-44D5-9250-420FFB72D6F7}" dt="2020-10-27T10:28:01.872" v="11329" actId="1038"/>
          <ac:spMkLst>
            <pc:docMk/>
            <pc:sldMk cId="119705760" sldId="402"/>
            <ac:spMk id="15" creationId="{6BE136C4-01EE-433F-9649-620F7D5DF989}"/>
          </ac:spMkLst>
        </pc:spChg>
        <pc:spChg chg="add mod">
          <ac:chgData name="Jonathan Loo" userId="d2d72d48b56f45d8" providerId="LiveId" clId="{56556B2D-CF3C-44D5-9250-420FFB72D6F7}" dt="2020-10-27T10:28:01.872" v="11329" actId="1038"/>
          <ac:spMkLst>
            <pc:docMk/>
            <pc:sldMk cId="119705760" sldId="402"/>
            <ac:spMk id="16" creationId="{97D9047B-A68A-4985-8526-492DED5FBA73}"/>
          </ac:spMkLst>
        </pc:spChg>
        <pc:spChg chg="add mod">
          <ac:chgData name="Jonathan Loo" userId="d2d72d48b56f45d8" providerId="LiveId" clId="{56556B2D-CF3C-44D5-9250-420FFB72D6F7}" dt="2020-10-27T10:28:01.872" v="11329" actId="1038"/>
          <ac:spMkLst>
            <pc:docMk/>
            <pc:sldMk cId="119705760" sldId="402"/>
            <ac:spMk id="17" creationId="{1066893B-1BC5-452C-934A-385C7330BE5A}"/>
          </ac:spMkLst>
        </pc:spChg>
        <pc:spChg chg="add mod">
          <ac:chgData name="Jonathan Loo" userId="d2d72d48b56f45d8" providerId="LiveId" clId="{56556B2D-CF3C-44D5-9250-420FFB72D6F7}" dt="2020-10-27T10:28:01.872" v="11329" actId="1038"/>
          <ac:spMkLst>
            <pc:docMk/>
            <pc:sldMk cId="119705760" sldId="402"/>
            <ac:spMk id="18" creationId="{E5FE4DAA-20A1-4E0A-BA92-12EB74107D6D}"/>
          </ac:spMkLst>
        </pc:spChg>
        <pc:spChg chg="add mod">
          <ac:chgData name="Jonathan Loo" userId="d2d72d48b56f45d8" providerId="LiveId" clId="{56556B2D-CF3C-44D5-9250-420FFB72D6F7}" dt="2020-10-27T10:28:01.872" v="11329" actId="1038"/>
          <ac:spMkLst>
            <pc:docMk/>
            <pc:sldMk cId="119705760" sldId="402"/>
            <ac:spMk id="19" creationId="{DEE8F2AF-AEE5-4F0A-988A-EED67602699F}"/>
          </ac:spMkLst>
        </pc:spChg>
        <pc:spChg chg="add mod">
          <ac:chgData name="Jonathan Loo" userId="d2d72d48b56f45d8" providerId="LiveId" clId="{56556B2D-CF3C-44D5-9250-420FFB72D6F7}" dt="2020-10-27T10:28:01.872" v="11329" actId="1038"/>
          <ac:spMkLst>
            <pc:docMk/>
            <pc:sldMk cId="119705760" sldId="402"/>
            <ac:spMk id="20" creationId="{AF6AF063-6A00-4702-82F8-EF757FD8E109}"/>
          </ac:spMkLst>
        </pc:spChg>
        <pc:spChg chg="add del mod">
          <ac:chgData name="Jonathan Loo" userId="d2d72d48b56f45d8" providerId="LiveId" clId="{56556B2D-CF3C-44D5-9250-420FFB72D6F7}" dt="2020-10-27T10:27:56.551" v="11311" actId="478"/>
          <ac:spMkLst>
            <pc:docMk/>
            <pc:sldMk cId="119705760" sldId="402"/>
            <ac:spMk id="21" creationId="{13BDD164-72AA-456A-AC5C-99F35EEB42BD}"/>
          </ac:spMkLst>
        </pc:spChg>
        <pc:spChg chg="add del mod">
          <ac:chgData name="Jonathan Loo" userId="d2d72d48b56f45d8" providerId="LiveId" clId="{56556B2D-CF3C-44D5-9250-420FFB72D6F7}" dt="2020-10-27T10:34:40.431" v="11509" actId="21"/>
          <ac:spMkLst>
            <pc:docMk/>
            <pc:sldMk cId="119705760" sldId="402"/>
            <ac:spMk id="23" creationId="{E3B3085B-A21E-4157-B85D-74B744DA6FD2}"/>
          </ac:spMkLst>
        </pc:spChg>
        <pc:picChg chg="add del mod">
          <ac:chgData name="Jonathan Loo" userId="d2d72d48b56f45d8" providerId="LiveId" clId="{56556B2D-CF3C-44D5-9250-420FFB72D6F7}" dt="2020-10-27T10:24:50.151" v="11261" actId="478"/>
          <ac:picMkLst>
            <pc:docMk/>
            <pc:sldMk cId="119705760" sldId="402"/>
            <ac:picMk id="3" creationId="{7911F792-3DA2-49A8-9A02-9C96EE659904}"/>
          </ac:picMkLst>
        </pc:picChg>
        <pc:picChg chg="add del mod">
          <ac:chgData name="Jonathan Loo" userId="d2d72d48b56f45d8" providerId="LiveId" clId="{56556B2D-CF3C-44D5-9250-420FFB72D6F7}" dt="2020-10-27T10:25:51.631" v="11275" actId="478"/>
          <ac:picMkLst>
            <pc:docMk/>
            <pc:sldMk cId="119705760" sldId="402"/>
            <ac:picMk id="4" creationId="{43E5BAD5-1527-4A0B-AE2B-4F4F529AEE95}"/>
          </ac:picMkLst>
        </pc:picChg>
        <pc:picChg chg="add del mod">
          <ac:chgData name="Jonathan Loo" userId="d2d72d48b56f45d8" providerId="LiveId" clId="{56556B2D-CF3C-44D5-9250-420FFB72D6F7}" dt="2020-10-27T10:26:14.708" v="11278" actId="478"/>
          <ac:picMkLst>
            <pc:docMk/>
            <pc:sldMk cId="119705760" sldId="402"/>
            <ac:picMk id="7" creationId="{E9CA6723-E5A4-4695-BE8B-DADF46749D4A}"/>
          </ac:picMkLst>
        </pc:picChg>
        <pc:picChg chg="add del mod">
          <ac:chgData name="Jonathan Loo" userId="d2d72d48b56f45d8" providerId="LiveId" clId="{56556B2D-CF3C-44D5-9250-420FFB72D6F7}" dt="2020-10-27T10:26:15.375" v="11280" actId="478"/>
          <ac:picMkLst>
            <pc:docMk/>
            <pc:sldMk cId="119705760" sldId="402"/>
            <ac:picMk id="8" creationId="{F4176FB8-152B-4805-A54F-5D55E0593636}"/>
          </ac:picMkLst>
        </pc:picChg>
        <pc:picChg chg="add del mod">
          <ac:chgData name="Jonathan Loo" userId="d2d72d48b56f45d8" providerId="LiveId" clId="{56556B2D-CF3C-44D5-9250-420FFB72D6F7}" dt="2020-11-10T17:34:42.397" v="12800" actId="478"/>
          <ac:picMkLst>
            <pc:docMk/>
            <pc:sldMk cId="119705760" sldId="402"/>
            <ac:picMk id="10" creationId="{51E3227F-E2A7-426F-94D1-C36D51C3D25C}"/>
          </ac:picMkLst>
        </pc:picChg>
      </pc:sldChg>
      <pc:sldChg chg="add del">
        <pc:chgData name="Jonathan Loo" userId="d2d72d48b56f45d8" providerId="LiveId" clId="{56556B2D-CF3C-44D5-9250-420FFB72D6F7}" dt="2020-10-27T10:34:16.685" v="11506" actId="47"/>
        <pc:sldMkLst>
          <pc:docMk/>
          <pc:sldMk cId="1863636123" sldId="403"/>
        </pc:sldMkLst>
      </pc:sldChg>
      <pc:sldChg chg="addSp modSp new mod">
        <pc:chgData name="Jonathan Loo" userId="d2d72d48b56f45d8" providerId="LiveId" clId="{56556B2D-CF3C-44D5-9250-420FFB72D6F7}" dt="2020-10-27T11:51:56.409" v="11710" actId="1076"/>
        <pc:sldMkLst>
          <pc:docMk/>
          <pc:sldMk cId="3637425873" sldId="403"/>
        </pc:sldMkLst>
        <pc:spChg chg="mod">
          <ac:chgData name="Jonathan Loo" userId="d2d72d48b56f45d8" providerId="LiveId" clId="{56556B2D-CF3C-44D5-9250-420FFB72D6F7}" dt="2020-10-27T11:51:41.619" v="11708" actId="20577"/>
          <ac:spMkLst>
            <pc:docMk/>
            <pc:sldMk cId="3637425873" sldId="403"/>
            <ac:spMk id="2" creationId="{FA279929-12E0-4AEA-82EA-C986BE186C40}"/>
          </ac:spMkLst>
        </pc:spChg>
        <pc:picChg chg="add mod">
          <ac:chgData name="Jonathan Loo" userId="d2d72d48b56f45d8" providerId="LiveId" clId="{56556B2D-CF3C-44D5-9250-420FFB72D6F7}" dt="2020-10-27T11:51:56.409" v="11710" actId="1076"/>
          <ac:picMkLst>
            <pc:docMk/>
            <pc:sldMk cId="3637425873" sldId="403"/>
            <ac:picMk id="4" creationId="{319F76F6-2FDD-49DA-A5BC-4C7ECDF412C6}"/>
          </ac:picMkLst>
        </pc:picChg>
      </pc:sldChg>
      <pc:sldChg chg="addSp delSp modSp new del mod modClrScheme delAnim modAnim chgLayout">
        <pc:chgData name="Jonathan Loo" userId="d2d72d48b56f45d8" providerId="LiveId" clId="{56556B2D-CF3C-44D5-9250-420FFB72D6F7}" dt="2020-10-27T10:34:13.797" v="11505" actId="47"/>
        <pc:sldMkLst>
          <pc:docMk/>
          <pc:sldMk cId="681525118" sldId="404"/>
        </pc:sldMkLst>
        <pc:spChg chg="mod ord">
          <ac:chgData name="Jonathan Loo" userId="d2d72d48b56f45d8" providerId="LiveId" clId="{56556B2D-CF3C-44D5-9250-420FFB72D6F7}" dt="2020-10-27T10:29:59.386" v="11479" actId="700"/>
          <ac:spMkLst>
            <pc:docMk/>
            <pc:sldMk cId="681525118" sldId="404"/>
            <ac:spMk id="2" creationId="{32190340-BB22-4F6F-A122-DBAE94ACBD36}"/>
          </ac:spMkLst>
        </pc:spChg>
        <pc:spChg chg="del mod ord">
          <ac:chgData name="Jonathan Loo" userId="d2d72d48b56f45d8" providerId="LiveId" clId="{56556B2D-CF3C-44D5-9250-420FFB72D6F7}" dt="2020-10-27T10:29:59.386" v="11479" actId="700"/>
          <ac:spMkLst>
            <pc:docMk/>
            <pc:sldMk cId="681525118" sldId="404"/>
            <ac:spMk id="3" creationId="{5E06E060-5E6E-4E58-B6B7-6F16905E4718}"/>
          </ac:spMkLst>
        </pc:spChg>
        <pc:spChg chg="add mod ord">
          <ac:chgData name="Jonathan Loo" userId="d2d72d48b56f45d8" providerId="LiveId" clId="{56556B2D-CF3C-44D5-9250-420FFB72D6F7}" dt="2020-10-27T10:29:59.386" v="11479" actId="700"/>
          <ac:spMkLst>
            <pc:docMk/>
            <pc:sldMk cId="681525118" sldId="404"/>
            <ac:spMk id="4" creationId="{BF27F2D8-EEB9-43B4-81FF-1321BF4C2690}"/>
          </ac:spMkLst>
        </pc:spChg>
        <pc:spChg chg="add mod">
          <ac:chgData name="Jonathan Loo" userId="d2d72d48b56f45d8" providerId="LiveId" clId="{56556B2D-CF3C-44D5-9250-420FFB72D6F7}" dt="2020-10-27T10:32:46.298" v="11503" actId="1076"/>
          <ac:spMkLst>
            <pc:docMk/>
            <pc:sldMk cId="681525118" sldId="404"/>
            <ac:spMk id="8" creationId="{2F806547-039B-41F5-B4D6-F7C35B7B7410}"/>
          </ac:spMkLst>
        </pc:spChg>
        <pc:spChg chg="add del mod">
          <ac:chgData name="Jonathan Loo" userId="d2d72d48b56f45d8" providerId="LiveId" clId="{56556B2D-CF3C-44D5-9250-420FFB72D6F7}" dt="2020-10-27T10:30:30.355" v="11489" actId="478"/>
          <ac:spMkLst>
            <pc:docMk/>
            <pc:sldMk cId="681525118" sldId="404"/>
            <ac:spMk id="9" creationId="{FBB76F6A-CD5C-4A24-AA11-2C14CD17E88E}"/>
          </ac:spMkLst>
        </pc:spChg>
        <pc:spChg chg="add del mod">
          <ac:chgData name="Jonathan Loo" userId="d2d72d48b56f45d8" providerId="LiveId" clId="{56556B2D-CF3C-44D5-9250-420FFB72D6F7}" dt="2020-10-27T10:30:31.588" v="11490" actId="478"/>
          <ac:spMkLst>
            <pc:docMk/>
            <pc:sldMk cId="681525118" sldId="404"/>
            <ac:spMk id="10" creationId="{9AA36189-E464-4D55-BB87-07C55A688A82}"/>
          </ac:spMkLst>
        </pc:spChg>
        <pc:spChg chg="add mod">
          <ac:chgData name="Jonathan Loo" userId="d2d72d48b56f45d8" providerId="LiveId" clId="{56556B2D-CF3C-44D5-9250-420FFB72D6F7}" dt="2020-10-27T10:32:51.951" v="11504" actId="1076"/>
          <ac:spMkLst>
            <pc:docMk/>
            <pc:sldMk cId="681525118" sldId="404"/>
            <ac:spMk id="11" creationId="{FC2A6209-5610-484D-97CF-00C849109651}"/>
          </ac:spMkLst>
        </pc:spChg>
        <pc:spChg chg="add del mod">
          <ac:chgData name="Jonathan Loo" userId="d2d72d48b56f45d8" providerId="LiveId" clId="{56556B2D-CF3C-44D5-9250-420FFB72D6F7}" dt="2020-10-27T10:30:27.564" v="11487" actId="478"/>
          <ac:spMkLst>
            <pc:docMk/>
            <pc:sldMk cId="681525118" sldId="404"/>
            <ac:spMk id="12" creationId="{3BBED385-2DCD-4FDE-ACDE-B1DB6F6690FE}"/>
          </ac:spMkLst>
        </pc:spChg>
        <pc:spChg chg="add del mod">
          <ac:chgData name="Jonathan Loo" userId="d2d72d48b56f45d8" providerId="LiveId" clId="{56556B2D-CF3C-44D5-9250-420FFB72D6F7}" dt="2020-10-27T10:30:28.445" v="11488" actId="478"/>
          <ac:spMkLst>
            <pc:docMk/>
            <pc:sldMk cId="681525118" sldId="404"/>
            <ac:spMk id="13" creationId="{CC214FDC-60CA-4984-9F0C-96A1D519795D}"/>
          </ac:spMkLst>
        </pc:spChg>
        <pc:spChg chg="add mod">
          <ac:chgData name="Jonathan Loo" userId="d2d72d48b56f45d8" providerId="LiveId" clId="{56556B2D-CF3C-44D5-9250-420FFB72D6F7}" dt="2020-10-27T10:32:37.621" v="11501" actId="1076"/>
          <ac:spMkLst>
            <pc:docMk/>
            <pc:sldMk cId="681525118" sldId="404"/>
            <ac:spMk id="14" creationId="{0FBC63FF-FAEE-4E53-B024-11AC8539E1A7}"/>
          </ac:spMkLst>
        </pc:spChg>
        <pc:spChg chg="add mod">
          <ac:chgData name="Jonathan Loo" userId="d2d72d48b56f45d8" providerId="LiveId" clId="{56556B2D-CF3C-44D5-9250-420FFB72D6F7}" dt="2020-10-27T10:32:41.488" v="11502" actId="1076"/>
          <ac:spMkLst>
            <pc:docMk/>
            <pc:sldMk cId="681525118" sldId="404"/>
            <ac:spMk id="15" creationId="{AC033AE4-B776-411D-8240-43F3CDE42CA7}"/>
          </ac:spMkLst>
        </pc:spChg>
        <pc:spChg chg="add del mod">
          <ac:chgData name="Jonathan Loo" userId="d2d72d48b56f45d8" providerId="LiveId" clId="{56556B2D-CF3C-44D5-9250-420FFB72D6F7}" dt="2020-10-27T10:32:27.092" v="11498" actId="478"/>
          <ac:spMkLst>
            <pc:docMk/>
            <pc:sldMk cId="681525118" sldId="404"/>
            <ac:spMk id="16" creationId="{527E8F5A-3E8C-4A6C-BA2B-D16D6BA7A7C0}"/>
          </ac:spMkLst>
        </pc:spChg>
        <pc:spChg chg="add del mod">
          <ac:chgData name="Jonathan Loo" userId="d2d72d48b56f45d8" providerId="LiveId" clId="{56556B2D-CF3C-44D5-9250-420FFB72D6F7}" dt="2020-10-27T10:30:16.055" v="11484" actId="478"/>
          <ac:spMkLst>
            <pc:docMk/>
            <pc:sldMk cId="681525118" sldId="404"/>
            <ac:spMk id="17" creationId="{10F48999-915A-43A2-877E-8B66372BD416}"/>
          </ac:spMkLst>
        </pc:spChg>
        <pc:spChg chg="add del mod">
          <ac:chgData name="Jonathan Loo" userId="d2d72d48b56f45d8" providerId="LiveId" clId="{56556B2D-CF3C-44D5-9250-420FFB72D6F7}" dt="2020-10-27T10:30:19.035" v="11485" actId="478"/>
          <ac:spMkLst>
            <pc:docMk/>
            <pc:sldMk cId="681525118" sldId="404"/>
            <ac:spMk id="18" creationId="{B6C37F14-C743-4E11-848A-4A0BA5816DFC}"/>
          </ac:spMkLst>
        </pc:spChg>
        <pc:picChg chg="add del">
          <ac:chgData name="Jonathan Loo" userId="d2d72d48b56f45d8" providerId="LiveId" clId="{56556B2D-CF3C-44D5-9250-420FFB72D6F7}" dt="2020-10-27T10:30:02.103" v="11481" actId="22"/>
          <ac:picMkLst>
            <pc:docMk/>
            <pc:sldMk cId="681525118" sldId="404"/>
            <ac:picMk id="6" creationId="{F99DB9CB-23D7-41F5-A662-99932A10811E}"/>
          </ac:picMkLst>
        </pc:picChg>
        <pc:picChg chg="add del mod">
          <ac:chgData name="Jonathan Loo" userId="d2d72d48b56f45d8" providerId="LiveId" clId="{56556B2D-CF3C-44D5-9250-420FFB72D6F7}" dt="2020-10-27T10:32:04.866" v="11491" actId="478"/>
          <ac:picMkLst>
            <pc:docMk/>
            <pc:sldMk cId="681525118" sldId="404"/>
            <ac:picMk id="7" creationId="{BE8C9343-2699-4746-AE19-F48EBAD38340}"/>
          </ac:picMkLst>
        </pc:picChg>
        <pc:picChg chg="add mod ord">
          <ac:chgData name="Jonathan Loo" userId="d2d72d48b56f45d8" providerId="LiveId" clId="{56556B2D-CF3C-44D5-9250-420FFB72D6F7}" dt="2020-10-27T10:32:25.033" v="11497" actId="1076"/>
          <ac:picMkLst>
            <pc:docMk/>
            <pc:sldMk cId="681525118" sldId="404"/>
            <ac:picMk id="19" creationId="{FFEA7529-CF52-445C-8C9A-667AEDC076EF}"/>
          </ac:picMkLst>
        </pc:picChg>
      </pc:sldChg>
      <pc:sldChg chg="addSp delSp modSp add mod">
        <pc:chgData name="Jonathan Loo" userId="d2d72d48b56f45d8" providerId="LiveId" clId="{56556B2D-CF3C-44D5-9250-420FFB72D6F7}" dt="2020-10-27T13:06:18.001" v="12042" actId="962"/>
        <pc:sldMkLst>
          <pc:docMk/>
          <pc:sldMk cId="1155410275" sldId="404"/>
        </pc:sldMkLst>
        <pc:spChg chg="mod">
          <ac:chgData name="Jonathan Loo" userId="d2d72d48b56f45d8" providerId="LiveId" clId="{56556B2D-CF3C-44D5-9250-420FFB72D6F7}" dt="2020-10-27T13:06:17.982" v="12027" actId="368"/>
          <ac:spMkLst>
            <pc:docMk/>
            <pc:sldMk cId="1155410275" sldId="404"/>
            <ac:spMk id="2" creationId="{2009CCC4-3E51-40F3-9893-E6979BDDFCD2}"/>
          </ac:spMkLst>
        </pc:spChg>
        <pc:spChg chg="add mod">
          <ac:chgData name="Jonathan Loo" userId="d2d72d48b56f45d8" providerId="LiveId" clId="{56556B2D-CF3C-44D5-9250-420FFB72D6F7}" dt="2020-10-27T12:49:54.249" v="11852" actId="1076"/>
          <ac:spMkLst>
            <pc:docMk/>
            <pc:sldMk cId="1155410275" sldId="404"/>
            <ac:spMk id="3" creationId="{2DC1EA0C-C6F8-4EED-8D8F-0958E82F42CD}"/>
          </ac:spMkLst>
        </pc:spChg>
        <pc:spChg chg="add mod">
          <ac:chgData name="Jonathan Loo" userId="d2d72d48b56f45d8" providerId="LiveId" clId="{56556B2D-CF3C-44D5-9250-420FFB72D6F7}" dt="2020-10-27T12:48:19.109" v="11793" actId="1076"/>
          <ac:spMkLst>
            <pc:docMk/>
            <pc:sldMk cId="1155410275" sldId="404"/>
            <ac:spMk id="4" creationId="{2C150663-479B-4F7C-9F83-D71BF37D6AC2}"/>
          </ac:spMkLst>
        </pc:spChg>
        <pc:spChg chg="add mod">
          <ac:chgData name="Jonathan Loo" userId="d2d72d48b56f45d8" providerId="LiveId" clId="{56556B2D-CF3C-44D5-9250-420FFB72D6F7}" dt="2020-10-27T12:48:37.334" v="11795" actId="1076"/>
          <ac:spMkLst>
            <pc:docMk/>
            <pc:sldMk cId="1155410275" sldId="404"/>
            <ac:spMk id="5" creationId="{8F766104-1A2C-44D0-BD06-174E8EE25226}"/>
          </ac:spMkLst>
        </pc:spChg>
        <pc:spChg chg="add mod">
          <ac:chgData name="Jonathan Loo" userId="d2d72d48b56f45d8" providerId="LiveId" clId="{56556B2D-CF3C-44D5-9250-420FFB72D6F7}" dt="2020-10-27T12:48:42" v="11797" actId="1076"/>
          <ac:spMkLst>
            <pc:docMk/>
            <pc:sldMk cId="1155410275" sldId="404"/>
            <ac:spMk id="13" creationId="{18F0107E-2F06-40E1-B572-DF8664ECB6B8}"/>
          </ac:spMkLst>
        </pc:spChg>
        <pc:spChg chg="add mod">
          <ac:chgData name="Jonathan Loo" userId="d2d72d48b56f45d8" providerId="LiveId" clId="{56556B2D-CF3C-44D5-9250-420FFB72D6F7}" dt="2020-10-27T12:54:10.432" v="11977" actId="1037"/>
          <ac:spMkLst>
            <pc:docMk/>
            <pc:sldMk cId="1155410275" sldId="404"/>
            <ac:spMk id="44" creationId="{B7BBCAE5-8FE2-4694-8488-C4A013D498A1}"/>
          </ac:spMkLst>
        </pc:spChg>
        <pc:grpChg chg="add del mod">
          <ac:chgData name="Jonathan Loo" userId="d2d72d48b56f45d8" providerId="LiveId" clId="{56556B2D-CF3C-44D5-9250-420FFB72D6F7}" dt="2020-10-27T12:47:30.996" v="11783" actId="478"/>
          <ac:grpSpMkLst>
            <pc:docMk/>
            <pc:sldMk cId="1155410275" sldId="404"/>
            <ac:grpSpMk id="6" creationId="{4E83B25E-6CA2-4CC8-A550-B5C453EF2FAD}"/>
          </ac:grpSpMkLst>
        </pc:grpChg>
        <pc:grpChg chg="del mod">
          <ac:chgData name="Jonathan Loo" userId="d2d72d48b56f45d8" providerId="LiveId" clId="{56556B2D-CF3C-44D5-9250-420FFB72D6F7}" dt="2020-10-27T12:47:28.911" v="11782" actId="478"/>
          <ac:grpSpMkLst>
            <pc:docMk/>
            <pc:sldMk cId="1155410275" sldId="404"/>
            <ac:grpSpMk id="7" creationId="{2B5D245A-A4BC-4E42-9914-384611048852}"/>
          </ac:grpSpMkLst>
        </pc:grpChg>
        <pc:picChg chg="mod">
          <ac:chgData name="Jonathan Loo" userId="d2d72d48b56f45d8" providerId="LiveId" clId="{56556B2D-CF3C-44D5-9250-420FFB72D6F7}" dt="2020-10-27T12:47:28.911" v="11782" actId="478"/>
          <ac:picMkLst>
            <pc:docMk/>
            <pc:sldMk cId="1155410275" sldId="404"/>
            <ac:picMk id="8" creationId="{180BF05E-C5FB-428C-B3E8-4F848A1488B1}"/>
          </ac:picMkLst>
        </pc:picChg>
        <pc:picChg chg="del mod">
          <ac:chgData name="Jonathan Loo" userId="d2d72d48b56f45d8" providerId="LiveId" clId="{56556B2D-CF3C-44D5-9250-420FFB72D6F7}" dt="2020-10-27T12:47:28.911" v="11782" actId="478"/>
          <ac:picMkLst>
            <pc:docMk/>
            <pc:sldMk cId="1155410275" sldId="404"/>
            <ac:picMk id="9" creationId="{19F00F83-6769-48F4-849A-A51A90339202}"/>
          </ac:picMkLst>
        </pc:picChg>
        <pc:picChg chg="del">
          <ac:chgData name="Jonathan Loo" userId="d2d72d48b56f45d8" providerId="LiveId" clId="{56556B2D-CF3C-44D5-9250-420FFB72D6F7}" dt="2020-10-27T12:46:57.720" v="11776" actId="478"/>
          <ac:picMkLst>
            <pc:docMk/>
            <pc:sldMk cId="1155410275" sldId="404"/>
            <ac:picMk id="10" creationId="{4F54C171-5F5D-40B1-B8F7-85E41DA429A4}"/>
          </ac:picMkLst>
        </pc:picChg>
        <pc:picChg chg="mod">
          <ac:chgData name="Jonathan Loo" userId="d2d72d48b56f45d8" providerId="LiveId" clId="{56556B2D-CF3C-44D5-9250-420FFB72D6F7}" dt="2020-10-27T12:47:28.911" v="11782" actId="478"/>
          <ac:picMkLst>
            <pc:docMk/>
            <pc:sldMk cId="1155410275" sldId="404"/>
            <ac:picMk id="11" creationId="{16442EA7-D777-4181-B724-393285C849E8}"/>
          </ac:picMkLst>
        </pc:picChg>
        <pc:picChg chg="mod">
          <ac:chgData name="Jonathan Loo" userId="d2d72d48b56f45d8" providerId="LiveId" clId="{56556B2D-CF3C-44D5-9250-420FFB72D6F7}" dt="2020-10-27T12:49:08.975" v="11810" actId="1076"/>
          <ac:picMkLst>
            <pc:docMk/>
            <pc:sldMk cId="1155410275" sldId="404"/>
            <ac:picMk id="17" creationId="{9B8B3B88-AF9D-4CD2-A1B0-C0F975C7559D}"/>
          </ac:picMkLst>
        </pc:picChg>
        <pc:picChg chg="del mod">
          <ac:chgData name="Jonathan Loo" userId="d2d72d48b56f45d8" providerId="LiveId" clId="{56556B2D-CF3C-44D5-9250-420FFB72D6F7}" dt="2020-10-27T12:46:58.546" v="11778" actId="478"/>
          <ac:picMkLst>
            <pc:docMk/>
            <pc:sldMk cId="1155410275" sldId="404"/>
            <ac:picMk id="18" creationId="{478CABC1-0723-400C-B1FE-7B8B1A0C9A5C}"/>
          </ac:picMkLst>
        </pc:picChg>
        <pc:picChg chg="add del mod">
          <ac:chgData name="Jonathan Loo" userId="d2d72d48b56f45d8" providerId="LiveId" clId="{56556B2D-CF3C-44D5-9250-420FFB72D6F7}" dt="2020-10-27T12:49:41.188" v="11832" actId="478"/>
          <ac:picMkLst>
            <pc:docMk/>
            <pc:sldMk cId="1155410275" sldId="404"/>
            <ac:picMk id="19" creationId="{2A47FBFF-CC60-401F-8FE8-5D500AA4B20B}"/>
          </ac:picMkLst>
        </pc:picChg>
        <pc:picChg chg="add del mod">
          <ac:chgData name="Jonathan Loo" userId="d2d72d48b56f45d8" providerId="LiveId" clId="{56556B2D-CF3C-44D5-9250-420FFB72D6F7}" dt="2020-10-27T12:49:50.198" v="11849" actId="478"/>
          <ac:picMkLst>
            <pc:docMk/>
            <pc:sldMk cId="1155410275" sldId="404"/>
            <ac:picMk id="21" creationId="{0756068A-9B35-4F99-9411-C0834798AED6}"/>
          </ac:picMkLst>
        </pc:picChg>
        <pc:picChg chg="mod ord">
          <ac:chgData name="Jonathan Loo" userId="d2d72d48b56f45d8" providerId="LiveId" clId="{56556B2D-CF3C-44D5-9250-420FFB72D6F7}" dt="2020-10-27T12:49:41.190" v="11834" actId="962"/>
          <ac:picMkLst>
            <pc:docMk/>
            <pc:sldMk cId="1155410275" sldId="404"/>
            <ac:picMk id="24" creationId="{35A5627F-B620-4903-9748-8FDBA2B1B25F}"/>
          </ac:picMkLst>
        </pc:picChg>
        <pc:picChg chg="del mod ord">
          <ac:chgData name="Jonathan Loo" userId="d2d72d48b56f45d8" providerId="LiveId" clId="{56556B2D-CF3C-44D5-9250-420FFB72D6F7}" dt="2020-10-27T12:53:22.795" v="11913" actId="478"/>
          <ac:picMkLst>
            <pc:docMk/>
            <pc:sldMk cId="1155410275" sldId="404"/>
            <ac:picMk id="26" creationId="{0832E8CE-771F-403B-80C3-0A386D6CCEEA}"/>
          </ac:picMkLst>
        </pc:picChg>
        <pc:picChg chg="add del mod">
          <ac:chgData name="Jonathan Loo" userId="d2d72d48b56f45d8" providerId="LiveId" clId="{56556B2D-CF3C-44D5-9250-420FFB72D6F7}" dt="2020-10-27T12:52:34.859" v="11873" actId="478"/>
          <ac:picMkLst>
            <pc:docMk/>
            <pc:sldMk cId="1155410275" sldId="404"/>
            <ac:picMk id="34" creationId="{1489EEAA-F85C-4ACC-BDF4-F56294E01AB1}"/>
          </ac:picMkLst>
        </pc:picChg>
        <pc:picChg chg="del mod ord">
          <ac:chgData name="Jonathan Loo" userId="d2d72d48b56f45d8" providerId="LiveId" clId="{56556B2D-CF3C-44D5-9250-420FFB72D6F7}" dt="2020-10-27T12:52:56.279" v="11891" actId="478"/>
          <ac:picMkLst>
            <pc:docMk/>
            <pc:sldMk cId="1155410275" sldId="404"/>
            <ac:picMk id="37" creationId="{C3C9B602-AAA3-4915-B54F-F68D6F08F79A}"/>
          </ac:picMkLst>
        </pc:picChg>
        <pc:picChg chg="del mod ord">
          <ac:chgData name="Jonathan Loo" userId="d2d72d48b56f45d8" providerId="LiveId" clId="{56556B2D-CF3C-44D5-9250-420FFB72D6F7}" dt="2020-10-27T12:53:28.830" v="11930" actId="478"/>
          <ac:picMkLst>
            <pc:docMk/>
            <pc:sldMk cId="1155410275" sldId="404"/>
            <ac:picMk id="39" creationId="{C6C4FAEA-22D6-464F-B013-502B8CF09005}"/>
          </ac:picMkLst>
        </pc:picChg>
        <pc:picChg chg="mod ord">
          <ac:chgData name="Jonathan Loo" userId="d2d72d48b56f45d8" providerId="LiveId" clId="{56556B2D-CF3C-44D5-9250-420FFB72D6F7}" dt="2020-10-27T12:53:22.797" v="11915" actId="962"/>
          <ac:picMkLst>
            <pc:docMk/>
            <pc:sldMk cId="1155410275" sldId="404"/>
            <ac:picMk id="41" creationId="{C257F18E-0D2E-4F6D-B97F-3BDC21515B46}"/>
          </ac:picMkLst>
        </pc:picChg>
        <pc:picChg chg="del mod ord">
          <ac:chgData name="Jonathan Loo" userId="d2d72d48b56f45d8" providerId="LiveId" clId="{56556B2D-CF3C-44D5-9250-420FFB72D6F7}" dt="2020-10-27T13:05:12.366" v="12020" actId="478"/>
          <ac:picMkLst>
            <pc:docMk/>
            <pc:sldMk cId="1155410275" sldId="404"/>
            <ac:picMk id="43" creationId="{EE6016A3-2BB2-459D-9751-6CC45FC5B074}"/>
          </ac:picMkLst>
        </pc:picChg>
        <pc:picChg chg="add del mod">
          <ac:chgData name="Jonathan Loo" userId="d2d72d48b56f45d8" providerId="LiveId" clId="{56556B2D-CF3C-44D5-9250-420FFB72D6F7}" dt="2020-10-27T12:54:21.670" v="11994" actId="478"/>
          <ac:picMkLst>
            <pc:docMk/>
            <pc:sldMk cId="1155410275" sldId="404"/>
            <ac:picMk id="46" creationId="{DDF6DD97-F636-4E69-B80F-2B89BB75536C}"/>
          </ac:picMkLst>
        </pc:picChg>
        <pc:picChg chg="mod ord">
          <ac:chgData name="Jonathan Loo" userId="d2d72d48b56f45d8" providerId="LiveId" clId="{56556B2D-CF3C-44D5-9250-420FFB72D6F7}" dt="2020-10-27T12:54:23.925" v="11997" actId="1076"/>
          <ac:picMkLst>
            <pc:docMk/>
            <pc:sldMk cId="1155410275" sldId="404"/>
            <ac:picMk id="51" creationId="{09E72216-C43C-4976-9757-D81D7D47D90F}"/>
          </ac:picMkLst>
        </pc:picChg>
        <pc:picChg chg="add del mod">
          <ac:chgData name="Jonathan Loo" userId="d2d72d48b56f45d8" providerId="LiveId" clId="{56556B2D-CF3C-44D5-9250-420FFB72D6F7}" dt="2020-10-27T13:03:53.215" v="12002" actId="478"/>
          <ac:picMkLst>
            <pc:docMk/>
            <pc:sldMk cId="1155410275" sldId="404"/>
            <ac:picMk id="52" creationId="{458AAE7B-2E8C-4648-AA07-38C9501AB645}"/>
          </ac:picMkLst>
        </pc:picChg>
        <pc:picChg chg="del mod ord">
          <ac:chgData name="Jonathan Loo" userId="d2d72d48b56f45d8" providerId="LiveId" clId="{56556B2D-CF3C-44D5-9250-420FFB72D6F7}" dt="2020-10-27T13:06:17.999" v="12040" actId="478"/>
          <ac:picMkLst>
            <pc:docMk/>
            <pc:sldMk cId="1155410275" sldId="404"/>
            <ac:picMk id="55" creationId="{B65DB2AD-EBDF-4CF1-AD3A-8BA22E68FDB4}"/>
          </ac:picMkLst>
        </pc:picChg>
        <pc:picChg chg="mod ord">
          <ac:chgData name="Jonathan Loo" userId="d2d72d48b56f45d8" providerId="LiveId" clId="{56556B2D-CF3C-44D5-9250-420FFB72D6F7}" dt="2020-10-27T13:06:18.001" v="12042" actId="962"/>
          <ac:picMkLst>
            <pc:docMk/>
            <pc:sldMk cId="1155410275" sldId="404"/>
            <ac:picMk id="57" creationId="{8C5CC209-712B-4FCD-84E8-3A253D549BB2}"/>
          </ac:picMkLst>
        </pc:picChg>
        <pc:picChg chg="add del">
          <ac:chgData name="Jonathan Loo" userId="d2d72d48b56f45d8" providerId="LiveId" clId="{56556B2D-CF3C-44D5-9250-420FFB72D6F7}" dt="2020-10-27T13:03:18.739" v="11999" actId="478"/>
          <ac:picMkLst>
            <pc:docMk/>
            <pc:sldMk cId="1155410275" sldId="404"/>
            <ac:picMk id="1026" creationId="{E506FE73-7DE8-4A9B-B34E-A5D8A8B780C8}"/>
          </ac:picMkLst>
        </pc:picChg>
        <pc:picChg chg="del">
          <ac:chgData name="Jonathan Loo" userId="d2d72d48b56f45d8" providerId="LiveId" clId="{56556B2D-CF3C-44D5-9250-420FFB72D6F7}" dt="2020-10-27T12:46:56.230" v="11775" actId="478"/>
          <ac:picMkLst>
            <pc:docMk/>
            <pc:sldMk cId="1155410275" sldId="404"/>
            <ac:picMk id="16386" creationId="{755D4792-8DFA-493B-B4A0-80B9FBCBAD5A}"/>
          </ac:picMkLst>
        </pc:picChg>
        <pc:cxnChg chg="add mod">
          <ac:chgData name="Jonathan Loo" userId="d2d72d48b56f45d8" providerId="LiveId" clId="{56556B2D-CF3C-44D5-9250-420FFB72D6F7}" dt="2020-10-27T12:50:11.763" v="11855" actId="14100"/>
          <ac:cxnSpMkLst>
            <pc:docMk/>
            <pc:sldMk cId="1155410275" sldId="404"/>
            <ac:cxnSpMk id="28" creationId="{21BD7453-4D4E-4732-B333-9568CB7E0A63}"/>
          </ac:cxnSpMkLst>
        </pc:cxnChg>
        <pc:cxnChg chg="add">
          <ac:chgData name="Jonathan Loo" userId="d2d72d48b56f45d8" providerId="LiveId" clId="{56556B2D-CF3C-44D5-9250-420FFB72D6F7}" dt="2020-10-27T12:50:09.566" v="11854" actId="11529"/>
          <ac:cxnSpMkLst>
            <pc:docMk/>
            <pc:sldMk cId="1155410275" sldId="404"/>
            <ac:cxnSpMk id="30" creationId="{87893576-01E7-48F8-8D5D-C8A61870A308}"/>
          </ac:cxnSpMkLst>
        </pc:cxnChg>
        <pc:cxnChg chg="add">
          <ac:chgData name="Jonathan Loo" userId="d2d72d48b56f45d8" providerId="LiveId" clId="{56556B2D-CF3C-44D5-9250-420FFB72D6F7}" dt="2020-10-27T12:50:15.720" v="11856" actId="11529"/>
          <ac:cxnSpMkLst>
            <pc:docMk/>
            <pc:sldMk cId="1155410275" sldId="404"/>
            <ac:cxnSpMk id="33" creationId="{67ECD3A9-D755-415B-9018-3706227B866C}"/>
          </ac:cxnSpMkLst>
        </pc:cxnChg>
        <pc:cxnChg chg="add mod">
          <ac:chgData name="Jonathan Loo" userId="d2d72d48b56f45d8" providerId="LiveId" clId="{56556B2D-CF3C-44D5-9250-420FFB72D6F7}" dt="2020-10-27T12:54:10.432" v="11977" actId="1037"/>
          <ac:cxnSpMkLst>
            <pc:docMk/>
            <pc:sldMk cId="1155410275" sldId="404"/>
            <ac:cxnSpMk id="49" creationId="{9EC32EE8-F256-4A69-B22B-D49C5E80678E}"/>
          </ac:cxnSpMkLst>
        </pc:cxnChg>
      </pc:sldChg>
      <pc:sldChg chg="modSp new del mod">
        <pc:chgData name="Jonathan Loo" userId="d2d72d48b56f45d8" providerId="LiveId" clId="{56556B2D-CF3C-44D5-9250-420FFB72D6F7}" dt="2020-11-10T16:52:23.063" v="12385" actId="47"/>
        <pc:sldMkLst>
          <pc:docMk/>
          <pc:sldMk cId="491320958" sldId="405"/>
        </pc:sldMkLst>
        <pc:spChg chg="mod">
          <ac:chgData name="Jonathan Loo" userId="d2d72d48b56f45d8" providerId="LiveId" clId="{56556B2D-CF3C-44D5-9250-420FFB72D6F7}" dt="2020-11-10T16:52:21.594" v="12384" actId="1076"/>
          <ac:spMkLst>
            <pc:docMk/>
            <pc:sldMk cId="491320958" sldId="405"/>
            <ac:spMk id="2" creationId="{EDDB1E1D-9566-4A3F-93B7-7AF816736BAD}"/>
          </ac:spMkLst>
        </pc:spChg>
      </pc:sldChg>
      <pc:sldChg chg="addSp delSp modSp new mod">
        <pc:chgData name="Jonathan Loo" userId="d2d72d48b56f45d8" providerId="LiveId" clId="{56556B2D-CF3C-44D5-9250-420FFB72D6F7}" dt="2020-11-11T09:23:10.272" v="13058"/>
        <pc:sldMkLst>
          <pc:docMk/>
          <pc:sldMk cId="943352484" sldId="405"/>
        </pc:sldMkLst>
        <pc:spChg chg="mod">
          <ac:chgData name="Jonathan Loo" userId="d2d72d48b56f45d8" providerId="LiveId" clId="{56556B2D-CF3C-44D5-9250-420FFB72D6F7}" dt="2020-11-11T09:23:10.272" v="13058"/>
          <ac:spMkLst>
            <pc:docMk/>
            <pc:sldMk cId="943352484" sldId="405"/>
            <ac:spMk id="2" creationId="{F22079AA-6FCB-4D54-ABC6-BAB033C95EE9}"/>
          </ac:spMkLst>
        </pc:spChg>
        <pc:spChg chg="del">
          <ac:chgData name="Jonathan Loo" userId="d2d72d48b56f45d8" providerId="LiveId" clId="{56556B2D-CF3C-44D5-9250-420FFB72D6F7}" dt="2020-11-10T16:59:51.488" v="12403" actId="478"/>
          <ac:spMkLst>
            <pc:docMk/>
            <pc:sldMk cId="943352484" sldId="405"/>
            <ac:spMk id="3" creationId="{8D92C61E-1D07-4D08-AA73-FB14A9D693F6}"/>
          </ac:spMkLst>
        </pc:spChg>
        <pc:picChg chg="add mod">
          <ac:chgData name="Jonathan Loo" userId="d2d72d48b56f45d8" providerId="LiveId" clId="{56556B2D-CF3C-44D5-9250-420FFB72D6F7}" dt="2020-11-10T17:00:00.049" v="12405" actId="1076"/>
          <ac:picMkLst>
            <pc:docMk/>
            <pc:sldMk cId="943352484" sldId="405"/>
            <ac:picMk id="2050" creationId="{2EFED37F-59AD-4BBE-8295-86E58CAF6989}"/>
          </ac:picMkLst>
        </pc:picChg>
      </pc:sldChg>
      <pc:sldChg chg="addSp delSp modSp add del">
        <pc:chgData name="Jonathan Loo" userId="d2d72d48b56f45d8" providerId="LiveId" clId="{56556B2D-CF3C-44D5-9250-420FFB72D6F7}" dt="2020-11-10T16:48:39.659" v="12370" actId="47"/>
        <pc:sldMkLst>
          <pc:docMk/>
          <pc:sldMk cId="4223091500" sldId="405"/>
        </pc:sldMkLst>
        <pc:picChg chg="add del mod">
          <ac:chgData name="Jonathan Loo" userId="d2d72d48b56f45d8" providerId="LiveId" clId="{56556B2D-CF3C-44D5-9250-420FFB72D6F7}" dt="2020-11-10T16:48:37.569" v="12369" actId="478"/>
          <ac:picMkLst>
            <pc:docMk/>
            <pc:sldMk cId="4223091500" sldId="405"/>
            <ac:picMk id="1026" creationId="{94DDDC6B-5744-43DB-A99F-E616462785C0}"/>
          </ac:picMkLst>
        </pc:picChg>
      </pc:sldChg>
      <pc:sldChg chg="addSp delSp modSp new mod">
        <pc:chgData name="Jonathan Loo" userId="d2d72d48b56f45d8" providerId="LiveId" clId="{56556B2D-CF3C-44D5-9250-420FFB72D6F7}" dt="2020-11-11T09:23:07.038" v="13057"/>
        <pc:sldMkLst>
          <pc:docMk/>
          <pc:sldMk cId="299421435" sldId="406"/>
        </pc:sldMkLst>
        <pc:spChg chg="mod">
          <ac:chgData name="Jonathan Loo" userId="d2d72d48b56f45d8" providerId="LiveId" clId="{56556B2D-CF3C-44D5-9250-420FFB72D6F7}" dt="2020-11-11T09:23:07.038" v="13057"/>
          <ac:spMkLst>
            <pc:docMk/>
            <pc:sldMk cId="299421435" sldId="406"/>
            <ac:spMk id="2" creationId="{DF8F3670-C417-4906-B7DD-85A7980110D3}"/>
          </ac:spMkLst>
        </pc:spChg>
        <pc:spChg chg="del mod">
          <ac:chgData name="Jonathan Loo" userId="d2d72d48b56f45d8" providerId="LiveId" clId="{56556B2D-CF3C-44D5-9250-420FFB72D6F7}" dt="2020-11-10T17:00:27.349" v="12454" actId="478"/>
          <ac:spMkLst>
            <pc:docMk/>
            <pc:sldMk cId="299421435" sldId="406"/>
            <ac:spMk id="3" creationId="{5DCF92BC-AA18-4470-B4B3-12FA237D46A6}"/>
          </ac:spMkLst>
        </pc:spChg>
        <pc:picChg chg="add mod">
          <ac:chgData name="Jonathan Loo" userId="d2d72d48b56f45d8" providerId="LiveId" clId="{56556B2D-CF3C-44D5-9250-420FFB72D6F7}" dt="2020-11-10T17:00:33.567" v="12459" actId="1076"/>
          <ac:picMkLst>
            <pc:docMk/>
            <pc:sldMk cId="299421435" sldId="406"/>
            <ac:picMk id="3074" creationId="{95E8FF85-2407-43CF-83E1-37940A3A2AA5}"/>
          </ac:picMkLst>
        </pc:picChg>
      </pc:sldChg>
      <pc:sldChg chg="addSp delSp modSp new mod">
        <pc:chgData name="Jonathan Loo" userId="d2d72d48b56f45d8" providerId="LiveId" clId="{56556B2D-CF3C-44D5-9250-420FFB72D6F7}" dt="2020-11-11T09:23:56.155" v="13087" actId="6549"/>
        <pc:sldMkLst>
          <pc:docMk/>
          <pc:sldMk cId="3640569586" sldId="407"/>
        </pc:sldMkLst>
        <pc:spChg chg="mod">
          <ac:chgData name="Jonathan Loo" userId="d2d72d48b56f45d8" providerId="LiveId" clId="{56556B2D-CF3C-44D5-9250-420FFB72D6F7}" dt="2020-11-11T09:23:56.155" v="13087" actId="6549"/>
          <ac:spMkLst>
            <pc:docMk/>
            <pc:sldMk cId="3640569586" sldId="407"/>
            <ac:spMk id="2" creationId="{8A6035CB-741C-46EA-819A-73E7AA385EF2}"/>
          </ac:spMkLst>
        </pc:spChg>
        <pc:spChg chg="del">
          <ac:chgData name="Jonathan Loo" userId="d2d72d48b56f45d8" providerId="LiveId" clId="{56556B2D-CF3C-44D5-9250-420FFB72D6F7}" dt="2020-11-10T17:02:28.718" v="12499" actId="478"/>
          <ac:spMkLst>
            <pc:docMk/>
            <pc:sldMk cId="3640569586" sldId="407"/>
            <ac:spMk id="3" creationId="{06721231-A6B7-48B1-913F-DBECBB8666EC}"/>
          </ac:spMkLst>
        </pc:spChg>
        <pc:picChg chg="add mod">
          <ac:chgData name="Jonathan Loo" userId="d2d72d48b56f45d8" providerId="LiveId" clId="{56556B2D-CF3C-44D5-9250-420FFB72D6F7}" dt="2020-11-10T17:03:10.569" v="12557" actId="1038"/>
          <ac:picMkLst>
            <pc:docMk/>
            <pc:sldMk cId="3640569586" sldId="407"/>
            <ac:picMk id="6146" creationId="{64AEDDEE-6097-4050-B7D1-988EEB579CF7}"/>
          </ac:picMkLst>
        </pc:picChg>
      </pc:sldChg>
      <pc:sldChg chg="addSp delSp modSp add mod">
        <pc:chgData name="Jonathan Loo" userId="d2d72d48b56f45d8" providerId="LiveId" clId="{56556B2D-CF3C-44D5-9250-420FFB72D6F7}" dt="2020-11-11T09:23:16.288" v="13059"/>
        <pc:sldMkLst>
          <pc:docMk/>
          <pc:sldMk cId="433696238" sldId="408"/>
        </pc:sldMkLst>
        <pc:spChg chg="mod">
          <ac:chgData name="Jonathan Loo" userId="d2d72d48b56f45d8" providerId="LiveId" clId="{56556B2D-CF3C-44D5-9250-420FFB72D6F7}" dt="2020-11-11T09:23:16.288" v="13059"/>
          <ac:spMkLst>
            <pc:docMk/>
            <pc:sldMk cId="433696238" sldId="408"/>
            <ac:spMk id="2" creationId="{DF8F3670-C417-4906-B7DD-85A7980110D3}"/>
          </ac:spMkLst>
        </pc:spChg>
        <pc:picChg chg="del">
          <ac:chgData name="Jonathan Loo" userId="d2d72d48b56f45d8" providerId="LiveId" clId="{56556B2D-CF3C-44D5-9250-420FFB72D6F7}" dt="2020-11-10T17:00:43.747" v="12462" actId="478"/>
          <ac:picMkLst>
            <pc:docMk/>
            <pc:sldMk cId="433696238" sldId="408"/>
            <ac:picMk id="3074" creationId="{95E8FF85-2407-43CF-83E1-37940A3A2AA5}"/>
          </ac:picMkLst>
        </pc:picChg>
        <pc:picChg chg="add mod">
          <ac:chgData name="Jonathan Loo" userId="d2d72d48b56f45d8" providerId="LiveId" clId="{56556B2D-CF3C-44D5-9250-420FFB72D6F7}" dt="2020-11-10T17:02:11.201" v="12495" actId="1076"/>
          <ac:picMkLst>
            <pc:docMk/>
            <pc:sldMk cId="433696238" sldId="408"/>
            <ac:picMk id="4098" creationId="{F472CD6A-6D75-41E6-A23F-9C95E704E866}"/>
          </ac:picMkLst>
        </pc:picChg>
      </pc:sldChg>
      <pc:sldChg chg="addSp delSp modSp add mod">
        <pc:chgData name="Jonathan Loo" userId="d2d72d48b56f45d8" providerId="LiveId" clId="{56556B2D-CF3C-44D5-9250-420FFB72D6F7}" dt="2020-11-11T09:23:50.918" v="13083" actId="6549"/>
        <pc:sldMkLst>
          <pc:docMk/>
          <pc:sldMk cId="3604935182" sldId="409"/>
        </pc:sldMkLst>
        <pc:spChg chg="mod">
          <ac:chgData name="Jonathan Loo" userId="d2d72d48b56f45d8" providerId="LiveId" clId="{56556B2D-CF3C-44D5-9250-420FFB72D6F7}" dt="2020-11-11T09:23:50.918" v="13083" actId="6549"/>
          <ac:spMkLst>
            <pc:docMk/>
            <pc:sldMk cId="3604935182" sldId="409"/>
            <ac:spMk id="2" creationId="{DF8F3670-C417-4906-B7DD-85A7980110D3}"/>
          </ac:spMkLst>
        </pc:spChg>
        <pc:picChg chg="del">
          <ac:chgData name="Jonathan Loo" userId="d2d72d48b56f45d8" providerId="LiveId" clId="{56556B2D-CF3C-44D5-9250-420FFB72D6F7}" dt="2020-11-10T17:01:33.362" v="12470" actId="478"/>
          <ac:picMkLst>
            <pc:docMk/>
            <pc:sldMk cId="3604935182" sldId="409"/>
            <ac:picMk id="4098" creationId="{F472CD6A-6D75-41E6-A23F-9C95E704E866}"/>
          </ac:picMkLst>
        </pc:picChg>
        <pc:picChg chg="add mod">
          <ac:chgData name="Jonathan Loo" userId="d2d72d48b56f45d8" providerId="LiveId" clId="{56556B2D-CF3C-44D5-9250-420FFB72D6F7}" dt="2020-11-10T17:02:19.622" v="12498" actId="1076"/>
          <ac:picMkLst>
            <pc:docMk/>
            <pc:sldMk cId="3604935182" sldId="409"/>
            <ac:picMk id="5122" creationId="{02634071-C46F-4087-BBC0-02648667DF9F}"/>
          </ac:picMkLst>
        </pc:picChg>
      </pc:sldChg>
      <pc:sldChg chg="addSp delSp modSp add mod">
        <pc:chgData name="Jonathan Loo" userId="d2d72d48b56f45d8" providerId="LiveId" clId="{56556B2D-CF3C-44D5-9250-420FFB72D6F7}" dt="2020-11-11T09:24:00.587" v="13090"/>
        <pc:sldMkLst>
          <pc:docMk/>
          <pc:sldMk cId="1751348005" sldId="410"/>
        </pc:sldMkLst>
        <pc:spChg chg="mod">
          <ac:chgData name="Jonathan Loo" userId="d2d72d48b56f45d8" providerId="LiveId" clId="{56556B2D-CF3C-44D5-9250-420FFB72D6F7}" dt="2020-11-11T09:24:00.587" v="13090"/>
          <ac:spMkLst>
            <pc:docMk/>
            <pc:sldMk cId="1751348005" sldId="410"/>
            <ac:spMk id="2" creationId="{8A6035CB-741C-46EA-819A-73E7AA385EF2}"/>
          </ac:spMkLst>
        </pc:spChg>
        <pc:spChg chg="add mod">
          <ac:chgData name="Jonathan Loo" userId="d2d72d48b56f45d8" providerId="LiveId" clId="{56556B2D-CF3C-44D5-9250-420FFB72D6F7}" dt="2020-11-10T17:05:28.851" v="12610" actId="1076"/>
          <ac:spMkLst>
            <pc:docMk/>
            <pc:sldMk cId="1751348005" sldId="410"/>
            <ac:spMk id="7" creationId="{DFA3056A-BDAE-4362-957A-7F4DE49B4284}"/>
          </ac:spMkLst>
        </pc:spChg>
        <pc:picChg chg="del">
          <ac:chgData name="Jonathan Loo" userId="d2d72d48b56f45d8" providerId="LiveId" clId="{56556B2D-CF3C-44D5-9250-420FFB72D6F7}" dt="2020-11-10T17:03:22.232" v="12559" actId="478"/>
          <ac:picMkLst>
            <pc:docMk/>
            <pc:sldMk cId="1751348005" sldId="410"/>
            <ac:picMk id="6146" creationId="{64AEDDEE-6097-4050-B7D1-988EEB579CF7}"/>
          </ac:picMkLst>
        </pc:picChg>
        <pc:picChg chg="add del mod">
          <ac:chgData name="Jonathan Loo" userId="d2d72d48b56f45d8" providerId="LiveId" clId="{56556B2D-CF3C-44D5-9250-420FFB72D6F7}" dt="2020-11-10T17:04:51.022" v="12575" actId="478"/>
          <ac:picMkLst>
            <pc:docMk/>
            <pc:sldMk cId="1751348005" sldId="410"/>
            <ac:picMk id="7170" creationId="{6A2E4869-5022-4F25-87A3-7B59FC576E01}"/>
          </ac:picMkLst>
        </pc:picChg>
        <pc:picChg chg="add mod">
          <ac:chgData name="Jonathan Loo" userId="d2d72d48b56f45d8" providerId="LiveId" clId="{56556B2D-CF3C-44D5-9250-420FFB72D6F7}" dt="2020-11-10T17:05:31.743" v="12611" actId="1076"/>
          <ac:picMkLst>
            <pc:docMk/>
            <pc:sldMk cId="1751348005" sldId="410"/>
            <ac:picMk id="7172" creationId="{C41CBE19-D77C-494B-B62F-7972ABC9BD6C}"/>
          </ac:picMkLst>
        </pc:picChg>
      </pc:sldChg>
      <pc:sldChg chg="addSp delSp modSp add mod delAnim modAnim">
        <pc:chgData name="Jonathan Loo" userId="d2d72d48b56f45d8" providerId="LiveId" clId="{56556B2D-CF3C-44D5-9250-420FFB72D6F7}" dt="2020-11-11T09:24:04.256" v="13093"/>
        <pc:sldMkLst>
          <pc:docMk/>
          <pc:sldMk cId="2918058879" sldId="411"/>
        </pc:sldMkLst>
        <pc:spChg chg="mod">
          <ac:chgData name="Jonathan Loo" userId="d2d72d48b56f45d8" providerId="LiveId" clId="{56556B2D-CF3C-44D5-9250-420FFB72D6F7}" dt="2020-11-11T09:24:04.256" v="13093"/>
          <ac:spMkLst>
            <pc:docMk/>
            <pc:sldMk cId="2918058879" sldId="411"/>
            <ac:spMk id="2" creationId="{8A6035CB-741C-46EA-819A-73E7AA385EF2}"/>
          </ac:spMkLst>
        </pc:spChg>
        <pc:spChg chg="del">
          <ac:chgData name="Jonathan Loo" userId="d2d72d48b56f45d8" providerId="LiveId" clId="{56556B2D-CF3C-44D5-9250-420FFB72D6F7}" dt="2020-11-10T17:05:42.484" v="12614" actId="478"/>
          <ac:spMkLst>
            <pc:docMk/>
            <pc:sldMk cId="2918058879" sldId="411"/>
            <ac:spMk id="7" creationId="{DFA3056A-BDAE-4362-957A-7F4DE49B4284}"/>
          </ac:spMkLst>
        </pc:spChg>
        <pc:spChg chg="add mod">
          <ac:chgData name="Jonathan Loo" userId="d2d72d48b56f45d8" providerId="LiveId" clId="{56556B2D-CF3C-44D5-9250-420FFB72D6F7}" dt="2020-11-10T17:06:35.120" v="12624" actId="1076"/>
          <ac:spMkLst>
            <pc:docMk/>
            <pc:sldMk cId="2918058879" sldId="411"/>
            <ac:spMk id="8" creationId="{BCAB575E-3312-403B-A111-FC2F9679C8A8}"/>
          </ac:spMkLst>
        </pc:spChg>
        <pc:spChg chg="add del mod">
          <ac:chgData name="Jonathan Loo" userId="d2d72d48b56f45d8" providerId="LiveId" clId="{56556B2D-CF3C-44D5-9250-420FFB72D6F7}" dt="2020-11-10T17:06:11.780" v="12622" actId="478"/>
          <ac:spMkLst>
            <pc:docMk/>
            <pc:sldMk cId="2918058879" sldId="411"/>
            <ac:spMk id="9" creationId="{19FABAA1-0BFD-4F71-9330-E45E044D4906}"/>
          </ac:spMkLst>
        </pc:spChg>
        <pc:spChg chg="add del mod">
          <ac:chgData name="Jonathan Loo" userId="d2d72d48b56f45d8" providerId="LiveId" clId="{56556B2D-CF3C-44D5-9250-420FFB72D6F7}" dt="2020-11-10T17:09:18.481" v="12644" actId="478"/>
          <ac:spMkLst>
            <pc:docMk/>
            <pc:sldMk cId="2918058879" sldId="411"/>
            <ac:spMk id="12" creationId="{2AFEDB61-1030-4741-941A-EAFC0D7A458F}"/>
          </ac:spMkLst>
        </pc:spChg>
        <pc:picChg chg="add del mod">
          <ac:chgData name="Jonathan Loo" userId="d2d72d48b56f45d8" providerId="LiveId" clId="{56556B2D-CF3C-44D5-9250-420FFB72D6F7}" dt="2020-11-10T17:09:19.912" v="12645" actId="478"/>
          <ac:picMkLst>
            <pc:docMk/>
            <pc:sldMk cId="2918058879" sldId="411"/>
            <ac:picMk id="5" creationId="{3A524692-D8D9-449A-B5FC-940C6131F7CA}"/>
          </ac:picMkLst>
        </pc:picChg>
        <pc:picChg chg="add del mod">
          <ac:chgData name="Jonathan Loo" userId="d2d72d48b56f45d8" providerId="LiveId" clId="{56556B2D-CF3C-44D5-9250-420FFB72D6F7}" dt="2020-11-10T17:09:16.568" v="12642" actId="478"/>
          <ac:picMkLst>
            <pc:docMk/>
            <pc:sldMk cId="2918058879" sldId="411"/>
            <ac:picMk id="10" creationId="{6CC6F894-713D-456F-8A29-B1873C21BF61}"/>
          </ac:picMkLst>
        </pc:picChg>
        <pc:picChg chg="add mod">
          <ac:chgData name="Jonathan Loo" userId="d2d72d48b56f45d8" providerId="LiveId" clId="{56556B2D-CF3C-44D5-9250-420FFB72D6F7}" dt="2020-11-10T17:09:38.646" v="12655" actId="1076"/>
          <ac:picMkLst>
            <pc:docMk/>
            <pc:sldMk cId="2918058879" sldId="411"/>
            <ac:picMk id="11" creationId="{19157C59-D909-42FA-AE3A-8FA20B3CDF21}"/>
          </ac:picMkLst>
        </pc:picChg>
        <pc:picChg chg="add mod">
          <ac:chgData name="Jonathan Loo" userId="d2d72d48b56f45d8" providerId="LiveId" clId="{56556B2D-CF3C-44D5-9250-420FFB72D6F7}" dt="2020-11-10T17:09:40.068" v="12656" actId="1076"/>
          <ac:picMkLst>
            <pc:docMk/>
            <pc:sldMk cId="2918058879" sldId="411"/>
            <ac:picMk id="13" creationId="{5ECE2B32-E353-462E-95AD-D2C4DE33C594}"/>
          </ac:picMkLst>
        </pc:picChg>
        <pc:picChg chg="del">
          <ac:chgData name="Jonathan Loo" userId="d2d72d48b56f45d8" providerId="LiveId" clId="{56556B2D-CF3C-44D5-9250-420FFB72D6F7}" dt="2020-11-10T17:05:40.017" v="12613" actId="478"/>
          <ac:picMkLst>
            <pc:docMk/>
            <pc:sldMk cId="2918058879" sldId="411"/>
            <ac:picMk id="7172" creationId="{C41CBE19-D77C-494B-B62F-7972ABC9BD6C}"/>
          </ac:picMkLst>
        </pc:picChg>
        <pc:picChg chg="add mod">
          <ac:chgData name="Jonathan Loo" userId="d2d72d48b56f45d8" providerId="LiveId" clId="{56556B2D-CF3C-44D5-9250-420FFB72D6F7}" dt="2020-11-10T17:10:10.626" v="12657" actId="1076"/>
          <ac:picMkLst>
            <pc:docMk/>
            <pc:sldMk cId="2918058879" sldId="411"/>
            <ac:picMk id="8194" creationId="{F3200FA0-D28B-4DA0-A089-C18B08704703}"/>
          </ac:picMkLst>
        </pc:picChg>
      </pc:sldChg>
      <pc:sldChg chg="addSp delSp modSp add mod delAnim">
        <pc:chgData name="Jonathan Loo" userId="d2d72d48b56f45d8" providerId="LiveId" clId="{56556B2D-CF3C-44D5-9250-420FFB72D6F7}" dt="2020-11-11T09:24:08.597" v="13096"/>
        <pc:sldMkLst>
          <pc:docMk/>
          <pc:sldMk cId="563967105" sldId="412"/>
        </pc:sldMkLst>
        <pc:spChg chg="mod">
          <ac:chgData name="Jonathan Loo" userId="d2d72d48b56f45d8" providerId="LiveId" clId="{56556B2D-CF3C-44D5-9250-420FFB72D6F7}" dt="2020-11-11T09:24:08.597" v="13096"/>
          <ac:spMkLst>
            <pc:docMk/>
            <pc:sldMk cId="563967105" sldId="412"/>
            <ac:spMk id="2" creationId="{8A6035CB-741C-46EA-819A-73E7AA385EF2}"/>
          </ac:spMkLst>
        </pc:spChg>
        <pc:spChg chg="del">
          <ac:chgData name="Jonathan Loo" userId="d2d72d48b56f45d8" providerId="LiveId" clId="{56556B2D-CF3C-44D5-9250-420FFB72D6F7}" dt="2020-11-10T17:11:03.510" v="12663" actId="478"/>
          <ac:spMkLst>
            <pc:docMk/>
            <pc:sldMk cId="563967105" sldId="412"/>
            <ac:spMk id="8" creationId="{BCAB575E-3312-403B-A111-FC2F9679C8A8}"/>
          </ac:spMkLst>
        </pc:spChg>
        <pc:spChg chg="add mod">
          <ac:chgData name="Jonathan Loo" userId="d2d72d48b56f45d8" providerId="LiveId" clId="{56556B2D-CF3C-44D5-9250-420FFB72D6F7}" dt="2020-11-10T17:14:32.637" v="12776" actId="1076"/>
          <ac:spMkLst>
            <pc:docMk/>
            <pc:sldMk cId="563967105" sldId="412"/>
            <ac:spMk id="10" creationId="{5CAE59AF-DC5B-42DB-BCBD-F78532606874}"/>
          </ac:spMkLst>
        </pc:spChg>
        <pc:spChg chg="del">
          <ac:chgData name="Jonathan Loo" userId="d2d72d48b56f45d8" providerId="LiveId" clId="{56556B2D-CF3C-44D5-9250-420FFB72D6F7}" dt="2020-11-10T17:11:02.247" v="12662" actId="478"/>
          <ac:spMkLst>
            <pc:docMk/>
            <pc:sldMk cId="563967105" sldId="412"/>
            <ac:spMk id="12" creationId="{2AFEDB61-1030-4741-941A-EAFC0D7A458F}"/>
          </ac:spMkLst>
        </pc:spChg>
        <pc:picChg chg="del">
          <ac:chgData name="Jonathan Loo" userId="d2d72d48b56f45d8" providerId="LiveId" clId="{56556B2D-CF3C-44D5-9250-420FFB72D6F7}" dt="2020-11-10T17:11:00.641" v="12660" actId="478"/>
          <ac:picMkLst>
            <pc:docMk/>
            <pc:sldMk cId="563967105" sldId="412"/>
            <ac:picMk id="11" creationId="{19157C59-D909-42FA-AE3A-8FA20B3CDF21}"/>
          </ac:picMkLst>
        </pc:picChg>
        <pc:picChg chg="del">
          <ac:chgData name="Jonathan Loo" userId="d2d72d48b56f45d8" providerId="LiveId" clId="{56556B2D-CF3C-44D5-9250-420FFB72D6F7}" dt="2020-11-10T17:11:01.152" v="12661" actId="478"/>
          <ac:picMkLst>
            <pc:docMk/>
            <pc:sldMk cId="563967105" sldId="412"/>
            <ac:picMk id="13" creationId="{5ECE2B32-E353-462E-95AD-D2C4DE33C594}"/>
          </ac:picMkLst>
        </pc:picChg>
        <pc:picChg chg="del">
          <ac:chgData name="Jonathan Loo" userId="d2d72d48b56f45d8" providerId="LiveId" clId="{56556B2D-CF3C-44D5-9250-420FFB72D6F7}" dt="2020-11-10T17:10:59.936" v="12659" actId="478"/>
          <ac:picMkLst>
            <pc:docMk/>
            <pc:sldMk cId="563967105" sldId="412"/>
            <ac:picMk id="8194" creationId="{F3200FA0-D28B-4DA0-A089-C18B08704703}"/>
          </ac:picMkLst>
        </pc:picChg>
        <pc:picChg chg="add mod">
          <ac:chgData name="Jonathan Loo" userId="d2d72d48b56f45d8" providerId="LiveId" clId="{56556B2D-CF3C-44D5-9250-420FFB72D6F7}" dt="2020-11-10T17:14:11.985" v="12768" actId="1076"/>
          <ac:picMkLst>
            <pc:docMk/>
            <pc:sldMk cId="563967105" sldId="412"/>
            <ac:picMk id="9218" creationId="{080CAAA9-492E-408D-AFD8-55BD86FE811A}"/>
          </ac:picMkLst>
        </pc:picChg>
      </pc:sldChg>
      <pc:sldChg chg="addSp delSp modSp add mod">
        <pc:chgData name="Jonathan Loo" userId="d2d72d48b56f45d8" providerId="LiveId" clId="{56556B2D-CF3C-44D5-9250-420FFB72D6F7}" dt="2020-11-11T09:24:12.112" v="13099"/>
        <pc:sldMkLst>
          <pc:docMk/>
          <pc:sldMk cId="2101715282" sldId="413"/>
        </pc:sldMkLst>
        <pc:spChg chg="mod">
          <ac:chgData name="Jonathan Loo" userId="d2d72d48b56f45d8" providerId="LiveId" clId="{56556B2D-CF3C-44D5-9250-420FFB72D6F7}" dt="2020-11-11T09:24:12.112" v="13099"/>
          <ac:spMkLst>
            <pc:docMk/>
            <pc:sldMk cId="2101715282" sldId="413"/>
            <ac:spMk id="2" creationId="{8A6035CB-741C-46EA-819A-73E7AA385EF2}"/>
          </ac:spMkLst>
        </pc:spChg>
        <pc:picChg chg="del">
          <ac:chgData name="Jonathan Loo" userId="d2d72d48b56f45d8" providerId="LiveId" clId="{56556B2D-CF3C-44D5-9250-420FFB72D6F7}" dt="2020-11-10T17:12:26.708" v="12733" actId="478"/>
          <ac:picMkLst>
            <pc:docMk/>
            <pc:sldMk cId="2101715282" sldId="413"/>
            <ac:picMk id="9218" creationId="{080CAAA9-492E-408D-AFD8-55BD86FE811A}"/>
          </ac:picMkLst>
        </pc:picChg>
        <pc:picChg chg="add mod">
          <ac:chgData name="Jonathan Loo" userId="d2d72d48b56f45d8" providerId="LiveId" clId="{56556B2D-CF3C-44D5-9250-420FFB72D6F7}" dt="2020-11-10T17:13:49.884" v="12766" actId="1076"/>
          <ac:picMkLst>
            <pc:docMk/>
            <pc:sldMk cId="2101715282" sldId="413"/>
            <ac:picMk id="10242" creationId="{EAC02DB8-F6D1-4A6C-93A3-EB4203C818A7}"/>
          </ac:picMkLst>
        </pc:picChg>
        <pc:picChg chg="add mod">
          <ac:chgData name="Jonathan Loo" userId="d2d72d48b56f45d8" providerId="LiveId" clId="{56556B2D-CF3C-44D5-9250-420FFB72D6F7}" dt="2020-11-10T17:13:52.164" v="12767" actId="1076"/>
          <ac:picMkLst>
            <pc:docMk/>
            <pc:sldMk cId="2101715282" sldId="413"/>
            <ac:picMk id="10244" creationId="{8CB1B0BA-C34A-46FE-B29C-86737B6512C4}"/>
          </ac:picMkLst>
        </pc:picChg>
      </pc:sldChg>
      <pc:sldChg chg="addSp delSp modSp add mod addAnim delAnim modAnim">
        <pc:chgData name="Jonathan Loo" userId="d2d72d48b56f45d8" providerId="LiveId" clId="{56556B2D-CF3C-44D5-9250-420FFB72D6F7}" dt="2020-11-10T17:35:54.577" v="12825"/>
        <pc:sldMkLst>
          <pc:docMk/>
          <pc:sldMk cId="3738792630" sldId="414"/>
        </pc:sldMkLst>
        <pc:spChg chg="mod">
          <ac:chgData name="Jonathan Loo" userId="d2d72d48b56f45d8" providerId="LiveId" clId="{56556B2D-CF3C-44D5-9250-420FFB72D6F7}" dt="2020-11-10T17:35:54.577" v="12825"/>
          <ac:spMkLst>
            <pc:docMk/>
            <pc:sldMk cId="3738792630" sldId="414"/>
            <ac:spMk id="2" creationId="{00000000-0000-0000-0000-000000000000}"/>
          </ac:spMkLst>
        </pc:spChg>
        <pc:spChg chg="add del mod">
          <ac:chgData name="Jonathan Loo" userId="d2d72d48b56f45d8" providerId="LiveId" clId="{56556B2D-CF3C-44D5-9250-420FFB72D6F7}" dt="2020-11-10T17:35:54.577" v="12825"/>
          <ac:spMkLst>
            <pc:docMk/>
            <pc:sldMk cId="3738792630" sldId="414"/>
            <ac:spMk id="3" creationId="{9A44E7E0-3085-4914-B19C-BF57E1CDB161}"/>
          </ac:spMkLst>
        </pc:spChg>
        <pc:spChg chg="add del mod">
          <ac:chgData name="Jonathan Loo" userId="d2d72d48b56f45d8" providerId="LiveId" clId="{56556B2D-CF3C-44D5-9250-420FFB72D6F7}" dt="2020-11-10T17:35:54.577" v="12825"/>
          <ac:spMkLst>
            <pc:docMk/>
            <pc:sldMk cId="3738792630" sldId="414"/>
            <ac:spMk id="4" creationId="{6E4AA38B-4803-4510-ABF2-C8A09BAF6834}"/>
          </ac:spMkLst>
        </pc:spChg>
        <pc:spChg chg="mod">
          <ac:chgData name="Jonathan Loo" userId="d2d72d48b56f45d8" providerId="LiveId" clId="{56556B2D-CF3C-44D5-9250-420FFB72D6F7}" dt="2020-11-10T17:35:54.577" v="12825"/>
          <ac:spMkLst>
            <pc:docMk/>
            <pc:sldMk cId="3738792630" sldId="414"/>
            <ac:spMk id="9" creationId="{C8F42E19-41E1-47BD-8017-CC9CBC417E31}"/>
          </ac:spMkLst>
        </pc:spChg>
        <pc:spChg chg="del">
          <ac:chgData name="Jonathan Loo" userId="d2d72d48b56f45d8" providerId="LiveId" clId="{56556B2D-CF3C-44D5-9250-420FFB72D6F7}" dt="2020-11-10T17:34:48.966" v="12802" actId="478"/>
          <ac:spMkLst>
            <pc:docMk/>
            <pc:sldMk cId="3738792630" sldId="414"/>
            <ac:spMk id="11" creationId="{6B93F061-C4DA-46F6-B432-E00964D86B92}"/>
          </ac:spMkLst>
        </pc:spChg>
        <pc:spChg chg="del">
          <ac:chgData name="Jonathan Loo" userId="d2d72d48b56f45d8" providerId="LiveId" clId="{56556B2D-CF3C-44D5-9250-420FFB72D6F7}" dt="2020-11-10T17:34:48.966" v="12802" actId="478"/>
          <ac:spMkLst>
            <pc:docMk/>
            <pc:sldMk cId="3738792630" sldId="414"/>
            <ac:spMk id="12" creationId="{B2D9E5FF-0A31-471E-979A-9FE5A92C2420}"/>
          </ac:spMkLst>
        </pc:spChg>
        <pc:spChg chg="del">
          <ac:chgData name="Jonathan Loo" userId="d2d72d48b56f45d8" providerId="LiveId" clId="{56556B2D-CF3C-44D5-9250-420FFB72D6F7}" dt="2020-11-10T17:34:48.966" v="12802" actId="478"/>
          <ac:spMkLst>
            <pc:docMk/>
            <pc:sldMk cId="3738792630" sldId="414"/>
            <ac:spMk id="13" creationId="{06BE4803-8CC2-41CB-BAEA-545744BDC772}"/>
          </ac:spMkLst>
        </pc:spChg>
        <pc:spChg chg="del">
          <ac:chgData name="Jonathan Loo" userId="d2d72d48b56f45d8" providerId="LiveId" clId="{56556B2D-CF3C-44D5-9250-420FFB72D6F7}" dt="2020-11-10T17:34:48.966" v="12802" actId="478"/>
          <ac:spMkLst>
            <pc:docMk/>
            <pc:sldMk cId="3738792630" sldId="414"/>
            <ac:spMk id="14" creationId="{2E064386-F6B7-4B8D-9379-94F186BAF70D}"/>
          </ac:spMkLst>
        </pc:spChg>
        <pc:spChg chg="del">
          <ac:chgData name="Jonathan Loo" userId="d2d72d48b56f45d8" providerId="LiveId" clId="{56556B2D-CF3C-44D5-9250-420FFB72D6F7}" dt="2020-11-10T17:34:48.966" v="12802" actId="478"/>
          <ac:spMkLst>
            <pc:docMk/>
            <pc:sldMk cId="3738792630" sldId="414"/>
            <ac:spMk id="15" creationId="{6BE136C4-01EE-433F-9649-620F7D5DF989}"/>
          </ac:spMkLst>
        </pc:spChg>
        <pc:spChg chg="del">
          <ac:chgData name="Jonathan Loo" userId="d2d72d48b56f45d8" providerId="LiveId" clId="{56556B2D-CF3C-44D5-9250-420FFB72D6F7}" dt="2020-11-10T17:34:48.966" v="12802" actId="478"/>
          <ac:spMkLst>
            <pc:docMk/>
            <pc:sldMk cId="3738792630" sldId="414"/>
            <ac:spMk id="16" creationId="{97D9047B-A68A-4985-8526-492DED5FBA73}"/>
          </ac:spMkLst>
        </pc:spChg>
        <pc:spChg chg="del">
          <ac:chgData name="Jonathan Loo" userId="d2d72d48b56f45d8" providerId="LiveId" clId="{56556B2D-CF3C-44D5-9250-420FFB72D6F7}" dt="2020-11-10T17:34:48.966" v="12802" actId="478"/>
          <ac:spMkLst>
            <pc:docMk/>
            <pc:sldMk cId="3738792630" sldId="414"/>
            <ac:spMk id="17" creationId="{1066893B-1BC5-452C-934A-385C7330BE5A}"/>
          </ac:spMkLst>
        </pc:spChg>
        <pc:spChg chg="del">
          <ac:chgData name="Jonathan Loo" userId="d2d72d48b56f45d8" providerId="LiveId" clId="{56556B2D-CF3C-44D5-9250-420FFB72D6F7}" dt="2020-11-10T17:34:48.966" v="12802" actId="478"/>
          <ac:spMkLst>
            <pc:docMk/>
            <pc:sldMk cId="3738792630" sldId="414"/>
            <ac:spMk id="18" creationId="{E5FE4DAA-20A1-4E0A-BA92-12EB74107D6D}"/>
          </ac:spMkLst>
        </pc:spChg>
        <pc:spChg chg="del">
          <ac:chgData name="Jonathan Loo" userId="d2d72d48b56f45d8" providerId="LiveId" clId="{56556B2D-CF3C-44D5-9250-420FFB72D6F7}" dt="2020-11-10T17:34:48.966" v="12802" actId="478"/>
          <ac:spMkLst>
            <pc:docMk/>
            <pc:sldMk cId="3738792630" sldId="414"/>
            <ac:spMk id="19" creationId="{DEE8F2AF-AEE5-4F0A-988A-EED67602699F}"/>
          </ac:spMkLst>
        </pc:spChg>
        <pc:spChg chg="add del mod">
          <ac:chgData name="Jonathan Loo" userId="d2d72d48b56f45d8" providerId="LiveId" clId="{56556B2D-CF3C-44D5-9250-420FFB72D6F7}" dt="2020-11-10T17:35:42.765" v="12822" actId="1076"/>
          <ac:spMkLst>
            <pc:docMk/>
            <pc:sldMk cId="3738792630" sldId="414"/>
            <ac:spMk id="20" creationId="{AF6AF063-6A00-4702-82F8-EF757FD8E109}"/>
          </ac:spMkLst>
        </pc:spChg>
        <pc:picChg chg="del">
          <ac:chgData name="Jonathan Loo" userId="d2d72d48b56f45d8" providerId="LiveId" clId="{56556B2D-CF3C-44D5-9250-420FFB72D6F7}" dt="2020-11-10T17:34:48.966" v="12802" actId="478"/>
          <ac:picMkLst>
            <pc:docMk/>
            <pc:sldMk cId="3738792630" sldId="414"/>
            <ac:picMk id="10" creationId="{51E3227F-E2A7-426F-94D1-C36D51C3D25C}"/>
          </ac:picMkLst>
        </pc:picChg>
        <pc:picChg chg="add mod">
          <ac:chgData name="Jonathan Loo" userId="d2d72d48b56f45d8" providerId="LiveId" clId="{56556B2D-CF3C-44D5-9250-420FFB72D6F7}" dt="2020-11-10T17:35:40.406" v="12821" actId="1076"/>
          <ac:picMkLst>
            <pc:docMk/>
            <pc:sldMk cId="3738792630" sldId="414"/>
            <ac:picMk id="11266" creationId="{6A3D117A-B9C9-4829-BDDE-D7E1BE63AE86}"/>
          </ac:picMkLst>
        </pc:picChg>
      </pc:sldChg>
      <pc:sldChg chg="addSp delSp modSp add mod ord">
        <pc:chgData name="Jonathan Loo" userId="d2d72d48b56f45d8" providerId="LiveId" clId="{56556B2D-CF3C-44D5-9250-420FFB72D6F7}" dt="2020-11-11T09:24:53.702" v="13101"/>
        <pc:sldMkLst>
          <pc:docMk/>
          <pc:sldMk cId="960142789" sldId="415"/>
        </pc:sldMkLst>
        <pc:spChg chg="mod">
          <ac:chgData name="Jonathan Loo" userId="d2d72d48b56f45d8" providerId="LiveId" clId="{56556B2D-CF3C-44D5-9250-420FFB72D6F7}" dt="2020-11-11T09:21:45.541" v="13040"/>
          <ac:spMkLst>
            <pc:docMk/>
            <pc:sldMk cId="960142789" sldId="415"/>
            <ac:spMk id="2" creationId="{00000000-0000-0000-0000-000000000000}"/>
          </ac:spMkLst>
        </pc:spChg>
        <pc:spChg chg="add del mod">
          <ac:chgData name="Jonathan Loo" userId="d2d72d48b56f45d8" providerId="LiveId" clId="{56556B2D-CF3C-44D5-9250-420FFB72D6F7}" dt="2020-11-11T09:21:45.541" v="13040"/>
          <ac:spMkLst>
            <pc:docMk/>
            <pc:sldMk cId="960142789" sldId="415"/>
            <ac:spMk id="3" creationId="{792A27BB-A2ED-4426-A906-B028E4BD8F19}"/>
          </ac:spMkLst>
        </pc:spChg>
        <pc:spChg chg="add del mod">
          <ac:chgData name="Jonathan Loo" userId="d2d72d48b56f45d8" providerId="LiveId" clId="{56556B2D-CF3C-44D5-9250-420FFB72D6F7}" dt="2020-11-11T09:21:45.541" v="13040"/>
          <ac:spMkLst>
            <pc:docMk/>
            <pc:sldMk cId="960142789" sldId="415"/>
            <ac:spMk id="4" creationId="{0ED3A705-445C-4F08-B233-DABF819FE7D4}"/>
          </ac:spMkLst>
        </pc:spChg>
        <pc:spChg chg="mod">
          <ac:chgData name="Jonathan Loo" userId="d2d72d48b56f45d8" providerId="LiveId" clId="{56556B2D-CF3C-44D5-9250-420FFB72D6F7}" dt="2020-11-11T09:21:45.541" v="13040"/>
          <ac:spMkLst>
            <pc:docMk/>
            <pc:sldMk cId="960142789" sldId="415"/>
            <ac:spMk id="7" creationId="{F11031D3-037F-4D67-8F30-E2BDD85579F2}"/>
          </ac:spMkLst>
        </pc:spChg>
        <pc:picChg chg="add del mod">
          <ac:chgData name="Jonathan Loo" userId="d2d72d48b56f45d8" providerId="LiveId" clId="{56556B2D-CF3C-44D5-9250-420FFB72D6F7}" dt="2020-11-11T09:22:16.922" v="13043" actId="478"/>
          <ac:picMkLst>
            <pc:docMk/>
            <pc:sldMk cId="960142789" sldId="415"/>
            <ac:picMk id="5" creationId="{47EAD04A-1D3D-42B9-B1DA-50A1E1FB6A88}"/>
          </ac:picMkLst>
        </pc:picChg>
        <pc:picChg chg="add mod">
          <ac:chgData name="Jonathan Loo" userId="d2d72d48b56f45d8" providerId="LiveId" clId="{56556B2D-CF3C-44D5-9250-420FFB72D6F7}" dt="2020-11-11T09:22:32.145" v="13053" actId="1076"/>
          <ac:picMkLst>
            <pc:docMk/>
            <pc:sldMk cId="960142789" sldId="415"/>
            <ac:picMk id="6" creationId="{956C952B-E3C7-4428-9B5E-FF081C32FA16}"/>
          </ac:picMkLst>
        </pc:picChg>
        <pc:picChg chg="add mod">
          <ac:chgData name="Jonathan Loo" userId="d2d72d48b56f45d8" providerId="LiveId" clId="{56556B2D-CF3C-44D5-9250-420FFB72D6F7}" dt="2020-11-11T09:22:33.884" v="13054" actId="1076"/>
          <ac:picMkLst>
            <pc:docMk/>
            <pc:sldMk cId="960142789" sldId="415"/>
            <ac:picMk id="8" creationId="{C6513B5D-0CE4-4999-BA61-013CB7EFA24A}"/>
          </ac:picMkLst>
        </pc:picChg>
        <pc:picChg chg="del">
          <ac:chgData name="Jonathan Loo" userId="d2d72d48b56f45d8" providerId="LiveId" clId="{56556B2D-CF3C-44D5-9250-420FFB72D6F7}" dt="2020-11-11T09:21:21.190" v="12993" actId="478"/>
          <ac:picMkLst>
            <pc:docMk/>
            <pc:sldMk cId="960142789" sldId="415"/>
            <ac:picMk id="1026" creationId="{CCC72DD5-D8C2-49E4-973B-04AE44ADE509}"/>
          </ac:picMkLst>
        </pc:picChg>
        <pc:picChg chg="del">
          <ac:chgData name="Jonathan Loo" userId="d2d72d48b56f45d8" providerId="LiveId" clId="{56556B2D-CF3C-44D5-9250-420FFB72D6F7}" dt="2020-11-11T09:21:21.838" v="12994" actId="478"/>
          <ac:picMkLst>
            <pc:docMk/>
            <pc:sldMk cId="960142789" sldId="415"/>
            <ac:picMk id="10248" creationId="{4C656F80-C44B-4742-86EE-CFFEEA65A83C}"/>
          </ac:picMkLst>
        </pc:picChg>
        <pc:picChg chg="del">
          <ac:chgData name="Jonathan Loo" userId="d2d72d48b56f45d8" providerId="LiveId" clId="{56556B2D-CF3C-44D5-9250-420FFB72D6F7}" dt="2020-11-11T09:21:41.546" v="13038" actId="478"/>
          <ac:picMkLst>
            <pc:docMk/>
            <pc:sldMk cId="960142789" sldId="415"/>
            <ac:picMk id="10250" creationId="{62ABA32E-D6EB-411A-9FD4-F07298600E4A}"/>
          </ac:picMkLst>
        </pc:picChg>
      </pc:sldChg>
      <pc:sldMasterChg chg="modSp mod delSldLayout modSldLayout">
        <pc:chgData name="Jonathan Loo" userId="d2d72d48b56f45d8" providerId="LiveId" clId="{56556B2D-CF3C-44D5-9250-420FFB72D6F7}" dt="2020-10-26T15:30:27.920" v="11149" actId="14100"/>
        <pc:sldMasterMkLst>
          <pc:docMk/>
          <pc:sldMasterMk cId="3856551177" sldId="2147483648"/>
        </pc:sldMasterMkLst>
        <pc:spChg chg="mod">
          <ac:chgData name="Jonathan Loo" userId="d2d72d48b56f45d8" providerId="LiveId" clId="{56556B2D-CF3C-44D5-9250-420FFB72D6F7}" dt="2020-10-21T14:14:48.670" v="42" actId="404"/>
          <ac:spMkLst>
            <pc:docMk/>
            <pc:sldMasterMk cId="3856551177" sldId="2147483648"/>
            <ac:spMk id="2" creationId="{F14DC560-426C-4448-99E4-BD8EB4A5AA6F}"/>
          </ac:spMkLst>
        </pc:spChg>
        <pc:spChg chg="mod">
          <ac:chgData name="Jonathan Loo" userId="d2d72d48b56f45d8" providerId="LiveId" clId="{56556B2D-CF3C-44D5-9250-420FFB72D6F7}" dt="2020-10-21T14:15:03.967" v="48" actId="404"/>
          <ac:spMkLst>
            <pc:docMk/>
            <pc:sldMasterMk cId="3856551177" sldId="2147483648"/>
            <ac:spMk id="3" creationId="{8FC5C58D-6FE6-4B3C-8FB9-15F5CECD4C28}"/>
          </ac:spMkLst>
        </pc:spChg>
        <pc:sldLayoutChg chg="modSp mod">
          <pc:chgData name="Jonathan Loo" userId="d2d72d48b56f45d8" providerId="LiveId" clId="{56556B2D-CF3C-44D5-9250-420FFB72D6F7}" dt="2020-10-22T09:53:49.958" v="2292" actId="404"/>
          <pc:sldLayoutMkLst>
            <pc:docMk/>
            <pc:sldMasterMk cId="3856551177" sldId="2147483648"/>
            <pc:sldLayoutMk cId="1964766783" sldId="2147483649"/>
          </pc:sldLayoutMkLst>
          <pc:spChg chg="mod">
            <ac:chgData name="Jonathan Loo" userId="d2d72d48b56f45d8" providerId="LiveId" clId="{56556B2D-CF3C-44D5-9250-420FFB72D6F7}" dt="2020-10-22T09:53:49.958" v="2292" actId="404"/>
            <ac:spMkLst>
              <pc:docMk/>
              <pc:sldMasterMk cId="3856551177" sldId="2147483648"/>
              <pc:sldLayoutMk cId="1964766783" sldId="2147483649"/>
              <ac:spMk id="2" creationId="{9B5685F9-4596-4E63-BAF2-8AA5FC91060E}"/>
            </ac:spMkLst>
          </pc:spChg>
        </pc:sldLayoutChg>
        <pc:sldLayoutChg chg="modSp mod">
          <pc:chgData name="Jonathan Loo" userId="d2d72d48b56f45d8" providerId="LiveId" clId="{56556B2D-CF3C-44D5-9250-420FFB72D6F7}" dt="2020-10-21T14:14:00.038" v="21" actId="404"/>
          <pc:sldLayoutMkLst>
            <pc:docMk/>
            <pc:sldMasterMk cId="3856551177" sldId="2147483648"/>
            <pc:sldLayoutMk cId="3803219726" sldId="2147483650"/>
          </pc:sldLayoutMkLst>
          <pc:spChg chg="mod">
            <ac:chgData name="Jonathan Loo" userId="d2d72d48b56f45d8" providerId="LiveId" clId="{56556B2D-CF3C-44D5-9250-420FFB72D6F7}" dt="2020-10-21T14:14:00.038" v="21" actId="404"/>
            <ac:spMkLst>
              <pc:docMk/>
              <pc:sldMasterMk cId="3856551177" sldId="2147483648"/>
              <pc:sldLayoutMk cId="3803219726" sldId="2147483650"/>
              <ac:spMk id="2" creationId="{E5CE9518-A0EF-4C6E-A9DC-451187EF9FFD}"/>
            </ac:spMkLst>
          </pc:spChg>
          <pc:spChg chg="mod">
            <ac:chgData name="Jonathan Loo" userId="d2d72d48b56f45d8" providerId="LiveId" clId="{56556B2D-CF3C-44D5-9250-420FFB72D6F7}" dt="2020-10-21T14:13:58.235" v="15" actId="404"/>
            <ac:spMkLst>
              <pc:docMk/>
              <pc:sldMasterMk cId="3856551177" sldId="2147483648"/>
              <pc:sldLayoutMk cId="3803219726" sldId="2147483650"/>
              <ac:spMk id="3" creationId="{5E68DEA3-1BB9-4F64-B5C7-A0614818A60B}"/>
            </ac:spMkLst>
          </pc:spChg>
        </pc:sldLayoutChg>
        <pc:sldLayoutChg chg="modSp mod">
          <pc:chgData name="Jonathan Loo" userId="d2d72d48b56f45d8" providerId="LiveId" clId="{56556B2D-CF3C-44D5-9250-420FFB72D6F7}" dt="2020-10-22T12:50:37.609" v="3670" actId="404"/>
          <pc:sldLayoutMkLst>
            <pc:docMk/>
            <pc:sldMasterMk cId="3856551177" sldId="2147483648"/>
            <pc:sldLayoutMk cId="2969788503" sldId="2147483651"/>
          </pc:sldLayoutMkLst>
          <pc:spChg chg="mod">
            <ac:chgData name="Jonathan Loo" userId="d2d72d48b56f45d8" providerId="LiveId" clId="{56556B2D-CF3C-44D5-9250-420FFB72D6F7}" dt="2020-10-22T12:50:37.609" v="3670" actId="404"/>
            <ac:spMkLst>
              <pc:docMk/>
              <pc:sldMasterMk cId="3856551177" sldId="2147483648"/>
              <pc:sldLayoutMk cId="2969788503" sldId="2147483651"/>
              <ac:spMk id="2" creationId="{5F0D2C10-6F8C-438A-9660-6D1E88D06550}"/>
            </ac:spMkLst>
          </pc:spChg>
        </pc:sldLayoutChg>
        <pc:sldLayoutChg chg="addSp delSp modSp mod">
          <pc:chgData name="Jonathan Loo" userId="d2d72d48b56f45d8" providerId="LiveId" clId="{56556B2D-CF3C-44D5-9250-420FFB72D6F7}" dt="2020-10-22T08:59:32.362" v="1379" actId="948"/>
          <pc:sldLayoutMkLst>
            <pc:docMk/>
            <pc:sldMasterMk cId="3856551177" sldId="2147483648"/>
            <pc:sldLayoutMk cId="2212355487" sldId="2147483652"/>
          </pc:sldLayoutMkLst>
          <pc:spChg chg="mod">
            <ac:chgData name="Jonathan Loo" userId="d2d72d48b56f45d8" providerId="LiveId" clId="{56556B2D-CF3C-44D5-9250-420FFB72D6F7}" dt="2020-10-22T08:59:26.704" v="1378" actId="948"/>
            <ac:spMkLst>
              <pc:docMk/>
              <pc:sldMasterMk cId="3856551177" sldId="2147483648"/>
              <pc:sldLayoutMk cId="2212355487" sldId="2147483652"/>
              <ac:spMk id="3" creationId="{D53C8C56-3757-47CD-8AFE-B6CD10AEB545}"/>
            </ac:spMkLst>
          </pc:spChg>
          <pc:spChg chg="mod">
            <ac:chgData name="Jonathan Loo" userId="d2d72d48b56f45d8" providerId="LiveId" clId="{56556B2D-CF3C-44D5-9250-420FFB72D6F7}" dt="2020-10-22T08:59:32.362" v="1379" actId="948"/>
            <ac:spMkLst>
              <pc:docMk/>
              <pc:sldMasterMk cId="3856551177" sldId="2147483648"/>
              <pc:sldLayoutMk cId="2212355487" sldId="2147483652"/>
              <ac:spMk id="4" creationId="{6BB8BA35-FBCC-45DC-B347-E84CDA1A4DC6}"/>
            </ac:spMkLst>
          </pc:spChg>
          <pc:spChg chg="add del mod">
            <ac:chgData name="Jonathan Loo" userId="d2d72d48b56f45d8" providerId="LiveId" clId="{56556B2D-CF3C-44D5-9250-420FFB72D6F7}" dt="2020-10-22T08:57:45.701" v="1361" actId="478"/>
            <ac:spMkLst>
              <pc:docMk/>
              <pc:sldMasterMk cId="3856551177" sldId="2147483648"/>
              <pc:sldLayoutMk cId="2212355487" sldId="2147483652"/>
              <ac:spMk id="8" creationId="{95BF1F32-B792-44DE-973E-720D0A5605EC}"/>
            </ac:spMkLst>
          </pc:spChg>
        </pc:sldLayoutChg>
        <pc:sldLayoutChg chg="del">
          <pc:chgData name="Jonathan Loo" userId="d2d72d48b56f45d8" providerId="LiveId" clId="{56556B2D-CF3C-44D5-9250-420FFB72D6F7}" dt="2020-10-21T15:21:23.406" v="108" actId="47"/>
          <pc:sldLayoutMkLst>
            <pc:docMk/>
            <pc:sldMasterMk cId="3856551177" sldId="2147483648"/>
            <pc:sldLayoutMk cId="630753310" sldId="2147483660"/>
          </pc:sldLayoutMkLst>
        </pc:sldLayoutChg>
        <pc:sldLayoutChg chg="del">
          <pc:chgData name="Jonathan Loo" userId="d2d72d48b56f45d8" providerId="LiveId" clId="{56556B2D-CF3C-44D5-9250-420FFB72D6F7}" dt="2020-10-22T14:11:55.870" v="4712" actId="47"/>
          <pc:sldLayoutMkLst>
            <pc:docMk/>
            <pc:sldMasterMk cId="3856551177" sldId="2147483648"/>
            <pc:sldLayoutMk cId="335175930" sldId="2147483661"/>
          </pc:sldLayoutMkLst>
        </pc:sldLayoutChg>
        <pc:sldLayoutChg chg="delSp modSp mod">
          <pc:chgData name="Jonathan Loo" userId="d2d72d48b56f45d8" providerId="LiveId" clId="{56556B2D-CF3C-44D5-9250-420FFB72D6F7}" dt="2020-10-26T15:30:27.920" v="11149" actId="14100"/>
          <pc:sldLayoutMkLst>
            <pc:docMk/>
            <pc:sldMasterMk cId="3856551177" sldId="2147483648"/>
            <pc:sldLayoutMk cId="2400469667" sldId="2147483662"/>
          </pc:sldLayoutMkLst>
          <pc:spChg chg="mod">
            <ac:chgData name="Jonathan Loo" userId="d2d72d48b56f45d8" providerId="LiveId" clId="{56556B2D-CF3C-44D5-9250-420FFB72D6F7}" dt="2020-10-26T15:30:27.920" v="11149" actId="14100"/>
            <ac:spMkLst>
              <pc:docMk/>
              <pc:sldMasterMk cId="3856551177" sldId="2147483648"/>
              <pc:sldLayoutMk cId="2400469667" sldId="2147483662"/>
              <ac:spMk id="3" creationId="{D53C8C56-3757-47CD-8AFE-B6CD10AEB545}"/>
            </ac:spMkLst>
          </pc:spChg>
          <pc:spChg chg="del">
            <ac:chgData name="Jonathan Loo" userId="d2d72d48b56f45d8" providerId="LiveId" clId="{56556B2D-CF3C-44D5-9250-420FFB72D6F7}" dt="2020-10-22T09:54:16.247" v="2294" actId="478"/>
            <ac:spMkLst>
              <pc:docMk/>
              <pc:sldMasterMk cId="3856551177" sldId="2147483648"/>
              <pc:sldLayoutMk cId="2400469667" sldId="2147483662"/>
              <ac:spMk id="4" creationId="{6BB8BA35-FBCC-45DC-B347-E84CDA1A4DC6}"/>
            </ac:spMkLst>
          </pc:spChg>
        </pc:sldLayoutChg>
      </pc:sldMasterChg>
    </pc:docChg>
  </pc:docChgLst>
  <pc:docChgLst>
    <pc:chgData name="Jonathan Loo" userId="d2d72d48b56f45d8" providerId="LiveId" clId="{D13DE75A-ED86-4B24-95DA-B9DEDE813A63}"/>
    <pc:docChg chg="undo redo custSel mod addSld delSld modSld sldOrd modMainMaster modSection">
      <pc:chgData name="Jonathan Loo" userId="d2d72d48b56f45d8" providerId="LiveId" clId="{D13DE75A-ED86-4B24-95DA-B9DEDE813A63}" dt="2020-11-18T16:40:27.281" v="61194" actId="403"/>
      <pc:docMkLst>
        <pc:docMk/>
      </pc:docMkLst>
      <pc:sldChg chg="modSp mod">
        <pc:chgData name="Jonathan Loo" userId="d2d72d48b56f45d8" providerId="LiveId" clId="{D13DE75A-ED86-4B24-95DA-B9DEDE813A63}" dt="2020-11-18T16:34:52.115" v="61148" actId="27636"/>
        <pc:sldMkLst>
          <pc:docMk/>
          <pc:sldMk cId="3552040355" sldId="256"/>
        </pc:sldMkLst>
        <pc:spChg chg="mod">
          <ac:chgData name="Jonathan Loo" userId="d2d72d48b56f45d8" providerId="LiveId" clId="{D13DE75A-ED86-4B24-95DA-B9DEDE813A63}" dt="2020-11-18T16:34:34.608" v="61082" actId="404"/>
          <ac:spMkLst>
            <pc:docMk/>
            <pc:sldMk cId="3552040355" sldId="256"/>
            <ac:spMk id="2" creationId="{888888FC-CBA7-4408-AF6E-23D90D025757}"/>
          </ac:spMkLst>
        </pc:spChg>
        <pc:spChg chg="mod">
          <ac:chgData name="Jonathan Loo" userId="d2d72d48b56f45d8" providerId="LiveId" clId="{D13DE75A-ED86-4B24-95DA-B9DEDE813A63}" dt="2020-11-18T16:34:52.115" v="61148" actId="27636"/>
          <ac:spMkLst>
            <pc:docMk/>
            <pc:sldMk cId="3552040355" sldId="256"/>
            <ac:spMk id="3" creationId="{AEE40583-23E7-4F14-8A6E-DC9D9D213404}"/>
          </ac:spMkLst>
        </pc:spChg>
      </pc:sldChg>
      <pc:sldChg chg="add del">
        <pc:chgData name="Jonathan Loo" userId="d2d72d48b56f45d8" providerId="LiveId" clId="{D13DE75A-ED86-4B24-95DA-B9DEDE813A63}" dt="2020-11-11T10:43:29.466" v="28" actId="47"/>
        <pc:sldMkLst>
          <pc:docMk/>
          <pc:sldMk cId="952214370" sldId="265"/>
        </pc:sldMkLst>
      </pc:sldChg>
      <pc:sldChg chg="add del">
        <pc:chgData name="Jonathan Loo" userId="d2d72d48b56f45d8" providerId="LiveId" clId="{D13DE75A-ED86-4B24-95DA-B9DEDE813A63}" dt="2020-11-11T10:43:29.466" v="28" actId="47"/>
        <pc:sldMkLst>
          <pc:docMk/>
          <pc:sldMk cId="0" sldId="267"/>
        </pc:sldMkLst>
      </pc:sldChg>
      <pc:sldChg chg="add del">
        <pc:chgData name="Jonathan Loo" userId="d2d72d48b56f45d8" providerId="LiveId" clId="{D13DE75A-ED86-4B24-95DA-B9DEDE813A63}" dt="2020-11-11T10:43:29.466" v="28" actId="47"/>
        <pc:sldMkLst>
          <pc:docMk/>
          <pc:sldMk cId="0" sldId="277"/>
        </pc:sldMkLst>
      </pc:sldChg>
      <pc:sldChg chg="add del">
        <pc:chgData name="Jonathan Loo" userId="d2d72d48b56f45d8" providerId="LiveId" clId="{D13DE75A-ED86-4B24-95DA-B9DEDE813A63}" dt="2020-11-11T10:43:29.466" v="28" actId="47"/>
        <pc:sldMkLst>
          <pc:docMk/>
          <pc:sldMk cId="0" sldId="291"/>
        </pc:sldMkLst>
      </pc:sldChg>
      <pc:sldChg chg="add del">
        <pc:chgData name="Jonathan Loo" userId="d2d72d48b56f45d8" providerId="LiveId" clId="{D13DE75A-ED86-4B24-95DA-B9DEDE813A63}" dt="2020-11-11T10:43:29.466" v="28" actId="47"/>
        <pc:sldMkLst>
          <pc:docMk/>
          <pc:sldMk cId="0" sldId="293"/>
        </pc:sldMkLst>
      </pc:sldChg>
      <pc:sldChg chg="add del">
        <pc:chgData name="Jonathan Loo" userId="d2d72d48b56f45d8" providerId="LiveId" clId="{D13DE75A-ED86-4B24-95DA-B9DEDE813A63}" dt="2020-11-11T10:43:29.466" v="28" actId="47"/>
        <pc:sldMkLst>
          <pc:docMk/>
          <pc:sldMk cId="0" sldId="295"/>
        </pc:sldMkLst>
      </pc:sldChg>
      <pc:sldChg chg="add del">
        <pc:chgData name="Jonathan Loo" userId="d2d72d48b56f45d8" providerId="LiveId" clId="{D13DE75A-ED86-4B24-95DA-B9DEDE813A63}" dt="2020-11-11T10:43:29.466" v="28" actId="47"/>
        <pc:sldMkLst>
          <pc:docMk/>
          <pc:sldMk cId="0" sldId="297"/>
        </pc:sldMkLst>
      </pc:sldChg>
      <pc:sldChg chg="add del">
        <pc:chgData name="Jonathan Loo" userId="d2d72d48b56f45d8" providerId="LiveId" clId="{D13DE75A-ED86-4B24-95DA-B9DEDE813A63}" dt="2020-11-11T10:43:29.466" v="28" actId="47"/>
        <pc:sldMkLst>
          <pc:docMk/>
          <pc:sldMk cId="78807904" sldId="299"/>
        </pc:sldMkLst>
      </pc:sldChg>
      <pc:sldChg chg="add del">
        <pc:chgData name="Jonathan Loo" userId="d2d72d48b56f45d8" providerId="LiveId" clId="{D13DE75A-ED86-4B24-95DA-B9DEDE813A63}" dt="2020-11-11T10:43:29.466" v="28" actId="47"/>
        <pc:sldMkLst>
          <pc:docMk/>
          <pc:sldMk cId="0" sldId="309"/>
        </pc:sldMkLst>
      </pc:sldChg>
      <pc:sldChg chg="add del">
        <pc:chgData name="Jonathan Loo" userId="d2d72d48b56f45d8" providerId="LiveId" clId="{D13DE75A-ED86-4B24-95DA-B9DEDE813A63}" dt="2020-11-11T10:43:29.466" v="28" actId="47"/>
        <pc:sldMkLst>
          <pc:docMk/>
          <pc:sldMk cId="0" sldId="313"/>
        </pc:sldMkLst>
      </pc:sldChg>
      <pc:sldChg chg="add del">
        <pc:chgData name="Jonathan Loo" userId="d2d72d48b56f45d8" providerId="LiveId" clId="{D13DE75A-ED86-4B24-95DA-B9DEDE813A63}" dt="2020-11-11T10:43:29.466" v="28" actId="47"/>
        <pc:sldMkLst>
          <pc:docMk/>
          <pc:sldMk cId="0" sldId="314"/>
        </pc:sldMkLst>
      </pc:sldChg>
      <pc:sldChg chg="add del">
        <pc:chgData name="Jonathan Loo" userId="d2d72d48b56f45d8" providerId="LiveId" clId="{D13DE75A-ED86-4B24-95DA-B9DEDE813A63}" dt="2020-11-11T10:43:29.466" v="28" actId="47"/>
        <pc:sldMkLst>
          <pc:docMk/>
          <pc:sldMk cId="0" sldId="317"/>
        </pc:sldMkLst>
      </pc:sldChg>
      <pc:sldChg chg="add del">
        <pc:chgData name="Jonathan Loo" userId="d2d72d48b56f45d8" providerId="LiveId" clId="{D13DE75A-ED86-4B24-95DA-B9DEDE813A63}" dt="2020-11-11T10:43:29.466" v="28" actId="47"/>
        <pc:sldMkLst>
          <pc:docMk/>
          <pc:sldMk cId="0" sldId="318"/>
        </pc:sldMkLst>
      </pc:sldChg>
      <pc:sldChg chg="add del">
        <pc:chgData name="Jonathan Loo" userId="d2d72d48b56f45d8" providerId="LiveId" clId="{D13DE75A-ED86-4B24-95DA-B9DEDE813A63}" dt="2020-11-11T10:43:29.466" v="28" actId="47"/>
        <pc:sldMkLst>
          <pc:docMk/>
          <pc:sldMk cId="0" sldId="319"/>
        </pc:sldMkLst>
      </pc:sldChg>
      <pc:sldChg chg="add del">
        <pc:chgData name="Jonathan Loo" userId="d2d72d48b56f45d8" providerId="LiveId" clId="{D13DE75A-ED86-4B24-95DA-B9DEDE813A63}" dt="2020-11-11T10:43:29.466" v="28" actId="47"/>
        <pc:sldMkLst>
          <pc:docMk/>
          <pc:sldMk cId="0" sldId="320"/>
        </pc:sldMkLst>
      </pc:sldChg>
      <pc:sldChg chg="add del">
        <pc:chgData name="Jonathan Loo" userId="d2d72d48b56f45d8" providerId="LiveId" clId="{D13DE75A-ED86-4B24-95DA-B9DEDE813A63}" dt="2020-11-11T10:43:29.466" v="28" actId="47"/>
        <pc:sldMkLst>
          <pc:docMk/>
          <pc:sldMk cId="0" sldId="322"/>
        </pc:sldMkLst>
      </pc:sldChg>
      <pc:sldChg chg="add del">
        <pc:chgData name="Jonathan Loo" userId="d2d72d48b56f45d8" providerId="LiveId" clId="{D13DE75A-ED86-4B24-95DA-B9DEDE813A63}" dt="2020-11-11T10:43:29.466" v="28" actId="47"/>
        <pc:sldMkLst>
          <pc:docMk/>
          <pc:sldMk cId="0" sldId="323"/>
        </pc:sldMkLst>
      </pc:sldChg>
      <pc:sldChg chg="add del">
        <pc:chgData name="Jonathan Loo" userId="d2d72d48b56f45d8" providerId="LiveId" clId="{D13DE75A-ED86-4B24-95DA-B9DEDE813A63}" dt="2020-11-11T10:43:29.466" v="28" actId="47"/>
        <pc:sldMkLst>
          <pc:docMk/>
          <pc:sldMk cId="0" sldId="326"/>
        </pc:sldMkLst>
      </pc:sldChg>
      <pc:sldChg chg="add del">
        <pc:chgData name="Jonathan Loo" userId="d2d72d48b56f45d8" providerId="LiveId" clId="{D13DE75A-ED86-4B24-95DA-B9DEDE813A63}" dt="2020-11-11T10:43:29.466" v="28" actId="47"/>
        <pc:sldMkLst>
          <pc:docMk/>
          <pc:sldMk cId="0" sldId="337"/>
        </pc:sldMkLst>
      </pc:sldChg>
      <pc:sldChg chg="add del">
        <pc:chgData name="Jonathan Loo" userId="d2d72d48b56f45d8" providerId="LiveId" clId="{D13DE75A-ED86-4B24-95DA-B9DEDE813A63}" dt="2020-11-11T10:43:29.466" v="28" actId="47"/>
        <pc:sldMkLst>
          <pc:docMk/>
          <pc:sldMk cId="0" sldId="338"/>
        </pc:sldMkLst>
      </pc:sldChg>
      <pc:sldChg chg="add del">
        <pc:chgData name="Jonathan Loo" userId="d2d72d48b56f45d8" providerId="LiveId" clId="{D13DE75A-ED86-4B24-95DA-B9DEDE813A63}" dt="2020-11-11T10:43:29.466" v="28" actId="47"/>
        <pc:sldMkLst>
          <pc:docMk/>
          <pc:sldMk cId="0" sldId="339"/>
        </pc:sldMkLst>
      </pc:sldChg>
      <pc:sldChg chg="add del">
        <pc:chgData name="Jonathan Loo" userId="d2d72d48b56f45d8" providerId="LiveId" clId="{D13DE75A-ED86-4B24-95DA-B9DEDE813A63}" dt="2020-11-11T10:43:29.466" v="28" actId="47"/>
        <pc:sldMkLst>
          <pc:docMk/>
          <pc:sldMk cId="0" sldId="341"/>
        </pc:sldMkLst>
      </pc:sldChg>
      <pc:sldChg chg="add del">
        <pc:chgData name="Jonathan Loo" userId="d2d72d48b56f45d8" providerId="LiveId" clId="{D13DE75A-ED86-4B24-95DA-B9DEDE813A63}" dt="2020-11-11T10:43:29.466" v="28" actId="47"/>
        <pc:sldMkLst>
          <pc:docMk/>
          <pc:sldMk cId="0" sldId="343"/>
        </pc:sldMkLst>
      </pc:sldChg>
      <pc:sldChg chg="add del">
        <pc:chgData name="Jonathan Loo" userId="d2d72d48b56f45d8" providerId="LiveId" clId="{D13DE75A-ED86-4B24-95DA-B9DEDE813A63}" dt="2020-11-11T10:43:29.466" v="28" actId="47"/>
        <pc:sldMkLst>
          <pc:docMk/>
          <pc:sldMk cId="0" sldId="346"/>
        </pc:sldMkLst>
      </pc:sldChg>
      <pc:sldChg chg="add del">
        <pc:chgData name="Jonathan Loo" userId="d2d72d48b56f45d8" providerId="LiveId" clId="{D13DE75A-ED86-4B24-95DA-B9DEDE813A63}" dt="2020-11-11T10:43:29.466" v="28" actId="47"/>
        <pc:sldMkLst>
          <pc:docMk/>
          <pc:sldMk cId="0" sldId="348"/>
        </pc:sldMkLst>
      </pc:sldChg>
      <pc:sldChg chg="add del">
        <pc:chgData name="Jonathan Loo" userId="d2d72d48b56f45d8" providerId="LiveId" clId="{D13DE75A-ED86-4B24-95DA-B9DEDE813A63}" dt="2020-11-11T10:43:29.466" v="28" actId="47"/>
        <pc:sldMkLst>
          <pc:docMk/>
          <pc:sldMk cId="0" sldId="350"/>
        </pc:sldMkLst>
      </pc:sldChg>
      <pc:sldChg chg="add del">
        <pc:chgData name="Jonathan Loo" userId="d2d72d48b56f45d8" providerId="LiveId" clId="{D13DE75A-ED86-4B24-95DA-B9DEDE813A63}" dt="2020-11-11T10:43:29.466" v="28" actId="47"/>
        <pc:sldMkLst>
          <pc:docMk/>
          <pc:sldMk cId="0" sldId="352"/>
        </pc:sldMkLst>
      </pc:sldChg>
      <pc:sldChg chg="add del">
        <pc:chgData name="Jonathan Loo" userId="d2d72d48b56f45d8" providerId="LiveId" clId="{D13DE75A-ED86-4B24-95DA-B9DEDE813A63}" dt="2020-11-11T10:43:29.466" v="28" actId="47"/>
        <pc:sldMkLst>
          <pc:docMk/>
          <pc:sldMk cId="0" sldId="354"/>
        </pc:sldMkLst>
      </pc:sldChg>
      <pc:sldChg chg="add del">
        <pc:chgData name="Jonathan Loo" userId="d2d72d48b56f45d8" providerId="LiveId" clId="{D13DE75A-ED86-4B24-95DA-B9DEDE813A63}" dt="2020-11-11T10:43:29.466" v="28" actId="47"/>
        <pc:sldMkLst>
          <pc:docMk/>
          <pc:sldMk cId="0" sldId="356"/>
        </pc:sldMkLst>
      </pc:sldChg>
      <pc:sldChg chg="add del">
        <pc:chgData name="Jonathan Loo" userId="d2d72d48b56f45d8" providerId="LiveId" clId="{D13DE75A-ED86-4B24-95DA-B9DEDE813A63}" dt="2020-11-11T10:43:29.466" v="28" actId="47"/>
        <pc:sldMkLst>
          <pc:docMk/>
          <pc:sldMk cId="788648971" sldId="359"/>
        </pc:sldMkLst>
      </pc:sldChg>
      <pc:sldChg chg="add del">
        <pc:chgData name="Jonathan Loo" userId="d2d72d48b56f45d8" providerId="LiveId" clId="{D13DE75A-ED86-4B24-95DA-B9DEDE813A63}" dt="2020-11-11T10:43:29.466" v="28" actId="47"/>
        <pc:sldMkLst>
          <pc:docMk/>
          <pc:sldMk cId="0" sldId="361"/>
        </pc:sldMkLst>
      </pc:sldChg>
      <pc:sldChg chg="add del">
        <pc:chgData name="Jonathan Loo" userId="d2d72d48b56f45d8" providerId="LiveId" clId="{D13DE75A-ED86-4B24-95DA-B9DEDE813A63}" dt="2020-11-11T10:43:29.466" v="28" actId="47"/>
        <pc:sldMkLst>
          <pc:docMk/>
          <pc:sldMk cId="500157023" sldId="363"/>
        </pc:sldMkLst>
      </pc:sldChg>
      <pc:sldChg chg="delSp modSp add del mod modClrScheme chgLayout">
        <pc:chgData name="Jonathan Loo" userId="d2d72d48b56f45d8" providerId="LiveId" clId="{D13DE75A-ED86-4B24-95DA-B9DEDE813A63}" dt="2020-11-18T14:46:25.490" v="56313" actId="20577"/>
        <pc:sldMkLst>
          <pc:docMk/>
          <pc:sldMk cId="4051115547" sldId="365"/>
        </pc:sldMkLst>
        <pc:spChg chg="mod ord">
          <ac:chgData name="Jonathan Loo" userId="d2d72d48b56f45d8" providerId="LiveId" clId="{D13DE75A-ED86-4B24-95DA-B9DEDE813A63}" dt="2020-11-11T11:11:50.118" v="812" actId="1076"/>
          <ac:spMkLst>
            <pc:docMk/>
            <pc:sldMk cId="4051115547" sldId="365"/>
            <ac:spMk id="4" creationId="{00000000-0000-0000-0000-000000000000}"/>
          </ac:spMkLst>
        </pc:spChg>
        <pc:spChg chg="mod ord">
          <ac:chgData name="Jonathan Loo" userId="d2d72d48b56f45d8" providerId="LiveId" clId="{D13DE75A-ED86-4B24-95DA-B9DEDE813A63}" dt="2020-11-18T14:46:25.490" v="56313" actId="20577"/>
          <ac:spMkLst>
            <pc:docMk/>
            <pc:sldMk cId="4051115547" sldId="365"/>
            <ac:spMk id="11" creationId="{5263CCDA-DC20-41F7-BA72-18D30FFAD20C}"/>
          </ac:spMkLst>
        </pc:spChg>
        <pc:grpChg chg="del">
          <ac:chgData name="Jonathan Loo" userId="d2d72d48b56f45d8" providerId="LiveId" clId="{D13DE75A-ED86-4B24-95DA-B9DEDE813A63}" dt="2020-11-11T10:43:39.106" v="47" actId="478"/>
          <ac:grpSpMkLst>
            <pc:docMk/>
            <pc:sldMk cId="4051115547" sldId="365"/>
            <ac:grpSpMk id="19" creationId="{DBA345EE-4A7F-46AA-828D-E8A360D04224}"/>
          </ac:grpSpMkLst>
        </pc:grpChg>
        <pc:picChg chg="del">
          <ac:chgData name="Jonathan Loo" userId="d2d72d48b56f45d8" providerId="LiveId" clId="{D13DE75A-ED86-4B24-95DA-B9DEDE813A63}" dt="2020-11-11T10:43:39.106" v="47" actId="478"/>
          <ac:picMkLst>
            <pc:docMk/>
            <pc:sldMk cId="4051115547" sldId="365"/>
            <ac:picMk id="26" creationId="{284D3CAF-D2AF-4E2F-AD5B-AA0F795BEC86}"/>
          </ac:picMkLst>
        </pc:picChg>
        <pc:picChg chg="del">
          <ac:chgData name="Jonathan Loo" userId="d2d72d48b56f45d8" providerId="LiveId" clId="{D13DE75A-ED86-4B24-95DA-B9DEDE813A63}" dt="2020-11-11T10:43:41.614" v="48" actId="478"/>
          <ac:picMkLst>
            <pc:docMk/>
            <pc:sldMk cId="4051115547" sldId="365"/>
            <ac:picMk id="27" creationId="{29828815-E379-485F-AAB8-5D42157F1BD6}"/>
          </ac:picMkLst>
        </pc:picChg>
      </pc:sldChg>
      <pc:sldChg chg="add del">
        <pc:chgData name="Jonathan Loo" userId="d2d72d48b56f45d8" providerId="LiveId" clId="{D13DE75A-ED86-4B24-95DA-B9DEDE813A63}" dt="2020-11-11T10:43:29.466" v="28" actId="47"/>
        <pc:sldMkLst>
          <pc:docMk/>
          <pc:sldMk cId="1179230760" sldId="366"/>
        </pc:sldMkLst>
      </pc:sldChg>
      <pc:sldChg chg="addSp delSp modSp new del mod modClrScheme chgLayout">
        <pc:chgData name="Jonathan Loo" userId="d2d72d48b56f45d8" providerId="LiveId" clId="{D13DE75A-ED86-4B24-95DA-B9DEDE813A63}" dt="2020-11-11T15:50:28.095" v="3455" actId="47"/>
        <pc:sldMkLst>
          <pc:docMk/>
          <pc:sldMk cId="3060972616" sldId="366"/>
        </pc:sldMkLst>
        <pc:spChg chg="mod ord">
          <ac:chgData name="Jonathan Loo" userId="d2d72d48b56f45d8" providerId="LiveId" clId="{D13DE75A-ED86-4B24-95DA-B9DEDE813A63}" dt="2020-11-11T15:20:26.548" v="3052" actId="700"/>
          <ac:spMkLst>
            <pc:docMk/>
            <pc:sldMk cId="3060972616" sldId="366"/>
            <ac:spMk id="2" creationId="{F629FE55-22DA-4C21-9C37-CE78552BFF5C}"/>
          </ac:spMkLst>
        </pc:spChg>
        <pc:spChg chg="del">
          <ac:chgData name="Jonathan Loo" userId="d2d72d48b56f45d8" providerId="LiveId" clId="{D13DE75A-ED86-4B24-95DA-B9DEDE813A63}" dt="2020-11-11T12:57:52.975" v="1060"/>
          <ac:spMkLst>
            <pc:docMk/>
            <pc:sldMk cId="3060972616" sldId="366"/>
            <ac:spMk id="3" creationId="{8C3E99EE-F122-4078-A91E-A096DFDE6BA8}"/>
          </ac:spMkLst>
        </pc:spChg>
        <pc:spChg chg="add del mod">
          <ac:chgData name="Jonathan Loo" userId="d2d72d48b56f45d8" providerId="LiveId" clId="{D13DE75A-ED86-4B24-95DA-B9DEDE813A63}" dt="2020-11-11T11:15:02.508" v="897" actId="478"/>
          <ac:spMkLst>
            <pc:docMk/>
            <pc:sldMk cId="3060972616" sldId="366"/>
            <ac:spMk id="5" creationId="{A88F4922-6B53-469E-B6EF-0532EEA549FE}"/>
          </ac:spMkLst>
        </pc:spChg>
        <pc:spChg chg="add mod ord">
          <ac:chgData name="Jonathan Loo" userId="d2d72d48b56f45d8" providerId="LiveId" clId="{D13DE75A-ED86-4B24-95DA-B9DEDE813A63}" dt="2020-11-11T15:32:01.394" v="3130" actId="20577"/>
          <ac:spMkLst>
            <pc:docMk/>
            <pc:sldMk cId="3060972616" sldId="366"/>
            <ac:spMk id="6" creationId="{1794B5E6-4DA4-4A45-B4F7-DD2F93303671}"/>
          </ac:spMkLst>
        </pc:spChg>
        <pc:spChg chg="add mod">
          <ac:chgData name="Jonathan Loo" userId="d2d72d48b56f45d8" providerId="LiveId" clId="{D13DE75A-ED86-4B24-95DA-B9DEDE813A63}" dt="2020-11-11T15:20:32.540" v="3055" actId="1076"/>
          <ac:spMkLst>
            <pc:docMk/>
            <pc:sldMk cId="3060972616" sldId="366"/>
            <ac:spMk id="8" creationId="{261564B5-286C-4D8B-8BD6-21759EDA9A6C}"/>
          </ac:spMkLst>
        </pc:spChg>
        <pc:spChg chg="add del mod">
          <ac:chgData name="Jonathan Loo" userId="d2d72d48b56f45d8" providerId="LiveId" clId="{D13DE75A-ED86-4B24-95DA-B9DEDE813A63}" dt="2020-11-11T15:11:29.474" v="2879"/>
          <ac:spMkLst>
            <pc:docMk/>
            <pc:sldMk cId="3060972616" sldId="366"/>
            <ac:spMk id="11" creationId="{CCD5D632-826F-40CE-8A3F-40457B064964}"/>
          </ac:spMkLst>
        </pc:spChg>
        <pc:spChg chg="add del mod">
          <ac:chgData name="Jonathan Loo" userId="d2d72d48b56f45d8" providerId="LiveId" clId="{D13DE75A-ED86-4B24-95DA-B9DEDE813A63}" dt="2020-11-11T15:11:29.474" v="2879"/>
          <ac:spMkLst>
            <pc:docMk/>
            <pc:sldMk cId="3060972616" sldId="366"/>
            <ac:spMk id="12" creationId="{EFDD74A3-4B6B-4370-AE4F-02016A94F093}"/>
          </ac:spMkLst>
        </pc:spChg>
        <pc:picChg chg="add del mod">
          <ac:chgData name="Jonathan Loo" userId="d2d72d48b56f45d8" providerId="LiveId" clId="{D13DE75A-ED86-4B24-95DA-B9DEDE813A63}" dt="2020-11-11T14:20:25.512" v="1758" actId="478"/>
          <ac:picMkLst>
            <pc:docMk/>
            <pc:sldMk cId="3060972616" sldId="366"/>
            <ac:picMk id="7" creationId="{B92E47CA-5FC1-46B0-B60D-EC9A93758E78}"/>
          </ac:picMkLst>
        </pc:picChg>
        <pc:picChg chg="add del mod modCrop">
          <ac:chgData name="Jonathan Loo" userId="d2d72d48b56f45d8" providerId="LiveId" clId="{D13DE75A-ED86-4B24-95DA-B9DEDE813A63}" dt="2020-11-11T14:20:46.328" v="1769" actId="478"/>
          <ac:picMkLst>
            <pc:docMk/>
            <pc:sldMk cId="3060972616" sldId="366"/>
            <ac:picMk id="9" creationId="{33D36F48-3F2C-4180-810B-EAC5A7686E33}"/>
          </ac:picMkLst>
        </pc:picChg>
        <pc:picChg chg="add mod">
          <ac:chgData name="Jonathan Loo" userId="d2d72d48b56f45d8" providerId="LiveId" clId="{D13DE75A-ED86-4B24-95DA-B9DEDE813A63}" dt="2020-11-11T15:31:04.487" v="3125" actId="1076"/>
          <ac:picMkLst>
            <pc:docMk/>
            <pc:sldMk cId="3060972616" sldId="366"/>
            <ac:picMk id="10" creationId="{402B70B2-7403-4B5B-BCF2-3F45783B5F48}"/>
          </ac:picMkLst>
        </pc:picChg>
        <pc:picChg chg="add del mod">
          <ac:chgData name="Jonathan Loo" userId="d2d72d48b56f45d8" providerId="LiveId" clId="{D13DE75A-ED86-4B24-95DA-B9DEDE813A63}" dt="2020-11-11T15:27:22.145" v="3083" actId="478"/>
          <ac:picMkLst>
            <pc:docMk/>
            <pc:sldMk cId="3060972616" sldId="366"/>
            <ac:picMk id="13" creationId="{74194177-2CD7-4F22-B627-AAFA35CCAC17}"/>
          </ac:picMkLst>
        </pc:picChg>
        <pc:picChg chg="add del mod">
          <ac:chgData name="Jonathan Loo" userId="d2d72d48b56f45d8" providerId="LiveId" clId="{D13DE75A-ED86-4B24-95DA-B9DEDE813A63}" dt="2020-11-11T15:28:20.424" v="3097" actId="478"/>
          <ac:picMkLst>
            <pc:docMk/>
            <pc:sldMk cId="3060972616" sldId="366"/>
            <ac:picMk id="14" creationId="{E74F9B69-D60B-4B18-85D3-9DD7972BC4FF}"/>
          </ac:picMkLst>
        </pc:picChg>
        <pc:picChg chg="mod ord">
          <ac:chgData name="Jonathan Loo" userId="d2d72d48b56f45d8" providerId="LiveId" clId="{D13DE75A-ED86-4B24-95DA-B9DEDE813A63}" dt="2020-11-11T15:34:15.082" v="3185" actId="1076"/>
          <ac:picMkLst>
            <pc:docMk/>
            <pc:sldMk cId="3060972616" sldId="366"/>
            <ac:picMk id="16" creationId="{26C4B1CB-D111-4964-911F-90624F7C0DFB}"/>
          </ac:picMkLst>
        </pc:picChg>
        <pc:picChg chg="add del mod">
          <ac:chgData name="Jonathan Loo" userId="d2d72d48b56f45d8" providerId="LiveId" clId="{D13DE75A-ED86-4B24-95DA-B9DEDE813A63}" dt="2020-11-11T15:30:33.329" v="3117" actId="478"/>
          <ac:picMkLst>
            <pc:docMk/>
            <pc:sldMk cId="3060972616" sldId="366"/>
            <ac:picMk id="17" creationId="{13211E8B-F2C3-4EEE-A2B8-5F8CD79E11EB}"/>
          </ac:picMkLst>
        </pc:picChg>
        <pc:picChg chg="del mod ord">
          <ac:chgData name="Jonathan Loo" userId="d2d72d48b56f45d8" providerId="LiveId" clId="{D13DE75A-ED86-4B24-95DA-B9DEDE813A63}" dt="2020-11-11T15:33:58.745" v="3176" actId="478"/>
          <ac:picMkLst>
            <pc:docMk/>
            <pc:sldMk cId="3060972616" sldId="366"/>
            <ac:picMk id="20" creationId="{3BAE7D8C-8056-4F74-A382-8AA7319C0F6E}"/>
          </ac:picMkLst>
        </pc:picChg>
        <pc:picChg chg="del mod ord">
          <ac:chgData name="Jonathan Loo" userId="d2d72d48b56f45d8" providerId="LiveId" clId="{D13DE75A-ED86-4B24-95DA-B9DEDE813A63}" dt="2020-11-11T15:34:08.320" v="3181" actId="478"/>
          <ac:picMkLst>
            <pc:docMk/>
            <pc:sldMk cId="3060972616" sldId="366"/>
            <ac:picMk id="33" creationId="{A6B471D3-914E-4FA1-BD12-80B8E590FBA7}"/>
          </ac:picMkLst>
        </pc:picChg>
        <pc:picChg chg="add del mod">
          <ac:chgData name="Jonathan Loo" userId="d2d72d48b56f45d8" providerId="LiveId" clId="{D13DE75A-ED86-4B24-95DA-B9DEDE813A63}" dt="2020-11-11T13:41:23.820" v="1491" actId="478"/>
          <ac:picMkLst>
            <pc:docMk/>
            <pc:sldMk cId="3060972616" sldId="366"/>
            <ac:picMk id="1026" creationId="{AA9B216F-8BCE-4CCB-A53A-33C1D61A55F7}"/>
          </ac:picMkLst>
        </pc:picChg>
        <pc:picChg chg="add del mod">
          <ac:chgData name="Jonathan Loo" userId="d2d72d48b56f45d8" providerId="LiveId" clId="{D13DE75A-ED86-4B24-95DA-B9DEDE813A63}" dt="2020-11-11T13:41:18.191" v="1490" actId="478"/>
          <ac:picMkLst>
            <pc:docMk/>
            <pc:sldMk cId="3060972616" sldId="366"/>
            <ac:picMk id="1028" creationId="{FE096BD6-DC0D-44AD-8EA2-FAC1025749B7}"/>
          </ac:picMkLst>
        </pc:picChg>
        <pc:picChg chg="add del mod">
          <ac:chgData name="Jonathan Loo" userId="d2d72d48b56f45d8" providerId="LiveId" clId="{D13DE75A-ED86-4B24-95DA-B9DEDE813A63}" dt="2020-11-11T13:14:48.373" v="1469" actId="478"/>
          <ac:picMkLst>
            <pc:docMk/>
            <pc:sldMk cId="3060972616" sldId="366"/>
            <ac:picMk id="1030" creationId="{A25B7725-A690-41B1-BA07-5A1EC571978B}"/>
          </ac:picMkLst>
        </pc:picChg>
        <pc:picChg chg="add del mod">
          <ac:chgData name="Jonathan Loo" userId="d2d72d48b56f45d8" providerId="LiveId" clId="{D13DE75A-ED86-4B24-95DA-B9DEDE813A63}" dt="2020-11-11T14:19:10.408" v="1691" actId="478"/>
          <ac:picMkLst>
            <pc:docMk/>
            <pc:sldMk cId="3060972616" sldId="366"/>
            <ac:picMk id="1032" creationId="{73793834-DF72-45CC-9522-04E30D0D7BC8}"/>
          </ac:picMkLst>
        </pc:picChg>
        <pc:picChg chg="add mod">
          <ac:chgData name="Jonathan Loo" userId="d2d72d48b56f45d8" providerId="LiveId" clId="{D13DE75A-ED86-4B24-95DA-B9DEDE813A63}" dt="2020-11-11T15:20:37.090" v="3057" actId="1076"/>
          <ac:picMkLst>
            <pc:docMk/>
            <pc:sldMk cId="3060972616" sldId="366"/>
            <ac:picMk id="1034" creationId="{FB2619F6-FFFA-41BB-A1D9-261A9E423F61}"/>
          </ac:picMkLst>
        </pc:picChg>
        <pc:picChg chg="add del">
          <ac:chgData name="Jonathan Loo" userId="d2d72d48b56f45d8" providerId="LiveId" clId="{D13DE75A-ED86-4B24-95DA-B9DEDE813A63}" dt="2020-11-11T14:16:02.046" v="1689"/>
          <ac:picMkLst>
            <pc:docMk/>
            <pc:sldMk cId="3060972616" sldId="366"/>
            <ac:picMk id="1036" creationId="{F6CDA5AD-83EC-49DE-9E73-C46CCEEF1D04}"/>
          </ac:picMkLst>
        </pc:picChg>
        <pc:cxnChg chg="add del mod">
          <ac:chgData name="Jonathan Loo" userId="d2d72d48b56f45d8" providerId="LiveId" clId="{D13DE75A-ED86-4B24-95DA-B9DEDE813A63}" dt="2020-11-11T15:34:08.875" v="3182" actId="478"/>
          <ac:cxnSpMkLst>
            <pc:docMk/>
            <pc:sldMk cId="3060972616" sldId="366"/>
            <ac:cxnSpMk id="23" creationId="{6BDF7F3A-FC7A-4D87-A034-BC7C2DC10D48}"/>
          </ac:cxnSpMkLst>
        </pc:cxnChg>
        <pc:cxnChg chg="add del">
          <ac:chgData name="Jonathan Loo" userId="d2d72d48b56f45d8" providerId="LiveId" clId="{D13DE75A-ED86-4B24-95DA-B9DEDE813A63}" dt="2020-11-11T15:32:57.987" v="3134" actId="478"/>
          <ac:cxnSpMkLst>
            <pc:docMk/>
            <pc:sldMk cId="3060972616" sldId="366"/>
            <ac:cxnSpMk id="26" creationId="{B5A7C8D6-A698-488D-8CCF-99C8A469299B}"/>
          </ac:cxnSpMkLst>
        </pc:cxnChg>
        <pc:cxnChg chg="add del mod">
          <ac:chgData name="Jonathan Loo" userId="d2d72d48b56f45d8" providerId="LiveId" clId="{D13DE75A-ED86-4B24-95DA-B9DEDE813A63}" dt="2020-11-11T15:34:11.090" v="3184" actId="478"/>
          <ac:cxnSpMkLst>
            <pc:docMk/>
            <pc:sldMk cId="3060972616" sldId="366"/>
            <ac:cxnSpMk id="28" creationId="{AF2DECC8-326A-44C3-B736-D73289BAD387}"/>
          </ac:cxnSpMkLst>
        </pc:cxnChg>
        <pc:cxnChg chg="add del mod">
          <ac:chgData name="Jonathan Loo" userId="d2d72d48b56f45d8" providerId="LiveId" clId="{D13DE75A-ED86-4B24-95DA-B9DEDE813A63}" dt="2020-11-11T15:34:09.970" v="3183" actId="478"/>
          <ac:cxnSpMkLst>
            <pc:docMk/>
            <pc:sldMk cId="3060972616" sldId="366"/>
            <ac:cxnSpMk id="30" creationId="{737A49BD-2E22-4CD8-B3F7-C6A754178056}"/>
          </ac:cxnSpMkLst>
        </pc:cxnChg>
      </pc:sldChg>
      <pc:sldChg chg="addSp modSp new add del">
        <pc:chgData name="Jonathan Loo" userId="d2d72d48b56f45d8" providerId="LiveId" clId="{D13DE75A-ED86-4B24-95DA-B9DEDE813A63}" dt="2020-11-18T15:59:42.459" v="60117" actId="47"/>
        <pc:sldMkLst>
          <pc:docMk/>
          <pc:sldMk cId="3122204440" sldId="367"/>
        </pc:sldMkLst>
        <pc:picChg chg="add mod">
          <ac:chgData name="Jonathan Loo" userId="d2d72d48b56f45d8" providerId="LiveId" clId="{D13DE75A-ED86-4B24-95DA-B9DEDE813A63}" dt="2020-11-11T13:46:45.551" v="1509" actId="1076"/>
          <ac:picMkLst>
            <pc:docMk/>
            <pc:sldMk cId="3122204440" sldId="367"/>
            <ac:picMk id="2050" creationId="{3EE57F87-548D-405A-936F-D2FDD28A3D42}"/>
          </ac:picMkLst>
        </pc:picChg>
        <pc:picChg chg="add mod">
          <ac:chgData name="Jonathan Loo" userId="d2d72d48b56f45d8" providerId="LiveId" clId="{D13DE75A-ED86-4B24-95DA-B9DEDE813A63}" dt="2020-11-11T20:32:05.518" v="5187" actId="1076"/>
          <ac:picMkLst>
            <pc:docMk/>
            <pc:sldMk cId="3122204440" sldId="367"/>
            <ac:picMk id="2052" creationId="{C22AF38A-C3E6-4D20-AF51-469CB2D04394}"/>
          </ac:picMkLst>
        </pc:picChg>
      </pc:sldChg>
      <pc:sldChg chg="addSp delSp modSp new del mod">
        <pc:chgData name="Jonathan Loo" userId="d2d72d48b56f45d8" providerId="LiveId" clId="{D13DE75A-ED86-4B24-95DA-B9DEDE813A63}" dt="2020-11-11T21:29:03.325" v="6484" actId="47"/>
        <pc:sldMkLst>
          <pc:docMk/>
          <pc:sldMk cId="169642171" sldId="368"/>
        </pc:sldMkLst>
        <pc:spChg chg="mod">
          <ac:chgData name="Jonathan Loo" userId="d2d72d48b56f45d8" providerId="LiveId" clId="{D13DE75A-ED86-4B24-95DA-B9DEDE813A63}" dt="2020-11-11T13:41:08.347" v="1489" actId="20577"/>
          <ac:spMkLst>
            <pc:docMk/>
            <pc:sldMk cId="169642171" sldId="368"/>
            <ac:spMk id="2" creationId="{BF6233D6-8005-4BF3-B808-120086954071}"/>
          </ac:spMkLst>
        </pc:spChg>
        <pc:spChg chg="mod">
          <ac:chgData name="Jonathan Loo" userId="d2d72d48b56f45d8" providerId="LiveId" clId="{D13DE75A-ED86-4B24-95DA-B9DEDE813A63}" dt="2020-11-11T13:13:52.702" v="1456" actId="113"/>
          <ac:spMkLst>
            <pc:docMk/>
            <pc:sldMk cId="169642171" sldId="368"/>
            <ac:spMk id="3" creationId="{960A6686-E129-4B34-BFCB-0F7F0D8B4A69}"/>
          </ac:spMkLst>
        </pc:spChg>
        <pc:spChg chg="add del mod">
          <ac:chgData name="Jonathan Loo" userId="d2d72d48b56f45d8" providerId="LiveId" clId="{D13DE75A-ED86-4B24-95DA-B9DEDE813A63}" dt="2020-11-11T13:03:30.957" v="1183"/>
          <ac:spMkLst>
            <pc:docMk/>
            <pc:sldMk cId="169642171" sldId="368"/>
            <ac:spMk id="4" creationId="{16881DDB-D577-4D18-9600-300CF66BB400}"/>
          </ac:spMkLst>
        </pc:spChg>
        <pc:spChg chg="add del mod">
          <ac:chgData name="Jonathan Loo" userId="d2d72d48b56f45d8" providerId="LiveId" clId="{D13DE75A-ED86-4B24-95DA-B9DEDE813A63}" dt="2020-11-11T13:03:30.957" v="1183"/>
          <ac:spMkLst>
            <pc:docMk/>
            <pc:sldMk cId="169642171" sldId="368"/>
            <ac:spMk id="5" creationId="{BA7ABFF3-03FB-4913-913C-0F68CA445E08}"/>
          </ac:spMkLst>
        </pc:spChg>
        <pc:spChg chg="add del mod">
          <ac:chgData name="Jonathan Loo" userId="d2d72d48b56f45d8" providerId="LiveId" clId="{D13DE75A-ED86-4B24-95DA-B9DEDE813A63}" dt="2020-11-11T13:12:01.788" v="1407"/>
          <ac:spMkLst>
            <pc:docMk/>
            <pc:sldMk cId="169642171" sldId="368"/>
            <ac:spMk id="8" creationId="{9D0B3EBB-2EF1-4BB6-8E1E-64357D102833}"/>
          </ac:spMkLst>
        </pc:spChg>
        <pc:spChg chg="add del mod">
          <ac:chgData name="Jonathan Loo" userId="d2d72d48b56f45d8" providerId="LiveId" clId="{D13DE75A-ED86-4B24-95DA-B9DEDE813A63}" dt="2020-11-11T13:12:01.788" v="1407"/>
          <ac:spMkLst>
            <pc:docMk/>
            <pc:sldMk cId="169642171" sldId="368"/>
            <ac:spMk id="9" creationId="{CD866DDF-4B76-4DEF-A078-87C38C9D0B36}"/>
          </ac:spMkLst>
        </pc:spChg>
        <pc:spChg chg="add del mod">
          <ac:chgData name="Jonathan Loo" userId="d2d72d48b56f45d8" providerId="LiveId" clId="{D13DE75A-ED86-4B24-95DA-B9DEDE813A63}" dt="2020-11-11T13:13:12.911" v="1452"/>
          <ac:spMkLst>
            <pc:docMk/>
            <pc:sldMk cId="169642171" sldId="368"/>
            <ac:spMk id="10" creationId="{8AC77E92-BB19-417C-A2F6-1088D8E12DDA}"/>
          </ac:spMkLst>
        </pc:spChg>
        <pc:spChg chg="add del mod">
          <ac:chgData name="Jonathan Loo" userId="d2d72d48b56f45d8" providerId="LiveId" clId="{D13DE75A-ED86-4B24-95DA-B9DEDE813A63}" dt="2020-11-11T13:13:12.911" v="1452"/>
          <ac:spMkLst>
            <pc:docMk/>
            <pc:sldMk cId="169642171" sldId="368"/>
            <ac:spMk id="11" creationId="{43F1466E-F1FE-4F94-9BDD-EA509E8F7D2E}"/>
          </ac:spMkLst>
        </pc:spChg>
        <pc:picChg chg="del mod">
          <ac:chgData name="Jonathan Loo" userId="d2d72d48b56f45d8" providerId="LiveId" clId="{D13DE75A-ED86-4B24-95DA-B9DEDE813A63}" dt="2020-11-11T13:04:20.350" v="1257" actId="478"/>
          <ac:picMkLst>
            <pc:docMk/>
            <pc:sldMk cId="169642171" sldId="368"/>
            <ac:picMk id="7" creationId="{BCBB8165-9C40-4406-99AB-99613B37A5B6}"/>
          </ac:picMkLst>
        </pc:picChg>
      </pc:sldChg>
      <pc:sldChg chg="modSp new del mod">
        <pc:chgData name="Jonathan Loo" userId="d2d72d48b56f45d8" providerId="LiveId" clId="{D13DE75A-ED86-4B24-95DA-B9DEDE813A63}" dt="2020-11-11T13:14:45.407" v="1468" actId="47"/>
        <pc:sldMkLst>
          <pc:docMk/>
          <pc:sldMk cId="2205569325" sldId="369"/>
        </pc:sldMkLst>
        <pc:spChg chg="mod">
          <ac:chgData name="Jonathan Loo" userId="d2d72d48b56f45d8" providerId="LiveId" clId="{D13DE75A-ED86-4B24-95DA-B9DEDE813A63}" dt="2020-11-11T13:14:43.287" v="1467" actId="20577"/>
          <ac:spMkLst>
            <pc:docMk/>
            <pc:sldMk cId="2205569325" sldId="369"/>
            <ac:spMk id="2" creationId="{7D36022D-15B7-4513-AC34-A41695A476D1}"/>
          </ac:spMkLst>
        </pc:spChg>
      </pc:sldChg>
      <pc:sldChg chg="addSp modSp new del mod ord">
        <pc:chgData name="Jonathan Loo" userId="d2d72d48b56f45d8" providerId="LiveId" clId="{D13DE75A-ED86-4B24-95DA-B9DEDE813A63}" dt="2020-11-18T15:59:42.459" v="60117" actId="47"/>
        <pc:sldMkLst>
          <pc:docMk/>
          <pc:sldMk cId="2642160657" sldId="369"/>
        </pc:sldMkLst>
        <pc:spChg chg="mod">
          <ac:chgData name="Jonathan Loo" userId="d2d72d48b56f45d8" providerId="LiveId" clId="{D13DE75A-ED86-4B24-95DA-B9DEDE813A63}" dt="2020-11-11T13:59:19.504" v="1613" actId="20577"/>
          <ac:spMkLst>
            <pc:docMk/>
            <pc:sldMk cId="2642160657" sldId="369"/>
            <ac:spMk id="2" creationId="{E4CA3D30-356B-49BF-8637-E57BE75C5A24}"/>
          </ac:spMkLst>
        </pc:spChg>
        <pc:picChg chg="add mod">
          <ac:chgData name="Jonathan Loo" userId="d2d72d48b56f45d8" providerId="LiveId" clId="{D13DE75A-ED86-4B24-95DA-B9DEDE813A63}" dt="2020-11-11T13:59:36.679" v="1615" actId="1076"/>
          <ac:picMkLst>
            <pc:docMk/>
            <pc:sldMk cId="2642160657" sldId="369"/>
            <ac:picMk id="4" creationId="{B4C673EA-4506-4E81-9156-5B530FF36589}"/>
          </ac:picMkLst>
        </pc:picChg>
      </pc:sldChg>
      <pc:sldChg chg="addSp modSp new del mod">
        <pc:chgData name="Jonathan Loo" userId="d2d72d48b56f45d8" providerId="LiveId" clId="{D13DE75A-ED86-4B24-95DA-B9DEDE813A63}" dt="2020-11-18T15:59:42.459" v="60117" actId="47"/>
        <pc:sldMkLst>
          <pc:docMk/>
          <pc:sldMk cId="3789218980" sldId="370"/>
        </pc:sldMkLst>
        <pc:spChg chg="mod">
          <ac:chgData name="Jonathan Loo" userId="d2d72d48b56f45d8" providerId="LiveId" clId="{D13DE75A-ED86-4B24-95DA-B9DEDE813A63}" dt="2020-11-11T13:59:56.400" v="1651" actId="20577"/>
          <ac:spMkLst>
            <pc:docMk/>
            <pc:sldMk cId="3789218980" sldId="370"/>
            <ac:spMk id="2" creationId="{706E84D6-1EF6-4CB2-9BD4-D0F00BE24324}"/>
          </ac:spMkLst>
        </pc:spChg>
        <pc:picChg chg="add mod">
          <ac:chgData name="Jonathan Loo" userId="d2d72d48b56f45d8" providerId="LiveId" clId="{D13DE75A-ED86-4B24-95DA-B9DEDE813A63}" dt="2020-11-11T13:59:49.491" v="1620" actId="1076"/>
          <ac:picMkLst>
            <pc:docMk/>
            <pc:sldMk cId="3789218980" sldId="370"/>
            <ac:picMk id="4" creationId="{5A5B2801-7CC2-4E82-B0DC-B514D0B33803}"/>
          </ac:picMkLst>
        </pc:picChg>
      </pc:sldChg>
      <pc:sldChg chg="add del">
        <pc:chgData name="Jonathan Loo" userId="d2d72d48b56f45d8" providerId="LiveId" clId="{D13DE75A-ED86-4B24-95DA-B9DEDE813A63}" dt="2020-11-11T10:43:29.466" v="28" actId="47"/>
        <pc:sldMkLst>
          <pc:docMk/>
          <pc:sldMk cId="310955873" sldId="371"/>
        </pc:sldMkLst>
      </pc:sldChg>
      <pc:sldChg chg="addSp modSp new del mod">
        <pc:chgData name="Jonathan Loo" userId="d2d72d48b56f45d8" providerId="LiveId" clId="{D13DE75A-ED86-4B24-95DA-B9DEDE813A63}" dt="2020-11-18T15:59:42.459" v="60117" actId="47"/>
        <pc:sldMkLst>
          <pc:docMk/>
          <pc:sldMk cId="1843776969" sldId="371"/>
        </pc:sldMkLst>
        <pc:picChg chg="add mod">
          <ac:chgData name="Jonathan Loo" userId="d2d72d48b56f45d8" providerId="LiveId" clId="{D13DE75A-ED86-4B24-95DA-B9DEDE813A63}" dt="2020-11-11T14:00:08.457" v="1654" actId="1076"/>
          <ac:picMkLst>
            <pc:docMk/>
            <pc:sldMk cId="1843776969" sldId="371"/>
            <ac:picMk id="4" creationId="{0A8BC243-AB3B-4465-BF80-CD0ED6750294}"/>
          </ac:picMkLst>
        </pc:picChg>
      </pc:sldChg>
      <pc:sldChg chg="addSp modSp new del mod">
        <pc:chgData name="Jonathan Loo" userId="d2d72d48b56f45d8" providerId="LiveId" clId="{D13DE75A-ED86-4B24-95DA-B9DEDE813A63}" dt="2020-11-18T15:59:42.459" v="60117" actId="47"/>
        <pc:sldMkLst>
          <pc:docMk/>
          <pc:sldMk cId="677846316" sldId="372"/>
        </pc:sldMkLst>
        <pc:picChg chg="add mod">
          <ac:chgData name="Jonathan Loo" userId="d2d72d48b56f45d8" providerId="LiveId" clId="{D13DE75A-ED86-4B24-95DA-B9DEDE813A63}" dt="2020-11-11T14:00:18.597" v="1657" actId="1076"/>
          <ac:picMkLst>
            <pc:docMk/>
            <pc:sldMk cId="677846316" sldId="372"/>
            <ac:picMk id="4" creationId="{E2FAD3D3-62E1-4A05-B8CE-EC949B05F635}"/>
          </ac:picMkLst>
        </pc:picChg>
      </pc:sldChg>
      <pc:sldChg chg="addSp new del">
        <pc:chgData name="Jonathan Loo" userId="d2d72d48b56f45d8" providerId="LiveId" clId="{D13DE75A-ED86-4B24-95DA-B9DEDE813A63}" dt="2020-11-18T15:59:42.459" v="60117" actId="47"/>
        <pc:sldMkLst>
          <pc:docMk/>
          <pc:sldMk cId="425671228" sldId="373"/>
        </pc:sldMkLst>
        <pc:picChg chg="add">
          <ac:chgData name="Jonathan Loo" userId="d2d72d48b56f45d8" providerId="LiveId" clId="{D13DE75A-ED86-4B24-95DA-B9DEDE813A63}" dt="2020-11-11T14:00:26.674" v="1659"/>
          <ac:picMkLst>
            <pc:docMk/>
            <pc:sldMk cId="425671228" sldId="373"/>
            <ac:picMk id="4" creationId="{1F972EFE-DA0B-4A12-878B-B5A3C9B375A7}"/>
          </ac:picMkLst>
        </pc:picChg>
      </pc:sldChg>
      <pc:sldChg chg="addSp delSp modSp add mod ord">
        <pc:chgData name="Jonathan Loo" userId="d2d72d48b56f45d8" providerId="LiveId" clId="{D13DE75A-ED86-4B24-95DA-B9DEDE813A63}" dt="2020-11-17T15:53:13.907" v="55660" actId="20577"/>
        <pc:sldMkLst>
          <pc:docMk/>
          <pc:sldMk cId="2148306237" sldId="374"/>
        </pc:sldMkLst>
        <pc:spChg chg="mod">
          <ac:chgData name="Jonathan Loo" userId="d2d72d48b56f45d8" providerId="LiveId" clId="{D13DE75A-ED86-4B24-95DA-B9DEDE813A63}" dt="2020-11-17T15:15:37.601" v="53489" actId="20577"/>
          <ac:spMkLst>
            <pc:docMk/>
            <pc:sldMk cId="2148306237" sldId="374"/>
            <ac:spMk id="2" creationId="{BF6233D6-8005-4BF3-B808-120086954071}"/>
          </ac:spMkLst>
        </pc:spChg>
        <pc:spChg chg="mod">
          <ac:chgData name="Jonathan Loo" userId="d2d72d48b56f45d8" providerId="LiveId" clId="{D13DE75A-ED86-4B24-95DA-B9DEDE813A63}" dt="2020-11-17T15:53:13.907" v="55660" actId="20577"/>
          <ac:spMkLst>
            <pc:docMk/>
            <pc:sldMk cId="2148306237" sldId="374"/>
            <ac:spMk id="3" creationId="{960A6686-E129-4B34-BFCB-0F7F0D8B4A69}"/>
          </ac:spMkLst>
        </pc:spChg>
        <pc:spChg chg="add del mod">
          <ac:chgData name="Jonathan Loo" userId="d2d72d48b56f45d8" providerId="LiveId" clId="{D13DE75A-ED86-4B24-95DA-B9DEDE813A63}" dt="2020-11-11T16:02:28.165" v="3757" actId="21"/>
          <ac:spMkLst>
            <pc:docMk/>
            <pc:sldMk cId="2148306237" sldId="374"/>
            <ac:spMk id="4" creationId="{90DCAEFF-DF07-4AE3-BF93-516AB92B5D76}"/>
          </ac:spMkLst>
        </pc:spChg>
        <pc:spChg chg="add del mod">
          <ac:chgData name="Jonathan Loo" userId="d2d72d48b56f45d8" providerId="LiveId" clId="{D13DE75A-ED86-4B24-95DA-B9DEDE813A63}" dt="2020-11-11T16:02:28.165" v="3757" actId="21"/>
          <ac:spMkLst>
            <pc:docMk/>
            <pc:sldMk cId="2148306237" sldId="374"/>
            <ac:spMk id="6" creationId="{8BE96C9D-61EF-4D61-A983-A27ED24277AF}"/>
          </ac:spMkLst>
        </pc:spChg>
        <pc:spChg chg="add del">
          <ac:chgData name="Jonathan Loo" userId="d2d72d48b56f45d8" providerId="LiveId" clId="{D13DE75A-ED86-4B24-95DA-B9DEDE813A63}" dt="2020-11-11T14:47:31.221" v="2229" actId="22"/>
          <ac:spMkLst>
            <pc:docMk/>
            <pc:sldMk cId="2148306237" sldId="374"/>
            <ac:spMk id="8" creationId="{2445BCFB-F979-4C0F-A4D3-EA4FACD6A208}"/>
          </ac:spMkLst>
        </pc:spChg>
        <pc:spChg chg="add del mod">
          <ac:chgData name="Jonathan Loo" userId="d2d72d48b56f45d8" providerId="LiveId" clId="{D13DE75A-ED86-4B24-95DA-B9DEDE813A63}" dt="2020-11-11T16:02:28.165" v="3757" actId="21"/>
          <ac:spMkLst>
            <pc:docMk/>
            <pc:sldMk cId="2148306237" sldId="374"/>
            <ac:spMk id="10" creationId="{53F11B14-9CEF-4B14-9B29-DE815BA37663}"/>
          </ac:spMkLst>
        </pc:spChg>
        <pc:spChg chg="add del mod">
          <ac:chgData name="Jonathan Loo" userId="d2d72d48b56f45d8" providerId="LiveId" clId="{D13DE75A-ED86-4B24-95DA-B9DEDE813A63}" dt="2020-11-11T16:02:28.165" v="3757" actId="21"/>
          <ac:spMkLst>
            <pc:docMk/>
            <pc:sldMk cId="2148306237" sldId="374"/>
            <ac:spMk id="12" creationId="{F4829A8B-7AF9-4D30-8062-528710510140}"/>
          </ac:spMkLst>
        </pc:spChg>
        <pc:spChg chg="add del">
          <ac:chgData name="Jonathan Loo" userId="d2d72d48b56f45d8" providerId="LiveId" clId="{D13DE75A-ED86-4B24-95DA-B9DEDE813A63}" dt="2020-11-11T14:50:32.066" v="2395" actId="22"/>
          <ac:spMkLst>
            <pc:docMk/>
            <pc:sldMk cId="2148306237" sldId="374"/>
            <ac:spMk id="14" creationId="{D8451862-A9BD-4886-BF70-6C0F4AEE25B5}"/>
          </ac:spMkLst>
        </pc:spChg>
        <pc:spChg chg="add del mod">
          <ac:chgData name="Jonathan Loo" userId="d2d72d48b56f45d8" providerId="LiveId" clId="{D13DE75A-ED86-4B24-95DA-B9DEDE813A63}" dt="2020-11-11T16:02:28.165" v="3757" actId="21"/>
          <ac:spMkLst>
            <pc:docMk/>
            <pc:sldMk cId="2148306237" sldId="374"/>
            <ac:spMk id="16" creationId="{000A7ACF-F9B9-44EE-9EF6-4B68C6712E66}"/>
          </ac:spMkLst>
        </pc:spChg>
        <pc:spChg chg="add del mod">
          <ac:chgData name="Jonathan Loo" userId="d2d72d48b56f45d8" providerId="LiveId" clId="{D13DE75A-ED86-4B24-95DA-B9DEDE813A63}" dt="2020-11-11T16:02:28.165" v="3757" actId="21"/>
          <ac:spMkLst>
            <pc:docMk/>
            <pc:sldMk cId="2148306237" sldId="374"/>
            <ac:spMk id="18" creationId="{F80242E5-DE36-4B5C-AB9E-E4CD5CA9992D}"/>
          </ac:spMkLst>
        </pc:spChg>
        <pc:spChg chg="add del">
          <ac:chgData name="Jonathan Loo" userId="d2d72d48b56f45d8" providerId="LiveId" clId="{D13DE75A-ED86-4B24-95DA-B9DEDE813A63}" dt="2020-11-11T14:56:47.476" v="2506" actId="478"/>
          <ac:spMkLst>
            <pc:docMk/>
            <pc:sldMk cId="2148306237" sldId="374"/>
            <ac:spMk id="33" creationId="{80E8C3DD-DA6F-46BE-B7E8-4516AF742489}"/>
          </ac:spMkLst>
        </pc:spChg>
        <pc:spChg chg="add del">
          <ac:chgData name="Jonathan Loo" userId="d2d72d48b56f45d8" providerId="LiveId" clId="{D13DE75A-ED86-4B24-95DA-B9DEDE813A63}" dt="2020-11-11T14:59:37.040" v="2643" actId="22"/>
          <ac:spMkLst>
            <pc:docMk/>
            <pc:sldMk cId="2148306237" sldId="374"/>
            <ac:spMk id="35" creationId="{1EF8BFEA-CF90-44FE-8107-C576260F2C05}"/>
          </ac:spMkLst>
        </pc:spChg>
        <pc:spChg chg="add del mod">
          <ac:chgData name="Jonathan Loo" userId="d2d72d48b56f45d8" providerId="LiveId" clId="{D13DE75A-ED86-4B24-95DA-B9DEDE813A63}" dt="2020-11-11T16:02:28.165" v="3757" actId="21"/>
          <ac:spMkLst>
            <pc:docMk/>
            <pc:sldMk cId="2148306237" sldId="374"/>
            <ac:spMk id="37" creationId="{D64F6451-DA53-4791-802C-E8B1F0269225}"/>
          </ac:spMkLst>
        </pc:spChg>
        <pc:spChg chg="add del mod">
          <ac:chgData name="Jonathan Loo" userId="d2d72d48b56f45d8" providerId="LiveId" clId="{D13DE75A-ED86-4B24-95DA-B9DEDE813A63}" dt="2020-11-11T16:02:28.165" v="3757" actId="21"/>
          <ac:spMkLst>
            <pc:docMk/>
            <pc:sldMk cId="2148306237" sldId="374"/>
            <ac:spMk id="39" creationId="{194B556E-799C-4C12-98FD-5E7C9C2D1DB3}"/>
          </ac:spMkLst>
        </pc:spChg>
        <pc:spChg chg="add del mod">
          <ac:chgData name="Jonathan Loo" userId="d2d72d48b56f45d8" providerId="LiveId" clId="{D13DE75A-ED86-4B24-95DA-B9DEDE813A63}" dt="2020-11-11T16:02:28.165" v="3757" actId="21"/>
          <ac:spMkLst>
            <pc:docMk/>
            <pc:sldMk cId="2148306237" sldId="374"/>
            <ac:spMk id="41" creationId="{680E5BFA-68C1-411A-8F60-ACFE6771235B}"/>
          </ac:spMkLst>
        </pc:spChg>
        <pc:spChg chg="add del mod">
          <ac:chgData name="Jonathan Loo" userId="d2d72d48b56f45d8" providerId="LiveId" clId="{D13DE75A-ED86-4B24-95DA-B9DEDE813A63}" dt="2020-11-11T15:01:13.569" v="2670" actId="478"/>
          <ac:spMkLst>
            <pc:docMk/>
            <pc:sldMk cId="2148306237" sldId="374"/>
            <ac:spMk id="43" creationId="{2BEBCA79-3EE2-4523-AAF8-D13A728830E4}"/>
          </ac:spMkLst>
        </pc:spChg>
        <pc:spChg chg="add del mod">
          <ac:chgData name="Jonathan Loo" userId="d2d72d48b56f45d8" providerId="LiveId" clId="{D13DE75A-ED86-4B24-95DA-B9DEDE813A63}" dt="2020-11-11T15:06:12.401" v="2765" actId="478"/>
          <ac:spMkLst>
            <pc:docMk/>
            <pc:sldMk cId="2148306237" sldId="374"/>
            <ac:spMk id="45" creationId="{5ADC7E8F-BF81-469A-97C3-B3F9058CE81E}"/>
          </ac:spMkLst>
        </pc:spChg>
        <pc:spChg chg="add del mod">
          <ac:chgData name="Jonathan Loo" userId="d2d72d48b56f45d8" providerId="LiveId" clId="{D13DE75A-ED86-4B24-95DA-B9DEDE813A63}" dt="2020-11-11T15:58:11.390" v="3612"/>
          <ac:spMkLst>
            <pc:docMk/>
            <pc:sldMk cId="2148306237" sldId="374"/>
            <ac:spMk id="49" creationId="{795394D3-74F2-41F2-84BF-6DCB0F019C93}"/>
          </ac:spMkLst>
        </pc:spChg>
        <pc:spChg chg="add del mod">
          <ac:chgData name="Jonathan Loo" userId="d2d72d48b56f45d8" providerId="LiveId" clId="{D13DE75A-ED86-4B24-95DA-B9DEDE813A63}" dt="2020-11-11T16:02:28.165" v="3757" actId="21"/>
          <ac:spMkLst>
            <pc:docMk/>
            <pc:sldMk cId="2148306237" sldId="374"/>
            <ac:spMk id="51" creationId="{8EFD4F15-5494-46E8-A1CE-111509216850}"/>
          </ac:spMkLst>
        </pc:spChg>
        <pc:picChg chg="add del">
          <ac:chgData name="Jonathan Loo" userId="d2d72d48b56f45d8" providerId="LiveId" clId="{D13DE75A-ED86-4B24-95DA-B9DEDE813A63}" dt="2020-11-11T16:02:35.876" v="3759" actId="478"/>
          <ac:picMkLst>
            <pc:docMk/>
            <pc:sldMk cId="2148306237" sldId="374"/>
            <ac:picMk id="53" creationId="{7E6F2CF6-9B1B-4C24-8E0E-1BE6743EA761}"/>
          </ac:picMkLst>
        </pc:picChg>
        <pc:picChg chg="add del mod">
          <ac:chgData name="Jonathan Loo" userId="d2d72d48b56f45d8" providerId="LiveId" clId="{D13DE75A-ED86-4B24-95DA-B9DEDE813A63}" dt="2020-11-17T15:51:55.378" v="55589" actId="478"/>
          <ac:picMkLst>
            <pc:docMk/>
            <pc:sldMk cId="2148306237" sldId="374"/>
            <ac:picMk id="55" creationId="{87184026-4523-44E8-84FD-7C465D108E67}"/>
          </ac:picMkLst>
        </pc:picChg>
        <pc:picChg chg="add del mod ord">
          <ac:chgData name="Jonathan Loo" userId="d2d72d48b56f45d8" providerId="LiveId" clId="{D13DE75A-ED86-4B24-95DA-B9DEDE813A63}" dt="2020-11-17T15:52:13.519" v="55593" actId="478"/>
          <ac:picMkLst>
            <pc:docMk/>
            <pc:sldMk cId="2148306237" sldId="374"/>
            <ac:picMk id="57" creationId="{9BF7FB41-395A-4EFD-BEBC-2346A90BC1D7}"/>
          </ac:picMkLst>
        </pc:picChg>
        <pc:picChg chg="add del">
          <ac:chgData name="Jonathan Loo" userId="d2d72d48b56f45d8" providerId="LiveId" clId="{D13DE75A-ED86-4B24-95DA-B9DEDE813A63}" dt="2020-11-17T15:52:19.307" v="55595" actId="478"/>
          <ac:picMkLst>
            <pc:docMk/>
            <pc:sldMk cId="2148306237" sldId="374"/>
            <ac:picMk id="59" creationId="{C7A8E732-9343-4EDA-88A0-CD19DF1A2BB7}"/>
          </ac:picMkLst>
        </pc:picChg>
        <pc:picChg chg="add mod">
          <ac:chgData name="Jonathan Loo" userId="d2d72d48b56f45d8" providerId="LiveId" clId="{D13DE75A-ED86-4B24-95DA-B9DEDE813A63}" dt="2020-11-17T15:52:45.341" v="55602" actId="1076"/>
          <ac:picMkLst>
            <pc:docMk/>
            <pc:sldMk cId="2148306237" sldId="374"/>
            <ac:picMk id="61" creationId="{77741F46-FB92-4563-8358-343187ABBD4D}"/>
          </ac:picMkLst>
        </pc:picChg>
        <pc:cxnChg chg="add del mod">
          <ac:chgData name="Jonathan Loo" userId="d2d72d48b56f45d8" providerId="LiveId" clId="{D13DE75A-ED86-4B24-95DA-B9DEDE813A63}" dt="2020-11-11T16:02:28.165" v="3757" actId="21"/>
          <ac:cxnSpMkLst>
            <pc:docMk/>
            <pc:sldMk cId="2148306237" sldId="374"/>
            <ac:cxnSpMk id="20" creationId="{17FFCDB5-B34B-418A-9A1E-2694450C546C}"/>
          </ac:cxnSpMkLst>
        </pc:cxnChg>
        <pc:cxnChg chg="add del mod">
          <ac:chgData name="Jonathan Loo" userId="d2d72d48b56f45d8" providerId="LiveId" clId="{D13DE75A-ED86-4B24-95DA-B9DEDE813A63}" dt="2020-11-11T16:02:28.165" v="3757" actId="21"/>
          <ac:cxnSpMkLst>
            <pc:docMk/>
            <pc:sldMk cId="2148306237" sldId="374"/>
            <ac:cxnSpMk id="23" creationId="{776073AF-8EC7-422A-BD7A-3EBE7D08C652}"/>
          </ac:cxnSpMkLst>
        </pc:cxnChg>
        <pc:cxnChg chg="add del mod">
          <ac:chgData name="Jonathan Loo" userId="d2d72d48b56f45d8" providerId="LiveId" clId="{D13DE75A-ED86-4B24-95DA-B9DEDE813A63}" dt="2020-11-11T16:02:28.165" v="3757" actId="21"/>
          <ac:cxnSpMkLst>
            <pc:docMk/>
            <pc:sldMk cId="2148306237" sldId="374"/>
            <ac:cxnSpMk id="25" creationId="{B5D2B777-333A-457E-B925-E5F155D641A2}"/>
          </ac:cxnSpMkLst>
        </pc:cxnChg>
        <pc:cxnChg chg="add del mod">
          <ac:chgData name="Jonathan Loo" userId="d2d72d48b56f45d8" providerId="LiveId" clId="{D13DE75A-ED86-4B24-95DA-B9DEDE813A63}" dt="2020-11-11T16:02:28.165" v="3757" actId="21"/>
          <ac:cxnSpMkLst>
            <pc:docMk/>
            <pc:sldMk cId="2148306237" sldId="374"/>
            <ac:cxnSpMk id="27" creationId="{2093ED09-0F2A-4E00-B5A1-E40A5C0C5EEE}"/>
          </ac:cxnSpMkLst>
        </pc:cxnChg>
        <pc:cxnChg chg="add del mod">
          <ac:chgData name="Jonathan Loo" userId="d2d72d48b56f45d8" providerId="LiveId" clId="{D13DE75A-ED86-4B24-95DA-B9DEDE813A63}" dt="2020-11-11T15:06:10.714" v="2764" actId="478"/>
          <ac:cxnSpMkLst>
            <pc:docMk/>
            <pc:sldMk cId="2148306237" sldId="374"/>
            <ac:cxnSpMk id="29" creationId="{7F1E58BD-C637-42D0-935A-599DDBDC2E37}"/>
          </ac:cxnSpMkLst>
        </pc:cxnChg>
        <pc:cxnChg chg="add del mod">
          <ac:chgData name="Jonathan Loo" userId="d2d72d48b56f45d8" providerId="LiveId" clId="{D13DE75A-ED86-4B24-95DA-B9DEDE813A63}" dt="2020-11-11T16:02:28.165" v="3757" actId="21"/>
          <ac:cxnSpMkLst>
            <pc:docMk/>
            <pc:sldMk cId="2148306237" sldId="374"/>
            <ac:cxnSpMk id="47" creationId="{9C1703F7-53F3-4B5D-BF39-AECCBC30799F}"/>
          </ac:cxnSpMkLst>
        </pc:cxnChg>
      </pc:sldChg>
      <pc:sldChg chg="addSp delSp modSp new del mod">
        <pc:chgData name="Jonathan Loo" userId="d2d72d48b56f45d8" providerId="LiveId" clId="{D13DE75A-ED86-4B24-95DA-B9DEDE813A63}" dt="2020-11-11T14:38:59.863" v="1781" actId="47"/>
        <pc:sldMkLst>
          <pc:docMk/>
          <pc:sldMk cId="4283213883" sldId="374"/>
        </pc:sldMkLst>
        <pc:spChg chg="mod">
          <ac:chgData name="Jonathan Loo" userId="d2d72d48b56f45d8" providerId="LiveId" clId="{D13DE75A-ED86-4B24-95DA-B9DEDE813A63}" dt="2020-11-11T14:04:38.567" v="1685"/>
          <ac:spMkLst>
            <pc:docMk/>
            <pc:sldMk cId="4283213883" sldId="374"/>
            <ac:spMk id="2" creationId="{DB0C04C8-1646-4A3C-B125-F17433DEF1B4}"/>
          </ac:spMkLst>
        </pc:spChg>
        <pc:spChg chg="mod">
          <ac:chgData name="Jonathan Loo" userId="d2d72d48b56f45d8" providerId="LiveId" clId="{D13DE75A-ED86-4B24-95DA-B9DEDE813A63}" dt="2020-11-11T14:04:42.431" v="1686" actId="6549"/>
          <ac:spMkLst>
            <pc:docMk/>
            <pc:sldMk cId="4283213883" sldId="374"/>
            <ac:spMk id="3" creationId="{8C4122A7-7897-48D8-969F-13D7C9E3DD5D}"/>
          </ac:spMkLst>
        </pc:spChg>
        <pc:spChg chg="add del mod">
          <ac:chgData name="Jonathan Loo" userId="d2d72d48b56f45d8" providerId="LiveId" clId="{D13DE75A-ED86-4B24-95DA-B9DEDE813A63}" dt="2020-11-11T14:04:38.567" v="1685"/>
          <ac:spMkLst>
            <pc:docMk/>
            <pc:sldMk cId="4283213883" sldId="374"/>
            <ac:spMk id="4" creationId="{1A12347C-BC93-4F21-812F-A2549CBB0C75}"/>
          </ac:spMkLst>
        </pc:spChg>
        <pc:spChg chg="add del mod">
          <ac:chgData name="Jonathan Loo" userId="d2d72d48b56f45d8" providerId="LiveId" clId="{D13DE75A-ED86-4B24-95DA-B9DEDE813A63}" dt="2020-11-11T14:04:38.567" v="1685"/>
          <ac:spMkLst>
            <pc:docMk/>
            <pc:sldMk cId="4283213883" sldId="374"/>
            <ac:spMk id="5" creationId="{919AE1EC-379D-4139-BE8F-725077D6CB4D}"/>
          </ac:spMkLst>
        </pc:spChg>
      </pc:sldChg>
      <pc:sldChg chg="addSp modSp new del mod">
        <pc:chgData name="Jonathan Loo" userId="d2d72d48b56f45d8" providerId="LiveId" clId="{D13DE75A-ED86-4B24-95DA-B9DEDE813A63}" dt="2020-11-18T15:59:42.459" v="60117" actId="47"/>
        <pc:sldMkLst>
          <pc:docMk/>
          <pc:sldMk cId="2066407739" sldId="375"/>
        </pc:sldMkLst>
        <pc:spChg chg="mod">
          <ac:chgData name="Jonathan Loo" userId="d2d72d48b56f45d8" providerId="LiveId" clId="{D13DE75A-ED86-4B24-95DA-B9DEDE813A63}" dt="2020-11-11T15:18:47.037" v="3046" actId="20577"/>
          <ac:spMkLst>
            <pc:docMk/>
            <pc:sldMk cId="2066407739" sldId="375"/>
            <ac:spMk id="2" creationId="{F06E68C2-4451-46A7-A955-80CF0711DBD3}"/>
          </ac:spMkLst>
        </pc:spChg>
        <pc:picChg chg="add mod">
          <ac:chgData name="Jonathan Loo" userId="d2d72d48b56f45d8" providerId="LiveId" clId="{D13DE75A-ED86-4B24-95DA-B9DEDE813A63}" dt="2020-11-11T16:05:26.887" v="3838" actId="1076"/>
          <ac:picMkLst>
            <pc:docMk/>
            <pc:sldMk cId="2066407739" sldId="375"/>
            <ac:picMk id="3074" creationId="{D13BED82-37FB-48A0-A2C0-83EACD05F18C}"/>
          </ac:picMkLst>
        </pc:picChg>
      </pc:sldChg>
      <pc:sldChg chg="add del">
        <pc:chgData name="Jonathan Loo" userId="d2d72d48b56f45d8" providerId="LiveId" clId="{D13DE75A-ED86-4B24-95DA-B9DEDE813A63}" dt="2020-11-11T10:43:29.466" v="28" actId="47"/>
        <pc:sldMkLst>
          <pc:docMk/>
          <pc:sldMk cId="1800774825" sldId="376"/>
        </pc:sldMkLst>
      </pc:sldChg>
      <pc:sldChg chg="addSp delSp modSp add del mod modNotesTx">
        <pc:chgData name="Jonathan Loo" userId="d2d72d48b56f45d8" providerId="LiveId" clId="{D13DE75A-ED86-4B24-95DA-B9DEDE813A63}" dt="2020-11-17T15:11:18.072" v="53450" actId="47"/>
        <pc:sldMkLst>
          <pc:docMk/>
          <pc:sldMk cId="4185382575" sldId="376"/>
        </pc:sldMkLst>
        <pc:spChg chg="mod">
          <ac:chgData name="Jonathan Loo" userId="d2d72d48b56f45d8" providerId="LiveId" clId="{D13DE75A-ED86-4B24-95DA-B9DEDE813A63}" dt="2020-11-12T12:02:52.604" v="12398" actId="20577"/>
          <ac:spMkLst>
            <pc:docMk/>
            <pc:sldMk cId="4185382575" sldId="376"/>
            <ac:spMk id="2" creationId="{F629FE55-22DA-4C21-9C37-CE78552BFF5C}"/>
          </ac:spMkLst>
        </pc:spChg>
        <pc:spChg chg="mod">
          <ac:chgData name="Jonathan Loo" userId="d2d72d48b56f45d8" providerId="LiveId" clId="{D13DE75A-ED86-4B24-95DA-B9DEDE813A63}" dt="2020-11-12T12:02:58.848" v="12401" actId="20577"/>
          <ac:spMkLst>
            <pc:docMk/>
            <pc:sldMk cId="4185382575" sldId="376"/>
            <ac:spMk id="6" creationId="{1794B5E6-4DA4-4A45-B4F7-DD2F93303671}"/>
          </ac:spMkLst>
        </pc:spChg>
        <pc:spChg chg="del">
          <ac:chgData name="Jonathan Loo" userId="d2d72d48b56f45d8" providerId="LiveId" clId="{D13DE75A-ED86-4B24-95DA-B9DEDE813A63}" dt="2020-11-11T16:44:56.153" v="4272" actId="478"/>
          <ac:spMkLst>
            <pc:docMk/>
            <pc:sldMk cId="4185382575" sldId="376"/>
            <ac:spMk id="8" creationId="{261564B5-286C-4D8B-8BD6-21759EDA9A6C}"/>
          </ac:spMkLst>
        </pc:spChg>
        <pc:spChg chg="add del mod">
          <ac:chgData name="Jonathan Loo" userId="d2d72d48b56f45d8" providerId="LiveId" clId="{D13DE75A-ED86-4B24-95DA-B9DEDE813A63}" dt="2020-11-11T16:44:51.358" v="4266" actId="478"/>
          <ac:spMkLst>
            <pc:docMk/>
            <pc:sldMk cId="4185382575" sldId="376"/>
            <ac:spMk id="41" creationId="{80B40D78-6A49-49CE-8D02-B239DEEFE624}"/>
          </ac:spMkLst>
        </pc:spChg>
        <pc:spChg chg="add del mod">
          <ac:chgData name="Jonathan Loo" userId="d2d72d48b56f45d8" providerId="LiveId" clId="{D13DE75A-ED86-4B24-95DA-B9DEDE813A63}" dt="2020-11-11T16:46:22.695" v="4384" actId="478"/>
          <ac:spMkLst>
            <pc:docMk/>
            <pc:sldMk cId="4185382575" sldId="376"/>
            <ac:spMk id="42" creationId="{B99AF936-9167-4652-A9D4-A07564E4F326}"/>
          </ac:spMkLst>
        </pc:spChg>
        <pc:spChg chg="add del mod">
          <ac:chgData name="Jonathan Loo" userId="d2d72d48b56f45d8" providerId="LiveId" clId="{D13DE75A-ED86-4B24-95DA-B9DEDE813A63}" dt="2020-11-11T16:47:15.636" v="4446"/>
          <ac:spMkLst>
            <pc:docMk/>
            <pc:sldMk cId="4185382575" sldId="376"/>
            <ac:spMk id="56" creationId="{197659B7-2F42-4DF2-8823-79C9FE05377B}"/>
          </ac:spMkLst>
        </pc:spChg>
        <pc:spChg chg="add del mod">
          <ac:chgData name="Jonathan Loo" userId="d2d72d48b56f45d8" providerId="LiveId" clId="{D13DE75A-ED86-4B24-95DA-B9DEDE813A63}" dt="2020-11-11T16:47:15.636" v="4446"/>
          <ac:spMkLst>
            <pc:docMk/>
            <pc:sldMk cId="4185382575" sldId="376"/>
            <ac:spMk id="57" creationId="{84C28BA5-E8A5-43E6-B164-9017B2A6B7A6}"/>
          </ac:spMkLst>
        </pc:spChg>
        <pc:spChg chg="add del mod">
          <ac:chgData name="Jonathan Loo" userId="d2d72d48b56f45d8" providerId="LiveId" clId="{D13DE75A-ED86-4B24-95DA-B9DEDE813A63}" dt="2020-11-12T11:38:58.093" v="11947"/>
          <ac:spMkLst>
            <pc:docMk/>
            <pc:sldMk cId="4185382575" sldId="376"/>
            <ac:spMk id="58" creationId="{8F5B59D5-0FFD-4D06-BBA9-886C116795A6}"/>
          </ac:spMkLst>
        </pc:spChg>
        <pc:spChg chg="add del mod">
          <ac:chgData name="Jonathan Loo" userId="d2d72d48b56f45d8" providerId="LiveId" clId="{D13DE75A-ED86-4B24-95DA-B9DEDE813A63}" dt="2020-11-12T11:38:58.093" v="11947"/>
          <ac:spMkLst>
            <pc:docMk/>
            <pc:sldMk cId="4185382575" sldId="376"/>
            <ac:spMk id="59" creationId="{50F81CA9-6B44-499D-878C-8A30AF2DAB5A}"/>
          </ac:spMkLst>
        </pc:spChg>
        <pc:picChg chg="del">
          <ac:chgData name="Jonathan Loo" userId="d2d72d48b56f45d8" providerId="LiveId" clId="{D13DE75A-ED86-4B24-95DA-B9DEDE813A63}" dt="2020-11-11T16:44:54.918" v="4271" actId="478"/>
          <ac:picMkLst>
            <pc:docMk/>
            <pc:sldMk cId="4185382575" sldId="376"/>
            <ac:picMk id="10" creationId="{402B70B2-7403-4B5B-BCF2-3F45783B5F48}"/>
          </ac:picMkLst>
        </pc:picChg>
        <pc:picChg chg="del mod">
          <ac:chgData name="Jonathan Loo" userId="d2d72d48b56f45d8" providerId="LiveId" clId="{D13DE75A-ED86-4B24-95DA-B9DEDE813A63}" dt="2020-11-11T15:41:03.627" v="3222" actId="478"/>
          <ac:picMkLst>
            <pc:docMk/>
            <pc:sldMk cId="4185382575" sldId="376"/>
            <ac:picMk id="16" creationId="{26C4B1CB-D111-4964-911F-90624F7C0DFB}"/>
          </ac:picMkLst>
        </pc:picChg>
        <pc:picChg chg="del mod ord">
          <ac:chgData name="Jonathan Loo" userId="d2d72d48b56f45d8" providerId="LiveId" clId="{D13DE75A-ED86-4B24-95DA-B9DEDE813A63}" dt="2020-11-11T16:46:22.695" v="4384" actId="478"/>
          <ac:picMkLst>
            <pc:docMk/>
            <pc:sldMk cId="4185382575" sldId="376"/>
            <ac:picMk id="18" creationId="{D0819160-9F73-4A7D-AA6C-BA19ADEF252C}"/>
          </ac:picMkLst>
        </pc:picChg>
        <pc:picChg chg="del mod ord">
          <ac:chgData name="Jonathan Loo" userId="d2d72d48b56f45d8" providerId="LiveId" clId="{D13DE75A-ED86-4B24-95DA-B9DEDE813A63}" dt="2020-11-11T15:43:20.573" v="3258" actId="478"/>
          <ac:picMkLst>
            <pc:docMk/>
            <pc:sldMk cId="4185382575" sldId="376"/>
            <ac:picMk id="20" creationId="{12CF5C3F-21C0-4A9D-AE7B-0FFA7FAA1EB9}"/>
          </ac:picMkLst>
        </pc:picChg>
        <pc:picChg chg="del mod ord">
          <ac:chgData name="Jonathan Loo" userId="d2d72d48b56f45d8" providerId="LiveId" clId="{D13DE75A-ED86-4B24-95DA-B9DEDE813A63}" dt="2020-11-11T15:43:49.372" v="3277" actId="478"/>
          <ac:picMkLst>
            <pc:docMk/>
            <pc:sldMk cId="4185382575" sldId="376"/>
            <ac:picMk id="22" creationId="{C10AA77B-5B5A-4D15-879D-5300A009E462}"/>
          </ac:picMkLst>
        </pc:picChg>
        <pc:picChg chg="del mod ord">
          <ac:chgData name="Jonathan Loo" userId="d2d72d48b56f45d8" providerId="LiveId" clId="{D13DE75A-ED86-4B24-95DA-B9DEDE813A63}" dt="2020-11-11T15:44:19.394" v="3295" actId="478"/>
          <ac:picMkLst>
            <pc:docMk/>
            <pc:sldMk cId="4185382575" sldId="376"/>
            <ac:picMk id="25" creationId="{FDC12DE5-17DA-45F0-AF2E-446FB3DA1E68}"/>
          </ac:picMkLst>
        </pc:picChg>
        <pc:picChg chg="del mod ord">
          <ac:chgData name="Jonathan Loo" userId="d2d72d48b56f45d8" providerId="LiveId" clId="{D13DE75A-ED86-4B24-95DA-B9DEDE813A63}" dt="2020-11-11T15:46:41.220" v="3314" actId="478"/>
          <ac:picMkLst>
            <pc:docMk/>
            <pc:sldMk cId="4185382575" sldId="376"/>
            <ac:picMk id="27" creationId="{0242ACE5-00E9-4DBD-95DE-536EEF8C3C4C}"/>
          </ac:picMkLst>
        </pc:picChg>
        <pc:picChg chg="del mod ord">
          <ac:chgData name="Jonathan Loo" userId="d2d72d48b56f45d8" providerId="LiveId" clId="{D13DE75A-ED86-4B24-95DA-B9DEDE813A63}" dt="2020-11-11T15:46:54.599" v="3333" actId="478"/>
          <ac:picMkLst>
            <pc:docMk/>
            <pc:sldMk cId="4185382575" sldId="376"/>
            <ac:picMk id="31" creationId="{FF98398E-2A0B-4EAD-9738-D38FBDE986BC}"/>
          </ac:picMkLst>
        </pc:picChg>
        <pc:picChg chg="del mod">
          <ac:chgData name="Jonathan Loo" userId="d2d72d48b56f45d8" providerId="LiveId" clId="{D13DE75A-ED86-4B24-95DA-B9DEDE813A63}" dt="2020-11-11T15:42:59.747" v="3240" actId="478"/>
          <ac:picMkLst>
            <pc:docMk/>
            <pc:sldMk cId="4185382575" sldId="376"/>
            <ac:picMk id="33" creationId="{A6B471D3-914E-4FA1-BD12-80B8E590FBA7}"/>
          </ac:picMkLst>
        </pc:picChg>
        <pc:picChg chg="del mod ord">
          <ac:chgData name="Jonathan Loo" userId="d2d72d48b56f45d8" providerId="LiveId" clId="{D13DE75A-ED86-4B24-95DA-B9DEDE813A63}" dt="2020-11-11T15:48:08.993" v="3352" actId="478"/>
          <ac:picMkLst>
            <pc:docMk/>
            <pc:sldMk cId="4185382575" sldId="376"/>
            <ac:picMk id="34" creationId="{11D65468-2884-45B5-9DED-255BC4B20B9F}"/>
          </ac:picMkLst>
        </pc:picChg>
        <pc:picChg chg="del mod ord">
          <ac:chgData name="Jonathan Loo" userId="d2d72d48b56f45d8" providerId="LiveId" clId="{D13DE75A-ED86-4B24-95DA-B9DEDE813A63}" dt="2020-11-11T15:48:48.324" v="3370" actId="478"/>
          <ac:picMkLst>
            <pc:docMk/>
            <pc:sldMk cId="4185382575" sldId="376"/>
            <ac:picMk id="36" creationId="{C5F72BBA-34BD-460C-A0AA-629ECB17D556}"/>
          </ac:picMkLst>
        </pc:picChg>
        <pc:picChg chg="del mod ord">
          <ac:chgData name="Jonathan Loo" userId="d2d72d48b56f45d8" providerId="LiveId" clId="{D13DE75A-ED86-4B24-95DA-B9DEDE813A63}" dt="2020-11-11T15:49:09.996" v="3390" actId="478"/>
          <ac:picMkLst>
            <pc:docMk/>
            <pc:sldMk cId="4185382575" sldId="376"/>
            <ac:picMk id="38" creationId="{FE130BC9-58AE-4CDB-9FCA-8D9C506CC6D5}"/>
          </ac:picMkLst>
        </pc:picChg>
        <pc:picChg chg="del mod ord">
          <ac:chgData name="Jonathan Loo" userId="d2d72d48b56f45d8" providerId="LiveId" clId="{D13DE75A-ED86-4B24-95DA-B9DEDE813A63}" dt="2020-11-11T16:44:51.911" v="4267" actId="478"/>
          <ac:picMkLst>
            <pc:docMk/>
            <pc:sldMk cId="4185382575" sldId="376"/>
            <ac:picMk id="40" creationId="{19831A1F-2EFB-4F48-915B-2694ADB772D4}"/>
          </ac:picMkLst>
        </pc:picChg>
        <pc:picChg chg="add del mod">
          <ac:chgData name="Jonathan Loo" userId="d2d72d48b56f45d8" providerId="LiveId" clId="{D13DE75A-ED86-4B24-95DA-B9DEDE813A63}" dt="2020-11-11T15:53:29.882" v="3532" actId="478"/>
          <ac:picMkLst>
            <pc:docMk/>
            <pc:sldMk cId="4185382575" sldId="376"/>
            <ac:picMk id="44" creationId="{3D493093-127D-47E2-9F77-7D256E14DE85}"/>
          </ac:picMkLst>
        </pc:picChg>
        <pc:picChg chg="del mod ord">
          <ac:chgData name="Jonathan Loo" userId="d2d72d48b56f45d8" providerId="LiveId" clId="{D13DE75A-ED86-4B24-95DA-B9DEDE813A63}" dt="2020-11-11T15:53:08.970" v="3520"/>
          <ac:picMkLst>
            <pc:docMk/>
            <pc:sldMk cId="4185382575" sldId="376"/>
            <ac:picMk id="47" creationId="{B9DDE0DB-EB14-4841-85C6-75C8A97CA95F}"/>
          </ac:picMkLst>
        </pc:picChg>
        <pc:picChg chg="add del mod ord">
          <ac:chgData name="Jonathan Loo" userId="d2d72d48b56f45d8" providerId="LiveId" clId="{D13DE75A-ED86-4B24-95DA-B9DEDE813A63}" dt="2020-11-11T16:46:22.695" v="4384" actId="478"/>
          <ac:picMkLst>
            <pc:docMk/>
            <pc:sldMk cId="4185382575" sldId="376"/>
            <ac:picMk id="49" creationId="{C5BA71A2-A1EE-4A35-93DA-7C4A198CDCD9}"/>
          </ac:picMkLst>
        </pc:picChg>
        <pc:picChg chg="add del mod">
          <ac:chgData name="Jonathan Loo" userId="d2d72d48b56f45d8" providerId="LiveId" clId="{D13DE75A-ED86-4B24-95DA-B9DEDE813A63}" dt="2020-11-11T15:54:40.165" v="3560" actId="478"/>
          <ac:picMkLst>
            <pc:docMk/>
            <pc:sldMk cId="4185382575" sldId="376"/>
            <ac:picMk id="50" creationId="{AC848334-9952-47E3-AA98-8698F6076F0E}"/>
          </ac:picMkLst>
        </pc:picChg>
        <pc:picChg chg="del mod ord">
          <ac:chgData name="Jonathan Loo" userId="d2d72d48b56f45d8" providerId="LiveId" clId="{D13DE75A-ED86-4B24-95DA-B9DEDE813A63}" dt="2020-11-11T16:46:22.695" v="4384" actId="478"/>
          <ac:picMkLst>
            <pc:docMk/>
            <pc:sldMk cId="4185382575" sldId="376"/>
            <ac:picMk id="53" creationId="{266F8ACC-51E5-4114-BAA8-0C9F6495F33E}"/>
          </ac:picMkLst>
        </pc:picChg>
        <pc:picChg chg="add mod">
          <ac:chgData name="Jonathan Loo" userId="d2d72d48b56f45d8" providerId="LiveId" clId="{D13DE75A-ED86-4B24-95DA-B9DEDE813A63}" dt="2020-11-11T16:46:51.280" v="4437" actId="14100"/>
          <ac:picMkLst>
            <pc:docMk/>
            <pc:sldMk cId="4185382575" sldId="376"/>
            <ac:picMk id="54" creationId="{22731D23-6516-44F0-B5EE-FE5E2B7EF88E}"/>
          </ac:picMkLst>
        </pc:picChg>
        <pc:picChg chg="mod">
          <ac:chgData name="Jonathan Loo" userId="d2d72d48b56f45d8" providerId="LiveId" clId="{D13DE75A-ED86-4B24-95DA-B9DEDE813A63}" dt="2020-11-16T10:24:54.811" v="31731" actId="1076"/>
          <ac:picMkLst>
            <pc:docMk/>
            <pc:sldMk cId="4185382575" sldId="376"/>
            <ac:picMk id="1034" creationId="{FB2619F6-FFFA-41BB-A1D9-261A9E423F61}"/>
          </ac:picMkLst>
        </pc:picChg>
        <pc:cxnChg chg="add del">
          <ac:chgData name="Jonathan Loo" userId="d2d72d48b56f45d8" providerId="LiveId" clId="{D13DE75A-ED86-4B24-95DA-B9DEDE813A63}" dt="2020-11-11T15:35:07.500" v="3197" actId="478"/>
          <ac:cxnSpMkLst>
            <pc:docMk/>
            <pc:sldMk cId="4185382575" sldId="376"/>
            <ac:cxnSpMk id="9" creationId="{8067AC86-BD33-41A1-BE00-61BA67705956}"/>
          </ac:cxnSpMkLst>
        </pc:cxnChg>
        <pc:cxnChg chg="add del mod">
          <ac:chgData name="Jonathan Loo" userId="d2d72d48b56f45d8" providerId="LiveId" clId="{D13DE75A-ED86-4B24-95DA-B9DEDE813A63}" dt="2020-11-11T16:44:50.581" v="4265" actId="478"/>
          <ac:cxnSpMkLst>
            <pc:docMk/>
            <pc:sldMk cId="4185382575" sldId="376"/>
            <ac:cxnSpMk id="17" creationId="{49D7339B-5116-4C31-AD92-21D66D75FD74}"/>
          </ac:cxnSpMkLst>
        </pc:cxnChg>
        <pc:cxnChg chg="del mod">
          <ac:chgData name="Jonathan Loo" userId="d2d72d48b56f45d8" providerId="LiveId" clId="{D13DE75A-ED86-4B24-95DA-B9DEDE813A63}" dt="2020-11-11T16:44:52.679" v="4268" actId="478"/>
          <ac:cxnSpMkLst>
            <pc:docMk/>
            <pc:sldMk cId="4185382575" sldId="376"/>
            <ac:cxnSpMk id="23" creationId="{6BDF7F3A-FC7A-4D87-A034-BC7C2DC10D48}"/>
          </ac:cxnSpMkLst>
        </pc:cxnChg>
        <pc:cxnChg chg="del">
          <ac:chgData name="Jonathan Loo" userId="d2d72d48b56f45d8" providerId="LiveId" clId="{D13DE75A-ED86-4B24-95DA-B9DEDE813A63}" dt="2020-11-11T16:44:54.205" v="4270" actId="478"/>
          <ac:cxnSpMkLst>
            <pc:docMk/>
            <pc:sldMk cId="4185382575" sldId="376"/>
            <ac:cxnSpMk id="28" creationId="{AF2DECC8-326A-44C3-B736-D73289BAD387}"/>
          </ac:cxnSpMkLst>
        </pc:cxnChg>
        <pc:cxnChg chg="del">
          <ac:chgData name="Jonathan Loo" userId="d2d72d48b56f45d8" providerId="LiveId" clId="{D13DE75A-ED86-4B24-95DA-B9DEDE813A63}" dt="2020-11-11T16:44:53.406" v="4269" actId="478"/>
          <ac:cxnSpMkLst>
            <pc:docMk/>
            <pc:sldMk cId="4185382575" sldId="376"/>
            <ac:cxnSpMk id="30" creationId="{737A49BD-2E22-4CD8-B3F7-C6A754178056}"/>
          </ac:cxnSpMkLst>
        </pc:cxnChg>
      </pc:sldChg>
      <pc:sldChg chg="modSp add del mod">
        <pc:chgData name="Jonathan Loo" userId="d2d72d48b56f45d8" providerId="LiveId" clId="{D13DE75A-ED86-4B24-95DA-B9DEDE813A63}" dt="2020-11-18T15:59:42.459" v="60117" actId="47"/>
        <pc:sldMkLst>
          <pc:docMk/>
          <pc:sldMk cId="3480844815" sldId="377"/>
        </pc:sldMkLst>
        <pc:spChg chg="mod">
          <ac:chgData name="Jonathan Loo" userId="d2d72d48b56f45d8" providerId="LiveId" clId="{D13DE75A-ED86-4B24-95DA-B9DEDE813A63}" dt="2020-11-17T15:50:55.063" v="55583" actId="6549"/>
          <ac:spMkLst>
            <pc:docMk/>
            <pc:sldMk cId="3480844815" sldId="377"/>
            <ac:spMk id="4" creationId="{90DCAEFF-DF07-4AE3-BF93-516AB92B5D76}"/>
          </ac:spMkLst>
        </pc:spChg>
        <pc:spChg chg="mod">
          <ac:chgData name="Jonathan Loo" userId="d2d72d48b56f45d8" providerId="LiveId" clId="{D13DE75A-ED86-4B24-95DA-B9DEDE813A63}" dt="2020-11-17T15:49:58.401" v="55573" actId="6549"/>
          <ac:spMkLst>
            <pc:docMk/>
            <pc:sldMk cId="3480844815" sldId="377"/>
            <ac:spMk id="37" creationId="{D64F6451-DA53-4791-802C-E8B1F0269225}"/>
          </ac:spMkLst>
        </pc:spChg>
        <pc:spChg chg="mod">
          <ac:chgData name="Jonathan Loo" userId="d2d72d48b56f45d8" providerId="LiveId" clId="{D13DE75A-ED86-4B24-95DA-B9DEDE813A63}" dt="2020-11-17T15:51:45.917" v="55588" actId="1076"/>
          <ac:spMkLst>
            <pc:docMk/>
            <pc:sldMk cId="3480844815" sldId="377"/>
            <ac:spMk id="51" creationId="{8EFD4F15-5494-46E8-A1CE-111509216850}"/>
          </ac:spMkLst>
        </pc:spChg>
      </pc:sldChg>
      <pc:sldChg chg="del">
        <pc:chgData name="Jonathan Loo" userId="d2d72d48b56f45d8" providerId="LiveId" clId="{D13DE75A-ED86-4B24-95DA-B9DEDE813A63}" dt="2020-11-11T10:43:18.972" v="25" actId="47"/>
        <pc:sldMkLst>
          <pc:docMk/>
          <pc:sldMk cId="3965558591" sldId="377"/>
        </pc:sldMkLst>
      </pc:sldChg>
      <pc:sldChg chg="add del">
        <pc:chgData name="Jonathan Loo" userId="d2d72d48b56f45d8" providerId="LiveId" clId="{D13DE75A-ED86-4B24-95DA-B9DEDE813A63}" dt="2020-11-11T10:43:29.466" v="28" actId="47"/>
        <pc:sldMkLst>
          <pc:docMk/>
          <pc:sldMk cId="1428872498" sldId="378"/>
        </pc:sldMkLst>
      </pc:sldChg>
      <pc:sldChg chg="addSp modSp new del mod">
        <pc:chgData name="Jonathan Loo" userId="d2d72d48b56f45d8" providerId="LiveId" clId="{D13DE75A-ED86-4B24-95DA-B9DEDE813A63}" dt="2020-11-17T15:11:30.622" v="53454" actId="47"/>
        <pc:sldMkLst>
          <pc:docMk/>
          <pc:sldMk cId="3330126205" sldId="378"/>
        </pc:sldMkLst>
        <pc:spChg chg="mod">
          <ac:chgData name="Jonathan Loo" userId="d2d72d48b56f45d8" providerId="LiveId" clId="{D13DE75A-ED86-4B24-95DA-B9DEDE813A63}" dt="2020-11-11T16:26:15.221" v="3888" actId="20577"/>
          <ac:spMkLst>
            <pc:docMk/>
            <pc:sldMk cId="3330126205" sldId="378"/>
            <ac:spMk id="2" creationId="{1832B098-78BB-4F01-975D-B9D4374BA26C}"/>
          </ac:spMkLst>
        </pc:spChg>
        <pc:picChg chg="add mod">
          <ac:chgData name="Jonathan Loo" userId="d2d72d48b56f45d8" providerId="LiveId" clId="{D13DE75A-ED86-4B24-95DA-B9DEDE813A63}" dt="2020-11-11T16:54:07.911" v="4690" actId="1076"/>
          <ac:picMkLst>
            <pc:docMk/>
            <pc:sldMk cId="3330126205" sldId="378"/>
            <ac:picMk id="4098" creationId="{2230952C-09D5-4744-8C2E-DB5F6A99AD01}"/>
          </ac:picMkLst>
        </pc:picChg>
      </pc:sldChg>
      <pc:sldChg chg="add del">
        <pc:chgData name="Jonathan Loo" userId="d2d72d48b56f45d8" providerId="LiveId" clId="{D13DE75A-ED86-4B24-95DA-B9DEDE813A63}" dt="2020-11-11T10:43:29.466" v="28" actId="47"/>
        <pc:sldMkLst>
          <pc:docMk/>
          <pc:sldMk cId="935009087" sldId="379"/>
        </pc:sldMkLst>
      </pc:sldChg>
      <pc:sldChg chg="addSp delSp modSp add del mod">
        <pc:chgData name="Jonathan Loo" userId="d2d72d48b56f45d8" providerId="LiveId" clId="{D13DE75A-ED86-4B24-95DA-B9DEDE813A63}" dt="2020-11-11T22:53:22.031" v="8541" actId="47"/>
        <pc:sldMkLst>
          <pc:docMk/>
          <pc:sldMk cId="3253724731" sldId="379"/>
        </pc:sldMkLst>
        <pc:spChg chg="mod">
          <ac:chgData name="Jonathan Loo" userId="d2d72d48b56f45d8" providerId="LiveId" clId="{D13DE75A-ED86-4B24-95DA-B9DEDE813A63}" dt="2020-11-11T16:49:48.967" v="4565" actId="20577"/>
          <ac:spMkLst>
            <pc:docMk/>
            <pc:sldMk cId="3253724731" sldId="379"/>
            <ac:spMk id="2" creationId="{F629FE55-22DA-4C21-9C37-CE78552BFF5C}"/>
          </ac:spMkLst>
        </pc:spChg>
        <pc:spChg chg="mod">
          <ac:chgData name="Jonathan Loo" userId="d2d72d48b56f45d8" providerId="LiveId" clId="{D13DE75A-ED86-4B24-95DA-B9DEDE813A63}" dt="2020-11-11T19:58:44.080" v="5124" actId="20577"/>
          <ac:spMkLst>
            <pc:docMk/>
            <pc:sldMk cId="3253724731" sldId="379"/>
            <ac:spMk id="6" creationId="{1794B5E6-4DA4-4A45-B4F7-DD2F93303671}"/>
          </ac:spMkLst>
        </pc:spChg>
        <pc:spChg chg="del mod">
          <ac:chgData name="Jonathan Loo" userId="d2d72d48b56f45d8" providerId="LiveId" clId="{D13DE75A-ED86-4B24-95DA-B9DEDE813A63}" dt="2020-11-11T19:19:32.363" v="4996" actId="478"/>
          <ac:spMkLst>
            <pc:docMk/>
            <pc:sldMk cId="3253724731" sldId="379"/>
            <ac:spMk id="8" creationId="{261564B5-286C-4D8B-8BD6-21759EDA9A6C}"/>
          </ac:spMkLst>
        </pc:spChg>
        <pc:spChg chg="add del mod">
          <ac:chgData name="Jonathan Loo" userId="d2d72d48b56f45d8" providerId="LiveId" clId="{D13DE75A-ED86-4B24-95DA-B9DEDE813A63}" dt="2020-11-11T19:03:57.388" v="4908" actId="478"/>
          <ac:spMkLst>
            <pc:docMk/>
            <pc:sldMk cId="3253724731" sldId="379"/>
            <ac:spMk id="29" creationId="{D47B0FA7-9637-41FF-B4A8-BF9DDC6A5A43}"/>
          </ac:spMkLst>
        </pc:spChg>
        <pc:spChg chg="mod">
          <ac:chgData name="Jonathan Loo" userId="d2d72d48b56f45d8" providerId="LiveId" clId="{D13DE75A-ED86-4B24-95DA-B9DEDE813A63}" dt="2020-11-11T16:52:25.843" v="4661" actId="1076"/>
          <ac:spMkLst>
            <pc:docMk/>
            <pc:sldMk cId="3253724731" sldId="379"/>
            <ac:spMk id="41" creationId="{80B40D78-6A49-49CE-8D02-B239DEEFE624}"/>
          </ac:spMkLst>
        </pc:spChg>
        <pc:spChg chg="mod">
          <ac:chgData name="Jonathan Loo" userId="d2d72d48b56f45d8" providerId="LiveId" clId="{D13DE75A-ED86-4B24-95DA-B9DEDE813A63}" dt="2020-11-11T19:58:05.011" v="5090" actId="1076"/>
          <ac:spMkLst>
            <pc:docMk/>
            <pc:sldMk cId="3253724731" sldId="379"/>
            <ac:spMk id="42" creationId="{B99AF936-9167-4652-A9D4-A07564E4F326}"/>
          </ac:spMkLst>
        </pc:spChg>
        <pc:picChg chg="del mod ord">
          <ac:chgData name="Jonathan Loo" userId="d2d72d48b56f45d8" providerId="LiveId" clId="{D13DE75A-ED86-4B24-95DA-B9DEDE813A63}" dt="2020-11-11T17:01:35.187" v="4760" actId="478"/>
          <ac:picMkLst>
            <pc:docMk/>
            <pc:sldMk cId="3253724731" sldId="379"/>
            <ac:picMk id="4" creationId="{9EEB6533-ECCC-43B3-A824-DD3235980503}"/>
          </ac:picMkLst>
        </pc:picChg>
        <pc:picChg chg="del mod">
          <ac:chgData name="Jonathan Loo" userId="d2d72d48b56f45d8" providerId="LiveId" clId="{D13DE75A-ED86-4B24-95DA-B9DEDE813A63}" dt="2020-11-11T19:19:30.933" v="4995" actId="478"/>
          <ac:picMkLst>
            <pc:docMk/>
            <pc:sldMk cId="3253724731" sldId="379"/>
            <ac:picMk id="10" creationId="{402B70B2-7403-4B5B-BCF2-3F45783B5F48}"/>
          </ac:picMkLst>
        </pc:picChg>
        <pc:picChg chg="del mod ord">
          <ac:chgData name="Jonathan Loo" userId="d2d72d48b56f45d8" providerId="LiveId" clId="{D13DE75A-ED86-4B24-95DA-B9DEDE813A63}" dt="2020-11-11T19:16:47.550" v="4991" actId="478"/>
          <ac:picMkLst>
            <pc:docMk/>
            <pc:sldMk cId="3253724731" sldId="379"/>
            <ac:picMk id="16" creationId="{2DC1AD2C-7A3E-4065-849C-387F08B26C89}"/>
          </ac:picMkLst>
        </pc:picChg>
        <pc:picChg chg="del mod">
          <ac:chgData name="Jonathan Loo" userId="d2d72d48b56f45d8" providerId="LiveId" clId="{D13DE75A-ED86-4B24-95DA-B9DEDE813A63}" dt="2020-11-11T19:16:33.759" v="4969" actId="478"/>
          <ac:picMkLst>
            <pc:docMk/>
            <pc:sldMk cId="3253724731" sldId="379"/>
            <ac:picMk id="18" creationId="{D0819160-9F73-4A7D-AA6C-BA19ADEF252C}"/>
          </ac:picMkLst>
        </pc:picChg>
        <pc:picChg chg="add del mod">
          <ac:chgData name="Jonathan Loo" userId="d2d72d48b56f45d8" providerId="LiveId" clId="{D13DE75A-ED86-4B24-95DA-B9DEDE813A63}" dt="2020-11-11T17:04:24.013" v="4857" actId="478"/>
          <ac:picMkLst>
            <pc:docMk/>
            <pc:sldMk cId="3253724731" sldId="379"/>
            <ac:picMk id="20" creationId="{77655276-69B3-4644-B78C-6D502A19E2B1}"/>
          </ac:picMkLst>
        </pc:picChg>
        <pc:picChg chg="add del mod ord">
          <ac:chgData name="Jonathan Loo" userId="d2d72d48b56f45d8" providerId="LiveId" clId="{D13DE75A-ED86-4B24-95DA-B9DEDE813A63}" dt="2020-11-11T19:04:59.479" v="4931" actId="478"/>
          <ac:picMkLst>
            <pc:docMk/>
            <pc:sldMk cId="3253724731" sldId="379"/>
            <ac:picMk id="22" creationId="{3CCA8B28-D28A-4FED-8A08-972E1221984A}"/>
          </ac:picMkLst>
        </pc:picChg>
        <pc:picChg chg="del mod ord">
          <ac:chgData name="Jonathan Loo" userId="d2d72d48b56f45d8" providerId="LiveId" clId="{D13DE75A-ED86-4B24-95DA-B9DEDE813A63}" dt="2020-11-11T17:04:52.943" v="4889"/>
          <ac:picMkLst>
            <pc:docMk/>
            <pc:sldMk cId="3253724731" sldId="379"/>
            <ac:picMk id="25" creationId="{A7DD6808-7A53-4015-84E2-2B74FC091AC2}"/>
          </ac:picMkLst>
        </pc:picChg>
        <pc:picChg chg="mod">
          <ac:chgData name="Jonathan Loo" userId="d2d72d48b56f45d8" providerId="LiveId" clId="{D13DE75A-ED86-4B24-95DA-B9DEDE813A63}" dt="2020-11-11T19:20:42.446" v="5011" actId="1076"/>
          <ac:picMkLst>
            <pc:docMk/>
            <pc:sldMk cId="3253724731" sldId="379"/>
            <ac:picMk id="27" creationId="{9D40147B-9AF2-4875-A0F2-83658668FA7B}"/>
          </ac:picMkLst>
        </pc:picChg>
        <pc:picChg chg="del mod ord">
          <ac:chgData name="Jonathan Loo" userId="d2d72d48b56f45d8" providerId="LiveId" clId="{D13DE75A-ED86-4B24-95DA-B9DEDE813A63}" dt="2020-11-11T19:57:32.730" v="5081" actId="478"/>
          <ac:picMkLst>
            <pc:docMk/>
            <pc:sldMk cId="3253724731" sldId="379"/>
            <ac:picMk id="33" creationId="{757DBC6D-3231-400B-B0BE-468B3A54AE9C}"/>
          </ac:picMkLst>
        </pc:picChg>
        <pc:picChg chg="mod ord">
          <ac:chgData name="Jonathan Loo" userId="d2d72d48b56f45d8" providerId="LiveId" clId="{D13DE75A-ED86-4B24-95DA-B9DEDE813A63}" dt="2020-11-11T19:16:47.552" v="4993" actId="962"/>
          <ac:picMkLst>
            <pc:docMk/>
            <pc:sldMk cId="3253724731" sldId="379"/>
            <ac:picMk id="35" creationId="{E247A540-57A0-42C0-A374-47357125DA67}"/>
          </ac:picMkLst>
        </pc:picChg>
        <pc:picChg chg="del mod">
          <ac:chgData name="Jonathan Loo" userId="d2d72d48b56f45d8" providerId="LiveId" clId="{D13DE75A-ED86-4B24-95DA-B9DEDE813A63}" dt="2020-11-11T16:52:34.341" v="4679" actId="478"/>
          <ac:picMkLst>
            <pc:docMk/>
            <pc:sldMk cId="3253724731" sldId="379"/>
            <ac:picMk id="40" creationId="{19831A1F-2EFB-4F48-915B-2694ADB772D4}"/>
          </ac:picMkLst>
        </pc:picChg>
        <pc:picChg chg="del mod ord">
          <ac:chgData name="Jonathan Loo" userId="d2d72d48b56f45d8" providerId="LiveId" clId="{D13DE75A-ED86-4B24-95DA-B9DEDE813A63}" dt="2020-11-11T19:58:31.082" v="5110" actId="478"/>
          <ac:picMkLst>
            <pc:docMk/>
            <pc:sldMk cId="3253724731" sldId="379"/>
            <ac:picMk id="47" creationId="{727CB5FC-C1B2-4FC5-BC93-8435ABE3AFFB}"/>
          </ac:picMkLst>
        </pc:picChg>
        <pc:picChg chg="mod">
          <ac:chgData name="Jonathan Loo" userId="d2d72d48b56f45d8" providerId="LiveId" clId="{D13DE75A-ED86-4B24-95DA-B9DEDE813A63}" dt="2020-11-11T19:58:05.011" v="5090" actId="1076"/>
          <ac:picMkLst>
            <pc:docMk/>
            <pc:sldMk cId="3253724731" sldId="379"/>
            <ac:picMk id="49" creationId="{C5BA71A2-A1EE-4A35-93DA-7C4A198CDCD9}"/>
          </ac:picMkLst>
        </pc:picChg>
        <pc:picChg chg="del mod ord">
          <ac:chgData name="Jonathan Loo" userId="d2d72d48b56f45d8" providerId="LiveId" clId="{D13DE75A-ED86-4B24-95DA-B9DEDE813A63}" dt="2020-11-11T21:47:27.821" v="6786" actId="478"/>
          <ac:picMkLst>
            <pc:docMk/>
            <pc:sldMk cId="3253724731" sldId="379"/>
            <ac:picMk id="50" creationId="{6FC2F077-C483-4B67-AB80-528A66BEAFF3}"/>
          </ac:picMkLst>
        </pc:picChg>
        <pc:picChg chg="del mod ord">
          <ac:chgData name="Jonathan Loo" userId="d2d72d48b56f45d8" providerId="LiveId" clId="{D13DE75A-ED86-4B24-95DA-B9DEDE813A63}" dt="2020-11-11T21:47:49.415" v="6809" actId="478"/>
          <ac:picMkLst>
            <pc:docMk/>
            <pc:sldMk cId="3253724731" sldId="379"/>
            <ac:picMk id="52" creationId="{A0A9FC74-AF88-41F2-A64F-EDAC06A9C59F}"/>
          </ac:picMkLst>
        </pc:picChg>
        <pc:picChg chg="del mod">
          <ac:chgData name="Jonathan Loo" userId="d2d72d48b56f45d8" providerId="LiveId" clId="{D13DE75A-ED86-4B24-95DA-B9DEDE813A63}" dt="2020-11-11T19:57:41.954" v="5084" actId="478"/>
          <ac:picMkLst>
            <pc:docMk/>
            <pc:sldMk cId="3253724731" sldId="379"/>
            <ac:picMk id="53" creationId="{266F8ACC-51E5-4114-BAA8-0C9F6495F33E}"/>
          </ac:picMkLst>
        </pc:picChg>
        <pc:picChg chg="del mod ord">
          <ac:chgData name="Jonathan Loo" userId="d2d72d48b56f45d8" providerId="LiveId" clId="{D13DE75A-ED86-4B24-95DA-B9DEDE813A63}" dt="2020-11-11T21:48:52.242" v="6831" actId="478"/>
          <ac:picMkLst>
            <pc:docMk/>
            <pc:sldMk cId="3253724731" sldId="379"/>
            <ac:picMk id="55" creationId="{2893EA6B-B359-4C26-9A90-4981965C6264}"/>
          </ac:picMkLst>
        </pc:picChg>
        <pc:picChg chg="del mod ord">
          <ac:chgData name="Jonathan Loo" userId="d2d72d48b56f45d8" providerId="LiveId" clId="{D13DE75A-ED86-4B24-95DA-B9DEDE813A63}" dt="2020-11-11T21:49:07.057" v="6853" actId="478"/>
          <ac:picMkLst>
            <pc:docMk/>
            <pc:sldMk cId="3253724731" sldId="379"/>
            <ac:picMk id="57" creationId="{6DD933DB-02AB-4B45-B753-AC60AFD6FB1F}"/>
          </ac:picMkLst>
        </pc:picChg>
        <pc:picChg chg="mod ord">
          <ac:chgData name="Jonathan Loo" userId="d2d72d48b56f45d8" providerId="LiveId" clId="{D13DE75A-ED86-4B24-95DA-B9DEDE813A63}" dt="2020-11-11T21:49:08.546" v="6856" actId="1076"/>
          <ac:picMkLst>
            <pc:docMk/>
            <pc:sldMk cId="3253724731" sldId="379"/>
            <ac:picMk id="59" creationId="{B1C3373F-4CDA-4E07-B2C4-084BAD7D39FE}"/>
          </ac:picMkLst>
        </pc:picChg>
        <pc:picChg chg="del">
          <ac:chgData name="Jonathan Loo" userId="d2d72d48b56f45d8" providerId="LiveId" clId="{D13DE75A-ED86-4B24-95DA-B9DEDE813A63}" dt="2020-11-11T16:47:50.054" v="4484" actId="478"/>
          <ac:picMkLst>
            <pc:docMk/>
            <pc:sldMk cId="3253724731" sldId="379"/>
            <ac:picMk id="1034" creationId="{FB2619F6-FFFA-41BB-A1D9-261A9E423F61}"/>
          </ac:picMkLst>
        </pc:picChg>
        <pc:picChg chg="add mod">
          <ac:chgData name="Jonathan Loo" userId="d2d72d48b56f45d8" providerId="LiveId" clId="{D13DE75A-ED86-4B24-95DA-B9DEDE813A63}" dt="2020-11-11T19:19:42.709" v="5004" actId="1076"/>
          <ac:picMkLst>
            <pc:docMk/>
            <pc:sldMk cId="3253724731" sldId="379"/>
            <ac:picMk id="5122" creationId="{6F9B8036-6735-498B-882B-84CDFC4BCA5D}"/>
          </ac:picMkLst>
        </pc:picChg>
        <pc:picChg chg="add mod">
          <ac:chgData name="Jonathan Loo" userId="d2d72d48b56f45d8" providerId="LiveId" clId="{D13DE75A-ED86-4B24-95DA-B9DEDE813A63}" dt="2020-11-11T19:56:10.330" v="5058" actId="1076"/>
          <ac:picMkLst>
            <pc:docMk/>
            <pc:sldMk cId="3253724731" sldId="379"/>
            <ac:picMk id="5124" creationId="{CDE5EE6B-745C-4DA3-B89F-B92CC836BF5E}"/>
          </ac:picMkLst>
        </pc:picChg>
        <pc:cxnChg chg="add del mod">
          <ac:chgData name="Jonathan Loo" userId="d2d72d48b56f45d8" providerId="LiveId" clId="{D13DE75A-ED86-4B24-95DA-B9DEDE813A63}" dt="2020-11-11T16:52:51.698" v="4683" actId="478"/>
          <ac:cxnSpMkLst>
            <pc:docMk/>
            <pc:sldMk cId="3253724731" sldId="379"/>
            <ac:cxnSpMk id="7" creationId="{B4F94D7E-CBFA-4ACF-943B-ED274594D5C7}"/>
          </ac:cxnSpMkLst>
        </pc:cxnChg>
        <pc:cxnChg chg="add mod">
          <ac:chgData name="Jonathan Loo" userId="d2d72d48b56f45d8" providerId="LiveId" clId="{D13DE75A-ED86-4B24-95DA-B9DEDE813A63}" dt="2020-11-11T19:20:55.436" v="5013" actId="14100"/>
          <ac:cxnSpMkLst>
            <pc:docMk/>
            <pc:sldMk cId="3253724731" sldId="379"/>
            <ac:cxnSpMk id="11" creationId="{4129A9CB-0F7A-4EC8-A67D-BBDBF92192A2}"/>
          </ac:cxnSpMkLst>
        </pc:cxnChg>
        <pc:cxnChg chg="del">
          <ac:chgData name="Jonathan Loo" userId="d2d72d48b56f45d8" providerId="LiveId" clId="{D13DE75A-ED86-4B24-95DA-B9DEDE813A63}" dt="2020-11-11T16:47:51.770" v="4485" actId="478"/>
          <ac:cxnSpMkLst>
            <pc:docMk/>
            <pc:sldMk cId="3253724731" sldId="379"/>
            <ac:cxnSpMk id="17" creationId="{49D7339B-5116-4C31-AD92-21D66D75FD74}"/>
          </ac:cxnSpMkLst>
        </pc:cxnChg>
        <pc:cxnChg chg="del">
          <ac:chgData name="Jonathan Loo" userId="d2d72d48b56f45d8" providerId="LiveId" clId="{D13DE75A-ED86-4B24-95DA-B9DEDE813A63}" dt="2020-11-11T16:47:52.493" v="4486" actId="478"/>
          <ac:cxnSpMkLst>
            <pc:docMk/>
            <pc:sldMk cId="3253724731" sldId="379"/>
            <ac:cxnSpMk id="23" creationId="{6BDF7F3A-FC7A-4D87-A034-BC7C2DC10D48}"/>
          </ac:cxnSpMkLst>
        </pc:cxnChg>
        <pc:cxnChg chg="del mod">
          <ac:chgData name="Jonathan Loo" userId="d2d72d48b56f45d8" providerId="LiveId" clId="{D13DE75A-ED86-4B24-95DA-B9DEDE813A63}" dt="2020-11-11T19:19:32.363" v="4996" actId="478"/>
          <ac:cxnSpMkLst>
            <pc:docMk/>
            <pc:sldMk cId="3253724731" sldId="379"/>
            <ac:cxnSpMk id="28" creationId="{AF2DECC8-326A-44C3-B736-D73289BAD387}"/>
          </ac:cxnSpMkLst>
        </pc:cxnChg>
        <pc:cxnChg chg="del mod">
          <ac:chgData name="Jonathan Loo" userId="d2d72d48b56f45d8" providerId="LiveId" clId="{D13DE75A-ED86-4B24-95DA-B9DEDE813A63}" dt="2020-11-11T19:19:32.363" v="4996" actId="478"/>
          <ac:cxnSpMkLst>
            <pc:docMk/>
            <pc:sldMk cId="3253724731" sldId="379"/>
            <ac:cxnSpMk id="30" creationId="{737A49BD-2E22-4CD8-B3F7-C6A754178056}"/>
          </ac:cxnSpMkLst>
        </pc:cxnChg>
      </pc:sldChg>
      <pc:sldChg chg="add del">
        <pc:chgData name="Jonathan Loo" userId="d2d72d48b56f45d8" providerId="LiveId" clId="{D13DE75A-ED86-4B24-95DA-B9DEDE813A63}" dt="2020-11-11T10:43:29.466" v="28" actId="47"/>
        <pc:sldMkLst>
          <pc:docMk/>
          <pc:sldMk cId="3147110172" sldId="380"/>
        </pc:sldMkLst>
      </pc:sldChg>
      <pc:sldChg chg="addSp modSp new del mod">
        <pc:chgData name="Jonathan Loo" userId="d2d72d48b56f45d8" providerId="LiveId" clId="{D13DE75A-ED86-4B24-95DA-B9DEDE813A63}" dt="2020-11-17T15:11:22.399" v="53453" actId="47"/>
        <pc:sldMkLst>
          <pc:docMk/>
          <pc:sldMk cId="3567645317" sldId="380"/>
        </pc:sldMkLst>
        <pc:spChg chg="mod">
          <ac:chgData name="Jonathan Loo" userId="d2d72d48b56f45d8" providerId="LiveId" clId="{D13DE75A-ED86-4B24-95DA-B9DEDE813A63}" dt="2020-11-11T16:59:41.367" v="4707" actId="20577"/>
          <ac:spMkLst>
            <pc:docMk/>
            <pc:sldMk cId="3567645317" sldId="380"/>
            <ac:spMk id="2" creationId="{5FD1E585-9A0A-4867-BA85-F47AB1DC7B21}"/>
          </ac:spMkLst>
        </pc:spChg>
        <pc:spChg chg="mod">
          <ac:chgData name="Jonathan Loo" userId="d2d72d48b56f45d8" providerId="LiveId" clId="{D13DE75A-ED86-4B24-95DA-B9DEDE813A63}" dt="2020-11-11T17:00:20.407" v="4731" actId="20577"/>
          <ac:spMkLst>
            <pc:docMk/>
            <pc:sldMk cId="3567645317" sldId="380"/>
            <ac:spMk id="3" creationId="{84FEF11E-990F-4993-AF8C-B297EE828F3A}"/>
          </ac:spMkLst>
        </pc:spChg>
        <pc:picChg chg="add mod">
          <ac:chgData name="Jonathan Loo" userId="d2d72d48b56f45d8" providerId="LiveId" clId="{D13DE75A-ED86-4B24-95DA-B9DEDE813A63}" dt="2020-11-11T16:59:48.155" v="4709" actId="1076"/>
          <ac:picMkLst>
            <pc:docMk/>
            <pc:sldMk cId="3567645317" sldId="380"/>
            <ac:picMk id="5" creationId="{B62FEB53-41EB-4F15-921B-5EDDE9A4BBFA}"/>
          </ac:picMkLst>
        </pc:picChg>
      </pc:sldChg>
      <pc:sldChg chg="delSp modSp add del mod">
        <pc:chgData name="Jonathan Loo" userId="d2d72d48b56f45d8" providerId="LiveId" clId="{D13DE75A-ED86-4B24-95DA-B9DEDE813A63}" dt="2020-11-17T15:11:21.289" v="53452" actId="47"/>
        <pc:sldMkLst>
          <pc:docMk/>
          <pc:sldMk cId="3062531229" sldId="381"/>
        </pc:sldMkLst>
        <pc:spChg chg="mod">
          <ac:chgData name="Jonathan Loo" userId="d2d72d48b56f45d8" providerId="LiveId" clId="{D13DE75A-ED86-4B24-95DA-B9DEDE813A63}" dt="2020-11-12T11:37:21.358" v="11841"/>
          <ac:spMkLst>
            <pc:docMk/>
            <pc:sldMk cId="3062531229" sldId="381"/>
            <ac:spMk id="2" creationId="{F629FE55-22DA-4C21-9C37-CE78552BFF5C}"/>
          </ac:spMkLst>
        </pc:spChg>
        <pc:picChg chg="mod">
          <ac:chgData name="Jonathan Loo" userId="d2d72d48b56f45d8" providerId="LiveId" clId="{D13DE75A-ED86-4B24-95DA-B9DEDE813A63}" dt="2020-11-12T12:24:18.077" v="12516" actId="1076"/>
          <ac:picMkLst>
            <pc:docMk/>
            <pc:sldMk cId="3062531229" sldId="381"/>
            <ac:picMk id="27" creationId="{9D40147B-9AF2-4875-A0F2-83658668FA7B}"/>
          </ac:picMkLst>
        </pc:picChg>
        <pc:picChg chg="del">
          <ac:chgData name="Jonathan Loo" userId="d2d72d48b56f45d8" providerId="LiveId" clId="{D13DE75A-ED86-4B24-95DA-B9DEDE813A63}" dt="2020-11-12T12:24:14.511" v="12514" actId="478"/>
          <ac:picMkLst>
            <pc:docMk/>
            <pc:sldMk cId="3062531229" sldId="381"/>
            <ac:picMk id="33" creationId="{757DBC6D-3231-400B-B0BE-468B3A54AE9C}"/>
          </ac:picMkLst>
        </pc:picChg>
      </pc:sldChg>
      <pc:sldChg chg="addSp delSp modSp new del mod ord">
        <pc:chgData name="Jonathan Loo" userId="d2d72d48b56f45d8" providerId="LiveId" clId="{D13DE75A-ED86-4B24-95DA-B9DEDE813A63}" dt="2020-11-11T21:15:54.382" v="6063" actId="47"/>
        <pc:sldMkLst>
          <pc:docMk/>
          <pc:sldMk cId="2173136035" sldId="382"/>
        </pc:sldMkLst>
        <pc:spChg chg="del">
          <ac:chgData name="Jonathan Loo" userId="d2d72d48b56f45d8" providerId="LiveId" clId="{D13DE75A-ED86-4B24-95DA-B9DEDE813A63}" dt="2020-11-11T20:37:40.463" v="5188"/>
          <ac:spMkLst>
            <pc:docMk/>
            <pc:sldMk cId="2173136035" sldId="382"/>
            <ac:spMk id="3" creationId="{6C20B0D9-E581-44FD-A6EA-EA476E8E7D10}"/>
          </ac:spMkLst>
        </pc:spChg>
        <pc:spChg chg="add del mod">
          <ac:chgData name="Jonathan Loo" userId="d2d72d48b56f45d8" providerId="LiveId" clId="{D13DE75A-ED86-4B24-95DA-B9DEDE813A63}" dt="2020-11-11T20:38:35.624" v="5192"/>
          <ac:spMkLst>
            <pc:docMk/>
            <pc:sldMk cId="2173136035" sldId="382"/>
            <ac:spMk id="7" creationId="{7C40DF20-5C41-4F93-9975-F0A9F057CDA3}"/>
          </ac:spMkLst>
        </pc:spChg>
        <pc:spChg chg="add del mod">
          <ac:chgData name="Jonathan Loo" userId="d2d72d48b56f45d8" providerId="LiveId" clId="{D13DE75A-ED86-4B24-95DA-B9DEDE813A63}" dt="2020-11-11T20:39:09.573" v="5204" actId="478"/>
          <ac:spMkLst>
            <pc:docMk/>
            <pc:sldMk cId="2173136035" sldId="382"/>
            <ac:spMk id="13" creationId="{2DF0C344-A690-4A67-8B2A-433E55B7F01D}"/>
          </ac:spMkLst>
        </pc:spChg>
        <pc:picChg chg="add del mod">
          <ac:chgData name="Jonathan Loo" userId="d2d72d48b56f45d8" providerId="LiveId" clId="{D13DE75A-ED86-4B24-95DA-B9DEDE813A63}" dt="2020-11-11T20:37:44.609" v="5191" actId="478"/>
          <ac:picMkLst>
            <pc:docMk/>
            <pc:sldMk cId="2173136035" sldId="382"/>
            <ac:picMk id="5" creationId="{0952505E-8AB9-4F6E-9523-2678C7D57254}"/>
          </ac:picMkLst>
        </pc:picChg>
        <pc:picChg chg="add del mod">
          <ac:chgData name="Jonathan Loo" userId="d2d72d48b56f45d8" providerId="LiveId" clId="{D13DE75A-ED86-4B24-95DA-B9DEDE813A63}" dt="2020-11-11T20:39:04.820" v="5202" actId="478"/>
          <ac:picMkLst>
            <pc:docMk/>
            <pc:sldMk cId="2173136035" sldId="382"/>
            <ac:picMk id="9" creationId="{FFB5BDCC-9683-4674-81B8-421324BB1278}"/>
          </ac:picMkLst>
        </pc:picChg>
        <pc:picChg chg="add del mod">
          <ac:chgData name="Jonathan Loo" userId="d2d72d48b56f45d8" providerId="LiveId" clId="{D13DE75A-ED86-4B24-95DA-B9DEDE813A63}" dt="2020-11-11T20:40:12.856" v="5206" actId="478"/>
          <ac:picMkLst>
            <pc:docMk/>
            <pc:sldMk cId="2173136035" sldId="382"/>
            <ac:picMk id="11" creationId="{6498FE54-F08E-4096-A16E-F33FFDA70F7A}"/>
          </ac:picMkLst>
        </pc:picChg>
        <pc:picChg chg="add mod">
          <ac:chgData name="Jonathan Loo" userId="d2d72d48b56f45d8" providerId="LiveId" clId="{D13DE75A-ED86-4B24-95DA-B9DEDE813A63}" dt="2020-11-11T20:40:25.927" v="5212" actId="1076"/>
          <ac:picMkLst>
            <pc:docMk/>
            <pc:sldMk cId="2173136035" sldId="382"/>
            <ac:picMk id="14" creationId="{898982D6-53B1-4991-897E-C08B8D310E45}"/>
          </ac:picMkLst>
        </pc:picChg>
        <pc:picChg chg="add mod">
          <ac:chgData name="Jonathan Loo" userId="d2d72d48b56f45d8" providerId="LiveId" clId="{D13DE75A-ED86-4B24-95DA-B9DEDE813A63}" dt="2020-11-11T20:40:24.469" v="5211" actId="1076"/>
          <ac:picMkLst>
            <pc:docMk/>
            <pc:sldMk cId="2173136035" sldId="382"/>
            <ac:picMk id="15" creationId="{BBB4967F-E105-4B9E-850F-599FD7B3C9ED}"/>
          </ac:picMkLst>
        </pc:picChg>
      </pc:sldChg>
      <pc:sldChg chg="add del">
        <pc:chgData name="Jonathan Loo" userId="d2d72d48b56f45d8" providerId="LiveId" clId="{D13DE75A-ED86-4B24-95DA-B9DEDE813A63}" dt="2020-11-11T10:43:29.466" v="28" actId="47"/>
        <pc:sldMkLst>
          <pc:docMk/>
          <pc:sldMk cId="3955297819" sldId="382"/>
        </pc:sldMkLst>
      </pc:sldChg>
      <pc:sldChg chg="add del">
        <pc:chgData name="Jonathan Loo" userId="d2d72d48b56f45d8" providerId="LiveId" clId="{D13DE75A-ED86-4B24-95DA-B9DEDE813A63}" dt="2020-11-11T10:43:29.466" v="28" actId="47"/>
        <pc:sldMkLst>
          <pc:docMk/>
          <pc:sldMk cId="916986528" sldId="383"/>
        </pc:sldMkLst>
      </pc:sldChg>
      <pc:sldChg chg="addSp delSp modSp new del mod">
        <pc:chgData name="Jonathan Loo" userId="d2d72d48b56f45d8" providerId="LiveId" clId="{D13DE75A-ED86-4B24-95DA-B9DEDE813A63}" dt="2020-11-11T21:15:51.565" v="6062" actId="47"/>
        <pc:sldMkLst>
          <pc:docMk/>
          <pc:sldMk cId="2856584044" sldId="383"/>
        </pc:sldMkLst>
        <pc:spChg chg="del">
          <ac:chgData name="Jonathan Loo" userId="d2d72d48b56f45d8" providerId="LiveId" clId="{D13DE75A-ED86-4B24-95DA-B9DEDE813A63}" dt="2020-11-11T20:41:08.479" v="5220" actId="478"/>
          <ac:spMkLst>
            <pc:docMk/>
            <pc:sldMk cId="2856584044" sldId="383"/>
            <ac:spMk id="3" creationId="{BEB1DAA7-2449-490E-A11C-B5EA93BF6D8E}"/>
          </ac:spMkLst>
        </pc:spChg>
        <pc:spChg chg="add del mod">
          <ac:chgData name="Jonathan Loo" userId="d2d72d48b56f45d8" providerId="LiveId" clId="{D13DE75A-ED86-4B24-95DA-B9DEDE813A63}" dt="2020-11-11T20:45:22.337" v="5280" actId="478"/>
          <ac:spMkLst>
            <pc:docMk/>
            <pc:sldMk cId="2856584044" sldId="383"/>
            <ac:spMk id="6" creationId="{1B0616BA-8708-481A-B262-E1131DD1C1F4}"/>
          </ac:spMkLst>
        </pc:spChg>
        <pc:spChg chg="add del mod">
          <ac:chgData name="Jonathan Loo" userId="d2d72d48b56f45d8" providerId="LiveId" clId="{D13DE75A-ED86-4B24-95DA-B9DEDE813A63}" dt="2020-11-11T20:59:02.126" v="5393" actId="478"/>
          <ac:spMkLst>
            <pc:docMk/>
            <pc:sldMk cId="2856584044" sldId="383"/>
            <ac:spMk id="8" creationId="{49D5083B-1C20-40A8-99F2-7ECE6F3AB9D3}"/>
          </ac:spMkLst>
        </pc:spChg>
        <pc:spChg chg="add del mod">
          <ac:chgData name="Jonathan Loo" userId="d2d72d48b56f45d8" providerId="LiveId" clId="{D13DE75A-ED86-4B24-95DA-B9DEDE813A63}" dt="2020-11-11T20:48:55.793" v="5322" actId="478"/>
          <ac:spMkLst>
            <pc:docMk/>
            <pc:sldMk cId="2856584044" sldId="383"/>
            <ac:spMk id="28" creationId="{A89E66F0-B18E-4685-A08D-B6AEC2E8819E}"/>
          </ac:spMkLst>
        </pc:spChg>
        <pc:spChg chg="add del mod">
          <ac:chgData name="Jonathan Loo" userId="d2d72d48b56f45d8" providerId="LiveId" clId="{D13DE75A-ED86-4B24-95DA-B9DEDE813A63}" dt="2020-11-11T20:48:57.845" v="5323" actId="478"/>
          <ac:spMkLst>
            <pc:docMk/>
            <pc:sldMk cId="2856584044" sldId="383"/>
            <ac:spMk id="30" creationId="{0191F1AD-032A-48B4-ACB0-DD81E24B7705}"/>
          </ac:spMkLst>
        </pc:spChg>
        <pc:spChg chg="add del mod">
          <ac:chgData name="Jonathan Loo" userId="d2d72d48b56f45d8" providerId="LiveId" clId="{D13DE75A-ED86-4B24-95DA-B9DEDE813A63}" dt="2020-11-11T20:48:54.077" v="5321" actId="478"/>
          <ac:spMkLst>
            <pc:docMk/>
            <pc:sldMk cId="2856584044" sldId="383"/>
            <ac:spMk id="32" creationId="{5BE76473-19BA-4A2E-A32D-088F0CC065C2}"/>
          </ac:spMkLst>
        </pc:spChg>
        <pc:spChg chg="add mod">
          <ac:chgData name="Jonathan Loo" userId="d2d72d48b56f45d8" providerId="LiveId" clId="{D13DE75A-ED86-4B24-95DA-B9DEDE813A63}" dt="2020-11-11T20:52:11.914" v="5339" actId="1076"/>
          <ac:spMkLst>
            <pc:docMk/>
            <pc:sldMk cId="2856584044" sldId="383"/>
            <ac:spMk id="34" creationId="{EA54DDAF-41FC-405E-B4B6-1A71159FE7D5}"/>
          </ac:spMkLst>
        </pc:spChg>
        <pc:spChg chg="add mod">
          <ac:chgData name="Jonathan Loo" userId="d2d72d48b56f45d8" providerId="LiveId" clId="{D13DE75A-ED86-4B24-95DA-B9DEDE813A63}" dt="2020-11-11T20:52:11.914" v="5339" actId="1076"/>
          <ac:spMkLst>
            <pc:docMk/>
            <pc:sldMk cId="2856584044" sldId="383"/>
            <ac:spMk id="44" creationId="{F9FB2D10-7CCC-4176-AF21-0A79975222EE}"/>
          </ac:spMkLst>
        </pc:spChg>
        <pc:spChg chg="add del mod">
          <ac:chgData name="Jonathan Loo" userId="d2d72d48b56f45d8" providerId="LiveId" clId="{D13DE75A-ED86-4B24-95DA-B9DEDE813A63}" dt="2020-11-11T20:48:53.631" v="5320" actId="478"/>
          <ac:spMkLst>
            <pc:docMk/>
            <pc:sldMk cId="2856584044" sldId="383"/>
            <ac:spMk id="56" creationId="{82143295-1831-4561-9695-44FE576ED96B}"/>
          </ac:spMkLst>
        </pc:spChg>
        <pc:spChg chg="add del mod">
          <ac:chgData name="Jonathan Loo" userId="d2d72d48b56f45d8" providerId="LiveId" clId="{D13DE75A-ED86-4B24-95DA-B9DEDE813A63}" dt="2020-11-11T20:48:53.631" v="5320" actId="478"/>
          <ac:spMkLst>
            <pc:docMk/>
            <pc:sldMk cId="2856584044" sldId="383"/>
            <ac:spMk id="58" creationId="{9408F15A-830C-498C-A451-CBD15FEABE49}"/>
          </ac:spMkLst>
        </pc:spChg>
        <pc:spChg chg="add del mod">
          <ac:chgData name="Jonathan Loo" userId="d2d72d48b56f45d8" providerId="LiveId" clId="{D13DE75A-ED86-4B24-95DA-B9DEDE813A63}" dt="2020-11-11T20:48:53.631" v="5320" actId="478"/>
          <ac:spMkLst>
            <pc:docMk/>
            <pc:sldMk cId="2856584044" sldId="383"/>
            <ac:spMk id="60" creationId="{7C9C033D-26D4-444E-9583-3E2A5D45F68C}"/>
          </ac:spMkLst>
        </pc:spChg>
        <pc:spChg chg="add del mod">
          <ac:chgData name="Jonathan Loo" userId="d2d72d48b56f45d8" providerId="LiveId" clId="{D13DE75A-ED86-4B24-95DA-B9DEDE813A63}" dt="2020-11-11T20:48:53.631" v="5320" actId="478"/>
          <ac:spMkLst>
            <pc:docMk/>
            <pc:sldMk cId="2856584044" sldId="383"/>
            <ac:spMk id="62" creationId="{D9163363-7A6A-4646-86FD-64583DCAB9FE}"/>
          </ac:spMkLst>
        </pc:spChg>
        <pc:spChg chg="del mod topLvl">
          <ac:chgData name="Jonathan Loo" userId="d2d72d48b56f45d8" providerId="LiveId" clId="{D13DE75A-ED86-4B24-95DA-B9DEDE813A63}" dt="2020-11-11T20:52:52.604" v="5349" actId="478"/>
          <ac:spMkLst>
            <pc:docMk/>
            <pc:sldMk cId="2856584044" sldId="383"/>
            <ac:spMk id="71" creationId="{FBD96FAD-F640-4D0F-BABE-3CCDA166A45D}"/>
          </ac:spMkLst>
        </pc:spChg>
        <pc:spChg chg="del mod topLvl">
          <ac:chgData name="Jonathan Loo" userId="d2d72d48b56f45d8" providerId="LiveId" clId="{D13DE75A-ED86-4B24-95DA-B9DEDE813A63}" dt="2020-11-11T20:52:52.604" v="5349" actId="478"/>
          <ac:spMkLst>
            <pc:docMk/>
            <pc:sldMk cId="2856584044" sldId="383"/>
            <ac:spMk id="72" creationId="{90257AAD-777C-48CB-B37A-7A28964FA288}"/>
          </ac:spMkLst>
        </pc:spChg>
        <pc:spChg chg="del mod topLvl">
          <ac:chgData name="Jonathan Loo" userId="d2d72d48b56f45d8" providerId="LiveId" clId="{D13DE75A-ED86-4B24-95DA-B9DEDE813A63}" dt="2020-11-11T20:52:52.604" v="5349" actId="478"/>
          <ac:spMkLst>
            <pc:docMk/>
            <pc:sldMk cId="2856584044" sldId="383"/>
            <ac:spMk id="73" creationId="{39C1191D-48A6-4B85-BE1D-6EBFA0E6645D}"/>
          </ac:spMkLst>
        </pc:spChg>
        <pc:spChg chg="del mod topLvl">
          <ac:chgData name="Jonathan Loo" userId="d2d72d48b56f45d8" providerId="LiveId" clId="{D13DE75A-ED86-4B24-95DA-B9DEDE813A63}" dt="2020-11-11T20:52:52.604" v="5349" actId="478"/>
          <ac:spMkLst>
            <pc:docMk/>
            <pc:sldMk cId="2856584044" sldId="383"/>
            <ac:spMk id="74" creationId="{53DBF181-73F5-4E19-AC96-7B60D23FBA68}"/>
          </ac:spMkLst>
        </pc:spChg>
        <pc:spChg chg="del mod topLvl">
          <ac:chgData name="Jonathan Loo" userId="d2d72d48b56f45d8" providerId="LiveId" clId="{D13DE75A-ED86-4B24-95DA-B9DEDE813A63}" dt="2020-11-11T20:52:52.604" v="5349" actId="478"/>
          <ac:spMkLst>
            <pc:docMk/>
            <pc:sldMk cId="2856584044" sldId="383"/>
            <ac:spMk id="75" creationId="{E0FAB1A3-A0A8-42EE-85BF-D278FAF3EEA2}"/>
          </ac:spMkLst>
        </pc:spChg>
        <pc:spChg chg="del mod topLvl">
          <ac:chgData name="Jonathan Loo" userId="d2d72d48b56f45d8" providerId="LiveId" clId="{D13DE75A-ED86-4B24-95DA-B9DEDE813A63}" dt="2020-11-11T20:52:52.604" v="5349" actId="478"/>
          <ac:spMkLst>
            <pc:docMk/>
            <pc:sldMk cId="2856584044" sldId="383"/>
            <ac:spMk id="76" creationId="{7F72C8D6-530E-4E23-8BD9-69E66ABAEF5C}"/>
          </ac:spMkLst>
        </pc:spChg>
        <pc:spChg chg="mod topLvl">
          <ac:chgData name="Jonathan Loo" userId="d2d72d48b56f45d8" providerId="LiveId" clId="{D13DE75A-ED86-4B24-95DA-B9DEDE813A63}" dt="2020-11-11T20:52:41.530" v="5346" actId="1076"/>
          <ac:spMkLst>
            <pc:docMk/>
            <pc:sldMk cId="2856584044" sldId="383"/>
            <ac:spMk id="77" creationId="{59BA6523-BE81-4841-B3B0-6A27C19B1DBF}"/>
          </ac:spMkLst>
        </pc:spChg>
        <pc:spChg chg="mod topLvl">
          <ac:chgData name="Jonathan Loo" userId="d2d72d48b56f45d8" providerId="LiveId" clId="{D13DE75A-ED86-4B24-95DA-B9DEDE813A63}" dt="2020-11-11T20:52:41.530" v="5346" actId="1076"/>
          <ac:spMkLst>
            <pc:docMk/>
            <pc:sldMk cId="2856584044" sldId="383"/>
            <ac:spMk id="78" creationId="{3EB94493-DA05-4131-9920-0800A28E35EE}"/>
          </ac:spMkLst>
        </pc:spChg>
        <pc:spChg chg="del mod topLvl">
          <ac:chgData name="Jonathan Loo" userId="d2d72d48b56f45d8" providerId="LiveId" clId="{D13DE75A-ED86-4B24-95DA-B9DEDE813A63}" dt="2020-11-11T20:52:55.908" v="5350" actId="478"/>
          <ac:spMkLst>
            <pc:docMk/>
            <pc:sldMk cId="2856584044" sldId="383"/>
            <ac:spMk id="79" creationId="{A6CD6928-FD58-4875-B589-49F78493FB14}"/>
          </ac:spMkLst>
        </pc:spChg>
        <pc:spChg chg="del mod topLvl">
          <ac:chgData name="Jonathan Loo" userId="d2d72d48b56f45d8" providerId="LiveId" clId="{D13DE75A-ED86-4B24-95DA-B9DEDE813A63}" dt="2020-11-11T20:52:48.800" v="5347" actId="478"/>
          <ac:spMkLst>
            <pc:docMk/>
            <pc:sldMk cId="2856584044" sldId="383"/>
            <ac:spMk id="80" creationId="{65AA80F3-6D83-486E-89C8-2E7D0E13E43C}"/>
          </ac:spMkLst>
        </pc:spChg>
        <pc:spChg chg="del mod topLvl">
          <ac:chgData name="Jonathan Loo" userId="d2d72d48b56f45d8" providerId="LiveId" clId="{D13DE75A-ED86-4B24-95DA-B9DEDE813A63}" dt="2020-11-11T20:52:50.424" v="5348" actId="478"/>
          <ac:spMkLst>
            <pc:docMk/>
            <pc:sldMk cId="2856584044" sldId="383"/>
            <ac:spMk id="81" creationId="{12F03BE4-6010-4E58-B03A-2DA7AA48168F}"/>
          </ac:spMkLst>
        </pc:spChg>
        <pc:spChg chg="del mod topLvl">
          <ac:chgData name="Jonathan Loo" userId="d2d72d48b56f45d8" providerId="LiveId" clId="{D13DE75A-ED86-4B24-95DA-B9DEDE813A63}" dt="2020-11-11T20:52:52.604" v="5349" actId="478"/>
          <ac:spMkLst>
            <pc:docMk/>
            <pc:sldMk cId="2856584044" sldId="383"/>
            <ac:spMk id="82" creationId="{849B7B56-E920-4DF2-8873-1A8434C8BB12}"/>
          </ac:spMkLst>
        </pc:spChg>
        <pc:spChg chg="del mod topLvl">
          <ac:chgData name="Jonathan Loo" userId="d2d72d48b56f45d8" providerId="LiveId" clId="{D13DE75A-ED86-4B24-95DA-B9DEDE813A63}" dt="2020-11-11T20:53:13.095" v="5354" actId="478"/>
          <ac:spMkLst>
            <pc:docMk/>
            <pc:sldMk cId="2856584044" sldId="383"/>
            <ac:spMk id="83" creationId="{291EF14E-D1D6-4EB2-A8FB-F71D1FAE4A51}"/>
          </ac:spMkLst>
        </pc:spChg>
        <pc:spChg chg="del mod topLvl">
          <ac:chgData name="Jonathan Loo" userId="d2d72d48b56f45d8" providerId="LiveId" clId="{D13DE75A-ED86-4B24-95DA-B9DEDE813A63}" dt="2020-11-11T20:52:52.604" v="5349" actId="478"/>
          <ac:spMkLst>
            <pc:docMk/>
            <pc:sldMk cId="2856584044" sldId="383"/>
            <ac:spMk id="84" creationId="{D7510A11-B1AF-40FA-B720-2E9A36E9030B}"/>
          </ac:spMkLst>
        </pc:spChg>
        <pc:spChg chg="del mod topLvl">
          <ac:chgData name="Jonathan Loo" userId="d2d72d48b56f45d8" providerId="LiveId" clId="{D13DE75A-ED86-4B24-95DA-B9DEDE813A63}" dt="2020-11-11T20:52:52.604" v="5349" actId="478"/>
          <ac:spMkLst>
            <pc:docMk/>
            <pc:sldMk cId="2856584044" sldId="383"/>
            <ac:spMk id="85" creationId="{818D8879-1B76-4C4A-8DE4-66CF374369D5}"/>
          </ac:spMkLst>
        </pc:spChg>
        <pc:spChg chg="del mod topLvl">
          <ac:chgData name="Jonathan Loo" userId="d2d72d48b56f45d8" providerId="LiveId" clId="{D13DE75A-ED86-4B24-95DA-B9DEDE813A63}" dt="2020-11-11T20:52:52.604" v="5349" actId="478"/>
          <ac:spMkLst>
            <pc:docMk/>
            <pc:sldMk cId="2856584044" sldId="383"/>
            <ac:spMk id="86" creationId="{71BDFE70-9E5D-41BE-B6EF-9C43F995A0E0}"/>
          </ac:spMkLst>
        </pc:spChg>
        <pc:spChg chg="del mod topLvl">
          <ac:chgData name="Jonathan Loo" userId="d2d72d48b56f45d8" providerId="LiveId" clId="{D13DE75A-ED86-4B24-95DA-B9DEDE813A63}" dt="2020-11-11T20:52:52.604" v="5349" actId="478"/>
          <ac:spMkLst>
            <pc:docMk/>
            <pc:sldMk cId="2856584044" sldId="383"/>
            <ac:spMk id="87" creationId="{CC14DB82-B9DB-4661-8514-0466FCF594E7}"/>
          </ac:spMkLst>
        </pc:spChg>
        <pc:spChg chg="del mod topLvl">
          <ac:chgData name="Jonathan Loo" userId="d2d72d48b56f45d8" providerId="LiveId" clId="{D13DE75A-ED86-4B24-95DA-B9DEDE813A63}" dt="2020-11-11T20:52:52.604" v="5349" actId="478"/>
          <ac:spMkLst>
            <pc:docMk/>
            <pc:sldMk cId="2856584044" sldId="383"/>
            <ac:spMk id="88" creationId="{30805348-3EB0-4852-9E61-28D48CCE2DCE}"/>
          </ac:spMkLst>
        </pc:spChg>
        <pc:spChg chg="del mod topLvl">
          <ac:chgData name="Jonathan Loo" userId="d2d72d48b56f45d8" providerId="LiveId" clId="{D13DE75A-ED86-4B24-95DA-B9DEDE813A63}" dt="2020-11-11T20:52:52.604" v="5349" actId="478"/>
          <ac:spMkLst>
            <pc:docMk/>
            <pc:sldMk cId="2856584044" sldId="383"/>
            <ac:spMk id="89" creationId="{B2111B82-F45A-4580-AF9A-59FA5B434DBD}"/>
          </ac:spMkLst>
        </pc:spChg>
        <pc:spChg chg="del mod topLvl">
          <ac:chgData name="Jonathan Loo" userId="d2d72d48b56f45d8" providerId="LiveId" clId="{D13DE75A-ED86-4B24-95DA-B9DEDE813A63}" dt="2020-11-11T20:52:52.604" v="5349" actId="478"/>
          <ac:spMkLst>
            <pc:docMk/>
            <pc:sldMk cId="2856584044" sldId="383"/>
            <ac:spMk id="90" creationId="{F4179141-8787-4874-B00A-26508B115112}"/>
          </ac:spMkLst>
        </pc:spChg>
        <pc:spChg chg="del mod topLvl">
          <ac:chgData name="Jonathan Loo" userId="d2d72d48b56f45d8" providerId="LiveId" clId="{D13DE75A-ED86-4B24-95DA-B9DEDE813A63}" dt="2020-11-11T20:53:00.430" v="5351" actId="478"/>
          <ac:spMkLst>
            <pc:docMk/>
            <pc:sldMk cId="2856584044" sldId="383"/>
            <ac:spMk id="91" creationId="{E933BB65-ED6A-479D-8EB1-418C2D48E7B3}"/>
          </ac:spMkLst>
        </pc:spChg>
        <pc:spChg chg="mod topLvl">
          <ac:chgData name="Jonathan Loo" userId="d2d72d48b56f45d8" providerId="LiveId" clId="{D13DE75A-ED86-4B24-95DA-B9DEDE813A63}" dt="2020-11-11T20:52:41.530" v="5346" actId="1076"/>
          <ac:spMkLst>
            <pc:docMk/>
            <pc:sldMk cId="2856584044" sldId="383"/>
            <ac:spMk id="92" creationId="{3C6B3FD8-30FB-4414-B7FC-60BADA7501E7}"/>
          </ac:spMkLst>
        </pc:spChg>
        <pc:spChg chg="del mod topLvl">
          <ac:chgData name="Jonathan Loo" userId="d2d72d48b56f45d8" providerId="LiveId" clId="{D13DE75A-ED86-4B24-95DA-B9DEDE813A63}" dt="2020-11-11T20:52:38.382" v="5345" actId="478"/>
          <ac:spMkLst>
            <pc:docMk/>
            <pc:sldMk cId="2856584044" sldId="383"/>
            <ac:spMk id="93" creationId="{D3C786DF-A223-4205-A24D-BAA541A788B6}"/>
          </ac:spMkLst>
        </pc:spChg>
        <pc:spChg chg="mod topLvl">
          <ac:chgData name="Jonathan Loo" userId="d2d72d48b56f45d8" providerId="LiveId" clId="{D13DE75A-ED86-4B24-95DA-B9DEDE813A63}" dt="2020-11-11T20:52:41.530" v="5346" actId="1076"/>
          <ac:spMkLst>
            <pc:docMk/>
            <pc:sldMk cId="2856584044" sldId="383"/>
            <ac:spMk id="94" creationId="{4D0842A5-1BA4-40CE-9A0A-5EF0AD284819}"/>
          </ac:spMkLst>
        </pc:spChg>
        <pc:spChg chg="mod topLvl">
          <ac:chgData name="Jonathan Loo" userId="d2d72d48b56f45d8" providerId="LiveId" clId="{D13DE75A-ED86-4B24-95DA-B9DEDE813A63}" dt="2020-11-11T20:52:41.530" v="5346" actId="1076"/>
          <ac:spMkLst>
            <pc:docMk/>
            <pc:sldMk cId="2856584044" sldId="383"/>
            <ac:spMk id="95" creationId="{4E8EFD99-6590-465A-90DC-A5F185463AE1}"/>
          </ac:spMkLst>
        </pc:spChg>
        <pc:spChg chg="mod topLvl">
          <ac:chgData name="Jonathan Loo" userId="d2d72d48b56f45d8" providerId="LiveId" clId="{D13DE75A-ED86-4B24-95DA-B9DEDE813A63}" dt="2020-11-11T20:52:41.530" v="5346" actId="1076"/>
          <ac:spMkLst>
            <pc:docMk/>
            <pc:sldMk cId="2856584044" sldId="383"/>
            <ac:spMk id="96" creationId="{DED2F0A3-0F2E-4181-B0F8-6866317EA41F}"/>
          </ac:spMkLst>
        </pc:spChg>
        <pc:spChg chg="mod topLvl">
          <ac:chgData name="Jonathan Loo" userId="d2d72d48b56f45d8" providerId="LiveId" clId="{D13DE75A-ED86-4B24-95DA-B9DEDE813A63}" dt="2020-11-11T20:52:41.530" v="5346" actId="1076"/>
          <ac:spMkLst>
            <pc:docMk/>
            <pc:sldMk cId="2856584044" sldId="383"/>
            <ac:spMk id="97" creationId="{3E4503CE-D502-4C0F-847A-E2B591D82258}"/>
          </ac:spMkLst>
        </pc:spChg>
        <pc:spChg chg="mod topLvl">
          <ac:chgData name="Jonathan Loo" userId="d2d72d48b56f45d8" providerId="LiveId" clId="{D13DE75A-ED86-4B24-95DA-B9DEDE813A63}" dt="2020-11-11T20:52:41.530" v="5346" actId="1076"/>
          <ac:spMkLst>
            <pc:docMk/>
            <pc:sldMk cId="2856584044" sldId="383"/>
            <ac:spMk id="98" creationId="{27E8C1DF-29B0-4061-AFA5-17685FDB006C}"/>
          </ac:spMkLst>
        </pc:spChg>
        <pc:spChg chg="mod topLvl">
          <ac:chgData name="Jonathan Loo" userId="d2d72d48b56f45d8" providerId="LiveId" clId="{D13DE75A-ED86-4B24-95DA-B9DEDE813A63}" dt="2020-11-11T20:52:41.530" v="5346" actId="1076"/>
          <ac:spMkLst>
            <pc:docMk/>
            <pc:sldMk cId="2856584044" sldId="383"/>
            <ac:spMk id="99" creationId="{30224093-27AF-4B18-AB5B-66531C4CDE31}"/>
          </ac:spMkLst>
        </pc:spChg>
        <pc:spChg chg="del mod topLvl">
          <ac:chgData name="Jonathan Loo" userId="d2d72d48b56f45d8" providerId="LiveId" clId="{D13DE75A-ED86-4B24-95DA-B9DEDE813A63}" dt="2020-11-11T20:52:38.382" v="5345" actId="478"/>
          <ac:spMkLst>
            <pc:docMk/>
            <pc:sldMk cId="2856584044" sldId="383"/>
            <ac:spMk id="100" creationId="{0E31A205-DD43-42E8-A159-FBE3B8BBE5A2}"/>
          </ac:spMkLst>
        </pc:spChg>
        <pc:spChg chg="mod topLvl">
          <ac:chgData name="Jonathan Loo" userId="d2d72d48b56f45d8" providerId="LiveId" clId="{D13DE75A-ED86-4B24-95DA-B9DEDE813A63}" dt="2020-11-11T20:52:41.530" v="5346" actId="1076"/>
          <ac:spMkLst>
            <pc:docMk/>
            <pc:sldMk cId="2856584044" sldId="383"/>
            <ac:spMk id="101" creationId="{563A5470-E4D6-4C8C-AEA6-A654679AC5CD}"/>
          </ac:spMkLst>
        </pc:spChg>
        <pc:spChg chg="add del mod topLvl">
          <ac:chgData name="Jonathan Loo" userId="d2d72d48b56f45d8" providerId="LiveId" clId="{D13DE75A-ED86-4B24-95DA-B9DEDE813A63}" dt="2020-11-11T20:53:06.336" v="5353" actId="478"/>
          <ac:spMkLst>
            <pc:docMk/>
            <pc:sldMk cId="2856584044" sldId="383"/>
            <ac:spMk id="102" creationId="{888716F0-AD17-4591-B08A-351805D48FF0}"/>
          </ac:spMkLst>
        </pc:spChg>
        <pc:spChg chg="del mod topLvl">
          <ac:chgData name="Jonathan Loo" userId="d2d72d48b56f45d8" providerId="LiveId" clId="{D13DE75A-ED86-4B24-95DA-B9DEDE813A63}" dt="2020-11-11T20:52:38.382" v="5345" actId="478"/>
          <ac:spMkLst>
            <pc:docMk/>
            <pc:sldMk cId="2856584044" sldId="383"/>
            <ac:spMk id="103" creationId="{79D0E90E-5934-41A3-91EE-9019563FF3DF}"/>
          </ac:spMkLst>
        </pc:spChg>
        <pc:spChg chg="mod topLvl">
          <ac:chgData name="Jonathan Loo" userId="d2d72d48b56f45d8" providerId="LiveId" clId="{D13DE75A-ED86-4B24-95DA-B9DEDE813A63}" dt="2020-11-11T20:52:41.530" v="5346" actId="1076"/>
          <ac:spMkLst>
            <pc:docMk/>
            <pc:sldMk cId="2856584044" sldId="383"/>
            <ac:spMk id="104" creationId="{ECF19D0E-72EC-4F99-BE97-0B80ABB95016}"/>
          </ac:spMkLst>
        </pc:spChg>
        <pc:spChg chg="del mod topLvl">
          <ac:chgData name="Jonathan Loo" userId="d2d72d48b56f45d8" providerId="LiveId" clId="{D13DE75A-ED86-4B24-95DA-B9DEDE813A63}" dt="2020-11-11T20:52:38.382" v="5345" actId="478"/>
          <ac:spMkLst>
            <pc:docMk/>
            <pc:sldMk cId="2856584044" sldId="383"/>
            <ac:spMk id="105" creationId="{2837FCB5-2217-41BD-AE18-442DCAC585A6}"/>
          </ac:spMkLst>
        </pc:spChg>
        <pc:grpChg chg="del mod">
          <ac:chgData name="Jonathan Loo" userId="d2d72d48b56f45d8" providerId="LiveId" clId="{D13DE75A-ED86-4B24-95DA-B9DEDE813A63}" dt="2020-11-11T20:52:33.707" v="5344" actId="165"/>
          <ac:grpSpMkLst>
            <pc:docMk/>
            <pc:sldMk cId="2856584044" sldId="383"/>
            <ac:grpSpMk id="70" creationId="{86E0EBF3-788A-4537-A1CE-4A63F7ABA16A}"/>
          </ac:grpSpMkLst>
        </pc:grpChg>
        <pc:picChg chg="add mod">
          <ac:chgData name="Jonathan Loo" userId="d2d72d48b56f45d8" providerId="LiveId" clId="{D13DE75A-ED86-4B24-95DA-B9DEDE813A63}" dt="2020-11-11T20:48:11.901" v="5312" actId="1076"/>
          <ac:picMkLst>
            <pc:docMk/>
            <pc:sldMk cId="2856584044" sldId="383"/>
            <ac:picMk id="5" creationId="{E3A5CF00-EF37-4F2C-A89B-568E68FEA775}"/>
          </ac:picMkLst>
        </pc:picChg>
        <pc:picChg chg="add del mod modCrop">
          <ac:chgData name="Jonathan Loo" userId="d2d72d48b56f45d8" providerId="LiveId" clId="{D13DE75A-ED86-4B24-95DA-B9DEDE813A63}" dt="2020-11-11T20:52:22.249" v="5342" actId="27803"/>
          <ac:picMkLst>
            <pc:docMk/>
            <pc:sldMk cId="2856584044" sldId="383"/>
            <ac:picMk id="69" creationId="{86E0EBF3-788A-4537-A1CE-4A63F7ABA16A}"/>
          </ac:picMkLst>
        </pc:picChg>
        <pc:picChg chg="add del mod">
          <ac:chgData name="Jonathan Loo" userId="d2d72d48b56f45d8" providerId="LiveId" clId="{D13DE75A-ED86-4B24-95DA-B9DEDE813A63}" dt="2020-11-11T20:56:44.233" v="5358" actId="21"/>
          <ac:picMkLst>
            <pc:docMk/>
            <pc:sldMk cId="2856584044" sldId="383"/>
            <ac:picMk id="107" creationId="{EAC0F577-8BF1-4F1F-BD44-E318B88FBECB}"/>
          </ac:picMkLst>
        </pc:picChg>
        <pc:cxnChg chg="add mod">
          <ac:chgData name="Jonathan Loo" userId="d2d72d48b56f45d8" providerId="LiveId" clId="{D13DE75A-ED86-4B24-95DA-B9DEDE813A63}" dt="2020-11-11T20:52:11.914" v="5339" actId="1076"/>
          <ac:cxnSpMkLst>
            <pc:docMk/>
            <pc:sldMk cId="2856584044" sldId="383"/>
            <ac:cxnSpMk id="10" creationId="{9B631559-5017-41E8-AB83-7EFEFE673CDE}"/>
          </ac:cxnSpMkLst>
        </pc:cxnChg>
        <pc:cxnChg chg="add mod">
          <ac:chgData name="Jonathan Loo" userId="d2d72d48b56f45d8" providerId="LiveId" clId="{D13DE75A-ED86-4B24-95DA-B9DEDE813A63}" dt="2020-11-11T20:52:11.914" v="5339" actId="1076"/>
          <ac:cxnSpMkLst>
            <pc:docMk/>
            <pc:sldMk cId="2856584044" sldId="383"/>
            <ac:cxnSpMk id="12" creationId="{6182AC63-478C-4640-9D29-82D9EC3A808F}"/>
          </ac:cxnSpMkLst>
        </pc:cxnChg>
        <pc:cxnChg chg="add mod">
          <ac:chgData name="Jonathan Loo" userId="d2d72d48b56f45d8" providerId="LiveId" clId="{D13DE75A-ED86-4B24-95DA-B9DEDE813A63}" dt="2020-11-11T20:52:11.914" v="5339" actId="1076"/>
          <ac:cxnSpMkLst>
            <pc:docMk/>
            <pc:sldMk cId="2856584044" sldId="383"/>
            <ac:cxnSpMk id="19" creationId="{EE438867-4977-4E05-A32E-C8B741C00F5C}"/>
          </ac:cxnSpMkLst>
        </pc:cxnChg>
        <pc:cxnChg chg="add del mod">
          <ac:chgData name="Jonathan Loo" userId="d2d72d48b56f45d8" providerId="LiveId" clId="{D13DE75A-ED86-4B24-95DA-B9DEDE813A63}" dt="2020-11-11T20:47:09.734" v="5304" actId="478"/>
          <ac:cxnSpMkLst>
            <pc:docMk/>
            <pc:sldMk cId="2856584044" sldId="383"/>
            <ac:cxnSpMk id="46" creationId="{7EB83418-065F-4E21-8860-D16552779D36}"/>
          </ac:cxnSpMkLst>
        </pc:cxnChg>
        <pc:cxnChg chg="add mod">
          <ac:chgData name="Jonathan Loo" userId="d2d72d48b56f45d8" providerId="LiveId" clId="{D13DE75A-ED86-4B24-95DA-B9DEDE813A63}" dt="2020-11-11T20:52:11.914" v="5339" actId="1076"/>
          <ac:cxnSpMkLst>
            <pc:docMk/>
            <pc:sldMk cId="2856584044" sldId="383"/>
            <ac:cxnSpMk id="48" creationId="{F3CF8493-4E2A-4822-A3BF-D3345A8E1B46}"/>
          </ac:cxnSpMkLst>
        </pc:cxnChg>
        <pc:cxnChg chg="add mod">
          <ac:chgData name="Jonathan Loo" userId="d2d72d48b56f45d8" providerId="LiveId" clId="{D13DE75A-ED86-4B24-95DA-B9DEDE813A63}" dt="2020-11-11T20:52:11.914" v="5339" actId="1076"/>
          <ac:cxnSpMkLst>
            <pc:docMk/>
            <pc:sldMk cId="2856584044" sldId="383"/>
            <ac:cxnSpMk id="50" creationId="{21E3C833-D6FF-4B69-BABE-966E394F9CF2}"/>
          </ac:cxnSpMkLst>
        </pc:cxnChg>
        <pc:cxnChg chg="add mod">
          <ac:chgData name="Jonathan Loo" userId="d2d72d48b56f45d8" providerId="LiveId" clId="{D13DE75A-ED86-4B24-95DA-B9DEDE813A63}" dt="2020-11-11T20:52:11.914" v="5339" actId="1076"/>
          <ac:cxnSpMkLst>
            <pc:docMk/>
            <pc:sldMk cId="2856584044" sldId="383"/>
            <ac:cxnSpMk id="52" creationId="{7F5E8F0C-A427-4F51-9176-D84E73BAAAAE}"/>
          </ac:cxnSpMkLst>
        </pc:cxnChg>
        <pc:cxnChg chg="add mod">
          <ac:chgData name="Jonathan Loo" userId="d2d72d48b56f45d8" providerId="LiveId" clId="{D13DE75A-ED86-4B24-95DA-B9DEDE813A63}" dt="2020-11-11T20:52:11.914" v="5339" actId="1076"/>
          <ac:cxnSpMkLst>
            <pc:docMk/>
            <pc:sldMk cId="2856584044" sldId="383"/>
            <ac:cxnSpMk id="54" creationId="{DFCFD601-64A9-4E87-BD88-D3BFBAA0758F}"/>
          </ac:cxnSpMkLst>
        </pc:cxnChg>
      </pc:sldChg>
      <pc:sldChg chg="addSp delSp modSp new del mod modClrScheme chgLayout">
        <pc:chgData name="Jonathan Loo" userId="d2d72d48b56f45d8" providerId="LiveId" clId="{D13DE75A-ED86-4B24-95DA-B9DEDE813A63}" dt="2020-11-13T17:38:48.100" v="30706" actId="47"/>
        <pc:sldMkLst>
          <pc:docMk/>
          <pc:sldMk cId="66538591" sldId="384"/>
        </pc:sldMkLst>
        <pc:spChg chg="mod ord">
          <ac:chgData name="Jonathan Loo" userId="d2d72d48b56f45d8" providerId="LiveId" clId="{D13DE75A-ED86-4B24-95DA-B9DEDE813A63}" dt="2020-11-11T21:19:13.293" v="6132" actId="700"/>
          <ac:spMkLst>
            <pc:docMk/>
            <pc:sldMk cId="66538591" sldId="384"/>
            <ac:spMk id="2" creationId="{28AFF0E6-1ADF-4316-A18C-CBA02856A299}"/>
          </ac:spMkLst>
        </pc:spChg>
        <pc:spChg chg="del">
          <ac:chgData name="Jonathan Loo" userId="d2d72d48b56f45d8" providerId="LiveId" clId="{D13DE75A-ED86-4B24-95DA-B9DEDE813A63}" dt="2020-11-11T20:56:48.310" v="5360" actId="478"/>
          <ac:spMkLst>
            <pc:docMk/>
            <pc:sldMk cId="66538591" sldId="384"/>
            <ac:spMk id="3" creationId="{4927232B-F7B2-4AD5-B586-3922D10E8FFC}"/>
          </ac:spMkLst>
        </pc:spChg>
        <pc:spChg chg="mod topLvl">
          <ac:chgData name="Jonathan Loo" userId="d2d72d48b56f45d8" providerId="LiveId" clId="{D13DE75A-ED86-4B24-95DA-B9DEDE813A63}" dt="2020-11-11T21:21:45.463" v="6156" actId="1076"/>
          <ac:spMkLst>
            <pc:docMk/>
            <pc:sldMk cId="66538591" sldId="384"/>
            <ac:spMk id="7" creationId="{A5F89607-515A-4EE5-A0B4-7320E2ED0309}"/>
          </ac:spMkLst>
        </pc:spChg>
        <pc:spChg chg="del mod topLvl">
          <ac:chgData name="Jonathan Loo" userId="d2d72d48b56f45d8" providerId="LiveId" clId="{D13DE75A-ED86-4B24-95DA-B9DEDE813A63}" dt="2020-11-11T20:57:34.532" v="5367" actId="478"/>
          <ac:spMkLst>
            <pc:docMk/>
            <pc:sldMk cId="66538591" sldId="384"/>
            <ac:spMk id="8" creationId="{4044872B-C565-40BE-B838-4111DE87BFDB}"/>
          </ac:spMkLst>
        </pc:spChg>
        <pc:spChg chg="del mod topLvl">
          <ac:chgData name="Jonathan Loo" userId="d2d72d48b56f45d8" providerId="LiveId" clId="{D13DE75A-ED86-4B24-95DA-B9DEDE813A63}" dt="2020-11-11T20:57:38.366" v="5370" actId="478"/>
          <ac:spMkLst>
            <pc:docMk/>
            <pc:sldMk cId="66538591" sldId="384"/>
            <ac:spMk id="9" creationId="{D7F598A0-C4F7-4A2D-958D-2577F75D3415}"/>
          </ac:spMkLst>
        </pc:spChg>
        <pc:spChg chg="del mod topLvl">
          <ac:chgData name="Jonathan Loo" userId="d2d72d48b56f45d8" providerId="LiveId" clId="{D13DE75A-ED86-4B24-95DA-B9DEDE813A63}" dt="2020-11-11T20:57:39.995" v="5371" actId="478"/>
          <ac:spMkLst>
            <pc:docMk/>
            <pc:sldMk cId="66538591" sldId="384"/>
            <ac:spMk id="10" creationId="{6A8D902A-73D8-4520-86D6-EA9F790A6605}"/>
          </ac:spMkLst>
        </pc:spChg>
        <pc:spChg chg="del mod topLvl">
          <ac:chgData name="Jonathan Loo" userId="d2d72d48b56f45d8" providerId="LiveId" clId="{D13DE75A-ED86-4B24-95DA-B9DEDE813A63}" dt="2020-11-11T20:57:30.047" v="5366" actId="478"/>
          <ac:spMkLst>
            <pc:docMk/>
            <pc:sldMk cId="66538591" sldId="384"/>
            <ac:spMk id="11" creationId="{46B95EF9-3352-426C-A678-98B7435A805D}"/>
          </ac:spMkLst>
        </pc:spChg>
        <pc:spChg chg="del mod topLvl">
          <ac:chgData name="Jonathan Loo" userId="d2d72d48b56f45d8" providerId="LiveId" clId="{D13DE75A-ED86-4B24-95DA-B9DEDE813A63}" dt="2020-11-11T20:57:36.167" v="5368" actId="478"/>
          <ac:spMkLst>
            <pc:docMk/>
            <pc:sldMk cId="66538591" sldId="384"/>
            <ac:spMk id="12" creationId="{240197E9-DF51-4D91-A4AF-31D7D5F16316}"/>
          </ac:spMkLst>
        </pc:spChg>
        <pc:spChg chg="del mod topLvl">
          <ac:chgData name="Jonathan Loo" userId="d2d72d48b56f45d8" providerId="LiveId" clId="{D13DE75A-ED86-4B24-95DA-B9DEDE813A63}" dt="2020-11-11T20:57:37.190" v="5369" actId="478"/>
          <ac:spMkLst>
            <pc:docMk/>
            <pc:sldMk cId="66538591" sldId="384"/>
            <ac:spMk id="13" creationId="{6444FA7D-6F1A-4D1C-87D0-BCDBC4E897F1}"/>
          </ac:spMkLst>
        </pc:spChg>
        <pc:spChg chg="mod topLvl">
          <ac:chgData name="Jonathan Loo" userId="d2d72d48b56f45d8" providerId="LiveId" clId="{D13DE75A-ED86-4B24-95DA-B9DEDE813A63}" dt="2020-11-11T21:21:45.463" v="6156" actId="1076"/>
          <ac:spMkLst>
            <pc:docMk/>
            <pc:sldMk cId="66538591" sldId="384"/>
            <ac:spMk id="14" creationId="{64097B19-0C29-4E6A-8CAF-1B87FB9E5747}"/>
          </ac:spMkLst>
        </pc:spChg>
        <pc:spChg chg="del mod topLvl">
          <ac:chgData name="Jonathan Loo" userId="d2d72d48b56f45d8" providerId="LiveId" clId="{D13DE75A-ED86-4B24-95DA-B9DEDE813A63}" dt="2020-11-11T20:57:42.837" v="5372" actId="478"/>
          <ac:spMkLst>
            <pc:docMk/>
            <pc:sldMk cId="66538591" sldId="384"/>
            <ac:spMk id="15" creationId="{B5A83350-E3FC-459E-88B5-0AC47850BAC6}"/>
          </ac:spMkLst>
        </pc:spChg>
        <pc:spChg chg="del mod topLvl">
          <ac:chgData name="Jonathan Loo" userId="d2d72d48b56f45d8" providerId="LiveId" clId="{D13DE75A-ED86-4B24-95DA-B9DEDE813A63}" dt="2020-11-11T20:57:44.357" v="5373" actId="478"/>
          <ac:spMkLst>
            <pc:docMk/>
            <pc:sldMk cId="66538591" sldId="384"/>
            <ac:spMk id="16" creationId="{09598CC4-804E-47F9-9E54-ABDBB8670869}"/>
          </ac:spMkLst>
        </pc:spChg>
        <pc:spChg chg="del mod topLvl">
          <ac:chgData name="Jonathan Loo" userId="d2d72d48b56f45d8" providerId="LiveId" clId="{D13DE75A-ED86-4B24-95DA-B9DEDE813A63}" dt="2020-11-11T20:57:44.933" v="5374" actId="478"/>
          <ac:spMkLst>
            <pc:docMk/>
            <pc:sldMk cId="66538591" sldId="384"/>
            <ac:spMk id="17" creationId="{64AEB0D8-3F61-4790-8DC8-C15A26227FE2}"/>
          </ac:spMkLst>
        </pc:spChg>
        <pc:spChg chg="mod topLvl">
          <ac:chgData name="Jonathan Loo" userId="d2d72d48b56f45d8" providerId="LiveId" clId="{D13DE75A-ED86-4B24-95DA-B9DEDE813A63}" dt="2020-11-11T21:21:45.463" v="6156" actId="1076"/>
          <ac:spMkLst>
            <pc:docMk/>
            <pc:sldMk cId="66538591" sldId="384"/>
            <ac:spMk id="18" creationId="{CAB952C7-A76A-4327-8803-546867EE5918}"/>
          </ac:spMkLst>
        </pc:spChg>
        <pc:spChg chg="del mod topLvl">
          <ac:chgData name="Jonathan Loo" userId="d2d72d48b56f45d8" providerId="LiveId" clId="{D13DE75A-ED86-4B24-95DA-B9DEDE813A63}" dt="2020-11-11T20:57:48.539" v="5376" actId="478"/>
          <ac:spMkLst>
            <pc:docMk/>
            <pc:sldMk cId="66538591" sldId="384"/>
            <ac:spMk id="19" creationId="{7718D74A-4127-48C6-BA5A-DE191977AFBF}"/>
          </ac:spMkLst>
        </pc:spChg>
        <pc:spChg chg="del mod topLvl">
          <ac:chgData name="Jonathan Loo" userId="d2d72d48b56f45d8" providerId="LiveId" clId="{D13DE75A-ED86-4B24-95DA-B9DEDE813A63}" dt="2020-11-11T20:57:46.439" v="5375" actId="478"/>
          <ac:spMkLst>
            <pc:docMk/>
            <pc:sldMk cId="66538591" sldId="384"/>
            <ac:spMk id="20" creationId="{334A7E6C-20D9-4202-86DF-608124B29402}"/>
          </ac:spMkLst>
        </pc:spChg>
        <pc:spChg chg="del mod topLvl">
          <ac:chgData name="Jonathan Loo" userId="d2d72d48b56f45d8" providerId="LiveId" clId="{D13DE75A-ED86-4B24-95DA-B9DEDE813A63}" dt="2020-11-11T20:57:49.511" v="5377" actId="478"/>
          <ac:spMkLst>
            <pc:docMk/>
            <pc:sldMk cId="66538591" sldId="384"/>
            <ac:spMk id="21" creationId="{EDA93B05-104E-466C-8EA8-B26E9736A775}"/>
          </ac:spMkLst>
        </pc:spChg>
        <pc:spChg chg="mod topLvl">
          <ac:chgData name="Jonathan Loo" userId="d2d72d48b56f45d8" providerId="LiveId" clId="{D13DE75A-ED86-4B24-95DA-B9DEDE813A63}" dt="2020-11-11T21:21:45.463" v="6156" actId="1076"/>
          <ac:spMkLst>
            <pc:docMk/>
            <pc:sldMk cId="66538591" sldId="384"/>
            <ac:spMk id="22" creationId="{AC32DE5A-0001-4475-AE99-D93B0FE45FFD}"/>
          </ac:spMkLst>
        </pc:spChg>
        <pc:spChg chg="mod topLvl">
          <ac:chgData name="Jonathan Loo" userId="d2d72d48b56f45d8" providerId="LiveId" clId="{D13DE75A-ED86-4B24-95DA-B9DEDE813A63}" dt="2020-11-11T21:21:45.463" v="6156" actId="1076"/>
          <ac:spMkLst>
            <pc:docMk/>
            <pc:sldMk cId="66538591" sldId="384"/>
            <ac:spMk id="23" creationId="{AB03CAF2-CF5F-4953-94DC-D96020659E99}"/>
          </ac:spMkLst>
        </pc:spChg>
        <pc:spChg chg="mod topLvl">
          <ac:chgData name="Jonathan Loo" userId="d2d72d48b56f45d8" providerId="LiveId" clId="{D13DE75A-ED86-4B24-95DA-B9DEDE813A63}" dt="2020-11-11T21:21:45.463" v="6156" actId="1076"/>
          <ac:spMkLst>
            <pc:docMk/>
            <pc:sldMk cId="66538591" sldId="384"/>
            <ac:spMk id="24" creationId="{812B4FA6-4E95-4A91-A503-A601AE756747}"/>
          </ac:spMkLst>
        </pc:spChg>
        <pc:spChg chg="mod topLvl">
          <ac:chgData name="Jonathan Loo" userId="d2d72d48b56f45d8" providerId="LiveId" clId="{D13DE75A-ED86-4B24-95DA-B9DEDE813A63}" dt="2020-11-11T21:21:45.463" v="6156" actId="1076"/>
          <ac:spMkLst>
            <pc:docMk/>
            <pc:sldMk cId="66538591" sldId="384"/>
            <ac:spMk id="25" creationId="{2A16AF40-0895-44DD-AAF9-B1D51C97A096}"/>
          </ac:spMkLst>
        </pc:spChg>
        <pc:spChg chg="mod topLvl">
          <ac:chgData name="Jonathan Loo" userId="d2d72d48b56f45d8" providerId="LiveId" clId="{D13DE75A-ED86-4B24-95DA-B9DEDE813A63}" dt="2020-11-11T21:21:45.463" v="6156" actId="1076"/>
          <ac:spMkLst>
            <pc:docMk/>
            <pc:sldMk cId="66538591" sldId="384"/>
            <ac:spMk id="26" creationId="{24342758-14E6-4041-810E-69685B05519D}"/>
          </ac:spMkLst>
        </pc:spChg>
        <pc:spChg chg="mod topLvl">
          <ac:chgData name="Jonathan Loo" userId="d2d72d48b56f45d8" providerId="LiveId" clId="{D13DE75A-ED86-4B24-95DA-B9DEDE813A63}" dt="2020-11-11T21:21:45.463" v="6156" actId="1076"/>
          <ac:spMkLst>
            <pc:docMk/>
            <pc:sldMk cId="66538591" sldId="384"/>
            <ac:spMk id="27" creationId="{CBAE5F37-5197-43F8-AD29-8FD528BAE707}"/>
          </ac:spMkLst>
        </pc:spChg>
        <pc:spChg chg="mod topLvl">
          <ac:chgData name="Jonathan Loo" userId="d2d72d48b56f45d8" providerId="LiveId" clId="{D13DE75A-ED86-4B24-95DA-B9DEDE813A63}" dt="2020-11-11T21:21:45.463" v="6156" actId="1076"/>
          <ac:spMkLst>
            <pc:docMk/>
            <pc:sldMk cId="66538591" sldId="384"/>
            <ac:spMk id="28" creationId="{0B89E0BF-A8CF-4A52-84FF-9D647659460F}"/>
          </ac:spMkLst>
        </pc:spChg>
        <pc:spChg chg="mod topLvl">
          <ac:chgData name="Jonathan Loo" userId="d2d72d48b56f45d8" providerId="LiveId" clId="{D13DE75A-ED86-4B24-95DA-B9DEDE813A63}" dt="2020-11-11T21:21:45.463" v="6156" actId="1076"/>
          <ac:spMkLst>
            <pc:docMk/>
            <pc:sldMk cId="66538591" sldId="384"/>
            <ac:spMk id="29" creationId="{B52CCF9F-4647-471B-8A78-D3D73477D83C}"/>
          </ac:spMkLst>
        </pc:spChg>
        <pc:spChg chg="mod topLvl">
          <ac:chgData name="Jonathan Loo" userId="d2d72d48b56f45d8" providerId="LiveId" clId="{D13DE75A-ED86-4B24-95DA-B9DEDE813A63}" dt="2020-11-11T21:21:45.463" v="6156" actId="1076"/>
          <ac:spMkLst>
            <pc:docMk/>
            <pc:sldMk cId="66538591" sldId="384"/>
            <ac:spMk id="30" creationId="{CBD10720-7E0E-4A1F-9724-A0641C458562}"/>
          </ac:spMkLst>
        </pc:spChg>
        <pc:spChg chg="mod topLvl">
          <ac:chgData name="Jonathan Loo" userId="d2d72d48b56f45d8" providerId="LiveId" clId="{D13DE75A-ED86-4B24-95DA-B9DEDE813A63}" dt="2020-11-11T21:21:45.463" v="6156" actId="1076"/>
          <ac:spMkLst>
            <pc:docMk/>
            <pc:sldMk cId="66538591" sldId="384"/>
            <ac:spMk id="31" creationId="{F5FB57E2-4D5F-428B-A338-4B83D90A503D}"/>
          </ac:spMkLst>
        </pc:spChg>
        <pc:spChg chg="del mod topLvl">
          <ac:chgData name="Jonathan Loo" userId="d2d72d48b56f45d8" providerId="LiveId" clId="{D13DE75A-ED86-4B24-95DA-B9DEDE813A63}" dt="2020-11-11T21:02:32.294" v="5478" actId="478"/>
          <ac:spMkLst>
            <pc:docMk/>
            <pc:sldMk cId="66538591" sldId="384"/>
            <ac:spMk id="32" creationId="{07D5FD82-2DA7-4BC5-8F43-CEF253005085}"/>
          </ac:spMkLst>
        </pc:spChg>
        <pc:spChg chg="del mod topLvl">
          <ac:chgData name="Jonathan Loo" userId="d2d72d48b56f45d8" providerId="LiveId" clId="{D13DE75A-ED86-4B24-95DA-B9DEDE813A63}" dt="2020-11-11T20:57:21.483" v="5365" actId="478"/>
          <ac:spMkLst>
            <pc:docMk/>
            <pc:sldMk cId="66538591" sldId="384"/>
            <ac:spMk id="33" creationId="{0C11724D-BE47-42A9-9AC0-73F5C6F0DC59}"/>
          </ac:spMkLst>
        </pc:spChg>
        <pc:spChg chg="del mod topLvl">
          <ac:chgData name="Jonathan Loo" userId="d2d72d48b56f45d8" providerId="LiveId" clId="{D13DE75A-ED86-4B24-95DA-B9DEDE813A63}" dt="2020-11-11T20:57:21.483" v="5365" actId="478"/>
          <ac:spMkLst>
            <pc:docMk/>
            <pc:sldMk cId="66538591" sldId="384"/>
            <ac:spMk id="34" creationId="{C2A962B3-D03B-4F3C-B174-8384ADD3057B}"/>
          </ac:spMkLst>
        </pc:spChg>
        <pc:spChg chg="del mod topLvl">
          <ac:chgData name="Jonathan Loo" userId="d2d72d48b56f45d8" providerId="LiveId" clId="{D13DE75A-ED86-4B24-95DA-B9DEDE813A63}" dt="2020-11-11T21:03:30.110" v="5491" actId="478"/>
          <ac:spMkLst>
            <pc:docMk/>
            <pc:sldMk cId="66538591" sldId="384"/>
            <ac:spMk id="35" creationId="{0AE262F6-4EBA-494F-AD9D-31AFF1F9C3CC}"/>
          </ac:spMkLst>
        </pc:spChg>
        <pc:spChg chg="del mod topLvl">
          <ac:chgData name="Jonathan Loo" userId="d2d72d48b56f45d8" providerId="LiveId" clId="{D13DE75A-ED86-4B24-95DA-B9DEDE813A63}" dt="2020-11-11T21:03:37.437" v="5495" actId="478"/>
          <ac:spMkLst>
            <pc:docMk/>
            <pc:sldMk cId="66538591" sldId="384"/>
            <ac:spMk id="36" creationId="{CD60147D-8594-4C94-8079-FAB72B709509}"/>
          </ac:spMkLst>
        </pc:spChg>
        <pc:spChg chg="del mod topLvl">
          <ac:chgData name="Jonathan Loo" userId="d2d72d48b56f45d8" providerId="LiveId" clId="{D13DE75A-ED86-4B24-95DA-B9DEDE813A63}" dt="2020-11-11T21:03:41.781" v="5497" actId="478"/>
          <ac:spMkLst>
            <pc:docMk/>
            <pc:sldMk cId="66538591" sldId="384"/>
            <ac:spMk id="37" creationId="{0DB87303-FF4E-431B-8795-8C50769E8359}"/>
          </ac:spMkLst>
        </pc:spChg>
        <pc:spChg chg="mod topLvl">
          <ac:chgData name="Jonathan Loo" userId="d2d72d48b56f45d8" providerId="LiveId" clId="{D13DE75A-ED86-4B24-95DA-B9DEDE813A63}" dt="2020-11-11T21:21:45.463" v="6156" actId="1076"/>
          <ac:spMkLst>
            <pc:docMk/>
            <pc:sldMk cId="66538591" sldId="384"/>
            <ac:spMk id="38" creationId="{E1169E34-926A-4B7A-8D79-C04338E72C6C}"/>
          </ac:spMkLst>
        </pc:spChg>
        <pc:spChg chg="del mod topLvl">
          <ac:chgData name="Jonathan Loo" userId="d2d72d48b56f45d8" providerId="LiveId" clId="{D13DE75A-ED86-4B24-95DA-B9DEDE813A63}" dt="2020-11-11T20:57:21.483" v="5365" actId="478"/>
          <ac:spMkLst>
            <pc:docMk/>
            <pc:sldMk cId="66538591" sldId="384"/>
            <ac:spMk id="39" creationId="{05255E8B-15B1-406A-A357-A938632A492C}"/>
          </ac:spMkLst>
        </pc:spChg>
        <pc:spChg chg="del mod topLvl">
          <ac:chgData name="Jonathan Loo" userId="d2d72d48b56f45d8" providerId="LiveId" clId="{D13DE75A-ED86-4B24-95DA-B9DEDE813A63}" dt="2020-11-11T20:58:36.244" v="5388" actId="478"/>
          <ac:spMkLst>
            <pc:docMk/>
            <pc:sldMk cId="66538591" sldId="384"/>
            <ac:spMk id="40" creationId="{2CC6386A-A2E1-4AAD-98E2-98429D0DFC13}"/>
          </ac:spMkLst>
        </pc:spChg>
        <pc:spChg chg="del mod topLvl">
          <ac:chgData name="Jonathan Loo" userId="d2d72d48b56f45d8" providerId="LiveId" clId="{D13DE75A-ED86-4B24-95DA-B9DEDE813A63}" dt="2020-11-11T20:57:21.483" v="5365" actId="478"/>
          <ac:spMkLst>
            <pc:docMk/>
            <pc:sldMk cId="66538591" sldId="384"/>
            <ac:spMk id="41" creationId="{4C3C259C-9C7E-4E35-96A9-2E5D59104C46}"/>
          </ac:spMkLst>
        </pc:spChg>
        <pc:spChg chg="add mod">
          <ac:chgData name="Jonathan Loo" userId="d2d72d48b56f45d8" providerId="LiveId" clId="{D13DE75A-ED86-4B24-95DA-B9DEDE813A63}" dt="2020-11-11T21:21:45.463" v="6156" actId="1076"/>
          <ac:spMkLst>
            <pc:docMk/>
            <pc:sldMk cId="66538591" sldId="384"/>
            <ac:spMk id="43" creationId="{57CE8C33-EDFA-4C77-8E3D-BEBF0E586201}"/>
          </ac:spMkLst>
        </pc:spChg>
        <pc:spChg chg="add mod">
          <ac:chgData name="Jonathan Loo" userId="d2d72d48b56f45d8" providerId="LiveId" clId="{D13DE75A-ED86-4B24-95DA-B9DEDE813A63}" dt="2020-11-11T21:21:45.463" v="6156" actId="1076"/>
          <ac:spMkLst>
            <pc:docMk/>
            <pc:sldMk cId="66538591" sldId="384"/>
            <ac:spMk id="64" creationId="{01872C34-D909-4E1F-8251-64DD36ED2539}"/>
          </ac:spMkLst>
        </pc:spChg>
        <pc:spChg chg="add del mod">
          <ac:chgData name="Jonathan Loo" userId="d2d72d48b56f45d8" providerId="LiveId" clId="{D13DE75A-ED86-4B24-95DA-B9DEDE813A63}" dt="2020-11-11T21:21:45.463" v="6156" actId="1076"/>
          <ac:spMkLst>
            <pc:docMk/>
            <pc:sldMk cId="66538591" sldId="384"/>
            <ac:spMk id="66" creationId="{59C92249-E0A0-4CA5-B5FB-49A3B9AF4EBF}"/>
          </ac:spMkLst>
        </pc:spChg>
        <pc:spChg chg="add del mod">
          <ac:chgData name="Jonathan Loo" userId="d2d72d48b56f45d8" providerId="LiveId" clId="{D13DE75A-ED86-4B24-95DA-B9DEDE813A63}" dt="2020-11-11T21:21:45.463" v="6156" actId="1076"/>
          <ac:spMkLst>
            <pc:docMk/>
            <pc:sldMk cId="66538591" sldId="384"/>
            <ac:spMk id="68" creationId="{0BA5F9F6-E252-4714-9989-687373629154}"/>
          </ac:spMkLst>
        </pc:spChg>
        <pc:spChg chg="add mod">
          <ac:chgData name="Jonathan Loo" userId="d2d72d48b56f45d8" providerId="LiveId" clId="{D13DE75A-ED86-4B24-95DA-B9DEDE813A63}" dt="2020-11-11T21:21:45.463" v="6156" actId="1076"/>
          <ac:spMkLst>
            <pc:docMk/>
            <pc:sldMk cId="66538591" sldId="384"/>
            <ac:spMk id="70" creationId="{2B76126F-2A1F-44C6-BD11-8561CF72A738}"/>
          </ac:spMkLst>
        </pc:spChg>
        <pc:spChg chg="add del mod">
          <ac:chgData name="Jonathan Loo" userId="d2d72d48b56f45d8" providerId="LiveId" clId="{D13DE75A-ED86-4B24-95DA-B9DEDE813A63}" dt="2020-11-11T21:21:45.463" v="6156" actId="1076"/>
          <ac:spMkLst>
            <pc:docMk/>
            <pc:sldMk cId="66538591" sldId="384"/>
            <ac:spMk id="72" creationId="{BB1AC197-5544-4487-BFE2-7172A789BA27}"/>
          </ac:spMkLst>
        </pc:spChg>
        <pc:spChg chg="add mod">
          <ac:chgData name="Jonathan Loo" userId="d2d72d48b56f45d8" providerId="LiveId" clId="{D13DE75A-ED86-4B24-95DA-B9DEDE813A63}" dt="2020-11-11T21:21:45.463" v="6156" actId="1076"/>
          <ac:spMkLst>
            <pc:docMk/>
            <pc:sldMk cId="66538591" sldId="384"/>
            <ac:spMk id="74" creationId="{298C428B-BB48-47E3-A176-2084B80BE5C2}"/>
          </ac:spMkLst>
        </pc:spChg>
        <pc:spChg chg="add mod">
          <ac:chgData name="Jonathan Loo" userId="d2d72d48b56f45d8" providerId="LiveId" clId="{D13DE75A-ED86-4B24-95DA-B9DEDE813A63}" dt="2020-11-11T21:21:45.463" v="6156" actId="1076"/>
          <ac:spMkLst>
            <pc:docMk/>
            <pc:sldMk cId="66538591" sldId="384"/>
            <ac:spMk id="76" creationId="{AB64ADA9-3BB6-4062-BB0F-93EFEA40C8E4}"/>
          </ac:spMkLst>
        </pc:spChg>
        <pc:spChg chg="add mod">
          <ac:chgData name="Jonathan Loo" userId="d2d72d48b56f45d8" providerId="LiveId" clId="{D13DE75A-ED86-4B24-95DA-B9DEDE813A63}" dt="2020-11-11T21:21:45.463" v="6156" actId="1076"/>
          <ac:spMkLst>
            <pc:docMk/>
            <pc:sldMk cId="66538591" sldId="384"/>
            <ac:spMk id="78" creationId="{224756ED-DEED-4B23-94EA-78E25C0142F6}"/>
          </ac:spMkLst>
        </pc:spChg>
        <pc:spChg chg="add mod">
          <ac:chgData name="Jonathan Loo" userId="d2d72d48b56f45d8" providerId="LiveId" clId="{D13DE75A-ED86-4B24-95DA-B9DEDE813A63}" dt="2020-11-11T21:21:45.463" v="6156" actId="1076"/>
          <ac:spMkLst>
            <pc:docMk/>
            <pc:sldMk cId="66538591" sldId="384"/>
            <ac:spMk id="80" creationId="{A3E0D372-1EDF-458D-911B-4138763A87CA}"/>
          </ac:spMkLst>
        </pc:spChg>
        <pc:spChg chg="add del">
          <ac:chgData name="Jonathan Loo" userId="d2d72d48b56f45d8" providerId="LiveId" clId="{D13DE75A-ED86-4B24-95DA-B9DEDE813A63}" dt="2020-11-11T21:06:09.970" v="5583" actId="22"/>
          <ac:spMkLst>
            <pc:docMk/>
            <pc:sldMk cId="66538591" sldId="384"/>
            <ac:spMk id="94" creationId="{287F8B5A-5F10-4912-93A4-0DB1EE750474}"/>
          </ac:spMkLst>
        </pc:spChg>
        <pc:spChg chg="add del">
          <ac:chgData name="Jonathan Loo" userId="d2d72d48b56f45d8" providerId="LiveId" clId="{D13DE75A-ED86-4B24-95DA-B9DEDE813A63}" dt="2020-11-11T21:06:09.970" v="5583" actId="22"/>
          <ac:spMkLst>
            <pc:docMk/>
            <pc:sldMk cId="66538591" sldId="384"/>
            <ac:spMk id="96" creationId="{37CF957B-6819-41B9-8447-9A2C93DB9589}"/>
          </ac:spMkLst>
        </pc:spChg>
        <pc:spChg chg="add del">
          <ac:chgData name="Jonathan Loo" userId="d2d72d48b56f45d8" providerId="LiveId" clId="{D13DE75A-ED86-4B24-95DA-B9DEDE813A63}" dt="2020-11-11T21:06:09.970" v="5583" actId="22"/>
          <ac:spMkLst>
            <pc:docMk/>
            <pc:sldMk cId="66538591" sldId="384"/>
            <ac:spMk id="98" creationId="{E1857E9B-3D2E-46AF-B412-325C761B0192}"/>
          </ac:spMkLst>
        </pc:spChg>
        <pc:spChg chg="add mod">
          <ac:chgData name="Jonathan Loo" userId="d2d72d48b56f45d8" providerId="LiveId" clId="{D13DE75A-ED86-4B24-95DA-B9DEDE813A63}" dt="2020-11-11T21:21:45.463" v="6156" actId="1076"/>
          <ac:spMkLst>
            <pc:docMk/>
            <pc:sldMk cId="66538591" sldId="384"/>
            <ac:spMk id="121" creationId="{6565DDE5-0465-40B9-AF14-5DF9BC4EE36D}"/>
          </ac:spMkLst>
        </pc:spChg>
        <pc:spChg chg="add mod">
          <ac:chgData name="Jonathan Loo" userId="d2d72d48b56f45d8" providerId="LiveId" clId="{D13DE75A-ED86-4B24-95DA-B9DEDE813A63}" dt="2020-11-11T21:21:45.463" v="6156" actId="1076"/>
          <ac:spMkLst>
            <pc:docMk/>
            <pc:sldMk cId="66538591" sldId="384"/>
            <ac:spMk id="125" creationId="{600AB477-465F-4251-B575-7720998E1563}"/>
          </ac:spMkLst>
        </pc:spChg>
        <pc:spChg chg="add mod">
          <ac:chgData name="Jonathan Loo" userId="d2d72d48b56f45d8" providerId="LiveId" clId="{D13DE75A-ED86-4B24-95DA-B9DEDE813A63}" dt="2020-11-11T21:21:45.463" v="6156" actId="1076"/>
          <ac:spMkLst>
            <pc:docMk/>
            <pc:sldMk cId="66538591" sldId="384"/>
            <ac:spMk id="153" creationId="{425B8E2E-3E82-4053-961D-E0EA8FFD3173}"/>
          </ac:spMkLst>
        </pc:spChg>
        <pc:spChg chg="add mod">
          <ac:chgData name="Jonathan Loo" userId="d2d72d48b56f45d8" providerId="LiveId" clId="{D13DE75A-ED86-4B24-95DA-B9DEDE813A63}" dt="2020-11-11T21:21:45.463" v="6156" actId="1076"/>
          <ac:spMkLst>
            <pc:docMk/>
            <pc:sldMk cId="66538591" sldId="384"/>
            <ac:spMk id="155" creationId="{FA94A13A-D35B-48A2-8652-A48248C8FC5A}"/>
          </ac:spMkLst>
        </pc:spChg>
        <pc:spChg chg="add del mod">
          <ac:chgData name="Jonathan Loo" userId="d2d72d48b56f45d8" providerId="LiveId" clId="{D13DE75A-ED86-4B24-95DA-B9DEDE813A63}" dt="2020-11-11T21:15:32.172" v="6045" actId="478"/>
          <ac:spMkLst>
            <pc:docMk/>
            <pc:sldMk cId="66538591" sldId="384"/>
            <ac:spMk id="159" creationId="{E1618D6C-5C46-411C-9AE5-1A157C8C91F2}"/>
          </ac:spMkLst>
        </pc:spChg>
        <pc:spChg chg="add del mod">
          <ac:chgData name="Jonathan Loo" userId="d2d72d48b56f45d8" providerId="LiveId" clId="{D13DE75A-ED86-4B24-95DA-B9DEDE813A63}" dt="2020-11-11T21:15:32.172" v="6045" actId="478"/>
          <ac:spMkLst>
            <pc:docMk/>
            <pc:sldMk cId="66538591" sldId="384"/>
            <ac:spMk id="163" creationId="{3688AFDA-6B7C-44FA-AF29-3F7929B35ED0}"/>
          </ac:spMkLst>
        </pc:spChg>
        <pc:spChg chg="add del mod">
          <ac:chgData name="Jonathan Loo" userId="d2d72d48b56f45d8" providerId="LiveId" clId="{D13DE75A-ED86-4B24-95DA-B9DEDE813A63}" dt="2020-11-11T21:21:45.463" v="6156" actId="1076"/>
          <ac:spMkLst>
            <pc:docMk/>
            <pc:sldMk cId="66538591" sldId="384"/>
            <ac:spMk id="174" creationId="{9884785A-EDEF-42B7-8D9D-EFC09CCEED0C}"/>
          </ac:spMkLst>
        </pc:spChg>
        <pc:spChg chg="add del mod">
          <ac:chgData name="Jonathan Loo" userId="d2d72d48b56f45d8" providerId="LiveId" clId="{D13DE75A-ED86-4B24-95DA-B9DEDE813A63}" dt="2020-11-11T21:21:45.463" v="6156" actId="1076"/>
          <ac:spMkLst>
            <pc:docMk/>
            <pc:sldMk cId="66538591" sldId="384"/>
            <ac:spMk id="175" creationId="{D651FA84-D199-473A-923C-D715BC3CBBCC}"/>
          </ac:spMkLst>
        </pc:spChg>
        <pc:spChg chg="add del mod">
          <ac:chgData name="Jonathan Loo" userId="d2d72d48b56f45d8" providerId="LiveId" clId="{D13DE75A-ED86-4B24-95DA-B9DEDE813A63}" dt="2020-11-11T21:21:45.463" v="6156" actId="1076"/>
          <ac:spMkLst>
            <pc:docMk/>
            <pc:sldMk cId="66538591" sldId="384"/>
            <ac:spMk id="176" creationId="{0B73C6EE-D5C0-4863-AFFE-5CCB35D5A5F1}"/>
          </ac:spMkLst>
        </pc:spChg>
        <pc:spChg chg="add del mod">
          <ac:chgData name="Jonathan Loo" userId="d2d72d48b56f45d8" providerId="LiveId" clId="{D13DE75A-ED86-4B24-95DA-B9DEDE813A63}" dt="2020-11-11T21:21:45.463" v="6156" actId="1076"/>
          <ac:spMkLst>
            <pc:docMk/>
            <pc:sldMk cId="66538591" sldId="384"/>
            <ac:spMk id="177" creationId="{B292CCF2-5E0D-4919-8DF3-6BDDF2B7C11F}"/>
          </ac:spMkLst>
        </pc:spChg>
        <pc:spChg chg="add del mod">
          <ac:chgData name="Jonathan Loo" userId="d2d72d48b56f45d8" providerId="LiveId" clId="{D13DE75A-ED86-4B24-95DA-B9DEDE813A63}" dt="2020-11-11T21:21:45.463" v="6156" actId="1076"/>
          <ac:spMkLst>
            <pc:docMk/>
            <pc:sldMk cId="66538591" sldId="384"/>
            <ac:spMk id="178" creationId="{997C22E5-5EE0-433D-B98C-3A4F315EBB31}"/>
          </ac:spMkLst>
        </pc:spChg>
        <pc:spChg chg="add del mod">
          <ac:chgData name="Jonathan Loo" userId="d2d72d48b56f45d8" providerId="LiveId" clId="{D13DE75A-ED86-4B24-95DA-B9DEDE813A63}" dt="2020-11-11T21:21:45.463" v="6156" actId="1076"/>
          <ac:spMkLst>
            <pc:docMk/>
            <pc:sldMk cId="66538591" sldId="384"/>
            <ac:spMk id="179" creationId="{3AD8F736-0916-4307-8A75-E9DF17B039EF}"/>
          </ac:spMkLst>
        </pc:spChg>
        <pc:spChg chg="add del mod">
          <ac:chgData name="Jonathan Loo" userId="d2d72d48b56f45d8" providerId="LiveId" clId="{D13DE75A-ED86-4B24-95DA-B9DEDE813A63}" dt="2020-11-11T21:21:45.463" v="6156" actId="1076"/>
          <ac:spMkLst>
            <pc:docMk/>
            <pc:sldMk cId="66538591" sldId="384"/>
            <ac:spMk id="180" creationId="{D9C314CA-13A6-4610-83C7-8B223CC97330}"/>
          </ac:spMkLst>
        </pc:spChg>
        <pc:spChg chg="add del mod">
          <ac:chgData name="Jonathan Loo" userId="d2d72d48b56f45d8" providerId="LiveId" clId="{D13DE75A-ED86-4B24-95DA-B9DEDE813A63}" dt="2020-11-11T21:21:45.463" v="6156" actId="1076"/>
          <ac:spMkLst>
            <pc:docMk/>
            <pc:sldMk cId="66538591" sldId="384"/>
            <ac:spMk id="181" creationId="{A30E9C8D-F2E0-42D3-A3FF-07C7D286FC0A}"/>
          </ac:spMkLst>
        </pc:spChg>
        <pc:spChg chg="add del mod">
          <ac:chgData name="Jonathan Loo" userId="d2d72d48b56f45d8" providerId="LiveId" clId="{D13DE75A-ED86-4B24-95DA-B9DEDE813A63}" dt="2020-11-11T21:21:45.463" v="6156" actId="1076"/>
          <ac:spMkLst>
            <pc:docMk/>
            <pc:sldMk cId="66538591" sldId="384"/>
            <ac:spMk id="182" creationId="{4D26313E-6A8A-4B64-93B0-B9234D3E53A2}"/>
          </ac:spMkLst>
        </pc:spChg>
        <pc:spChg chg="add del mod">
          <ac:chgData name="Jonathan Loo" userId="d2d72d48b56f45d8" providerId="LiveId" clId="{D13DE75A-ED86-4B24-95DA-B9DEDE813A63}" dt="2020-11-11T21:21:45.463" v="6156" actId="1076"/>
          <ac:spMkLst>
            <pc:docMk/>
            <pc:sldMk cId="66538591" sldId="384"/>
            <ac:spMk id="183" creationId="{BBB579F0-F739-472E-B569-BD2CEB3F1549}"/>
          </ac:spMkLst>
        </pc:spChg>
        <pc:spChg chg="add del mod">
          <ac:chgData name="Jonathan Loo" userId="d2d72d48b56f45d8" providerId="LiveId" clId="{D13DE75A-ED86-4B24-95DA-B9DEDE813A63}" dt="2020-11-11T21:21:45.463" v="6156" actId="1076"/>
          <ac:spMkLst>
            <pc:docMk/>
            <pc:sldMk cId="66538591" sldId="384"/>
            <ac:spMk id="184" creationId="{3E68B068-F2E1-428D-AA11-9D43219A7D07}"/>
          </ac:spMkLst>
        </pc:spChg>
        <pc:spChg chg="add del mod">
          <ac:chgData name="Jonathan Loo" userId="d2d72d48b56f45d8" providerId="LiveId" clId="{D13DE75A-ED86-4B24-95DA-B9DEDE813A63}" dt="2020-11-11T21:21:45.463" v="6156" actId="1076"/>
          <ac:spMkLst>
            <pc:docMk/>
            <pc:sldMk cId="66538591" sldId="384"/>
            <ac:spMk id="185" creationId="{47CA2480-C6B4-46FF-BFE4-4877133EB63B}"/>
          </ac:spMkLst>
        </pc:spChg>
        <pc:spChg chg="add del mod">
          <ac:chgData name="Jonathan Loo" userId="d2d72d48b56f45d8" providerId="LiveId" clId="{D13DE75A-ED86-4B24-95DA-B9DEDE813A63}" dt="2020-11-11T21:21:45.463" v="6156" actId="1076"/>
          <ac:spMkLst>
            <pc:docMk/>
            <pc:sldMk cId="66538591" sldId="384"/>
            <ac:spMk id="186" creationId="{DBFBAC4B-4366-4264-AE3E-152545D078A9}"/>
          </ac:spMkLst>
        </pc:spChg>
        <pc:spChg chg="add del mod">
          <ac:chgData name="Jonathan Loo" userId="d2d72d48b56f45d8" providerId="LiveId" clId="{D13DE75A-ED86-4B24-95DA-B9DEDE813A63}" dt="2020-11-11T21:21:45.463" v="6156" actId="1076"/>
          <ac:spMkLst>
            <pc:docMk/>
            <pc:sldMk cId="66538591" sldId="384"/>
            <ac:spMk id="187" creationId="{F1BA5B2F-D5D0-43BC-BFD2-4287847CCDCF}"/>
          </ac:spMkLst>
        </pc:spChg>
        <pc:spChg chg="add del mod">
          <ac:chgData name="Jonathan Loo" userId="d2d72d48b56f45d8" providerId="LiveId" clId="{D13DE75A-ED86-4B24-95DA-B9DEDE813A63}" dt="2020-11-11T21:21:45.463" v="6156" actId="1076"/>
          <ac:spMkLst>
            <pc:docMk/>
            <pc:sldMk cId="66538591" sldId="384"/>
            <ac:spMk id="188" creationId="{243B75D8-A68D-45AD-BD42-BB6E4E998D42}"/>
          </ac:spMkLst>
        </pc:spChg>
        <pc:spChg chg="add del mod">
          <ac:chgData name="Jonathan Loo" userId="d2d72d48b56f45d8" providerId="LiveId" clId="{D13DE75A-ED86-4B24-95DA-B9DEDE813A63}" dt="2020-11-11T21:21:45.463" v="6156" actId="1076"/>
          <ac:spMkLst>
            <pc:docMk/>
            <pc:sldMk cId="66538591" sldId="384"/>
            <ac:spMk id="193" creationId="{D06D2F04-915F-4FF2-AFC1-0918FC9E54E1}"/>
          </ac:spMkLst>
        </pc:spChg>
        <pc:spChg chg="add del mod">
          <ac:chgData name="Jonathan Loo" userId="d2d72d48b56f45d8" providerId="LiveId" clId="{D13DE75A-ED86-4B24-95DA-B9DEDE813A63}" dt="2020-11-11T21:21:45.463" v="6156" actId="1076"/>
          <ac:spMkLst>
            <pc:docMk/>
            <pc:sldMk cId="66538591" sldId="384"/>
            <ac:spMk id="194" creationId="{879EF629-FF94-4700-B311-16467562E37F}"/>
          </ac:spMkLst>
        </pc:spChg>
        <pc:spChg chg="add del mod">
          <ac:chgData name="Jonathan Loo" userId="d2d72d48b56f45d8" providerId="LiveId" clId="{D13DE75A-ED86-4B24-95DA-B9DEDE813A63}" dt="2020-11-11T21:21:45.463" v="6156" actId="1076"/>
          <ac:spMkLst>
            <pc:docMk/>
            <pc:sldMk cId="66538591" sldId="384"/>
            <ac:spMk id="195" creationId="{4D1A687E-F3D7-4BF3-927A-8B3172BF3BF3}"/>
          </ac:spMkLst>
        </pc:spChg>
        <pc:spChg chg="add del mod">
          <ac:chgData name="Jonathan Loo" userId="d2d72d48b56f45d8" providerId="LiveId" clId="{D13DE75A-ED86-4B24-95DA-B9DEDE813A63}" dt="2020-11-11T21:21:45.463" v="6156" actId="1076"/>
          <ac:spMkLst>
            <pc:docMk/>
            <pc:sldMk cId="66538591" sldId="384"/>
            <ac:spMk id="196" creationId="{EE337ECC-972A-4B41-A41A-6685F7828052}"/>
          </ac:spMkLst>
        </pc:spChg>
        <pc:spChg chg="add del mod">
          <ac:chgData name="Jonathan Loo" userId="d2d72d48b56f45d8" providerId="LiveId" clId="{D13DE75A-ED86-4B24-95DA-B9DEDE813A63}" dt="2020-11-11T21:21:45.463" v="6156" actId="1076"/>
          <ac:spMkLst>
            <pc:docMk/>
            <pc:sldMk cId="66538591" sldId="384"/>
            <ac:spMk id="197" creationId="{73BD3EBC-1745-4067-9EF2-B269BBF92CF3}"/>
          </ac:spMkLst>
        </pc:spChg>
        <pc:spChg chg="add del mod">
          <ac:chgData name="Jonathan Loo" userId="d2d72d48b56f45d8" providerId="LiveId" clId="{D13DE75A-ED86-4B24-95DA-B9DEDE813A63}" dt="2020-11-11T21:21:45.463" v="6156" actId="1076"/>
          <ac:spMkLst>
            <pc:docMk/>
            <pc:sldMk cId="66538591" sldId="384"/>
            <ac:spMk id="198" creationId="{15D06AC6-5B82-4126-A341-0F6CC80DCBB8}"/>
          </ac:spMkLst>
        </pc:spChg>
        <pc:spChg chg="add del mod">
          <ac:chgData name="Jonathan Loo" userId="d2d72d48b56f45d8" providerId="LiveId" clId="{D13DE75A-ED86-4B24-95DA-B9DEDE813A63}" dt="2020-11-11T21:21:45.463" v="6156" actId="1076"/>
          <ac:spMkLst>
            <pc:docMk/>
            <pc:sldMk cId="66538591" sldId="384"/>
            <ac:spMk id="199" creationId="{E2EE8004-ECB1-4097-9D8F-A6ED103B42C2}"/>
          </ac:spMkLst>
        </pc:spChg>
        <pc:spChg chg="add del mod">
          <ac:chgData name="Jonathan Loo" userId="d2d72d48b56f45d8" providerId="LiveId" clId="{D13DE75A-ED86-4B24-95DA-B9DEDE813A63}" dt="2020-11-11T21:21:45.463" v="6156" actId="1076"/>
          <ac:spMkLst>
            <pc:docMk/>
            <pc:sldMk cId="66538591" sldId="384"/>
            <ac:spMk id="200" creationId="{40504934-BFDB-4160-B6AD-64C85D18D392}"/>
          </ac:spMkLst>
        </pc:spChg>
        <pc:spChg chg="add del mod">
          <ac:chgData name="Jonathan Loo" userId="d2d72d48b56f45d8" providerId="LiveId" clId="{D13DE75A-ED86-4B24-95DA-B9DEDE813A63}" dt="2020-11-11T21:21:45.463" v="6156" actId="1076"/>
          <ac:spMkLst>
            <pc:docMk/>
            <pc:sldMk cId="66538591" sldId="384"/>
            <ac:spMk id="201" creationId="{0952D012-F9C2-42C9-A031-93E67C14ABC6}"/>
          </ac:spMkLst>
        </pc:spChg>
        <pc:spChg chg="add del mod">
          <ac:chgData name="Jonathan Loo" userId="d2d72d48b56f45d8" providerId="LiveId" clId="{D13DE75A-ED86-4B24-95DA-B9DEDE813A63}" dt="2020-11-11T21:21:45.463" v="6156" actId="1076"/>
          <ac:spMkLst>
            <pc:docMk/>
            <pc:sldMk cId="66538591" sldId="384"/>
            <ac:spMk id="210" creationId="{C2092215-8223-4328-813D-2D0F419F8AF4}"/>
          </ac:spMkLst>
        </pc:spChg>
        <pc:spChg chg="add del mod">
          <ac:chgData name="Jonathan Loo" userId="d2d72d48b56f45d8" providerId="LiveId" clId="{D13DE75A-ED86-4B24-95DA-B9DEDE813A63}" dt="2020-11-11T21:21:45.463" v="6156" actId="1076"/>
          <ac:spMkLst>
            <pc:docMk/>
            <pc:sldMk cId="66538591" sldId="384"/>
            <ac:spMk id="212" creationId="{A1763DB4-9120-4EC6-9ABF-DA3CBEF4E799}"/>
          </ac:spMkLst>
        </pc:spChg>
        <pc:spChg chg="add del mod">
          <ac:chgData name="Jonathan Loo" userId="d2d72d48b56f45d8" providerId="LiveId" clId="{D13DE75A-ED86-4B24-95DA-B9DEDE813A63}" dt="2020-11-11T21:21:45.463" v="6156" actId="1076"/>
          <ac:spMkLst>
            <pc:docMk/>
            <pc:sldMk cId="66538591" sldId="384"/>
            <ac:spMk id="217" creationId="{4FB79E7C-D7C8-433F-BFA6-0DC711F231CC}"/>
          </ac:spMkLst>
        </pc:spChg>
        <pc:spChg chg="add del mod">
          <ac:chgData name="Jonathan Loo" userId="d2d72d48b56f45d8" providerId="LiveId" clId="{D13DE75A-ED86-4B24-95DA-B9DEDE813A63}" dt="2020-11-11T21:21:45.463" v="6156" actId="1076"/>
          <ac:spMkLst>
            <pc:docMk/>
            <pc:sldMk cId="66538591" sldId="384"/>
            <ac:spMk id="218" creationId="{77DD3D10-DF5A-44C9-9028-0BFF83396C64}"/>
          </ac:spMkLst>
        </pc:spChg>
        <pc:spChg chg="add del mod">
          <ac:chgData name="Jonathan Loo" userId="d2d72d48b56f45d8" providerId="LiveId" clId="{D13DE75A-ED86-4B24-95DA-B9DEDE813A63}" dt="2020-11-12T09:17:29.316" v="8995" actId="478"/>
          <ac:spMkLst>
            <pc:docMk/>
            <pc:sldMk cId="66538591" sldId="384"/>
            <ac:spMk id="219" creationId="{8907D3B8-ABAD-4870-8E37-63FE37A87F11}"/>
          </ac:spMkLst>
        </pc:spChg>
        <pc:spChg chg="add del mod">
          <ac:chgData name="Jonathan Loo" userId="d2d72d48b56f45d8" providerId="LiveId" clId="{D13DE75A-ED86-4B24-95DA-B9DEDE813A63}" dt="2020-11-12T09:17:50.020" v="9004" actId="20577"/>
          <ac:spMkLst>
            <pc:docMk/>
            <pc:sldMk cId="66538591" sldId="384"/>
            <ac:spMk id="223" creationId="{19F90B68-2386-4F03-AB02-02CC8E4728B0}"/>
          </ac:spMkLst>
        </pc:spChg>
        <pc:spChg chg="add mod ord">
          <ac:chgData name="Jonathan Loo" userId="d2d72d48b56f45d8" providerId="LiveId" clId="{D13DE75A-ED86-4B24-95DA-B9DEDE813A63}" dt="2020-11-12T10:05:17.273" v="9117" actId="20577"/>
          <ac:spMkLst>
            <pc:docMk/>
            <pc:sldMk cId="66538591" sldId="384"/>
            <ac:spMk id="226" creationId="{A46E922E-AE80-470A-8E29-A19372C484AF}"/>
          </ac:spMkLst>
        </pc:spChg>
        <pc:spChg chg="add mod">
          <ac:chgData name="Jonathan Loo" userId="d2d72d48b56f45d8" providerId="LiveId" clId="{D13DE75A-ED86-4B24-95DA-B9DEDE813A63}" dt="2020-11-11T21:28:07.187" v="6449" actId="207"/>
          <ac:spMkLst>
            <pc:docMk/>
            <pc:sldMk cId="66538591" sldId="384"/>
            <ac:spMk id="228" creationId="{FF14973E-C4A9-4D62-BF4A-6D5703CF29B6}"/>
          </ac:spMkLst>
        </pc:spChg>
        <pc:spChg chg="add mod">
          <ac:chgData name="Jonathan Loo" userId="d2d72d48b56f45d8" providerId="LiveId" clId="{D13DE75A-ED86-4B24-95DA-B9DEDE813A63}" dt="2020-11-11T21:28:40.926" v="6482" actId="1076"/>
          <ac:spMkLst>
            <pc:docMk/>
            <pc:sldMk cId="66538591" sldId="384"/>
            <ac:spMk id="230" creationId="{6B3E1C2A-8AE2-4252-B608-D1D87A3030D1}"/>
          </ac:spMkLst>
        </pc:spChg>
        <pc:grpChg chg="del mod">
          <ac:chgData name="Jonathan Loo" userId="d2d72d48b56f45d8" providerId="LiveId" clId="{D13DE75A-ED86-4B24-95DA-B9DEDE813A63}" dt="2020-11-11T20:57:18.756" v="5364" actId="165"/>
          <ac:grpSpMkLst>
            <pc:docMk/>
            <pc:sldMk cId="66538591" sldId="384"/>
            <ac:grpSpMk id="6" creationId="{4874568A-13A0-47EA-8BAB-EFF29B9B872F}"/>
          </ac:grpSpMkLst>
        </pc:grpChg>
        <pc:picChg chg="add del">
          <ac:chgData name="Jonathan Loo" userId="d2d72d48b56f45d8" providerId="LiveId" clId="{D13DE75A-ED86-4B24-95DA-B9DEDE813A63}" dt="2020-11-11T20:57:09.836" v="5362" actId="27803"/>
          <ac:picMkLst>
            <pc:docMk/>
            <pc:sldMk cId="66538591" sldId="384"/>
            <ac:picMk id="5" creationId="{4874568A-13A0-47EA-8BAB-EFF29B9B872F}"/>
          </ac:picMkLst>
        </pc:picChg>
        <pc:picChg chg="add del mod">
          <ac:chgData name="Jonathan Loo" userId="d2d72d48b56f45d8" providerId="LiveId" clId="{D13DE75A-ED86-4B24-95DA-B9DEDE813A63}" dt="2020-11-11T21:00:10.189" v="5429" actId="478"/>
          <ac:picMkLst>
            <pc:docMk/>
            <pc:sldMk cId="66538591" sldId="384"/>
            <ac:picMk id="54" creationId="{ED61A696-0BBC-4147-86FB-F7063B6DA372}"/>
          </ac:picMkLst>
        </pc:picChg>
        <pc:picChg chg="mod ord">
          <ac:chgData name="Jonathan Loo" userId="d2d72d48b56f45d8" providerId="LiveId" clId="{D13DE75A-ED86-4B24-95DA-B9DEDE813A63}" dt="2020-11-11T21:21:45.463" v="6156" actId="1076"/>
          <ac:picMkLst>
            <pc:docMk/>
            <pc:sldMk cId="66538591" sldId="384"/>
            <ac:picMk id="56" creationId="{8C7E8F20-D55F-4DBF-B197-8B033DF1F685}"/>
          </ac:picMkLst>
        </pc:picChg>
        <pc:picChg chg="add del mod">
          <ac:chgData name="Jonathan Loo" userId="d2d72d48b56f45d8" providerId="LiveId" clId="{D13DE75A-ED86-4B24-95DA-B9DEDE813A63}" dt="2020-11-11T21:12:57.953" v="5825" actId="478"/>
          <ac:picMkLst>
            <pc:docMk/>
            <pc:sldMk cId="66538591" sldId="384"/>
            <ac:picMk id="58" creationId="{E3A14E09-5869-44A7-99FD-19F233FBDAC5}"/>
          </ac:picMkLst>
        </pc:picChg>
        <pc:picChg chg="add del mod">
          <ac:chgData name="Jonathan Loo" userId="d2d72d48b56f45d8" providerId="LiveId" clId="{D13DE75A-ED86-4B24-95DA-B9DEDE813A63}" dt="2020-11-11T21:01:06.912" v="5456" actId="478"/>
          <ac:picMkLst>
            <pc:docMk/>
            <pc:sldMk cId="66538591" sldId="384"/>
            <ac:picMk id="60" creationId="{3B4D87B6-B8BF-4BC9-8A54-7545D1A1D18A}"/>
          </ac:picMkLst>
        </pc:picChg>
        <pc:picChg chg="mod ord">
          <ac:chgData name="Jonathan Loo" userId="d2d72d48b56f45d8" providerId="LiveId" clId="{D13DE75A-ED86-4B24-95DA-B9DEDE813A63}" dt="2020-11-11T21:21:45.463" v="6156" actId="1076"/>
          <ac:picMkLst>
            <pc:docMk/>
            <pc:sldMk cId="66538591" sldId="384"/>
            <ac:picMk id="62" creationId="{74DC3719-77C9-4D75-AA80-8EAFEC27B461}"/>
          </ac:picMkLst>
        </pc:picChg>
        <pc:picChg chg="add del mod">
          <ac:chgData name="Jonathan Loo" userId="d2d72d48b56f45d8" providerId="LiveId" clId="{D13DE75A-ED86-4B24-95DA-B9DEDE813A63}" dt="2020-11-11T21:05:34.637" v="5544" actId="478"/>
          <ac:picMkLst>
            <pc:docMk/>
            <pc:sldMk cId="66538591" sldId="384"/>
            <ac:picMk id="82" creationId="{08AF0A8D-AE33-4266-937B-AF815A8524A5}"/>
          </ac:picMkLst>
        </pc:picChg>
        <pc:picChg chg="add del mod">
          <ac:chgData name="Jonathan Loo" userId="d2d72d48b56f45d8" providerId="LiveId" clId="{D13DE75A-ED86-4B24-95DA-B9DEDE813A63}" dt="2020-11-11T21:05:49.545" v="5562" actId="478"/>
          <ac:picMkLst>
            <pc:docMk/>
            <pc:sldMk cId="66538591" sldId="384"/>
            <ac:picMk id="84" creationId="{800EE545-F64E-4D0D-BA43-55FBE656D12D}"/>
          </ac:picMkLst>
        </pc:picChg>
        <pc:picChg chg="add del mod">
          <ac:chgData name="Jonathan Loo" userId="d2d72d48b56f45d8" providerId="LiveId" clId="{D13DE75A-ED86-4B24-95DA-B9DEDE813A63}" dt="2020-11-11T21:05:58.132" v="5579" actId="478"/>
          <ac:picMkLst>
            <pc:docMk/>
            <pc:sldMk cId="66538591" sldId="384"/>
            <ac:picMk id="86" creationId="{6063D2D0-EB03-4708-A247-2761E2BE6797}"/>
          </ac:picMkLst>
        </pc:picChg>
        <pc:picChg chg="mod ord">
          <ac:chgData name="Jonathan Loo" userId="d2d72d48b56f45d8" providerId="LiveId" clId="{D13DE75A-ED86-4B24-95DA-B9DEDE813A63}" dt="2020-11-11T21:21:45.463" v="6156" actId="1076"/>
          <ac:picMkLst>
            <pc:docMk/>
            <pc:sldMk cId="66538591" sldId="384"/>
            <ac:picMk id="88" creationId="{09286253-F707-49CD-BBEF-D4DA3932C057}"/>
          </ac:picMkLst>
        </pc:picChg>
        <pc:picChg chg="add del mod ord">
          <ac:chgData name="Jonathan Loo" userId="d2d72d48b56f45d8" providerId="LiveId" clId="{D13DE75A-ED86-4B24-95DA-B9DEDE813A63}" dt="2020-11-11T21:21:45.463" v="6156" actId="1076"/>
          <ac:picMkLst>
            <pc:docMk/>
            <pc:sldMk cId="66538591" sldId="384"/>
            <ac:picMk id="90" creationId="{9F1A3FEB-489A-4F5C-A85D-1301230F7375}"/>
          </ac:picMkLst>
        </pc:picChg>
        <pc:picChg chg="del mod ord">
          <ac:chgData name="Jonathan Loo" userId="d2d72d48b56f45d8" providerId="LiveId" clId="{D13DE75A-ED86-4B24-95DA-B9DEDE813A63}" dt="2020-11-12T09:16:49.406" v="8936" actId="478"/>
          <ac:picMkLst>
            <pc:docMk/>
            <pc:sldMk cId="66538591" sldId="384"/>
            <ac:picMk id="92" creationId="{DBE69DE8-D5FD-46C3-A76E-AE1BAEA46F22}"/>
          </ac:picMkLst>
        </pc:picChg>
        <pc:picChg chg="add del">
          <ac:chgData name="Jonathan Loo" userId="d2d72d48b56f45d8" providerId="LiveId" clId="{D13DE75A-ED86-4B24-95DA-B9DEDE813A63}" dt="2020-11-11T21:06:09.970" v="5583" actId="22"/>
          <ac:picMkLst>
            <pc:docMk/>
            <pc:sldMk cId="66538591" sldId="384"/>
            <ac:picMk id="100" creationId="{9ACD3270-8056-4CDE-BC96-EC58DEF4F3D4}"/>
          </ac:picMkLst>
        </pc:picChg>
        <pc:picChg chg="add del mod">
          <ac:chgData name="Jonathan Loo" userId="d2d72d48b56f45d8" providerId="LiveId" clId="{D13DE75A-ED86-4B24-95DA-B9DEDE813A63}" dt="2020-11-11T21:06:25.188" v="5602" actId="478"/>
          <ac:picMkLst>
            <pc:docMk/>
            <pc:sldMk cId="66538591" sldId="384"/>
            <ac:picMk id="102" creationId="{A927F29C-C818-431C-9216-1CBEBD4B20EF}"/>
          </ac:picMkLst>
        </pc:picChg>
        <pc:picChg chg="del mod ord">
          <ac:chgData name="Jonathan Loo" userId="d2d72d48b56f45d8" providerId="LiveId" clId="{D13DE75A-ED86-4B24-95DA-B9DEDE813A63}" dt="2020-11-12T09:15:44.214" v="8686" actId="478"/>
          <ac:picMkLst>
            <pc:docMk/>
            <pc:sldMk cId="66538591" sldId="384"/>
            <ac:picMk id="104" creationId="{0EECBAD8-EE95-4A9C-982E-90EF8D5FA6F3}"/>
          </ac:picMkLst>
        </pc:picChg>
        <pc:picChg chg="add del mod">
          <ac:chgData name="Jonathan Loo" userId="d2d72d48b56f45d8" providerId="LiveId" clId="{D13DE75A-ED86-4B24-95DA-B9DEDE813A63}" dt="2020-11-11T21:06:44.860" v="5622" actId="478"/>
          <ac:picMkLst>
            <pc:docMk/>
            <pc:sldMk cId="66538591" sldId="384"/>
            <ac:picMk id="106" creationId="{8C285DC6-52ED-40BB-A231-5E549813506A}"/>
          </ac:picMkLst>
        </pc:picChg>
        <pc:picChg chg="mod ord">
          <ac:chgData name="Jonathan Loo" userId="d2d72d48b56f45d8" providerId="LiveId" clId="{D13DE75A-ED86-4B24-95DA-B9DEDE813A63}" dt="2020-11-11T21:21:45.463" v="6156" actId="1076"/>
          <ac:picMkLst>
            <pc:docMk/>
            <pc:sldMk cId="66538591" sldId="384"/>
            <ac:picMk id="108" creationId="{9B9A04E6-70FF-4801-93A1-FC8CE37DC7C9}"/>
          </ac:picMkLst>
        </pc:picChg>
        <pc:picChg chg="add del mod">
          <ac:chgData name="Jonathan Loo" userId="d2d72d48b56f45d8" providerId="LiveId" clId="{D13DE75A-ED86-4B24-95DA-B9DEDE813A63}" dt="2020-11-11T21:06:53.528" v="5628" actId="21"/>
          <ac:picMkLst>
            <pc:docMk/>
            <pc:sldMk cId="66538591" sldId="384"/>
            <ac:picMk id="110" creationId="{E7914578-5651-43E6-8B07-588998E20D73}"/>
          </ac:picMkLst>
        </pc:picChg>
        <pc:picChg chg="add del mod">
          <ac:chgData name="Jonathan Loo" userId="d2d72d48b56f45d8" providerId="LiveId" clId="{D13DE75A-ED86-4B24-95DA-B9DEDE813A63}" dt="2020-11-11T21:07:02.436" v="5644" actId="478"/>
          <ac:picMkLst>
            <pc:docMk/>
            <pc:sldMk cId="66538591" sldId="384"/>
            <ac:picMk id="112" creationId="{E6256A01-D924-40A5-AA6B-CD983C9D0F65}"/>
          </ac:picMkLst>
        </pc:picChg>
        <pc:picChg chg="del mod ord">
          <ac:chgData name="Jonathan Loo" userId="d2d72d48b56f45d8" providerId="LiveId" clId="{D13DE75A-ED86-4B24-95DA-B9DEDE813A63}" dt="2020-11-11T21:07:14.529" v="5662" actId="478"/>
          <ac:picMkLst>
            <pc:docMk/>
            <pc:sldMk cId="66538591" sldId="384"/>
            <ac:picMk id="114" creationId="{76F45525-04EC-444D-BB46-2C9DFA0E71A3}"/>
          </ac:picMkLst>
        </pc:picChg>
        <pc:picChg chg="mod ord">
          <ac:chgData name="Jonathan Loo" userId="d2d72d48b56f45d8" providerId="LiveId" clId="{D13DE75A-ED86-4B24-95DA-B9DEDE813A63}" dt="2020-11-11T21:21:45.463" v="6156" actId="1076"/>
          <ac:picMkLst>
            <pc:docMk/>
            <pc:sldMk cId="66538591" sldId="384"/>
            <ac:picMk id="116" creationId="{AEA862EF-A376-43F6-B886-EF06AE6C6ACF}"/>
          </ac:picMkLst>
        </pc:picChg>
        <pc:picChg chg="add del mod">
          <ac:chgData name="Jonathan Loo" userId="d2d72d48b56f45d8" providerId="LiveId" clId="{D13DE75A-ED86-4B24-95DA-B9DEDE813A63}" dt="2020-11-11T21:07:30.642" v="5681" actId="478"/>
          <ac:picMkLst>
            <pc:docMk/>
            <pc:sldMk cId="66538591" sldId="384"/>
            <ac:picMk id="118" creationId="{12307E3D-7F9C-430D-B7A0-6EC0A4A027F1}"/>
          </ac:picMkLst>
        </pc:picChg>
        <pc:picChg chg="del mod ord">
          <ac:chgData name="Jonathan Loo" userId="d2d72d48b56f45d8" providerId="LiveId" clId="{D13DE75A-ED86-4B24-95DA-B9DEDE813A63}" dt="2020-11-12T09:16:39.395" v="8850" actId="478"/>
          <ac:picMkLst>
            <pc:docMk/>
            <pc:sldMk cId="66538591" sldId="384"/>
            <ac:picMk id="120" creationId="{0CD674F2-EAE3-4B2D-B2A0-F7CC5665700A}"/>
          </ac:picMkLst>
        </pc:picChg>
        <pc:picChg chg="add del mod">
          <ac:chgData name="Jonathan Loo" userId="d2d72d48b56f45d8" providerId="LiveId" clId="{D13DE75A-ED86-4B24-95DA-B9DEDE813A63}" dt="2020-11-11T21:14:48.760" v="6000" actId="478"/>
          <ac:picMkLst>
            <pc:docMk/>
            <pc:sldMk cId="66538591" sldId="384"/>
            <ac:picMk id="157" creationId="{F8B8A2AA-D9FB-41A5-93E2-5EF56D384902}"/>
          </ac:picMkLst>
        </pc:picChg>
        <pc:picChg chg="add del mod">
          <ac:chgData name="Jonathan Loo" userId="d2d72d48b56f45d8" providerId="LiveId" clId="{D13DE75A-ED86-4B24-95DA-B9DEDE813A63}" dt="2020-11-11T21:21:45.463" v="6156" actId="1076"/>
          <ac:picMkLst>
            <pc:docMk/>
            <pc:sldMk cId="66538591" sldId="384"/>
            <ac:picMk id="192" creationId="{ECA5509F-6A85-4EEA-B95B-22A7A762C9DE}"/>
          </ac:picMkLst>
        </pc:picChg>
        <pc:picChg chg="add del mod">
          <ac:chgData name="Jonathan Loo" userId="d2d72d48b56f45d8" providerId="LiveId" clId="{D13DE75A-ED86-4B24-95DA-B9DEDE813A63}" dt="2020-11-11T21:21:45.463" v="6156" actId="1076"/>
          <ac:picMkLst>
            <pc:docMk/>
            <pc:sldMk cId="66538591" sldId="384"/>
            <ac:picMk id="202" creationId="{85C4F6E9-2422-43A4-B64D-80A2B344F6BC}"/>
          </ac:picMkLst>
        </pc:picChg>
        <pc:picChg chg="add del mod">
          <ac:chgData name="Jonathan Loo" userId="d2d72d48b56f45d8" providerId="LiveId" clId="{D13DE75A-ED86-4B24-95DA-B9DEDE813A63}" dt="2020-11-11T21:21:45.463" v="6156" actId="1076"/>
          <ac:picMkLst>
            <pc:docMk/>
            <pc:sldMk cId="66538591" sldId="384"/>
            <ac:picMk id="203" creationId="{59E68146-4527-4BC6-AC57-680DBFC2E10F}"/>
          </ac:picMkLst>
        </pc:picChg>
        <pc:picChg chg="add del mod">
          <ac:chgData name="Jonathan Loo" userId="d2d72d48b56f45d8" providerId="LiveId" clId="{D13DE75A-ED86-4B24-95DA-B9DEDE813A63}" dt="2020-11-11T21:21:45.463" v="6156" actId="1076"/>
          <ac:picMkLst>
            <pc:docMk/>
            <pc:sldMk cId="66538591" sldId="384"/>
            <ac:picMk id="204" creationId="{FAF92BA9-7778-42F4-B79C-A61837376A19}"/>
          </ac:picMkLst>
        </pc:picChg>
        <pc:picChg chg="add del mod">
          <ac:chgData name="Jonathan Loo" userId="d2d72d48b56f45d8" providerId="LiveId" clId="{D13DE75A-ED86-4B24-95DA-B9DEDE813A63}" dt="2020-11-12T09:16:55.572" v="8973" actId="478"/>
          <ac:picMkLst>
            <pc:docMk/>
            <pc:sldMk cId="66538591" sldId="384"/>
            <ac:picMk id="205" creationId="{A8B47794-71CE-4C5C-B479-D4D48C2AAF9A}"/>
          </ac:picMkLst>
        </pc:picChg>
        <pc:picChg chg="add del mod">
          <ac:chgData name="Jonathan Loo" userId="d2d72d48b56f45d8" providerId="LiveId" clId="{D13DE75A-ED86-4B24-95DA-B9DEDE813A63}" dt="2020-11-12T09:16:03.607" v="8727" actId="478"/>
          <ac:picMkLst>
            <pc:docMk/>
            <pc:sldMk cId="66538591" sldId="384"/>
            <ac:picMk id="206" creationId="{851E62D0-B87C-4AE5-BF6A-2F0436DDB8F5}"/>
          </ac:picMkLst>
        </pc:picChg>
        <pc:picChg chg="add del mod">
          <ac:chgData name="Jonathan Loo" userId="d2d72d48b56f45d8" providerId="LiveId" clId="{D13DE75A-ED86-4B24-95DA-B9DEDE813A63}" dt="2020-11-11T21:21:45.463" v="6156" actId="1076"/>
          <ac:picMkLst>
            <pc:docMk/>
            <pc:sldMk cId="66538591" sldId="384"/>
            <ac:picMk id="207" creationId="{BB91B2D1-DD27-45F9-B673-9313DA0FB25A}"/>
          </ac:picMkLst>
        </pc:picChg>
        <pc:picChg chg="add del mod">
          <ac:chgData name="Jonathan Loo" userId="d2d72d48b56f45d8" providerId="LiveId" clId="{D13DE75A-ED86-4B24-95DA-B9DEDE813A63}" dt="2020-11-11T21:21:45.463" v="6156" actId="1076"/>
          <ac:picMkLst>
            <pc:docMk/>
            <pc:sldMk cId="66538591" sldId="384"/>
            <ac:picMk id="208" creationId="{481A49EC-BF48-4307-961E-448493E3241B}"/>
          </ac:picMkLst>
        </pc:picChg>
        <pc:picChg chg="add del mod">
          <ac:chgData name="Jonathan Loo" userId="d2d72d48b56f45d8" providerId="LiveId" clId="{D13DE75A-ED86-4B24-95DA-B9DEDE813A63}" dt="2020-11-12T09:16:17.147" v="8768" actId="478"/>
          <ac:picMkLst>
            <pc:docMk/>
            <pc:sldMk cId="66538591" sldId="384"/>
            <ac:picMk id="209" creationId="{51F784B2-6CE8-4E0B-A3C1-F928C6B40EA7}"/>
          </ac:picMkLst>
        </pc:picChg>
        <pc:picChg chg="mod ord">
          <ac:chgData name="Jonathan Loo" userId="d2d72d48b56f45d8" providerId="LiveId" clId="{D13DE75A-ED86-4B24-95DA-B9DEDE813A63}" dt="2020-11-12T09:15:50.627" v="8694" actId="1038"/>
          <ac:picMkLst>
            <pc:docMk/>
            <pc:sldMk cId="66538591" sldId="384"/>
            <ac:picMk id="232" creationId="{BAB01C35-9F02-45DC-9469-A7A35A18B36C}"/>
          </ac:picMkLst>
        </pc:picChg>
        <pc:picChg chg="mod ord">
          <ac:chgData name="Jonathan Loo" userId="d2d72d48b56f45d8" providerId="LiveId" clId="{D13DE75A-ED86-4B24-95DA-B9DEDE813A63}" dt="2020-11-12T09:16:07.962" v="8738" actId="1038"/>
          <ac:picMkLst>
            <pc:docMk/>
            <pc:sldMk cId="66538591" sldId="384"/>
            <ac:picMk id="234" creationId="{AE7BEC7E-B04C-4856-9C27-AA402A3892F1}"/>
          </ac:picMkLst>
        </pc:picChg>
        <pc:picChg chg="mod ord">
          <ac:chgData name="Jonathan Loo" userId="d2d72d48b56f45d8" providerId="LiveId" clId="{D13DE75A-ED86-4B24-95DA-B9DEDE813A63}" dt="2020-11-12T09:16:33.187" v="8775" actId="1037"/>
          <ac:picMkLst>
            <pc:docMk/>
            <pc:sldMk cId="66538591" sldId="384"/>
            <ac:picMk id="236" creationId="{B2596318-0ECA-42E3-8FD2-3A1167DB20BF}"/>
          </ac:picMkLst>
        </pc:picChg>
        <pc:picChg chg="mod ord">
          <ac:chgData name="Jonathan Loo" userId="d2d72d48b56f45d8" providerId="LiveId" clId="{D13DE75A-ED86-4B24-95DA-B9DEDE813A63}" dt="2020-11-12T09:16:42.662" v="8857" actId="1037"/>
          <ac:picMkLst>
            <pc:docMk/>
            <pc:sldMk cId="66538591" sldId="384"/>
            <ac:picMk id="238" creationId="{9C6B2FAE-CF14-4530-AE6F-0D8A0DB2C8F1}"/>
          </ac:picMkLst>
        </pc:picChg>
        <pc:picChg chg="mod ord">
          <ac:chgData name="Jonathan Loo" userId="d2d72d48b56f45d8" providerId="LiveId" clId="{D13DE75A-ED86-4B24-95DA-B9DEDE813A63}" dt="2020-11-12T09:16:59.952" v="8993" actId="1037"/>
          <ac:picMkLst>
            <pc:docMk/>
            <pc:sldMk cId="66538591" sldId="384"/>
            <ac:picMk id="240" creationId="{3E99AA1C-6210-448B-BFD9-8DC1E0562AC8}"/>
          </ac:picMkLst>
        </pc:picChg>
        <pc:picChg chg="mod ord">
          <ac:chgData name="Jonathan Loo" userId="d2d72d48b56f45d8" providerId="LiveId" clId="{D13DE75A-ED86-4B24-95DA-B9DEDE813A63}" dt="2020-11-12T09:16:58.561" v="8988" actId="1037"/>
          <ac:picMkLst>
            <pc:docMk/>
            <pc:sldMk cId="66538591" sldId="384"/>
            <ac:picMk id="242" creationId="{5913A7A5-D386-41C5-A991-47188B447F5D}"/>
          </ac:picMkLst>
        </pc:picChg>
        <pc:cxnChg chg="add mod">
          <ac:chgData name="Jonathan Loo" userId="d2d72d48b56f45d8" providerId="LiveId" clId="{D13DE75A-ED86-4B24-95DA-B9DEDE813A63}" dt="2020-11-11T21:21:45.463" v="6156" actId="1076"/>
          <ac:cxnSpMkLst>
            <pc:docMk/>
            <pc:sldMk cId="66538591" sldId="384"/>
            <ac:cxnSpMk id="44" creationId="{8FAEEE84-3B5B-4BFA-8C83-76004CCC42F0}"/>
          </ac:cxnSpMkLst>
        </pc:cxnChg>
        <pc:cxnChg chg="add mod">
          <ac:chgData name="Jonathan Loo" userId="d2d72d48b56f45d8" providerId="LiveId" clId="{D13DE75A-ED86-4B24-95DA-B9DEDE813A63}" dt="2020-11-11T21:21:45.463" v="6156" actId="1076"/>
          <ac:cxnSpMkLst>
            <pc:docMk/>
            <pc:sldMk cId="66538591" sldId="384"/>
            <ac:cxnSpMk id="45" creationId="{7801EB2B-6FBF-47EC-98A6-5E8505782730}"/>
          </ac:cxnSpMkLst>
        </pc:cxnChg>
        <pc:cxnChg chg="add mod">
          <ac:chgData name="Jonathan Loo" userId="d2d72d48b56f45d8" providerId="LiveId" clId="{D13DE75A-ED86-4B24-95DA-B9DEDE813A63}" dt="2020-11-11T21:21:45.463" v="6156" actId="1076"/>
          <ac:cxnSpMkLst>
            <pc:docMk/>
            <pc:sldMk cId="66538591" sldId="384"/>
            <ac:cxnSpMk id="46" creationId="{150E6D5E-C480-4EA0-9D15-A673B6E3D34A}"/>
          </ac:cxnSpMkLst>
        </pc:cxnChg>
        <pc:cxnChg chg="add mod">
          <ac:chgData name="Jonathan Loo" userId="d2d72d48b56f45d8" providerId="LiveId" clId="{D13DE75A-ED86-4B24-95DA-B9DEDE813A63}" dt="2020-11-11T21:21:45.463" v="6156" actId="1076"/>
          <ac:cxnSpMkLst>
            <pc:docMk/>
            <pc:sldMk cId="66538591" sldId="384"/>
            <ac:cxnSpMk id="123" creationId="{5EA31EE4-EAA5-49B4-AC34-A8E16E215A98}"/>
          </ac:cxnSpMkLst>
        </pc:cxnChg>
        <pc:cxnChg chg="add del mod">
          <ac:chgData name="Jonathan Loo" userId="d2d72d48b56f45d8" providerId="LiveId" clId="{D13DE75A-ED86-4B24-95DA-B9DEDE813A63}" dt="2020-11-11T21:11:11.131" v="5760" actId="478"/>
          <ac:cxnSpMkLst>
            <pc:docMk/>
            <pc:sldMk cId="66538591" sldId="384"/>
            <ac:cxnSpMk id="127" creationId="{15D41AAA-144F-42AA-83A5-19B6E458137F}"/>
          </ac:cxnSpMkLst>
        </pc:cxnChg>
        <pc:cxnChg chg="add del mod">
          <ac:chgData name="Jonathan Loo" userId="d2d72d48b56f45d8" providerId="LiveId" clId="{D13DE75A-ED86-4B24-95DA-B9DEDE813A63}" dt="2020-11-11T21:09:26.311" v="5740" actId="478"/>
          <ac:cxnSpMkLst>
            <pc:docMk/>
            <pc:sldMk cId="66538591" sldId="384"/>
            <ac:cxnSpMk id="132" creationId="{DC8C4ABA-91E3-47AB-BA8B-37E0D4D23A77}"/>
          </ac:cxnSpMkLst>
        </pc:cxnChg>
        <pc:cxnChg chg="add mod">
          <ac:chgData name="Jonathan Loo" userId="d2d72d48b56f45d8" providerId="LiveId" clId="{D13DE75A-ED86-4B24-95DA-B9DEDE813A63}" dt="2020-11-11T21:21:45.463" v="6156" actId="1076"/>
          <ac:cxnSpMkLst>
            <pc:docMk/>
            <pc:sldMk cId="66538591" sldId="384"/>
            <ac:cxnSpMk id="134" creationId="{7ACC733B-2491-4806-A56F-32E4F2AB9983}"/>
          </ac:cxnSpMkLst>
        </pc:cxnChg>
        <pc:cxnChg chg="add mod">
          <ac:chgData name="Jonathan Loo" userId="d2d72d48b56f45d8" providerId="LiveId" clId="{D13DE75A-ED86-4B24-95DA-B9DEDE813A63}" dt="2020-11-11T21:21:45.463" v="6156" actId="1076"/>
          <ac:cxnSpMkLst>
            <pc:docMk/>
            <pc:sldMk cId="66538591" sldId="384"/>
            <ac:cxnSpMk id="136" creationId="{81849DBA-6E94-48A6-B588-4E642FE670DE}"/>
          </ac:cxnSpMkLst>
        </pc:cxnChg>
        <pc:cxnChg chg="add mod">
          <ac:chgData name="Jonathan Loo" userId="d2d72d48b56f45d8" providerId="LiveId" clId="{D13DE75A-ED86-4B24-95DA-B9DEDE813A63}" dt="2020-11-11T21:21:45.463" v="6156" actId="1076"/>
          <ac:cxnSpMkLst>
            <pc:docMk/>
            <pc:sldMk cId="66538591" sldId="384"/>
            <ac:cxnSpMk id="144" creationId="{272417AA-D424-49EA-86E1-7FBB3341BB9A}"/>
          </ac:cxnSpMkLst>
        </pc:cxnChg>
        <pc:cxnChg chg="add mod">
          <ac:chgData name="Jonathan Loo" userId="d2d72d48b56f45d8" providerId="LiveId" clId="{D13DE75A-ED86-4B24-95DA-B9DEDE813A63}" dt="2020-11-11T21:21:45.463" v="6156" actId="1076"/>
          <ac:cxnSpMkLst>
            <pc:docMk/>
            <pc:sldMk cId="66538591" sldId="384"/>
            <ac:cxnSpMk id="146" creationId="{92F2E3DC-0A4E-4AED-A00C-4068A725E732}"/>
          </ac:cxnSpMkLst>
        </pc:cxnChg>
        <pc:cxnChg chg="add del mod">
          <ac:chgData name="Jonathan Loo" userId="d2d72d48b56f45d8" providerId="LiveId" clId="{D13DE75A-ED86-4B24-95DA-B9DEDE813A63}" dt="2020-11-11T21:15:32.172" v="6045" actId="478"/>
          <ac:cxnSpMkLst>
            <pc:docMk/>
            <pc:sldMk cId="66538591" sldId="384"/>
            <ac:cxnSpMk id="160" creationId="{ADCFECFE-AFB3-46AA-B27D-FF04A079B8ED}"/>
          </ac:cxnSpMkLst>
        </pc:cxnChg>
        <pc:cxnChg chg="add del mod">
          <ac:chgData name="Jonathan Loo" userId="d2d72d48b56f45d8" providerId="LiveId" clId="{D13DE75A-ED86-4B24-95DA-B9DEDE813A63}" dt="2020-11-11T21:15:32.172" v="6045" actId="478"/>
          <ac:cxnSpMkLst>
            <pc:docMk/>
            <pc:sldMk cId="66538591" sldId="384"/>
            <ac:cxnSpMk id="161" creationId="{5CC7A75F-0E0D-43D6-B8FE-439C81AA6E87}"/>
          </ac:cxnSpMkLst>
        </pc:cxnChg>
        <pc:cxnChg chg="add del mod">
          <ac:chgData name="Jonathan Loo" userId="d2d72d48b56f45d8" providerId="LiveId" clId="{D13DE75A-ED86-4B24-95DA-B9DEDE813A63}" dt="2020-11-11T21:15:32.172" v="6045" actId="478"/>
          <ac:cxnSpMkLst>
            <pc:docMk/>
            <pc:sldMk cId="66538591" sldId="384"/>
            <ac:cxnSpMk id="162" creationId="{DE9A49AB-64BF-42AE-B74A-9A35A318707F}"/>
          </ac:cxnSpMkLst>
        </pc:cxnChg>
        <pc:cxnChg chg="add del mod">
          <ac:chgData name="Jonathan Loo" userId="d2d72d48b56f45d8" providerId="LiveId" clId="{D13DE75A-ED86-4B24-95DA-B9DEDE813A63}" dt="2020-11-11T21:15:32.172" v="6045" actId="478"/>
          <ac:cxnSpMkLst>
            <pc:docMk/>
            <pc:sldMk cId="66538591" sldId="384"/>
            <ac:cxnSpMk id="166" creationId="{25685BC9-CF6E-4DF9-BE44-093CDA165F19}"/>
          </ac:cxnSpMkLst>
        </pc:cxnChg>
        <pc:cxnChg chg="add del mod">
          <ac:chgData name="Jonathan Loo" userId="d2d72d48b56f45d8" providerId="LiveId" clId="{D13DE75A-ED86-4B24-95DA-B9DEDE813A63}" dt="2020-11-11T21:13:58.827" v="5874" actId="478"/>
          <ac:cxnSpMkLst>
            <pc:docMk/>
            <pc:sldMk cId="66538591" sldId="384"/>
            <ac:cxnSpMk id="169" creationId="{DFD8C01C-C949-4E5E-B917-8061C8921749}"/>
          </ac:cxnSpMkLst>
        </pc:cxnChg>
        <pc:cxnChg chg="add del mod">
          <ac:chgData name="Jonathan Loo" userId="d2d72d48b56f45d8" providerId="LiveId" clId="{D13DE75A-ED86-4B24-95DA-B9DEDE813A63}" dt="2020-11-11T21:15:32.172" v="6045" actId="478"/>
          <ac:cxnSpMkLst>
            <pc:docMk/>
            <pc:sldMk cId="66538591" sldId="384"/>
            <ac:cxnSpMk id="173" creationId="{05BC64E1-1686-4DA6-8780-5E05F9A5B0E9}"/>
          </ac:cxnSpMkLst>
        </pc:cxnChg>
        <pc:cxnChg chg="add del mod">
          <ac:chgData name="Jonathan Loo" userId="d2d72d48b56f45d8" providerId="LiveId" clId="{D13DE75A-ED86-4B24-95DA-B9DEDE813A63}" dt="2020-11-11T21:21:45.463" v="6156" actId="1076"/>
          <ac:cxnSpMkLst>
            <pc:docMk/>
            <pc:sldMk cId="66538591" sldId="384"/>
            <ac:cxnSpMk id="189" creationId="{E00ED3A0-61C2-4245-A805-39164440DBAA}"/>
          </ac:cxnSpMkLst>
        </pc:cxnChg>
        <pc:cxnChg chg="add del mod">
          <ac:chgData name="Jonathan Loo" userId="d2d72d48b56f45d8" providerId="LiveId" clId="{D13DE75A-ED86-4B24-95DA-B9DEDE813A63}" dt="2020-11-11T21:21:45.463" v="6156" actId="1076"/>
          <ac:cxnSpMkLst>
            <pc:docMk/>
            <pc:sldMk cId="66538591" sldId="384"/>
            <ac:cxnSpMk id="190" creationId="{6FC60F55-FAB7-441F-A5FE-0979B69A2EFE}"/>
          </ac:cxnSpMkLst>
        </pc:cxnChg>
        <pc:cxnChg chg="add del mod">
          <ac:chgData name="Jonathan Loo" userId="d2d72d48b56f45d8" providerId="LiveId" clId="{D13DE75A-ED86-4B24-95DA-B9DEDE813A63}" dt="2020-11-11T21:21:45.463" v="6156" actId="1076"/>
          <ac:cxnSpMkLst>
            <pc:docMk/>
            <pc:sldMk cId="66538591" sldId="384"/>
            <ac:cxnSpMk id="191" creationId="{9E83396E-577A-46B0-B936-F9DEBBB01261}"/>
          </ac:cxnSpMkLst>
        </pc:cxnChg>
        <pc:cxnChg chg="add del mod">
          <ac:chgData name="Jonathan Loo" userId="d2d72d48b56f45d8" providerId="LiveId" clId="{D13DE75A-ED86-4B24-95DA-B9DEDE813A63}" dt="2020-11-11T21:21:45.463" v="6156" actId="1076"/>
          <ac:cxnSpMkLst>
            <pc:docMk/>
            <pc:sldMk cId="66538591" sldId="384"/>
            <ac:cxnSpMk id="211" creationId="{F744FF84-A5DF-4F61-9B1E-08417A7D5133}"/>
          </ac:cxnSpMkLst>
        </pc:cxnChg>
        <pc:cxnChg chg="add del mod">
          <ac:chgData name="Jonathan Loo" userId="d2d72d48b56f45d8" providerId="LiveId" clId="{D13DE75A-ED86-4B24-95DA-B9DEDE813A63}" dt="2020-11-11T21:21:45.463" v="6156" actId="1076"/>
          <ac:cxnSpMkLst>
            <pc:docMk/>
            <pc:sldMk cId="66538591" sldId="384"/>
            <ac:cxnSpMk id="213" creationId="{6893E040-5EF1-48CA-BAAC-F8626372344D}"/>
          </ac:cxnSpMkLst>
        </pc:cxnChg>
        <pc:cxnChg chg="add del mod">
          <ac:chgData name="Jonathan Loo" userId="d2d72d48b56f45d8" providerId="LiveId" clId="{D13DE75A-ED86-4B24-95DA-B9DEDE813A63}" dt="2020-11-11T21:21:45.463" v="6156" actId="1076"/>
          <ac:cxnSpMkLst>
            <pc:docMk/>
            <pc:sldMk cId="66538591" sldId="384"/>
            <ac:cxnSpMk id="214" creationId="{D5F84BD9-64EE-49AF-A2ED-2FAB2FB5F360}"/>
          </ac:cxnSpMkLst>
        </pc:cxnChg>
        <pc:cxnChg chg="add del mod">
          <ac:chgData name="Jonathan Loo" userId="d2d72d48b56f45d8" providerId="LiveId" clId="{D13DE75A-ED86-4B24-95DA-B9DEDE813A63}" dt="2020-11-11T21:21:45.463" v="6156" actId="1076"/>
          <ac:cxnSpMkLst>
            <pc:docMk/>
            <pc:sldMk cId="66538591" sldId="384"/>
            <ac:cxnSpMk id="215" creationId="{E8164509-FAEC-4226-8C27-40F589CBB0D9}"/>
          </ac:cxnSpMkLst>
        </pc:cxnChg>
        <pc:cxnChg chg="add del mod">
          <ac:chgData name="Jonathan Loo" userId="d2d72d48b56f45d8" providerId="LiveId" clId="{D13DE75A-ED86-4B24-95DA-B9DEDE813A63}" dt="2020-11-11T21:21:45.463" v="6156" actId="1076"/>
          <ac:cxnSpMkLst>
            <pc:docMk/>
            <pc:sldMk cId="66538591" sldId="384"/>
            <ac:cxnSpMk id="216" creationId="{A5BFE750-6226-49D2-82BF-AEF62B2121ED}"/>
          </ac:cxnSpMkLst>
        </pc:cxnChg>
        <pc:cxnChg chg="add del mod">
          <ac:chgData name="Jonathan Loo" userId="d2d72d48b56f45d8" providerId="LiveId" clId="{D13DE75A-ED86-4B24-95DA-B9DEDE813A63}" dt="2020-11-12T09:17:29.316" v="8995" actId="478"/>
          <ac:cxnSpMkLst>
            <pc:docMk/>
            <pc:sldMk cId="66538591" sldId="384"/>
            <ac:cxnSpMk id="220" creationId="{F85BD197-03BA-4773-B83D-F7057C229227}"/>
          </ac:cxnSpMkLst>
        </pc:cxnChg>
        <pc:cxnChg chg="add del mod">
          <ac:chgData name="Jonathan Loo" userId="d2d72d48b56f45d8" providerId="LiveId" clId="{D13DE75A-ED86-4B24-95DA-B9DEDE813A63}" dt="2020-11-12T09:17:29.316" v="8995" actId="478"/>
          <ac:cxnSpMkLst>
            <pc:docMk/>
            <pc:sldMk cId="66538591" sldId="384"/>
            <ac:cxnSpMk id="221" creationId="{161EF334-51B4-4E77-B612-933E9DA17249}"/>
          </ac:cxnSpMkLst>
        </pc:cxnChg>
        <pc:cxnChg chg="add del mod">
          <ac:chgData name="Jonathan Loo" userId="d2d72d48b56f45d8" providerId="LiveId" clId="{D13DE75A-ED86-4B24-95DA-B9DEDE813A63}" dt="2020-11-12T09:17:29.316" v="8995" actId="478"/>
          <ac:cxnSpMkLst>
            <pc:docMk/>
            <pc:sldMk cId="66538591" sldId="384"/>
            <ac:cxnSpMk id="222" creationId="{3E48AEF1-F661-4D75-8EB1-CB8F3D781721}"/>
          </ac:cxnSpMkLst>
        </pc:cxnChg>
        <pc:cxnChg chg="add del mod">
          <ac:chgData name="Jonathan Loo" userId="d2d72d48b56f45d8" providerId="LiveId" clId="{D13DE75A-ED86-4B24-95DA-B9DEDE813A63}" dt="2020-11-12T09:17:29.316" v="8995" actId="478"/>
          <ac:cxnSpMkLst>
            <pc:docMk/>
            <pc:sldMk cId="66538591" sldId="384"/>
            <ac:cxnSpMk id="224" creationId="{C41248DA-9324-49A3-A350-8F0B74C8B1A5}"/>
          </ac:cxnSpMkLst>
        </pc:cxnChg>
        <pc:cxnChg chg="add del mod">
          <ac:chgData name="Jonathan Loo" userId="d2d72d48b56f45d8" providerId="LiveId" clId="{D13DE75A-ED86-4B24-95DA-B9DEDE813A63}" dt="2020-11-12T09:17:29.316" v="8995" actId="478"/>
          <ac:cxnSpMkLst>
            <pc:docMk/>
            <pc:sldMk cId="66538591" sldId="384"/>
            <ac:cxnSpMk id="225" creationId="{822D2593-A102-4E68-A8F0-0608D657423F}"/>
          </ac:cxnSpMkLst>
        </pc:cxnChg>
      </pc:sldChg>
      <pc:sldChg chg="add del">
        <pc:chgData name="Jonathan Loo" userId="d2d72d48b56f45d8" providerId="LiveId" clId="{D13DE75A-ED86-4B24-95DA-B9DEDE813A63}" dt="2020-11-11T10:43:29.466" v="28" actId="47"/>
        <pc:sldMkLst>
          <pc:docMk/>
          <pc:sldMk cId="1092869081" sldId="384"/>
        </pc:sldMkLst>
      </pc:sldChg>
      <pc:sldChg chg="add del">
        <pc:chgData name="Jonathan Loo" userId="d2d72d48b56f45d8" providerId="LiveId" clId="{D13DE75A-ED86-4B24-95DA-B9DEDE813A63}" dt="2020-11-11T21:28:44.565" v="6483" actId="47"/>
        <pc:sldMkLst>
          <pc:docMk/>
          <pc:sldMk cId="2608844615" sldId="385"/>
        </pc:sldMkLst>
      </pc:sldChg>
      <pc:sldChg chg="addSp delSp modSp new add del mod">
        <pc:chgData name="Jonathan Loo" userId="d2d72d48b56f45d8" providerId="LiveId" clId="{D13DE75A-ED86-4B24-95DA-B9DEDE813A63}" dt="2020-11-12T15:49:10.592" v="17704" actId="47"/>
        <pc:sldMkLst>
          <pc:docMk/>
          <pc:sldMk cId="3802528916" sldId="385"/>
        </pc:sldMkLst>
        <pc:spChg chg="mod">
          <ac:chgData name="Jonathan Loo" userId="d2d72d48b56f45d8" providerId="LiveId" clId="{D13DE75A-ED86-4B24-95DA-B9DEDE813A63}" dt="2020-11-11T22:03:22.868" v="7162" actId="20577"/>
          <ac:spMkLst>
            <pc:docMk/>
            <pc:sldMk cId="3802528916" sldId="385"/>
            <ac:spMk id="2" creationId="{05795740-B1DE-4632-BE42-E10DF834D99F}"/>
          </ac:spMkLst>
        </pc:spChg>
        <pc:spChg chg="mod">
          <ac:chgData name="Jonathan Loo" userId="d2d72d48b56f45d8" providerId="LiveId" clId="{D13DE75A-ED86-4B24-95DA-B9DEDE813A63}" dt="2020-11-12T10:25:11.447" v="9438" actId="6549"/>
          <ac:spMkLst>
            <pc:docMk/>
            <pc:sldMk cId="3802528916" sldId="385"/>
            <ac:spMk id="3" creationId="{71AD7CDB-872D-42BF-A31F-398262BE28C4}"/>
          </ac:spMkLst>
        </pc:spChg>
        <pc:spChg chg="add del mod">
          <ac:chgData name="Jonathan Loo" userId="d2d72d48b56f45d8" providerId="LiveId" clId="{D13DE75A-ED86-4B24-95DA-B9DEDE813A63}" dt="2020-11-11T21:32:15.744" v="6547"/>
          <ac:spMkLst>
            <pc:docMk/>
            <pc:sldMk cId="3802528916" sldId="385"/>
            <ac:spMk id="6" creationId="{FEA0F65E-876E-4D29-9229-8A1B9E2FD19B}"/>
          </ac:spMkLst>
        </pc:spChg>
        <pc:spChg chg="add del mod">
          <ac:chgData name="Jonathan Loo" userId="d2d72d48b56f45d8" providerId="LiveId" clId="{D13DE75A-ED86-4B24-95DA-B9DEDE813A63}" dt="2020-11-11T21:32:15.744" v="6547"/>
          <ac:spMkLst>
            <pc:docMk/>
            <pc:sldMk cId="3802528916" sldId="385"/>
            <ac:spMk id="7" creationId="{AAD17F1F-E904-4C7E-8A8C-351E458C3527}"/>
          </ac:spMkLst>
        </pc:spChg>
        <pc:spChg chg="add del mod">
          <ac:chgData name="Jonathan Loo" userId="d2d72d48b56f45d8" providerId="LiveId" clId="{D13DE75A-ED86-4B24-95DA-B9DEDE813A63}" dt="2020-11-11T21:53:56.222" v="6946"/>
          <ac:spMkLst>
            <pc:docMk/>
            <pc:sldMk cId="3802528916" sldId="385"/>
            <ac:spMk id="28" creationId="{A7827EF8-3CA6-42DD-A8D4-5B484B252A3B}"/>
          </ac:spMkLst>
        </pc:spChg>
        <pc:spChg chg="add del mod">
          <ac:chgData name="Jonathan Loo" userId="d2d72d48b56f45d8" providerId="LiveId" clId="{D13DE75A-ED86-4B24-95DA-B9DEDE813A63}" dt="2020-11-11T21:53:56.222" v="6946"/>
          <ac:spMkLst>
            <pc:docMk/>
            <pc:sldMk cId="3802528916" sldId="385"/>
            <ac:spMk id="29" creationId="{4E313351-F09F-4238-AEA3-1C6D1CDD081A}"/>
          </ac:spMkLst>
        </pc:spChg>
        <pc:spChg chg="add del mod">
          <ac:chgData name="Jonathan Loo" userId="d2d72d48b56f45d8" providerId="LiveId" clId="{D13DE75A-ED86-4B24-95DA-B9DEDE813A63}" dt="2020-11-11T21:57:15.551" v="7032" actId="478"/>
          <ac:spMkLst>
            <pc:docMk/>
            <pc:sldMk cId="3802528916" sldId="385"/>
            <ac:spMk id="33" creationId="{04D7719B-E12C-40C9-9396-B1211A4E3ACD}"/>
          </ac:spMkLst>
        </pc:spChg>
        <pc:spChg chg="add del mod">
          <ac:chgData name="Jonathan Loo" userId="d2d72d48b56f45d8" providerId="LiveId" clId="{D13DE75A-ED86-4B24-95DA-B9DEDE813A63}" dt="2020-11-11T22:02:06.359" v="7125"/>
          <ac:spMkLst>
            <pc:docMk/>
            <pc:sldMk cId="3802528916" sldId="385"/>
            <ac:spMk id="46" creationId="{91B8B721-3A0C-432E-BFC6-646F679546B9}"/>
          </ac:spMkLst>
        </pc:spChg>
        <pc:spChg chg="add del mod">
          <ac:chgData name="Jonathan Loo" userId="d2d72d48b56f45d8" providerId="LiveId" clId="{D13DE75A-ED86-4B24-95DA-B9DEDE813A63}" dt="2020-11-11T22:02:06.359" v="7125"/>
          <ac:spMkLst>
            <pc:docMk/>
            <pc:sldMk cId="3802528916" sldId="385"/>
            <ac:spMk id="47" creationId="{4D134D9A-CE62-449A-8E97-0D4124A366B7}"/>
          </ac:spMkLst>
        </pc:spChg>
        <pc:spChg chg="add mod">
          <ac:chgData name="Jonathan Loo" userId="d2d72d48b56f45d8" providerId="LiveId" clId="{D13DE75A-ED86-4B24-95DA-B9DEDE813A63}" dt="2020-11-12T10:27:44.143" v="9439" actId="1076"/>
          <ac:spMkLst>
            <pc:docMk/>
            <pc:sldMk cId="3802528916" sldId="385"/>
            <ac:spMk id="48" creationId="{C51EC83A-64B2-468A-BB0D-B8E258730CEB}"/>
          </ac:spMkLst>
        </pc:spChg>
        <pc:spChg chg="add del">
          <ac:chgData name="Jonathan Loo" userId="d2d72d48b56f45d8" providerId="LiveId" clId="{D13DE75A-ED86-4B24-95DA-B9DEDE813A63}" dt="2020-11-11T22:46:36.643" v="8344" actId="478"/>
          <ac:spMkLst>
            <pc:docMk/>
            <pc:sldMk cId="3802528916" sldId="385"/>
            <ac:spMk id="60" creationId="{1F8DA943-351B-4D1A-9AA6-12DEB2384334}"/>
          </ac:spMkLst>
        </pc:spChg>
        <pc:picChg chg="add del mod">
          <ac:chgData name="Jonathan Loo" userId="d2d72d48b56f45d8" providerId="LiveId" clId="{D13DE75A-ED86-4B24-95DA-B9DEDE813A63}" dt="2020-11-11T22:46:32.886" v="8342" actId="478"/>
          <ac:picMkLst>
            <pc:docMk/>
            <pc:sldMk cId="3802528916" sldId="385"/>
            <ac:picMk id="5" creationId="{C65156BA-DB2F-4F86-81A8-FF0A9627166A}"/>
          </ac:picMkLst>
        </pc:picChg>
        <pc:picChg chg="add del mod">
          <ac:chgData name="Jonathan Loo" userId="d2d72d48b56f45d8" providerId="LiveId" clId="{D13DE75A-ED86-4B24-95DA-B9DEDE813A63}" dt="2020-11-11T21:42:13.910" v="6662" actId="478"/>
          <ac:picMkLst>
            <pc:docMk/>
            <pc:sldMk cId="3802528916" sldId="385"/>
            <ac:picMk id="9" creationId="{9B3DCE34-74DD-4AF0-B591-C84103FA911D}"/>
          </ac:picMkLst>
        </pc:picChg>
        <pc:picChg chg="add del mod ord">
          <ac:chgData name="Jonathan Loo" userId="d2d72d48b56f45d8" providerId="LiveId" clId="{D13DE75A-ED86-4B24-95DA-B9DEDE813A63}" dt="2020-11-11T21:43:12.104" v="6714" actId="478"/>
          <ac:picMkLst>
            <pc:docMk/>
            <pc:sldMk cId="3802528916" sldId="385"/>
            <ac:picMk id="11" creationId="{D1548035-8814-4F2A-9999-FE619DA01FC8}"/>
          </ac:picMkLst>
        </pc:picChg>
        <pc:picChg chg="del mod ord">
          <ac:chgData name="Jonathan Loo" userId="d2d72d48b56f45d8" providerId="LiveId" clId="{D13DE75A-ED86-4B24-95DA-B9DEDE813A63}" dt="2020-11-11T21:42:38.252" v="6696"/>
          <ac:picMkLst>
            <pc:docMk/>
            <pc:sldMk cId="3802528916" sldId="385"/>
            <ac:picMk id="13" creationId="{6A73A842-C0A0-4197-93FD-C44EE829CF2C}"/>
          </ac:picMkLst>
        </pc:picChg>
        <pc:picChg chg="del mod ord">
          <ac:chgData name="Jonathan Loo" userId="d2d72d48b56f45d8" providerId="LiveId" clId="{D13DE75A-ED86-4B24-95DA-B9DEDE813A63}" dt="2020-11-11T21:43:23.287" v="6730" actId="478"/>
          <ac:picMkLst>
            <pc:docMk/>
            <pc:sldMk cId="3802528916" sldId="385"/>
            <ac:picMk id="15" creationId="{D4F906F9-80B9-4568-8032-AC110C293DC3}"/>
          </ac:picMkLst>
        </pc:picChg>
        <pc:picChg chg="del mod ord">
          <ac:chgData name="Jonathan Loo" userId="d2d72d48b56f45d8" providerId="LiveId" clId="{D13DE75A-ED86-4B24-95DA-B9DEDE813A63}" dt="2020-11-11T21:46:27.964" v="6758" actId="478"/>
          <ac:picMkLst>
            <pc:docMk/>
            <pc:sldMk cId="3802528916" sldId="385"/>
            <ac:picMk id="17" creationId="{610153A3-1942-4A23-A00D-65234C324478}"/>
          </ac:picMkLst>
        </pc:picChg>
        <pc:picChg chg="del mod">
          <ac:chgData name="Jonathan Loo" userId="d2d72d48b56f45d8" providerId="LiveId" clId="{D13DE75A-ED86-4B24-95DA-B9DEDE813A63}" dt="2020-11-11T21:45:39.357" v="6746" actId="478"/>
          <ac:picMkLst>
            <pc:docMk/>
            <pc:sldMk cId="3802528916" sldId="385"/>
            <ac:picMk id="19" creationId="{97E9F1BC-2970-4553-86F7-0520CCBE740B}"/>
          </ac:picMkLst>
        </pc:picChg>
        <pc:picChg chg="del mod ord">
          <ac:chgData name="Jonathan Loo" userId="d2d72d48b56f45d8" providerId="LiveId" clId="{D13DE75A-ED86-4B24-95DA-B9DEDE813A63}" dt="2020-11-11T21:49:22.869" v="6858" actId="478"/>
          <ac:picMkLst>
            <pc:docMk/>
            <pc:sldMk cId="3802528916" sldId="385"/>
            <ac:picMk id="21" creationId="{78F10327-50CE-4312-8934-4CE14D749F2E}"/>
          </ac:picMkLst>
        </pc:picChg>
        <pc:picChg chg="add del mod">
          <ac:chgData name="Jonathan Loo" userId="d2d72d48b56f45d8" providerId="LiveId" clId="{D13DE75A-ED86-4B24-95DA-B9DEDE813A63}" dt="2020-11-11T21:50:09.718" v="6872" actId="478"/>
          <ac:picMkLst>
            <pc:docMk/>
            <pc:sldMk cId="3802528916" sldId="385"/>
            <ac:picMk id="23" creationId="{3E61C075-92EF-4A47-A3EE-72FB2D971968}"/>
          </ac:picMkLst>
        </pc:picChg>
        <pc:picChg chg="del mod ord">
          <ac:chgData name="Jonathan Loo" userId="d2d72d48b56f45d8" providerId="LiveId" clId="{D13DE75A-ED86-4B24-95DA-B9DEDE813A63}" dt="2020-11-11T21:50:20.822" v="6886" actId="478"/>
          <ac:picMkLst>
            <pc:docMk/>
            <pc:sldMk cId="3802528916" sldId="385"/>
            <ac:picMk id="25" creationId="{AA7955B0-BC0D-4FDC-93F0-FEC9B72DC7B0}"/>
          </ac:picMkLst>
        </pc:picChg>
        <pc:picChg chg="del mod ord">
          <ac:chgData name="Jonathan Loo" userId="d2d72d48b56f45d8" providerId="LiveId" clId="{D13DE75A-ED86-4B24-95DA-B9DEDE813A63}" dt="2020-11-11T21:55:51.414" v="7001" actId="478"/>
          <ac:picMkLst>
            <pc:docMk/>
            <pc:sldMk cId="3802528916" sldId="385"/>
            <ac:picMk id="27" creationId="{0A1FA641-FDDF-4306-872A-EFC60E225B0E}"/>
          </ac:picMkLst>
        </pc:picChg>
        <pc:picChg chg="del mod ord">
          <ac:chgData name="Jonathan Loo" userId="d2d72d48b56f45d8" providerId="LiveId" clId="{D13DE75A-ED86-4B24-95DA-B9DEDE813A63}" dt="2020-11-11T21:56:04.266" v="7006" actId="478"/>
          <ac:picMkLst>
            <pc:docMk/>
            <pc:sldMk cId="3802528916" sldId="385"/>
            <ac:picMk id="31" creationId="{75200F8A-4D6B-43F5-94C5-3C1025E0CD57}"/>
          </ac:picMkLst>
        </pc:picChg>
        <pc:picChg chg="del mod">
          <ac:chgData name="Jonathan Loo" userId="d2d72d48b56f45d8" providerId="LiveId" clId="{D13DE75A-ED86-4B24-95DA-B9DEDE813A63}" dt="2020-11-11T21:59:40.998" v="7053" actId="478"/>
          <ac:picMkLst>
            <pc:docMk/>
            <pc:sldMk cId="3802528916" sldId="385"/>
            <ac:picMk id="35" creationId="{040397E6-659B-462B-92FA-95BA4194EC54}"/>
          </ac:picMkLst>
        </pc:picChg>
        <pc:picChg chg="del mod ord">
          <ac:chgData name="Jonathan Loo" userId="d2d72d48b56f45d8" providerId="LiveId" clId="{D13DE75A-ED86-4B24-95DA-B9DEDE813A63}" dt="2020-11-11T22:00:10.295" v="7073" actId="478"/>
          <ac:picMkLst>
            <pc:docMk/>
            <pc:sldMk cId="3802528916" sldId="385"/>
            <ac:picMk id="37" creationId="{348F2D02-53A7-43C2-8C36-95FEF0A545A4}"/>
          </ac:picMkLst>
        </pc:picChg>
        <pc:picChg chg="del mod ord">
          <ac:chgData name="Jonathan Loo" userId="d2d72d48b56f45d8" providerId="LiveId" clId="{D13DE75A-ED86-4B24-95DA-B9DEDE813A63}" dt="2020-11-11T22:00:24.756" v="7088" actId="478"/>
          <ac:picMkLst>
            <pc:docMk/>
            <pc:sldMk cId="3802528916" sldId="385"/>
            <ac:picMk id="39" creationId="{A1943F35-40E7-4020-A9E4-CE537EB44C5E}"/>
          </ac:picMkLst>
        </pc:picChg>
        <pc:picChg chg="del mod ord">
          <ac:chgData name="Jonathan Loo" userId="d2d72d48b56f45d8" providerId="LiveId" clId="{D13DE75A-ED86-4B24-95DA-B9DEDE813A63}" dt="2020-11-11T22:00:52.831" v="7094" actId="478"/>
          <ac:picMkLst>
            <pc:docMk/>
            <pc:sldMk cId="3802528916" sldId="385"/>
            <ac:picMk id="41" creationId="{5FD621A8-C522-4EC7-96D3-708B563B8455}"/>
          </ac:picMkLst>
        </pc:picChg>
        <pc:picChg chg="del mod">
          <ac:chgData name="Jonathan Loo" userId="d2d72d48b56f45d8" providerId="LiveId" clId="{D13DE75A-ED86-4B24-95DA-B9DEDE813A63}" dt="2020-11-11T22:01:38.083" v="7116" actId="478"/>
          <ac:picMkLst>
            <pc:docMk/>
            <pc:sldMk cId="3802528916" sldId="385"/>
            <ac:picMk id="43" creationId="{BB7A35EA-6AD5-4CE5-8C36-47E96E7597DC}"/>
          </ac:picMkLst>
        </pc:picChg>
        <pc:picChg chg="del mod ord">
          <ac:chgData name="Jonathan Loo" userId="d2d72d48b56f45d8" providerId="LiveId" clId="{D13DE75A-ED86-4B24-95DA-B9DEDE813A63}" dt="2020-11-11T22:06:31.754" v="7247" actId="478"/>
          <ac:picMkLst>
            <pc:docMk/>
            <pc:sldMk cId="3802528916" sldId="385"/>
            <ac:picMk id="45" creationId="{64BE536B-8413-4537-86FF-0354292801D0}"/>
          </ac:picMkLst>
        </pc:picChg>
        <pc:picChg chg="del mod ord">
          <ac:chgData name="Jonathan Loo" userId="d2d72d48b56f45d8" providerId="LiveId" clId="{D13DE75A-ED86-4B24-95DA-B9DEDE813A63}" dt="2020-11-11T22:36:46.245" v="8032" actId="478"/>
          <ac:picMkLst>
            <pc:docMk/>
            <pc:sldMk cId="3802528916" sldId="385"/>
            <ac:picMk id="50" creationId="{8E68290D-1711-448C-811A-ACB6DF13A234}"/>
          </ac:picMkLst>
        </pc:picChg>
        <pc:picChg chg="del mod ord">
          <ac:chgData name="Jonathan Loo" userId="d2d72d48b56f45d8" providerId="LiveId" clId="{D13DE75A-ED86-4B24-95DA-B9DEDE813A63}" dt="2020-11-11T22:37:45.825" v="8121" actId="478"/>
          <ac:picMkLst>
            <pc:docMk/>
            <pc:sldMk cId="3802528916" sldId="385"/>
            <ac:picMk id="52" creationId="{F32F949C-AE88-4D9C-AE9E-0FD714865819}"/>
          </ac:picMkLst>
        </pc:picChg>
        <pc:picChg chg="del mod ord">
          <ac:chgData name="Jonathan Loo" userId="d2d72d48b56f45d8" providerId="LiveId" clId="{D13DE75A-ED86-4B24-95DA-B9DEDE813A63}" dt="2020-11-12T10:22:17.351" v="9360" actId="478"/>
          <ac:picMkLst>
            <pc:docMk/>
            <pc:sldMk cId="3802528916" sldId="385"/>
            <ac:picMk id="54" creationId="{E1038D91-8664-4633-AFC9-64B7E9EA5292}"/>
          </ac:picMkLst>
        </pc:picChg>
        <pc:picChg chg="add">
          <ac:chgData name="Jonathan Loo" userId="d2d72d48b56f45d8" providerId="LiveId" clId="{D13DE75A-ED86-4B24-95DA-B9DEDE813A63}" dt="2020-11-11T22:46:33.311" v="8343" actId="22"/>
          <ac:picMkLst>
            <pc:docMk/>
            <pc:sldMk cId="3802528916" sldId="385"/>
            <ac:picMk id="56" creationId="{312B9AB7-32CF-40E6-A424-8C7C7E0809E2}"/>
          </ac:picMkLst>
        </pc:picChg>
        <pc:picChg chg="add del">
          <ac:chgData name="Jonathan Loo" userId="d2d72d48b56f45d8" providerId="LiveId" clId="{D13DE75A-ED86-4B24-95DA-B9DEDE813A63}" dt="2020-11-11T22:46:36.643" v="8344" actId="478"/>
          <ac:picMkLst>
            <pc:docMk/>
            <pc:sldMk cId="3802528916" sldId="385"/>
            <ac:picMk id="58" creationId="{4B5647DC-32B0-4D92-8227-16976C62D90C}"/>
          </ac:picMkLst>
        </pc:picChg>
        <pc:picChg chg="del mod">
          <ac:chgData name="Jonathan Loo" userId="d2d72d48b56f45d8" providerId="LiveId" clId="{D13DE75A-ED86-4B24-95DA-B9DEDE813A63}" dt="2020-11-12T09:22:22.280" v="9039" actId="478"/>
          <ac:picMkLst>
            <pc:docMk/>
            <pc:sldMk cId="3802528916" sldId="385"/>
            <ac:picMk id="62" creationId="{E900FFEF-086E-4DEE-AA74-A5CBEC49DEE1}"/>
          </ac:picMkLst>
        </pc:picChg>
        <pc:picChg chg="del mod ord">
          <ac:chgData name="Jonathan Loo" userId="d2d72d48b56f45d8" providerId="LiveId" clId="{D13DE75A-ED86-4B24-95DA-B9DEDE813A63}" dt="2020-11-12T09:25:29.776" v="9043" actId="478"/>
          <ac:picMkLst>
            <pc:docMk/>
            <pc:sldMk cId="3802528916" sldId="385"/>
            <ac:picMk id="64" creationId="{5C10B2F6-D868-4373-A22D-C8547012B046}"/>
          </ac:picMkLst>
        </pc:picChg>
        <pc:picChg chg="mod ord">
          <ac:chgData name="Jonathan Loo" userId="d2d72d48b56f45d8" providerId="LiveId" clId="{D13DE75A-ED86-4B24-95DA-B9DEDE813A63}" dt="2020-11-12T10:22:17.353" v="9362" actId="962"/>
          <ac:picMkLst>
            <pc:docMk/>
            <pc:sldMk cId="3802528916" sldId="385"/>
            <ac:picMk id="66" creationId="{AB026A25-0F20-450A-81A2-9226AB8AEEAB}"/>
          </ac:picMkLst>
        </pc:picChg>
      </pc:sldChg>
      <pc:sldChg chg="add del">
        <pc:chgData name="Jonathan Loo" userId="d2d72d48b56f45d8" providerId="LiveId" clId="{D13DE75A-ED86-4B24-95DA-B9DEDE813A63}" dt="2020-11-11T10:43:29.466" v="28" actId="47"/>
        <pc:sldMkLst>
          <pc:docMk/>
          <pc:sldMk cId="1084592138" sldId="386"/>
        </pc:sldMkLst>
      </pc:sldChg>
      <pc:sldChg chg="add del">
        <pc:chgData name="Jonathan Loo" userId="d2d72d48b56f45d8" providerId="LiveId" clId="{D13DE75A-ED86-4B24-95DA-B9DEDE813A63}" dt="2020-11-11T22:53:23.364" v="8542" actId="47"/>
        <pc:sldMkLst>
          <pc:docMk/>
          <pc:sldMk cId="1111241073" sldId="386"/>
        </pc:sldMkLst>
      </pc:sldChg>
      <pc:sldChg chg="addSp delSp modSp add del mod modNotesTx">
        <pc:chgData name="Jonathan Loo" userId="d2d72d48b56f45d8" providerId="LiveId" clId="{D13DE75A-ED86-4B24-95DA-B9DEDE813A63}" dt="2020-11-12T15:49:11.927" v="17705" actId="47"/>
        <pc:sldMkLst>
          <pc:docMk/>
          <pc:sldMk cId="2734477524" sldId="387"/>
        </pc:sldMkLst>
        <pc:spChg chg="mod">
          <ac:chgData name="Jonathan Loo" userId="d2d72d48b56f45d8" providerId="LiveId" clId="{D13DE75A-ED86-4B24-95DA-B9DEDE813A63}" dt="2020-11-12T10:48:31.045" v="10200"/>
          <ac:spMkLst>
            <pc:docMk/>
            <pc:sldMk cId="2734477524" sldId="387"/>
            <ac:spMk id="2" creationId="{05795740-B1DE-4632-BE42-E10DF834D99F}"/>
          </ac:spMkLst>
        </pc:spChg>
        <pc:spChg chg="mod">
          <ac:chgData name="Jonathan Loo" userId="d2d72d48b56f45d8" providerId="LiveId" clId="{D13DE75A-ED86-4B24-95DA-B9DEDE813A63}" dt="2020-11-12T11:15:15.637" v="10923" actId="14100"/>
          <ac:spMkLst>
            <pc:docMk/>
            <pc:sldMk cId="2734477524" sldId="387"/>
            <ac:spMk id="3" creationId="{71AD7CDB-872D-42BF-A31F-398262BE28C4}"/>
          </ac:spMkLst>
        </pc:spChg>
        <pc:spChg chg="add del">
          <ac:chgData name="Jonathan Loo" userId="d2d72d48b56f45d8" providerId="LiveId" clId="{D13DE75A-ED86-4B24-95DA-B9DEDE813A63}" dt="2020-11-11T22:13:33.247" v="7635" actId="478"/>
          <ac:spMkLst>
            <pc:docMk/>
            <pc:sldMk cId="2734477524" sldId="387"/>
            <ac:spMk id="11" creationId="{DA0BB6F5-6A3B-40AE-8567-9CAC0166D866}"/>
          </ac:spMkLst>
        </pc:spChg>
        <pc:spChg chg="add mod">
          <ac:chgData name="Jonathan Loo" userId="d2d72d48b56f45d8" providerId="LiveId" clId="{D13DE75A-ED86-4B24-95DA-B9DEDE813A63}" dt="2020-11-12T10:50:21.922" v="10245" actId="20577"/>
          <ac:spMkLst>
            <pc:docMk/>
            <pc:sldMk cId="2734477524" sldId="387"/>
            <ac:spMk id="14" creationId="{A3423848-B737-464D-B284-2B943C738C62}"/>
          </ac:spMkLst>
        </pc:spChg>
        <pc:spChg chg="del">
          <ac:chgData name="Jonathan Loo" userId="d2d72d48b56f45d8" providerId="LiveId" clId="{D13DE75A-ED86-4B24-95DA-B9DEDE813A63}" dt="2020-11-11T22:04:11.208" v="7168" actId="478"/>
          <ac:spMkLst>
            <pc:docMk/>
            <pc:sldMk cId="2734477524" sldId="387"/>
            <ac:spMk id="48" creationId="{C51EC83A-64B2-468A-BB0D-B8E258730CEB}"/>
          </ac:spMkLst>
        </pc:spChg>
        <pc:spChg chg="add del mod">
          <ac:chgData name="Jonathan Loo" userId="d2d72d48b56f45d8" providerId="LiveId" clId="{D13DE75A-ED86-4B24-95DA-B9DEDE813A63}" dt="2020-11-12T10:28:28.548" v="9448"/>
          <ac:spMkLst>
            <pc:docMk/>
            <pc:sldMk cId="2734477524" sldId="387"/>
            <ac:spMk id="75" creationId="{E1DCD2B7-0D20-4A83-950E-BA7900340E98}"/>
          </ac:spMkLst>
        </pc:spChg>
        <pc:spChg chg="add del mod">
          <ac:chgData name="Jonathan Loo" userId="d2d72d48b56f45d8" providerId="LiveId" clId="{D13DE75A-ED86-4B24-95DA-B9DEDE813A63}" dt="2020-11-12T10:28:28.548" v="9448"/>
          <ac:spMkLst>
            <pc:docMk/>
            <pc:sldMk cId="2734477524" sldId="387"/>
            <ac:spMk id="76" creationId="{66D411E2-5F8A-4A58-BADF-92923AE3A867}"/>
          </ac:spMkLst>
        </pc:spChg>
        <pc:spChg chg="add del mod">
          <ac:chgData name="Jonathan Loo" userId="d2d72d48b56f45d8" providerId="LiveId" clId="{D13DE75A-ED86-4B24-95DA-B9DEDE813A63}" dt="2020-11-12T10:35:44.343" v="9630"/>
          <ac:spMkLst>
            <pc:docMk/>
            <pc:sldMk cId="2734477524" sldId="387"/>
            <ac:spMk id="77" creationId="{D5B53CF4-D464-44DA-BA89-611C3C0CD661}"/>
          </ac:spMkLst>
        </pc:spChg>
        <pc:spChg chg="add del mod">
          <ac:chgData name="Jonathan Loo" userId="d2d72d48b56f45d8" providerId="LiveId" clId="{D13DE75A-ED86-4B24-95DA-B9DEDE813A63}" dt="2020-11-12T10:35:44.343" v="9630"/>
          <ac:spMkLst>
            <pc:docMk/>
            <pc:sldMk cId="2734477524" sldId="387"/>
            <ac:spMk id="78" creationId="{F19731DF-5ED4-4341-ABD1-C3F7FB554EF1}"/>
          </ac:spMkLst>
        </pc:spChg>
        <pc:spChg chg="add del mod">
          <ac:chgData name="Jonathan Loo" userId="d2d72d48b56f45d8" providerId="LiveId" clId="{D13DE75A-ED86-4B24-95DA-B9DEDE813A63}" dt="2020-11-12T10:48:31.045" v="10200"/>
          <ac:spMkLst>
            <pc:docMk/>
            <pc:sldMk cId="2734477524" sldId="387"/>
            <ac:spMk id="97" creationId="{C9E84669-FF36-4AD4-8829-0DC8A4FDF272}"/>
          </ac:spMkLst>
        </pc:spChg>
        <pc:spChg chg="add del mod">
          <ac:chgData name="Jonathan Loo" userId="d2d72d48b56f45d8" providerId="LiveId" clId="{D13DE75A-ED86-4B24-95DA-B9DEDE813A63}" dt="2020-11-12T10:48:31.045" v="10200"/>
          <ac:spMkLst>
            <pc:docMk/>
            <pc:sldMk cId="2734477524" sldId="387"/>
            <ac:spMk id="98" creationId="{E6084F1D-B6F0-4879-8D16-50BF79384335}"/>
          </ac:spMkLst>
        </pc:spChg>
        <pc:spChg chg="add del mod">
          <ac:chgData name="Jonathan Loo" userId="d2d72d48b56f45d8" providerId="LiveId" clId="{D13DE75A-ED86-4B24-95DA-B9DEDE813A63}" dt="2020-11-12T10:50:58.518" v="10250" actId="22"/>
          <ac:spMkLst>
            <pc:docMk/>
            <pc:sldMk cId="2734477524" sldId="387"/>
            <ac:spMk id="100" creationId="{17C69991-7FF7-4979-B288-A978FEA2C5C0}"/>
          </ac:spMkLst>
        </pc:spChg>
        <pc:picChg chg="add del mod">
          <ac:chgData name="Jonathan Loo" userId="d2d72d48b56f45d8" providerId="LiveId" clId="{D13DE75A-ED86-4B24-95DA-B9DEDE813A63}" dt="2020-11-11T22:34:52.085" v="7972" actId="1076"/>
          <ac:picMkLst>
            <pc:docMk/>
            <pc:sldMk cId="2734477524" sldId="387"/>
            <ac:picMk id="5" creationId="{C65156BA-DB2F-4F86-81A8-FF0A9627166A}"/>
          </ac:picMkLst>
        </pc:picChg>
        <pc:picChg chg="del mod">
          <ac:chgData name="Jonathan Loo" userId="d2d72d48b56f45d8" providerId="LiveId" clId="{D13DE75A-ED86-4B24-95DA-B9DEDE813A63}" dt="2020-11-11T22:10:06.009" v="7264" actId="478"/>
          <ac:picMkLst>
            <pc:docMk/>
            <pc:sldMk cId="2734477524" sldId="387"/>
            <ac:picMk id="6" creationId="{4E6F8B1C-AD41-4D1E-9A36-7C77042C3CF6}"/>
          </ac:picMkLst>
        </pc:picChg>
        <pc:picChg chg="del mod ord">
          <ac:chgData name="Jonathan Loo" userId="d2d72d48b56f45d8" providerId="LiveId" clId="{D13DE75A-ED86-4B24-95DA-B9DEDE813A63}" dt="2020-11-11T22:10:16.881" v="7278" actId="478"/>
          <ac:picMkLst>
            <pc:docMk/>
            <pc:sldMk cId="2734477524" sldId="387"/>
            <ac:picMk id="8" creationId="{865B9B17-3038-43AB-B9B1-516B30783916}"/>
          </ac:picMkLst>
        </pc:picChg>
        <pc:picChg chg="del mod ord">
          <ac:chgData name="Jonathan Loo" userId="d2d72d48b56f45d8" providerId="LiveId" clId="{D13DE75A-ED86-4B24-95DA-B9DEDE813A63}" dt="2020-11-11T22:36:29.016" v="8007" actId="478"/>
          <ac:picMkLst>
            <pc:docMk/>
            <pc:sldMk cId="2734477524" sldId="387"/>
            <ac:picMk id="10" creationId="{91F690D9-1A04-464D-9035-72DCF820C99F}"/>
          </ac:picMkLst>
        </pc:picChg>
        <pc:picChg chg="add del mod">
          <ac:chgData name="Jonathan Loo" userId="d2d72d48b56f45d8" providerId="LiveId" clId="{D13DE75A-ED86-4B24-95DA-B9DEDE813A63}" dt="2020-11-11T22:35:53.721" v="7990" actId="1076"/>
          <ac:picMkLst>
            <pc:docMk/>
            <pc:sldMk cId="2734477524" sldId="387"/>
            <ac:picMk id="13" creationId="{781C9835-5918-463E-A00D-48F0AB65FFE2}"/>
          </ac:picMkLst>
        </pc:picChg>
        <pc:picChg chg="del mod">
          <ac:chgData name="Jonathan Loo" userId="d2d72d48b56f45d8" providerId="LiveId" clId="{D13DE75A-ED86-4B24-95DA-B9DEDE813A63}" dt="2020-11-11T22:20:46.563" v="7694" actId="478"/>
          <ac:picMkLst>
            <pc:docMk/>
            <pc:sldMk cId="2734477524" sldId="387"/>
            <ac:picMk id="16" creationId="{DFA87EF2-C2B7-4A36-8CB7-84689E15E6EC}"/>
          </ac:picMkLst>
        </pc:picChg>
        <pc:picChg chg="del mod ord">
          <ac:chgData name="Jonathan Loo" userId="d2d72d48b56f45d8" providerId="LiveId" clId="{D13DE75A-ED86-4B24-95DA-B9DEDE813A63}" dt="2020-11-11T22:21:27.231" v="7709" actId="478"/>
          <ac:picMkLst>
            <pc:docMk/>
            <pc:sldMk cId="2734477524" sldId="387"/>
            <ac:picMk id="18" creationId="{745D8384-1A5D-4AB7-A15A-32CE1830FBB0}"/>
          </ac:picMkLst>
        </pc:picChg>
        <pc:picChg chg="del mod ord">
          <ac:chgData name="Jonathan Loo" userId="d2d72d48b56f45d8" providerId="LiveId" clId="{D13DE75A-ED86-4B24-95DA-B9DEDE813A63}" dt="2020-11-11T22:22:00.817" v="7723" actId="478"/>
          <ac:picMkLst>
            <pc:docMk/>
            <pc:sldMk cId="2734477524" sldId="387"/>
            <ac:picMk id="20" creationId="{7D589417-3A59-4117-8AA7-0063F863D35C}"/>
          </ac:picMkLst>
        </pc:picChg>
        <pc:picChg chg="del mod ord">
          <ac:chgData name="Jonathan Loo" userId="d2d72d48b56f45d8" providerId="LiveId" clId="{D13DE75A-ED86-4B24-95DA-B9DEDE813A63}" dt="2020-11-11T22:22:30.197" v="7737" actId="478"/>
          <ac:picMkLst>
            <pc:docMk/>
            <pc:sldMk cId="2734477524" sldId="387"/>
            <ac:picMk id="22" creationId="{08211F32-B987-4A27-9000-71118DC70A22}"/>
          </ac:picMkLst>
        </pc:picChg>
        <pc:picChg chg="del mod ord">
          <ac:chgData name="Jonathan Loo" userId="d2d72d48b56f45d8" providerId="LiveId" clId="{D13DE75A-ED86-4B24-95DA-B9DEDE813A63}" dt="2020-11-11T22:22:46.283" v="7751" actId="478"/>
          <ac:picMkLst>
            <pc:docMk/>
            <pc:sldMk cId="2734477524" sldId="387"/>
            <ac:picMk id="24" creationId="{4C995D7F-D5B9-43E7-A637-E145B680F4D4}"/>
          </ac:picMkLst>
        </pc:picChg>
        <pc:picChg chg="del mod ord">
          <ac:chgData name="Jonathan Loo" userId="d2d72d48b56f45d8" providerId="LiveId" clId="{D13DE75A-ED86-4B24-95DA-B9DEDE813A63}" dt="2020-11-11T22:22:54.957" v="7765" actId="478"/>
          <ac:picMkLst>
            <pc:docMk/>
            <pc:sldMk cId="2734477524" sldId="387"/>
            <ac:picMk id="26" creationId="{DA05FBDB-B014-4F76-8540-E771D8C4ECD5}"/>
          </ac:picMkLst>
        </pc:picChg>
        <pc:picChg chg="del mod ord">
          <ac:chgData name="Jonathan Loo" userId="d2d72d48b56f45d8" providerId="LiveId" clId="{D13DE75A-ED86-4B24-95DA-B9DEDE813A63}" dt="2020-11-11T22:23:35.712" v="7779" actId="478"/>
          <ac:picMkLst>
            <pc:docMk/>
            <pc:sldMk cId="2734477524" sldId="387"/>
            <ac:picMk id="28" creationId="{EE29F711-0790-4D4D-B937-EC4EEBAEB141}"/>
          </ac:picMkLst>
        </pc:picChg>
        <pc:picChg chg="del mod ord">
          <ac:chgData name="Jonathan Loo" userId="d2d72d48b56f45d8" providerId="LiveId" clId="{D13DE75A-ED86-4B24-95DA-B9DEDE813A63}" dt="2020-11-11T22:24:29.645" v="7794" actId="478"/>
          <ac:picMkLst>
            <pc:docMk/>
            <pc:sldMk cId="2734477524" sldId="387"/>
            <ac:picMk id="30" creationId="{2902F20F-4088-476A-A203-41CD4D74E06A}"/>
          </ac:picMkLst>
        </pc:picChg>
        <pc:picChg chg="del mod ord">
          <ac:chgData name="Jonathan Loo" userId="d2d72d48b56f45d8" providerId="LiveId" clId="{D13DE75A-ED86-4B24-95DA-B9DEDE813A63}" dt="2020-11-11T22:24:31.387" v="7797" actId="478"/>
          <ac:picMkLst>
            <pc:docMk/>
            <pc:sldMk cId="2734477524" sldId="387"/>
            <ac:picMk id="32" creationId="{C96305EB-598C-4DD0-8C54-0ED77FC18DD2}"/>
          </ac:picMkLst>
        </pc:picChg>
        <pc:picChg chg="del mod">
          <ac:chgData name="Jonathan Loo" userId="d2d72d48b56f45d8" providerId="LiveId" clId="{D13DE75A-ED86-4B24-95DA-B9DEDE813A63}" dt="2020-11-11T22:26:43.124" v="7818" actId="478"/>
          <ac:picMkLst>
            <pc:docMk/>
            <pc:sldMk cId="2734477524" sldId="387"/>
            <ac:picMk id="34" creationId="{1DCEE36E-1B0F-4801-8671-76B8E38C8C4F}"/>
          </ac:picMkLst>
        </pc:picChg>
        <pc:picChg chg="del mod ord">
          <ac:chgData name="Jonathan Loo" userId="d2d72d48b56f45d8" providerId="LiveId" clId="{D13DE75A-ED86-4B24-95DA-B9DEDE813A63}" dt="2020-11-11T22:26:59.268" v="7832" actId="478"/>
          <ac:picMkLst>
            <pc:docMk/>
            <pc:sldMk cId="2734477524" sldId="387"/>
            <ac:picMk id="36" creationId="{D850DB59-9CA4-4338-90AC-BC31019DC5E1}"/>
          </ac:picMkLst>
        </pc:picChg>
        <pc:picChg chg="del mod ord">
          <ac:chgData name="Jonathan Loo" userId="d2d72d48b56f45d8" providerId="LiveId" clId="{D13DE75A-ED86-4B24-95DA-B9DEDE813A63}" dt="2020-11-11T22:27:08.715" v="7846" actId="478"/>
          <ac:picMkLst>
            <pc:docMk/>
            <pc:sldMk cId="2734477524" sldId="387"/>
            <ac:picMk id="38" creationId="{E654672E-34D8-430B-8B23-FFBE8D4320FE}"/>
          </ac:picMkLst>
        </pc:picChg>
        <pc:picChg chg="del mod ord">
          <ac:chgData name="Jonathan Loo" userId="d2d72d48b56f45d8" providerId="LiveId" clId="{D13DE75A-ED86-4B24-95DA-B9DEDE813A63}" dt="2020-11-11T22:28:14.548" v="7860" actId="478"/>
          <ac:picMkLst>
            <pc:docMk/>
            <pc:sldMk cId="2734477524" sldId="387"/>
            <ac:picMk id="40" creationId="{96D69680-0229-45C5-A6A3-4B53A4D3E56E}"/>
          </ac:picMkLst>
        </pc:picChg>
        <pc:picChg chg="del mod ord">
          <ac:chgData name="Jonathan Loo" userId="d2d72d48b56f45d8" providerId="LiveId" clId="{D13DE75A-ED86-4B24-95DA-B9DEDE813A63}" dt="2020-11-11T22:30:08.822" v="7875" actId="478"/>
          <ac:picMkLst>
            <pc:docMk/>
            <pc:sldMk cId="2734477524" sldId="387"/>
            <ac:picMk id="42" creationId="{A10B453D-A0CD-4EC3-A9CF-92148138AB5A}"/>
          </ac:picMkLst>
        </pc:picChg>
        <pc:picChg chg="del mod ord">
          <ac:chgData name="Jonathan Loo" userId="d2d72d48b56f45d8" providerId="LiveId" clId="{D13DE75A-ED86-4B24-95DA-B9DEDE813A63}" dt="2020-11-11T22:31:36.213" v="7889" actId="478"/>
          <ac:picMkLst>
            <pc:docMk/>
            <pc:sldMk cId="2734477524" sldId="387"/>
            <ac:picMk id="44" creationId="{7C832C73-95D0-4D59-B9FA-4635AEA2BF41}"/>
          </ac:picMkLst>
        </pc:picChg>
        <pc:picChg chg="del">
          <ac:chgData name="Jonathan Loo" userId="d2d72d48b56f45d8" providerId="LiveId" clId="{D13DE75A-ED86-4B24-95DA-B9DEDE813A63}" dt="2020-11-11T22:04:16.807" v="7169" actId="478"/>
          <ac:picMkLst>
            <pc:docMk/>
            <pc:sldMk cId="2734477524" sldId="387"/>
            <ac:picMk id="45" creationId="{64BE536B-8413-4537-86FF-0354292801D0}"/>
          </ac:picMkLst>
        </pc:picChg>
        <pc:picChg chg="del mod ord">
          <ac:chgData name="Jonathan Loo" userId="d2d72d48b56f45d8" providerId="LiveId" clId="{D13DE75A-ED86-4B24-95DA-B9DEDE813A63}" dt="2020-11-11T22:31:49.926" v="7904" actId="478"/>
          <ac:picMkLst>
            <pc:docMk/>
            <pc:sldMk cId="2734477524" sldId="387"/>
            <ac:picMk id="47" creationId="{6456D3A9-5A61-4FD0-AD20-A14E3CC57F54}"/>
          </ac:picMkLst>
        </pc:picChg>
        <pc:picChg chg="del mod ord">
          <ac:chgData name="Jonathan Loo" userId="d2d72d48b56f45d8" providerId="LiveId" clId="{D13DE75A-ED86-4B24-95DA-B9DEDE813A63}" dt="2020-11-11T22:32:08.622" v="7918" actId="478"/>
          <ac:picMkLst>
            <pc:docMk/>
            <pc:sldMk cId="2734477524" sldId="387"/>
            <ac:picMk id="50" creationId="{6AC9581C-8275-46BA-8C0C-EB2A3058A2DA}"/>
          </ac:picMkLst>
        </pc:picChg>
        <pc:picChg chg="del mod ord">
          <ac:chgData name="Jonathan Loo" userId="d2d72d48b56f45d8" providerId="LiveId" clId="{D13DE75A-ED86-4B24-95DA-B9DEDE813A63}" dt="2020-11-11T22:32:59.694" v="7932" actId="478"/>
          <ac:picMkLst>
            <pc:docMk/>
            <pc:sldMk cId="2734477524" sldId="387"/>
            <ac:picMk id="52" creationId="{E543AF33-5235-49B3-94AF-7FFB66407AAB}"/>
          </ac:picMkLst>
        </pc:picChg>
        <pc:picChg chg="del mod ord">
          <ac:chgData name="Jonathan Loo" userId="d2d72d48b56f45d8" providerId="LiveId" clId="{D13DE75A-ED86-4B24-95DA-B9DEDE813A63}" dt="2020-11-11T22:33:27.718" v="7948" actId="478"/>
          <ac:picMkLst>
            <pc:docMk/>
            <pc:sldMk cId="2734477524" sldId="387"/>
            <ac:picMk id="54" creationId="{7DA3706B-B79F-4E8F-A5C6-6184486007C9}"/>
          </ac:picMkLst>
        </pc:picChg>
        <pc:picChg chg="del mod ord">
          <ac:chgData name="Jonathan Loo" userId="d2d72d48b56f45d8" providerId="LiveId" clId="{D13DE75A-ED86-4B24-95DA-B9DEDE813A63}" dt="2020-11-11T22:36:34.597" v="8019" actId="478"/>
          <ac:picMkLst>
            <pc:docMk/>
            <pc:sldMk cId="2734477524" sldId="387"/>
            <ac:picMk id="56" creationId="{C95011EA-F00A-4D53-A431-0D226714E90B}"/>
          </ac:picMkLst>
        </pc:picChg>
        <pc:picChg chg="del mod ord">
          <ac:chgData name="Jonathan Loo" userId="d2d72d48b56f45d8" providerId="LiveId" clId="{D13DE75A-ED86-4B24-95DA-B9DEDE813A63}" dt="2020-11-11T22:36:57.159" v="8051" actId="478"/>
          <ac:picMkLst>
            <pc:docMk/>
            <pc:sldMk cId="2734477524" sldId="387"/>
            <ac:picMk id="58" creationId="{AFA83EA7-2021-4EB8-9276-9EF8A0834CFA}"/>
          </ac:picMkLst>
        </pc:picChg>
        <pc:picChg chg="del mod ord">
          <ac:chgData name="Jonathan Loo" userId="d2d72d48b56f45d8" providerId="LiveId" clId="{D13DE75A-ED86-4B24-95DA-B9DEDE813A63}" dt="2020-11-11T22:37:20.327" v="8080" actId="478"/>
          <ac:picMkLst>
            <pc:docMk/>
            <pc:sldMk cId="2734477524" sldId="387"/>
            <ac:picMk id="60" creationId="{C4564407-0DD6-41D6-9EE9-A947B4FE9AE2}"/>
          </ac:picMkLst>
        </pc:picChg>
        <pc:picChg chg="del mod ord">
          <ac:chgData name="Jonathan Loo" userId="d2d72d48b56f45d8" providerId="LiveId" clId="{D13DE75A-ED86-4B24-95DA-B9DEDE813A63}" dt="2020-11-11T22:37:12.848" v="8068" actId="478"/>
          <ac:picMkLst>
            <pc:docMk/>
            <pc:sldMk cId="2734477524" sldId="387"/>
            <ac:picMk id="62" creationId="{09B35ACE-9692-4C50-AF86-F3961D917FCF}"/>
          </ac:picMkLst>
        </pc:picChg>
        <pc:picChg chg="del mod ord">
          <ac:chgData name="Jonathan Loo" userId="d2d72d48b56f45d8" providerId="LiveId" clId="{D13DE75A-ED86-4B24-95DA-B9DEDE813A63}" dt="2020-11-11T22:37:38.045" v="8108" actId="478"/>
          <ac:picMkLst>
            <pc:docMk/>
            <pc:sldMk cId="2734477524" sldId="387"/>
            <ac:picMk id="64" creationId="{B4F45992-1E49-41A2-A404-F0E66BF62C0D}"/>
          </ac:picMkLst>
        </pc:picChg>
        <pc:picChg chg="del mod ord">
          <ac:chgData name="Jonathan Loo" userId="d2d72d48b56f45d8" providerId="LiveId" clId="{D13DE75A-ED86-4B24-95DA-B9DEDE813A63}" dt="2020-11-11T22:37:31.324" v="8093" actId="478"/>
          <ac:picMkLst>
            <pc:docMk/>
            <pc:sldMk cId="2734477524" sldId="387"/>
            <ac:picMk id="66" creationId="{9ED1C658-4511-4895-A734-DD2A4DBF7021}"/>
          </ac:picMkLst>
        </pc:picChg>
        <pc:picChg chg="del mod ord">
          <ac:chgData name="Jonathan Loo" userId="d2d72d48b56f45d8" providerId="LiveId" clId="{D13DE75A-ED86-4B24-95DA-B9DEDE813A63}" dt="2020-11-12T09:15:19.636" v="8605" actId="478"/>
          <ac:picMkLst>
            <pc:docMk/>
            <pc:sldMk cId="2734477524" sldId="387"/>
            <ac:picMk id="68" creationId="{A3BA3228-8E84-4975-AF19-CEE0E8FCD718}"/>
          </ac:picMkLst>
        </pc:picChg>
        <pc:picChg chg="del mod ord">
          <ac:chgData name="Jonathan Loo" userId="d2d72d48b56f45d8" providerId="LiveId" clId="{D13DE75A-ED86-4B24-95DA-B9DEDE813A63}" dt="2020-11-12T10:38:51.755" v="9721" actId="478"/>
          <ac:picMkLst>
            <pc:docMk/>
            <pc:sldMk cId="2734477524" sldId="387"/>
            <ac:picMk id="70" creationId="{56E1250C-2754-42A2-9FE9-948E94DB8141}"/>
          </ac:picMkLst>
        </pc:picChg>
        <pc:picChg chg="del mod ord">
          <ac:chgData name="Jonathan Loo" userId="d2d72d48b56f45d8" providerId="LiveId" clId="{D13DE75A-ED86-4B24-95DA-B9DEDE813A63}" dt="2020-11-12T09:18:36.597" v="9016" actId="478"/>
          <ac:picMkLst>
            <pc:docMk/>
            <pc:sldMk cId="2734477524" sldId="387"/>
            <ac:picMk id="72" creationId="{ACC9E344-1392-4433-A5FB-79F6104185F6}"/>
          </ac:picMkLst>
        </pc:picChg>
        <pc:picChg chg="add del mod ord">
          <ac:chgData name="Jonathan Loo" userId="d2d72d48b56f45d8" providerId="LiveId" clId="{D13DE75A-ED86-4B24-95DA-B9DEDE813A63}" dt="2020-11-12T10:37:12.315" v="9674" actId="478"/>
          <ac:picMkLst>
            <pc:docMk/>
            <pc:sldMk cId="2734477524" sldId="387"/>
            <ac:picMk id="74" creationId="{6470E3AF-2235-40E3-99D3-A3AEA3191145}"/>
          </ac:picMkLst>
        </pc:picChg>
        <pc:picChg chg="add del mod ord">
          <ac:chgData name="Jonathan Loo" userId="d2d72d48b56f45d8" providerId="LiveId" clId="{D13DE75A-ED86-4B24-95DA-B9DEDE813A63}" dt="2020-11-12T10:36:46.993" v="9662"/>
          <ac:picMkLst>
            <pc:docMk/>
            <pc:sldMk cId="2734477524" sldId="387"/>
            <ac:picMk id="80" creationId="{E2AFDF29-964D-4764-9A20-CB37A7BD1DC3}"/>
          </ac:picMkLst>
        </pc:picChg>
        <pc:picChg chg="del mod ord">
          <ac:chgData name="Jonathan Loo" userId="d2d72d48b56f45d8" providerId="LiveId" clId="{D13DE75A-ED86-4B24-95DA-B9DEDE813A63}" dt="2020-11-12T10:37:40.544" v="9688" actId="478"/>
          <ac:picMkLst>
            <pc:docMk/>
            <pc:sldMk cId="2734477524" sldId="387"/>
            <ac:picMk id="82" creationId="{8BC6AEC2-F4AC-4233-965D-83590F892BF0}"/>
          </ac:picMkLst>
        </pc:picChg>
        <pc:picChg chg="del mod ord">
          <ac:chgData name="Jonathan Loo" userId="d2d72d48b56f45d8" providerId="LiveId" clId="{D13DE75A-ED86-4B24-95DA-B9DEDE813A63}" dt="2020-11-12T10:37:59.251" v="9700" actId="478"/>
          <ac:picMkLst>
            <pc:docMk/>
            <pc:sldMk cId="2734477524" sldId="387"/>
            <ac:picMk id="84" creationId="{3379FFA5-AFC4-4DEA-9B74-03A1389AFBEA}"/>
          </ac:picMkLst>
        </pc:picChg>
        <pc:picChg chg="del mod ord">
          <ac:chgData name="Jonathan Loo" userId="d2d72d48b56f45d8" providerId="LiveId" clId="{D13DE75A-ED86-4B24-95DA-B9DEDE813A63}" dt="2020-11-12T10:41:33.228" v="9820" actId="478"/>
          <ac:picMkLst>
            <pc:docMk/>
            <pc:sldMk cId="2734477524" sldId="387"/>
            <ac:picMk id="86" creationId="{D9749671-10FF-4226-9554-98BB89F8CB6C}"/>
          </ac:picMkLst>
        </pc:picChg>
        <pc:picChg chg="del mod ord">
          <ac:chgData name="Jonathan Loo" userId="d2d72d48b56f45d8" providerId="LiveId" clId="{D13DE75A-ED86-4B24-95DA-B9DEDE813A63}" dt="2020-11-12T10:39:00.803" v="9736" actId="478"/>
          <ac:picMkLst>
            <pc:docMk/>
            <pc:sldMk cId="2734477524" sldId="387"/>
            <ac:picMk id="88" creationId="{45C38044-584B-472F-9F98-E8C7B1A789F8}"/>
          </ac:picMkLst>
        </pc:picChg>
        <pc:picChg chg="mod ord">
          <ac:chgData name="Jonathan Loo" userId="d2d72d48b56f45d8" providerId="LiveId" clId="{D13DE75A-ED86-4B24-95DA-B9DEDE813A63}" dt="2020-11-12T10:55:36.264" v="10345" actId="1076"/>
          <ac:picMkLst>
            <pc:docMk/>
            <pc:sldMk cId="2734477524" sldId="387"/>
            <ac:picMk id="90" creationId="{32CB9CFB-F066-48B2-A2B0-CC14ACC88BE1}"/>
          </ac:picMkLst>
        </pc:picChg>
        <pc:picChg chg="del mod ord">
          <ac:chgData name="Jonathan Loo" userId="d2d72d48b56f45d8" providerId="LiveId" clId="{D13DE75A-ED86-4B24-95DA-B9DEDE813A63}" dt="2020-11-12T10:42:16.199" v="9835" actId="478"/>
          <ac:picMkLst>
            <pc:docMk/>
            <pc:sldMk cId="2734477524" sldId="387"/>
            <ac:picMk id="92" creationId="{BFF3E99E-BF30-4E74-AB8E-6ADF1A0F6E64}"/>
          </ac:picMkLst>
        </pc:picChg>
        <pc:picChg chg="del mod ord">
          <ac:chgData name="Jonathan Loo" userId="d2d72d48b56f45d8" providerId="LiveId" clId="{D13DE75A-ED86-4B24-95DA-B9DEDE813A63}" dt="2020-11-12T10:42:56.592" v="9849" actId="478"/>
          <ac:picMkLst>
            <pc:docMk/>
            <pc:sldMk cId="2734477524" sldId="387"/>
            <ac:picMk id="94" creationId="{C1145FDE-492E-4831-8DA5-BC37DC055BB9}"/>
          </ac:picMkLst>
        </pc:picChg>
        <pc:picChg chg="mod ord">
          <ac:chgData name="Jonathan Loo" userId="d2d72d48b56f45d8" providerId="LiveId" clId="{D13DE75A-ED86-4B24-95DA-B9DEDE813A63}" dt="2020-11-12T10:48:32.929" v="10201" actId="1076"/>
          <ac:picMkLst>
            <pc:docMk/>
            <pc:sldMk cId="2734477524" sldId="387"/>
            <ac:picMk id="96" creationId="{7951870B-D80A-4BF3-9586-F121F193921A}"/>
          </ac:picMkLst>
        </pc:picChg>
      </pc:sldChg>
      <pc:sldChg chg="addSp delSp modSp new mod ord modClrScheme chgLayout modNotesTx">
        <pc:chgData name="Jonathan Loo" userId="d2d72d48b56f45d8" providerId="LiveId" clId="{D13DE75A-ED86-4B24-95DA-B9DEDE813A63}" dt="2020-11-17T15:58:40.500" v="55812" actId="14100"/>
        <pc:sldMkLst>
          <pc:docMk/>
          <pc:sldMk cId="3220361140" sldId="388"/>
        </pc:sldMkLst>
        <pc:spChg chg="mod ord">
          <ac:chgData name="Jonathan Loo" userId="d2d72d48b56f45d8" providerId="LiveId" clId="{D13DE75A-ED86-4B24-95DA-B9DEDE813A63}" dt="2020-11-12T18:43:29.322" v="18136" actId="20577"/>
          <ac:spMkLst>
            <pc:docMk/>
            <pc:sldMk cId="3220361140" sldId="388"/>
            <ac:spMk id="2" creationId="{0E8D120B-13CE-4FF2-9F2C-04A79922150B}"/>
          </ac:spMkLst>
        </pc:spChg>
        <pc:spChg chg="del mod ord">
          <ac:chgData name="Jonathan Loo" userId="d2d72d48b56f45d8" providerId="LiveId" clId="{D13DE75A-ED86-4B24-95DA-B9DEDE813A63}" dt="2020-11-11T22:38:21.981" v="8127" actId="700"/>
          <ac:spMkLst>
            <pc:docMk/>
            <pc:sldMk cId="3220361140" sldId="388"/>
            <ac:spMk id="3" creationId="{21A10844-CC56-4978-BF31-45296AC9D11B}"/>
          </ac:spMkLst>
        </pc:spChg>
        <pc:spChg chg="add mod ord">
          <ac:chgData name="Jonathan Loo" userId="d2d72d48b56f45d8" providerId="LiveId" clId="{D13DE75A-ED86-4B24-95DA-B9DEDE813A63}" dt="2020-11-13T09:12:19.153" v="20871" actId="6549"/>
          <ac:spMkLst>
            <pc:docMk/>
            <pc:sldMk cId="3220361140" sldId="388"/>
            <ac:spMk id="4" creationId="{EBF01138-5811-4E6D-B7BD-19FB434E2010}"/>
          </ac:spMkLst>
        </pc:spChg>
        <pc:spChg chg="add del mod">
          <ac:chgData name="Jonathan Loo" userId="d2d72d48b56f45d8" providerId="LiveId" clId="{D13DE75A-ED86-4B24-95DA-B9DEDE813A63}" dt="2020-11-11T22:38:30.959" v="8129"/>
          <ac:spMkLst>
            <pc:docMk/>
            <pc:sldMk cId="3220361140" sldId="388"/>
            <ac:spMk id="5" creationId="{6A9B4E37-F7E8-4737-A236-777CA3FDDC25}"/>
          </ac:spMkLst>
        </pc:spChg>
        <pc:spChg chg="add del mod">
          <ac:chgData name="Jonathan Loo" userId="d2d72d48b56f45d8" providerId="LiveId" clId="{D13DE75A-ED86-4B24-95DA-B9DEDE813A63}" dt="2020-11-11T22:38:30.959" v="8129"/>
          <ac:spMkLst>
            <pc:docMk/>
            <pc:sldMk cId="3220361140" sldId="388"/>
            <ac:spMk id="6" creationId="{E0F447D7-6A7C-4B7B-A5CA-0FB9F9DC5367}"/>
          </ac:spMkLst>
        </pc:spChg>
        <pc:spChg chg="add del mod">
          <ac:chgData name="Jonathan Loo" userId="d2d72d48b56f45d8" providerId="LiveId" clId="{D13DE75A-ED86-4B24-95DA-B9DEDE813A63}" dt="2020-11-11T22:40:00.232" v="8182"/>
          <ac:spMkLst>
            <pc:docMk/>
            <pc:sldMk cId="3220361140" sldId="388"/>
            <ac:spMk id="7" creationId="{9FB9C822-695D-4FAD-B175-ACD5B26F6AFA}"/>
          </ac:spMkLst>
        </pc:spChg>
        <pc:spChg chg="add del mod">
          <ac:chgData name="Jonathan Loo" userId="d2d72d48b56f45d8" providerId="LiveId" clId="{D13DE75A-ED86-4B24-95DA-B9DEDE813A63}" dt="2020-11-11T22:40:00.232" v="8182"/>
          <ac:spMkLst>
            <pc:docMk/>
            <pc:sldMk cId="3220361140" sldId="388"/>
            <ac:spMk id="8" creationId="{0B83E34F-A3D0-44CA-B73C-53C9CE1EA036}"/>
          </ac:spMkLst>
        </pc:spChg>
        <pc:spChg chg="add del mod ord">
          <ac:chgData name="Jonathan Loo" userId="d2d72d48b56f45d8" providerId="LiveId" clId="{D13DE75A-ED86-4B24-95DA-B9DEDE813A63}" dt="2020-11-16T12:05:36.281" v="36298" actId="20577"/>
          <ac:spMkLst>
            <pc:docMk/>
            <pc:sldMk cId="3220361140" sldId="388"/>
            <ac:spMk id="19" creationId="{A6842F3A-39DD-4E8C-BAD7-71F5F7E4A75A}"/>
          </ac:spMkLst>
        </pc:spChg>
        <pc:spChg chg="add del mod">
          <ac:chgData name="Jonathan Loo" userId="d2d72d48b56f45d8" providerId="LiveId" clId="{D13DE75A-ED86-4B24-95DA-B9DEDE813A63}" dt="2020-11-12T11:25:05.146" v="11264"/>
          <ac:spMkLst>
            <pc:docMk/>
            <pc:sldMk cId="3220361140" sldId="388"/>
            <ac:spMk id="30" creationId="{5F8A2B78-13D1-4E64-8A32-4C1FA51DFA8C}"/>
          </ac:spMkLst>
        </pc:spChg>
        <pc:spChg chg="add del mod">
          <ac:chgData name="Jonathan Loo" userId="d2d72d48b56f45d8" providerId="LiveId" clId="{D13DE75A-ED86-4B24-95DA-B9DEDE813A63}" dt="2020-11-12T11:25:05.146" v="11264"/>
          <ac:spMkLst>
            <pc:docMk/>
            <pc:sldMk cId="3220361140" sldId="388"/>
            <ac:spMk id="31" creationId="{4E8C37AF-3891-4027-8024-2F456920DC13}"/>
          </ac:spMkLst>
        </pc:spChg>
        <pc:spChg chg="add del mod">
          <ac:chgData name="Jonathan Loo" userId="d2d72d48b56f45d8" providerId="LiveId" clId="{D13DE75A-ED86-4B24-95DA-B9DEDE813A63}" dt="2020-11-12T11:25:05.146" v="11264"/>
          <ac:spMkLst>
            <pc:docMk/>
            <pc:sldMk cId="3220361140" sldId="388"/>
            <ac:spMk id="32" creationId="{C786B4A8-0AFE-4148-B378-BCC08E7598A8}"/>
          </ac:spMkLst>
        </pc:spChg>
        <pc:spChg chg="add del mod">
          <ac:chgData name="Jonathan Loo" userId="d2d72d48b56f45d8" providerId="LiveId" clId="{D13DE75A-ED86-4B24-95DA-B9DEDE813A63}" dt="2020-11-12T11:25:09.031" v="11265"/>
          <ac:spMkLst>
            <pc:docMk/>
            <pc:sldMk cId="3220361140" sldId="388"/>
            <ac:spMk id="33" creationId="{406464BC-93C3-4A22-AC2B-C9E4065AC8CB}"/>
          </ac:spMkLst>
        </pc:spChg>
        <pc:spChg chg="add del mod">
          <ac:chgData name="Jonathan Loo" userId="d2d72d48b56f45d8" providerId="LiveId" clId="{D13DE75A-ED86-4B24-95DA-B9DEDE813A63}" dt="2020-11-12T11:25:09.031" v="11265"/>
          <ac:spMkLst>
            <pc:docMk/>
            <pc:sldMk cId="3220361140" sldId="388"/>
            <ac:spMk id="34" creationId="{7CDBE260-27AE-4EAB-ACBC-37AAAC01D9CA}"/>
          </ac:spMkLst>
        </pc:spChg>
        <pc:spChg chg="add del mod">
          <ac:chgData name="Jonathan Loo" userId="d2d72d48b56f45d8" providerId="LiveId" clId="{D13DE75A-ED86-4B24-95DA-B9DEDE813A63}" dt="2020-11-12T11:25:09.031" v="11265"/>
          <ac:spMkLst>
            <pc:docMk/>
            <pc:sldMk cId="3220361140" sldId="388"/>
            <ac:spMk id="35" creationId="{7F35F8E8-CEEC-494F-8282-9FFC8F45186A}"/>
          </ac:spMkLst>
        </pc:spChg>
        <pc:spChg chg="add del mod">
          <ac:chgData name="Jonathan Loo" userId="d2d72d48b56f45d8" providerId="LiveId" clId="{D13DE75A-ED86-4B24-95DA-B9DEDE813A63}" dt="2020-11-12T11:25:29.836" v="11269"/>
          <ac:spMkLst>
            <pc:docMk/>
            <pc:sldMk cId="3220361140" sldId="388"/>
            <ac:spMk id="36" creationId="{042A7353-03F7-451F-B1AE-C6DE70400140}"/>
          </ac:spMkLst>
        </pc:spChg>
        <pc:spChg chg="add del mod">
          <ac:chgData name="Jonathan Loo" userId="d2d72d48b56f45d8" providerId="LiveId" clId="{D13DE75A-ED86-4B24-95DA-B9DEDE813A63}" dt="2020-11-12T11:25:29.836" v="11269"/>
          <ac:spMkLst>
            <pc:docMk/>
            <pc:sldMk cId="3220361140" sldId="388"/>
            <ac:spMk id="37" creationId="{B56E79BA-539A-48B1-A673-3F0C417F9AFC}"/>
          </ac:spMkLst>
        </pc:spChg>
        <pc:spChg chg="add del mod">
          <ac:chgData name="Jonathan Loo" userId="d2d72d48b56f45d8" providerId="LiveId" clId="{D13DE75A-ED86-4B24-95DA-B9DEDE813A63}" dt="2020-11-12T11:25:29.836" v="11269"/>
          <ac:spMkLst>
            <pc:docMk/>
            <pc:sldMk cId="3220361140" sldId="388"/>
            <ac:spMk id="38" creationId="{3B82FEE0-ACED-47F3-B77B-3771C80CA01F}"/>
          </ac:spMkLst>
        </pc:spChg>
        <pc:picChg chg="add del mod">
          <ac:chgData name="Jonathan Loo" userId="d2d72d48b56f45d8" providerId="LiveId" clId="{D13DE75A-ED86-4B24-95DA-B9DEDE813A63}" dt="2020-11-11T22:43:30.796" v="8292" actId="478"/>
          <ac:picMkLst>
            <pc:docMk/>
            <pc:sldMk cId="3220361140" sldId="388"/>
            <ac:picMk id="10" creationId="{D6F8DCCA-D0AB-41F9-95B2-2DCBE2C4468C}"/>
          </ac:picMkLst>
        </pc:picChg>
        <pc:picChg chg="del mod ord">
          <ac:chgData name="Jonathan Loo" userId="d2d72d48b56f45d8" providerId="LiveId" clId="{D13DE75A-ED86-4B24-95DA-B9DEDE813A63}" dt="2020-11-11T22:43:53.514" v="8306" actId="478"/>
          <ac:picMkLst>
            <pc:docMk/>
            <pc:sldMk cId="3220361140" sldId="388"/>
            <ac:picMk id="12" creationId="{5F717B15-5160-4446-A721-A30438BB0CC9}"/>
          </ac:picMkLst>
        </pc:picChg>
        <pc:picChg chg="del mod ord">
          <ac:chgData name="Jonathan Loo" userId="d2d72d48b56f45d8" providerId="LiveId" clId="{D13DE75A-ED86-4B24-95DA-B9DEDE813A63}" dt="2020-11-11T22:44:06.659" v="8320" actId="478"/>
          <ac:picMkLst>
            <pc:docMk/>
            <pc:sldMk cId="3220361140" sldId="388"/>
            <ac:picMk id="14" creationId="{B92DB416-9394-4BE9-B5C0-0778AA9A7943}"/>
          </ac:picMkLst>
        </pc:picChg>
        <pc:picChg chg="del mod ord">
          <ac:chgData name="Jonathan Loo" userId="d2d72d48b56f45d8" providerId="LiveId" clId="{D13DE75A-ED86-4B24-95DA-B9DEDE813A63}" dt="2020-11-11T22:44:39.045" v="8335" actId="478"/>
          <ac:picMkLst>
            <pc:docMk/>
            <pc:sldMk cId="3220361140" sldId="388"/>
            <ac:picMk id="16" creationId="{00E5030F-184C-47CD-A89A-B7720F86D49A}"/>
          </ac:picMkLst>
        </pc:picChg>
        <pc:picChg chg="del mod ord">
          <ac:chgData name="Jonathan Loo" userId="d2d72d48b56f45d8" providerId="LiveId" clId="{D13DE75A-ED86-4B24-95DA-B9DEDE813A63}" dt="2020-11-12T11:18:30.960" v="10947" actId="478"/>
          <ac:picMkLst>
            <pc:docMk/>
            <pc:sldMk cId="3220361140" sldId="388"/>
            <ac:picMk id="18" creationId="{81323E05-7FBC-4625-AA32-CE554E04467C}"/>
          </ac:picMkLst>
        </pc:picChg>
        <pc:picChg chg="del mod ord">
          <ac:chgData name="Jonathan Loo" userId="d2d72d48b56f45d8" providerId="LiveId" clId="{D13DE75A-ED86-4B24-95DA-B9DEDE813A63}" dt="2020-11-12T21:34:52.488" v="19605" actId="478"/>
          <ac:picMkLst>
            <pc:docMk/>
            <pc:sldMk cId="3220361140" sldId="388"/>
            <ac:picMk id="21" creationId="{53A3B498-095C-40B9-A37E-6C5AFC459C96}"/>
          </ac:picMkLst>
        </pc:picChg>
        <pc:picChg chg="add del mod">
          <ac:chgData name="Jonathan Loo" userId="d2d72d48b56f45d8" providerId="LiveId" clId="{D13DE75A-ED86-4B24-95DA-B9DEDE813A63}" dt="2020-11-12T11:23:25.074" v="11218" actId="478"/>
          <ac:picMkLst>
            <pc:docMk/>
            <pc:sldMk cId="3220361140" sldId="388"/>
            <ac:picMk id="23" creationId="{06CAE1B7-ED11-438F-840E-C85EF3A60664}"/>
          </ac:picMkLst>
        </pc:picChg>
        <pc:picChg chg="del mod ord">
          <ac:chgData name="Jonathan Loo" userId="d2d72d48b56f45d8" providerId="LiveId" clId="{D13DE75A-ED86-4B24-95DA-B9DEDE813A63}" dt="2020-11-12T11:24:19.305" v="11236" actId="478"/>
          <ac:picMkLst>
            <pc:docMk/>
            <pc:sldMk cId="3220361140" sldId="388"/>
            <ac:picMk id="25" creationId="{138F001B-2155-40B2-9090-7249E03C1A7A}"/>
          </ac:picMkLst>
        </pc:picChg>
        <pc:picChg chg="del mod ord">
          <ac:chgData name="Jonathan Loo" userId="d2d72d48b56f45d8" providerId="LiveId" clId="{D13DE75A-ED86-4B24-95DA-B9DEDE813A63}" dt="2020-11-12T11:24:29.030" v="11253" actId="478"/>
          <ac:picMkLst>
            <pc:docMk/>
            <pc:sldMk cId="3220361140" sldId="388"/>
            <ac:picMk id="27" creationId="{47500E4B-902C-4CDA-8A4E-AB7611315579}"/>
          </ac:picMkLst>
        </pc:picChg>
        <pc:picChg chg="add del mod ord">
          <ac:chgData name="Jonathan Loo" userId="d2d72d48b56f45d8" providerId="LiveId" clId="{D13DE75A-ED86-4B24-95DA-B9DEDE813A63}" dt="2020-11-16T12:05:31.991" v="36294" actId="478"/>
          <ac:picMkLst>
            <pc:docMk/>
            <pc:sldMk cId="3220361140" sldId="388"/>
            <ac:picMk id="29" creationId="{0F488B49-5CDD-4B61-9A1C-3409E69FAB9B}"/>
          </ac:picMkLst>
        </pc:picChg>
        <pc:picChg chg="add del mod">
          <ac:chgData name="Jonathan Loo" userId="d2d72d48b56f45d8" providerId="LiveId" clId="{D13DE75A-ED86-4B24-95DA-B9DEDE813A63}" dt="2020-11-12T16:05:29.284" v="17912" actId="21"/>
          <ac:picMkLst>
            <pc:docMk/>
            <pc:sldMk cId="3220361140" sldId="388"/>
            <ac:picMk id="40" creationId="{35CCD249-E87F-4B1C-848A-F5C482C099FA}"/>
          </ac:picMkLst>
        </pc:picChg>
        <pc:picChg chg="add del mod">
          <ac:chgData name="Jonathan Loo" userId="d2d72d48b56f45d8" providerId="LiveId" clId="{D13DE75A-ED86-4B24-95DA-B9DEDE813A63}" dt="2020-11-17T15:58:28.155" v="55807" actId="478"/>
          <ac:picMkLst>
            <pc:docMk/>
            <pc:sldMk cId="3220361140" sldId="388"/>
            <ac:picMk id="42" creationId="{4260DA07-BE0E-4856-9BB0-4702F524563E}"/>
          </ac:picMkLst>
        </pc:picChg>
        <pc:picChg chg="del mod ord">
          <ac:chgData name="Jonathan Loo" userId="d2d72d48b56f45d8" providerId="LiveId" clId="{D13DE75A-ED86-4B24-95DA-B9DEDE813A63}" dt="2020-11-13T09:22:41.601" v="21284" actId="478"/>
          <ac:picMkLst>
            <pc:docMk/>
            <pc:sldMk cId="3220361140" sldId="388"/>
            <ac:picMk id="44" creationId="{DE7F6908-BE37-4E6B-9993-64FC6823C25B}"/>
          </ac:picMkLst>
        </pc:picChg>
        <pc:picChg chg="del mod ord">
          <ac:chgData name="Jonathan Loo" userId="d2d72d48b56f45d8" providerId="LiveId" clId="{D13DE75A-ED86-4B24-95DA-B9DEDE813A63}" dt="2020-11-13T14:21:20.958" v="27722" actId="478"/>
          <ac:picMkLst>
            <pc:docMk/>
            <pc:sldMk cId="3220361140" sldId="388"/>
            <ac:picMk id="46" creationId="{3FC84566-18B7-48ED-8478-86E13AEB1618}"/>
          </ac:picMkLst>
        </pc:picChg>
        <pc:picChg chg="mod ord">
          <ac:chgData name="Jonathan Loo" userId="d2d72d48b56f45d8" providerId="LiveId" clId="{D13DE75A-ED86-4B24-95DA-B9DEDE813A63}" dt="2020-11-13T14:21:20.960" v="27724" actId="962"/>
          <ac:picMkLst>
            <pc:docMk/>
            <pc:sldMk cId="3220361140" sldId="388"/>
            <ac:picMk id="48" creationId="{A86B2727-E673-40F6-834A-60BE1CA12F71}"/>
          </ac:picMkLst>
        </pc:picChg>
        <pc:picChg chg="add del mod">
          <ac:chgData name="Jonathan Loo" userId="d2d72d48b56f45d8" providerId="LiveId" clId="{D13DE75A-ED86-4B24-95DA-B9DEDE813A63}" dt="2020-11-16T12:03:20.929" v="36096" actId="478"/>
          <ac:picMkLst>
            <pc:docMk/>
            <pc:sldMk cId="3220361140" sldId="388"/>
            <ac:picMk id="50" creationId="{78F14095-9DCD-49D0-BED2-B5710EE297DE}"/>
          </ac:picMkLst>
        </pc:picChg>
        <pc:picChg chg="del mod ord">
          <ac:chgData name="Jonathan Loo" userId="d2d72d48b56f45d8" providerId="LiveId" clId="{D13DE75A-ED86-4B24-95DA-B9DEDE813A63}" dt="2020-11-16T12:03:31.386" v="36111" actId="478"/>
          <ac:picMkLst>
            <pc:docMk/>
            <pc:sldMk cId="3220361140" sldId="388"/>
            <ac:picMk id="52" creationId="{102AA944-6C7C-499F-B63E-E6F31ACA9844}"/>
          </ac:picMkLst>
        </pc:picChg>
        <pc:picChg chg="del mod ord">
          <ac:chgData name="Jonathan Loo" userId="d2d72d48b56f45d8" providerId="LiveId" clId="{D13DE75A-ED86-4B24-95DA-B9DEDE813A63}" dt="2020-11-16T12:05:47.900" v="36307" actId="478"/>
          <ac:picMkLst>
            <pc:docMk/>
            <pc:sldMk cId="3220361140" sldId="388"/>
            <ac:picMk id="54" creationId="{2BE53FF7-9EAD-4DEA-8350-A5189EBDFF30}"/>
          </ac:picMkLst>
        </pc:picChg>
        <pc:picChg chg="add del mod ord">
          <ac:chgData name="Jonathan Loo" userId="d2d72d48b56f45d8" providerId="LiveId" clId="{D13DE75A-ED86-4B24-95DA-B9DEDE813A63}" dt="2020-11-16T12:05:05.600" v="36280"/>
          <ac:picMkLst>
            <pc:docMk/>
            <pc:sldMk cId="3220361140" sldId="388"/>
            <ac:picMk id="56" creationId="{2673BF94-6961-454D-86EB-39B31F3E9F51}"/>
          </ac:picMkLst>
        </pc:picChg>
        <pc:picChg chg="add del mod ord">
          <ac:chgData name="Jonathan Loo" userId="d2d72d48b56f45d8" providerId="LiveId" clId="{D13DE75A-ED86-4B24-95DA-B9DEDE813A63}" dt="2020-11-16T12:05:04.928" v="36263"/>
          <ac:picMkLst>
            <pc:docMk/>
            <pc:sldMk cId="3220361140" sldId="388"/>
            <ac:picMk id="58" creationId="{0C94C88F-69C8-417B-8FD2-4375DBD53893}"/>
          </ac:picMkLst>
        </pc:picChg>
        <pc:picChg chg="add del mod ord">
          <ac:chgData name="Jonathan Loo" userId="d2d72d48b56f45d8" providerId="LiveId" clId="{D13DE75A-ED86-4B24-95DA-B9DEDE813A63}" dt="2020-11-16T12:05:04.433" v="36246"/>
          <ac:picMkLst>
            <pc:docMk/>
            <pc:sldMk cId="3220361140" sldId="388"/>
            <ac:picMk id="60" creationId="{4A25EBD3-4217-44F7-9530-391058C81AF6}"/>
          </ac:picMkLst>
        </pc:picChg>
        <pc:picChg chg="add del mod ord">
          <ac:chgData name="Jonathan Loo" userId="d2d72d48b56f45d8" providerId="LiveId" clId="{D13DE75A-ED86-4B24-95DA-B9DEDE813A63}" dt="2020-11-16T12:05:03.870" v="36229"/>
          <ac:picMkLst>
            <pc:docMk/>
            <pc:sldMk cId="3220361140" sldId="388"/>
            <ac:picMk id="62" creationId="{16239E40-7BAF-42DB-B689-3C50467F5510}"/>
          </ac:picMkLst>
        </pc:picChg>
        <pc:picChg chg="del mod ord">
          <ac:chgData name="Jonathan Loo" userId="d2d72d48b56f45d8" providerId="LiveId" clId="{D13DE75A-ED86-4B24-95DA-B9DEDE813A63}" dt="2020-11-16T12:05:02.810" v="36212"/>
          <ac:picMkLst>
            <pc:docMk/>
            <pc:sldMk cId="3220361140" sldId="388"/>
            <ac:picMk id="64" creationId="{BF47A4DB-A9C1-4703-93CF-F80C91ABC1EF}"/>
          </ac:picMkLst>
        </pc:picChg>
        <pc:picChg chg="mod ord">
          <ac:chgData name="Jonathan Loo" userId="d2d72d48b56f45d8" providerId="LiveId" clId="{D13DE75A-ED86-4B24-95DA-B9DEDE813A63}" dt="2020-11-16T12:05:45.021" v="36306" actId="1036"/>
          <ac:picMkLst>
            <pc:docMk/>
            <pc:sldMk cId="3220361140" sldId="388"/>
            <ac:picMk id="66" creationId="{E43B770A-7EC3-4708-814A-FE561096CF15}"/>
          </ac:picMkLst>
        </pc:picChg>
        <pc:picChg chg="add mod">
          <ac:chgData name="Jonathan Loo" userId="d2d72d48b56f45d8" providerId="LiveId" clId="{D13DE75A-ED86-4B24-95DA-B9DEDE813A63}" dt="2020-11-17T15:58:40.500" v="55812" actId="14100"/>
          <ac:picMkLst>
            <pc:docMk/>
            <pc:sldMk cId="3220361140" sldId="388"/>
            <ac:picMk id="68" creationId="{35169CB6-DD99-48D0-81B8-18D73C459A17}"/>
          </ac:picMkLst>
        </pc:picChg>
      </pc:sldChg>
      <pc:sldChg chg="new del">
        <pc:chgData name="Jonathan Loo" userId="d2d72d48b56f45d8" providerId="LiveId" clId="{D13DE75A-ED86-4B24-95DA-B9DEDE813A63}" dt="2020-11-11T22:52:50.924" v="8540" actId="47"/>
        <pc:sldMkLst>
          <pc:docMk/>
          <pc:sldMk cId="1142664320" sldId="389"/>
        </pc:sldMkLst>
      </pc:sldChg>
      <pc:sldChg chg="addSp modSp new del mod modNotesTx">
        <pc:chgData name="Jonathan Loo" userId="d2d72d48b56f45d8" providerId="LiveId" clId="{D13DE75A-ED86-4B24-95DA-B9DEDE813A63}" dt="2020-11-18T15:59:42.459" v="60117" actId="47"/>
        <pc:sldMkLst>
          <pc:docMk/>
          <pc:sldMk cId="3155867735" sldId="389"/>
        </pc:sldMkLst>
        <pc:spChg chg="mod">
          <ac:chgData name="Jonathan Loo" userId="d2d72d48b56f45d8" providerId="LiveId" clId="{D13DE75A-ED86-4B24-95DA-B9DEDE813A63}" dt="2020-11-12T09:55:37.138" v="9075" actId="20577"/>
          <ac:spMkLst>
            <pc:docMk/>
            <pc:sldMk cId="3155867735" sldId="389"/>
            <ac:spMk id="2" creationId="{D5B2D6FA-14C1-4388-9A7C-E5F1FFACB112}"/>
          </ac:spMkLst>
        </pc:spChg>
        <pc:picChg chg="add mod">
          <ac:chgData name="Jonathan Loo" userId="d2d72d48b56f45d8" providerId="LiveId" clId="{D13DE75A-ED86-4B24-95DA-B9DEDE813A63}" dt="2020-11-17T15:11:39.163" v="53455" actId="14100"/>
          <ac:picMkLst>
            <pc:docMk/>
            <pc:sldMk cId="3155867735" sldId="389"/>
            <ac:picMk id="4" creationId="{3894961C-97CA-4574-9FDA-4E16941CA7F4}"/>
          </ac:picMkLst>
        </pc:picChg>
        <pc:picChg chg="add mod">
          <ac:chgData name="Jonathan Loo" userId="d2d72d48b56f45d8" providerId="LiveId" clId="{D13DE75A-ED86-4B24-95DA-B9DEDE813A63}" dt="2020-11-12T09:56:40.411" v="9083" actId="1076"/>
          <ac:picMkLst>
            <pc:docMk/>
            <pc:sldMk cId="3155867735" sldId="389"/>
            <ac:picMk id="5" creationId="{427C6BB4-48B8-44B2-A70E-852D5FA4DBE2}"/>
          </ac:picMkLst>
        </pc:picChg>
        <pc:picChg chg="add mod">
          <ac:chgData name="Jonathan Loo" userId="d2d72d48b56f45d8" providerId="LiveId" clId="{D13DE75A-ED86-4B24-95DA-B9DEDE813A63}" dt="2020-11-12T09:56:59.514" v="9088" actId="1076"/>
          <ac:picMkLst>
            <pc:docMk/>
            <pc:sldMk cId="3155867735" sldId="389"/>
            <ac:picMk id="6" creationId="{27409413-906B-4A68-852E-08845693D1C8}"/>
          </ac:picMkLst>
        </pc:picChg>
      </pc:sldChg>
      <pc:sldChg chg="add del">
        <pc:chgData name="Jonathan Loo" userId="d2d72d48b56f45d8" providerId="LiveId" clId="{D13DE75A-ED86-4B24-95DA-B9DEDE813A63}" dt="2020-11-12T10:27:46.568" v="9440" actId="47"/>
        <pc:sldMkLst>
          <pc:docMk/>
          <pc:sldMk cId="3179223703" sldId="390"/>
        </pc:sldMkLst>
      </pc:sldChg>
      <pc:sldChg chg="delSp modSp add del mod">
        <pc:chgData name="Jonathan Loo" userId="d2d72d48b56f45d8" providerId="LiveId" clId="{D13DE75A-ED86-4B24-95DA-B9DEDE813A63}" dt="2020-11-12T11:15:43.370" v="10926" actId="47"/>
        <pc:sldMkLst>
          <pc:docMk/>
          <pc:sldMk cId="3606872589" sldId="390"/>
        </pc:sldMkLst>
        <pc:spChg chg="mod">
          <ac:chgData name="Jonathan Loo" userId="d2d72d48b56f45d8" providerId="LiveId" clId="{D13DE75A-ED86-4B24-95DA-B9DEDE813A63}" dt="2020-11-12T10:33:54.796" v="9573"/>
          <ac:spMkLst>
            <pc:docMk/>
            <pc:sldMk cId="3606872589" sldId="390"/>
            <ac:spMk id="3" creationId="{71AD7CDB-872D-42BF-A31F-398262BE28C4}"/>
          </ac:spMkLst>
        </pc:spChg>
        <pc:picChg chg="mod ord">
          <ac:chgData name="Jonathan Loo" userId="d2d72d48b56f45d8" providerId="LiveId" clId="{D13DE75A-ED86-4B24-95DA-B9DEDE813A63}" dt="2020-11-12T10:33:03.690" v="9566" actId="1076"/>
          <ac:picMkLst>
            <pc:docMk/>
            <pc:sldMk cId="3606872589" sldId="390"/>
            <ac:picMk id="6" creationId="{844FFF91-4549-4429-8225-B66ACF1D4DE8}"/>
          </ac:picMkLst>
        </pc:picChg>
        <pc:picChg chg="mod ord">
          <ac:chgData name="Jonathan Loo" userId="d2d72d48b56f45d8" providerId="LiveId" clId="{D13DE75A-ED86-4B24-95DA-B9DEDE813A63}" dt="2020-11-12T10:32:47.212" v="9563" actId="1076"/>
          <ac:picMkLst>
            <pc:docMk/>
            <pc:sldMk cId="3606872589" sldId="390"/>
            <ac:picMk id="8" creationId="{F596013D-F8ED-4002-81E7-EB3437196CD7}"/>
          </ac:picMkLst>
        </pc:picChg>
        <pc:picChg chg="del mod">
          <ac:chgData name="Jonathan Loo" userId="d2d72d48b56f45d8" providerId="LiveId" clId="{D13DE75A-ED86-4B24-95DA-B9DEDE813A63}" dt="2020-11-12T10:32:45.606" v="9560" actId="478"/>
          <ac:picMkLst>
            <pc:docMk/>
            <pc:sldMk cId="3606872589" sldId="390"/>
            <ac:picMk id="70" creationId="{56E1250C-2754-42A2-9FE9-948E94DB8141}"/>
          </ac:picMkLst>
        </pc:picChg>
        <pc:picChg chg="del mod">
          <ac:chgData name="Jonathan Loo" userId="d2d72d48b56f45d8" providerId="LiveId" clId="{D13DE75A-ED86-4B24-95DA-B9DEDE813A63}" dt="2020-11-12T10:32:36.342" v="9544" actId="478"/>
          <ac:picMkLst>
            <pc:docMk/>
            <pc:sldMk cId="3606872589" sldId="390"/>
            <ac:picMk id="74" creationId="{6470E3AF-2235-40E3-99D3-A3AEA3191145}"/>
          </ac:picMkLst>
        </pc:picChg>
      </pc:sldChg>
      <pc:sldChg chg="add del">
        <pc:chgData name="Jonathan Loo" userId="d2d72d48b56f45d8" providerId="LiveId" clId="{D13DE75A-ED86-4B24-95DA-B9DEDE813A63}" dt="2020-11-12T11:15:39.521" v="10925" actId="47"/>
        <pc:sldMkLst>
          <pc:docMk/>
          <pc:sldMk cId="1353831931" sldId="391"/>
        </pc:sldMkLst>
      </pc:sldChg>
      <pc:sldChg chg="add del">
        <pc:chgData name="Jonathan Loo" userId="d2d72d48b56f45d8" providerId="LiveId" clId="{D13DE75A-ED86-4B24-95DA-B9DEDE813A63}" dt="2020-11-11T10:43:29.466" v="28" actId="47"/>
        <pc:sldMkLst>
          <pc:docMk/>
          <pc:sldMk cId="57299759" sldId="392"/>
        </pc:sldMkLst>
      </pc:sldChg>
      <pc:sldChg chg="addSp delSp modSp add del mod">
        <pc:chgData name="Jonathan Loo" userId="d2d72d48b56f45d8" providerId="LiveId" clId="{D13DE75A-ED86-4B24-95DA-B9DEDE813A63}" dt="2020-11-12T11:15:38.494" v="10924" actId="47"/>
        <pc:sldMkLst>
          <pc:docMk/>
          <pc:sldMk cId="437209348" sldId="392"/>
        </pc:sldMkLst>
        <pc:spChg chg="mod">
          <ac:chgData name="Jonathan Loo" userId="d2d72d48b56f45d8" providerId="LiveId" clId="{D13DE75A-ED86-4B24-95DA-B9DEDE813A63}" dt="2020-11-12T10:54:17.195" v="10340" actId="207"/>
          <ac:spMkLst>
            <pc:docMk/>
            <pc:sldMk cId="437209348" sldId="392"/>
            <ac:spMk id="3" creationId="{71AD7CDB-872D-42BF-A31F-398262BE28C4}"/>
          </ac:spMkLst>
        </pc:spChg>
        <pc:spChg chg="add del mod">
          <ac:chgData name="Jonathan Loo" userId="d2d72d48b56f45d8" providerId="LiveId" clId="{D13DE75A-ED86-4B24-95DA-B9DEDE813A63}" dt="2020-11-12T10:55:20.235" v="10344" actId="478"/>
          <ac:spMkLst>
            <pc:docMk/>
            <pc:sldMk cId="437209348" sldId="392"/>
            <ac:spMk id="10" creationId="{7A87282A-CFDB-4069-9676-EBFB373BAEFD}"/>
          </ac:spMkLst>
        </pc:spChg>
        <pc:picChg chg="mod">
          <ac:chgData name="Jonathan Loo" userId="d2d72d48b56f45d8" providerId="LiveId" clId="{D13DE75A-ED86-4B24-95DA-B9DEDE813A63}" dt="2020-11-12T10:52:57.670" v="10300" actId="1076"/>
          <ac:picMkLst>
            <pc:docMk/>
            <pc:sldMk cId="437209348" sldId="392"/>
            <ac:picMk id="90" creationId="{32CB9CFB-F066-48B2-A2B0-CC14ACC88BE1}"/>
          </ac:picMkLst>
        </pc:picChg>
      </pc:sldChg>
      <pc:sldChg chg="addSp delSp modSp add del mod modClrScheme chgLayout">
        <pc:chgData name="Jonathan Loo" userId="d2d72d48b56f45d8" providerId="LiveId" clId="{D13DE75A-ED86-4B24-95DA-B9DEDE813A63}" dt="2020-11-13T17:33:38.823" v="30610" actId="47"/>
        <pc:sldMkLst>
          <pc:docMk/>
          <pc:sldMk cId="2475644689" sldId="393"/>
        </pc:sldMkLst>
        <pc:spChg chg="mod ord">
          <ac:chgData name="Jonathan Loo" userId="d2d72d48b56f45d8" providerId="LiveId" clId="{D13DE75A-ED86-4B24-95DA-B9DEDE813A63}" dt="2020-11-12T12:07:02.759" v="12441" actId="20577"/>
          <ac:spMkLst>
            <pc:docMk/>
            <pc:sldMk cId="2475644689" sldId="393"/>
            <ac:spMk id="2" creationId="{05795740-B1DE-4632-BE42-E10DF834D99F}"/>
          </ac:spMkLst>
        </pc:spChg>
        <pc:spChg chg="mod ord">
          <ac:chgData name="Jonathan Loo" userId="d2d72d48b56f45d8" providerId="LiveId" clId="{D13DE75A-ED86-4B24-95DA-B9DEDE813A63}" dt="2020-11-12T11:14:40.574" v="10913" actId="20577"/>
          <ac:spMkLst>
            <pc:docMk/>
            <pc:sldMk cId="2475644689" sldId="393"/>
            <ac:spMk id="3" creationId="{71AD7CDB-872D-42BF-A31F-398262BE28C4}"/>
          </ac:spMkLst>
        </pc:spChg>
        <pc:spChg chg="del">
          <ac:chgData name="Jonathan Loo" userId="d2d72d48b56f45d8" providerId="LiveId" clId="{D13DE75A-ED86-4B24-95DA-B9DEDE813A63}" dt="2020-11-12T11:14:18.885" v="10902" actId="478"/>
          <ac:spMkLst>
            <pc:docMk/>
            <pc:sldMk cId="2475644689" sldId="393"/>
            <ac:spMk id="14" creationId="{A3423848-B737-464D-B284-2B943C738C62}"/>
          </ac:spMkLst>
        </pc:spChg>
        <pc:spChg chg="add mod ord">
          <ac:chgData name="Jonathan Loo" userId="d2d72d48b56f45d8" providerId="LiveId" clId="{D13DE75A-ED86-4B24-95DA-B9DEDE813A63}" dt="2020-11-12T11:14:27.768" v="10905"/>
          <ac:spMkLst>
            <pc:docMk/>
            <pc:sldMk cId="2475644689" sldId="393"/>
            <ac:spMk id="35" creationId="{989271B0-0787-4EC8-95E3-1C8CFE5E3F6C}"/>
          </ac:spMkLst>
        </pc:spChg>
        <pc:picChg chg="add del mod">
          <ac:chgData name="Jonathan Loo" userId="d2d72d48b56f45d8" providerId="LiveId" clId="{D13DE75A-ED86-4B24-95DA-B9DEDE813A63}" dt="2020-11-12T11:00:42.982" v="10419" actId="478"/>
          <ac:picMkLst>
            <pc:docMk/>
            <pc:sldMk cId="2475644689" sldId="393"/>
            <ac:picMk id="4" creationId="{B9151E18-F52F-43F3-908E-4D97753472B6}"/>
          </ac:picMkLst>
        </pc:picChg>
        <pc:picChg chg="del">
          <ac:chgData name="Jonathan Loo" userId="d2d72d48b56f45d8" providerId="LiveId" clId="{D13DE75A-ED86-4B24-95DA-B9DEDE813A63}" dt="2020-11-12T11:14:17.079" v="10901" actId="478"/>
          <ac:picMkLst>
            <pc:docMk/>
            <pc:sldMk cId="2475644689" sldId="393"/>
            <ac:picMk id="5" creationId="{C65156BA-DB2F-4F86-81A8-FF0A9627166A}"/>
          </ac:picMkLst>
        </pc:picChg>
        <pc:picChg chg="del mod ord">
          <ac:chgData name="Jonathan Loo" userId="d2d72d48b56f45d8" providerId="LiveId" clId="{D13DE75A-ED86-4B24-95DA-B9DEDE813A63}" dt="2020-11-12T15:59:14.575" v="17724" actId="478"/>
          <ac:picMkLst>
            <pc:docMk/>
            <pc:sldMk cId="2475644689" sldId="393"/>
            <ac:picMk id="7" creationId="{4E161293-7511-4EAB-8334-3CF2C32344B5}"/>
          </ac:picMkLst>
        </pc:picChg>
        <pc:picChg chg="add del mod">
          <ac:chgData name="Jonathan Loo" userId="d2d72d48b56f45d8" providerId="LiveId" clId="{D13DE75A-ED86-4B24-95DA-B9DEDE813A63}" dt="2020-11-12T11:01:49.963" v="10437" actId="478"/>
          <ac:picMkLst>
            <pc:docMk/>
            <pc:sldMk cId="2475644689" sldId="393"/>
            <ac:picMk id="8" creationId="{6FC40FD4-7781-4878-9606-132F21FDC0D9}"/>
          </ac:picMkLst>
        </pc:picChg>
        <pc:picChg chg="del mod ord">
          <ac:chgData name="Jonathan Loo" userId="d2d72d48b56f45d8" providerId="LiveId" clId="{D13DE75A-ED86-4B24-95DA-B9DEDE813A63}" dt="2020-11-12T11:02:33.097" v="10451" actId="478"/>
          <ac:picMkLst>
            <pc:docMk/>
            <pc:sldMk cId="2475644689" sldId="393"/>
            <ac:picMk id="11" creationId="{6641DC63-DAC3-40A6-B3E5-F199362795E5}"/>
          </ac:picMkLst>
        </pc:picChg>
        <pc:picChg chg="del">
          <ac:chgData name="Jonathan Loo" userId="d2d72d48b56f45d8" providerId="LiveId" clId="{D13DE75A-ED86-4B24-95DA-B9DEDE813A63}" dt="2020-11-12T11:14:18.885" v="10902" actId="478"/>
          <ac:picMkLst>
            <pc:docMk/>
            <pc:sldMk cId="2475644689" sldId="393"/>
            <ac:picMk id="13" creationId="{781C9835-5918-463E-A00D-48F0AB65FFE2}"/>
          </ac:picMkLst>
        </pc:picChg>
        <pc:picChg chg="del mod ord">
          <ac:chgData name="Jonathan Loo" userId="d2d72d48b56f45d8" providerId="LiveId" clId="{D13DE75A-ED86-4B24-95DA-B9DEDE813A63}" dt="2020-11-12T11:07:09.161" v="10466" actId="478"/>
          <ac:picMkLst>
            <pc:docMk/>
            <pc:sldMk cId="2475644689" sldId="393"/>
            <ac:picMk id="16" creationId="{5CC18CEE-38E0-4F79-8A14-6DDB09FD87C7}"/>
          </ac:picMkLst>
        </pc:picChg>
        <pc:picChg chg="del mod ord">
          <ac:chgData name="Jonathan Loo" userId="d2d72d48b56f45d8" providerId="LiveId" clId="{D13DE75A-ED86-4B24-95DA-B9DEDE813A63}" dt="2020-11-12T11:07:20.437" v="10480" actId="478"/>
          <ac:picMkLst>
            <pc:docMk/>
            <pc:sldMk cId="2475644689" sldId="393"/>
            <ac:picMk id="18" creationId="{10DDABB3-04E2-47C4-B342-001A856E94C2}"/>
          </ac:picMkLst>
        </pc:picChg>
        <pc:picChg chg="del mod ord">
          <ac:chgData name="Jonathan Loo" userId="d2d72d48b56f45d8" providerId="LiveId" clId="{D13DE75A-ED86-4B24-95DA-B9DEDE813A63}" dt="2020-11-12T11:10:34.956" v="10531" actId="478"/>
          <ac:picMkLst>
            <pc:docMk/>
            <pc:sldMk cId="2475644689" sldId="393"/>
            <ac:picMk id="20" creationId="{21FC4F7A-67BF-4F69-B87B-EBAD93F2CD8B}"/>
          </ac:picMkLst>
        </pc:picChg>
        <pc:picChg chg="add del">
          <ac:chgData name="Jonathan Loo" userId="d2d72d48b56f45d8" providerId="LiveId" clId="{D13DE75A-ED86-4B24-95DA-B9DEDE813A63}" dt="2020-11-12T11:07:29.369" v="10485" actId="478"/>
          <ac:picMkLst>
            <pc:docMk/>
            <pc:sldMk cId="2475644689" sldId="393"/>
            <ac:picMk id="21" creationId="{921698EE-F360-4271-BCC8-BBEBF5F07E3D}"/>
          </ac:picMkLst>
        </pc:picChg>
        <pc:picChg chg="add del mod">
          <ac:chgData name="Jonathan Loo" userId="d2d72d48b56f45d8" providerId="LiveId" clId="{D13DE75A-ED86-4B24-95DA-B9DEDE813A63}" dt="2020-11-12T11:09:06.574" v="10499" actId="478"/>
          <ac:picMkLst>
            <pc:docMk/>
            <pc:sldMk cId="2475644689" sldId="393"/>
            <ac:picMk id="22" creationId="{C48F2B64-C87A-4B51-B1A3-06A9D94B3E27}"/>
          </ac:picMkLst>
        </pc:picChg>
        <pc:picChg chg="del mod ord">
          <ac:chgData name="Jonathan Loo" userId="d2d72d48b56f45d8" providerId="LiveId" clId="{D13DE75A-ED86-4B24-95DA-B9DEDE813A63}" dt="2020-11-12T11:09:20.689" v="10513" actId="478"/>
          <ac:picMkLst>
            <pc:docMk/>
            <pc:sldMk cId="2475644689" sldId="393"/>
            <ac:picMk id="26" creationId="{4972344E-2426-4C27-9DCD-0A2948B639FD}"/>
          </ac:picMkLst>
        </pc:picChg>
        <pc:picChg chg="del mod ord">
          <ac:chgData name="Jonathan Loo" userId="d2d72d48b56f45d8" providerId="LiveId" clId="{D13DE75A-ED86-4B24-95DA-B9DEDE813A63}" dt="2020-11-12T11:11:03.960" v="10566" actId="478"/>
          <ac:picMkLst>
            <pc:docMk/>
            <pc:sldMk cId="2475644689" sldId="393"/>
            <ac:picMk id="28" creationId="{CB4487A4-D713-4F1F-AA49-F4327744816E}"/>
          </ac:picMkLst>
        </pc:picChg>
        <pc:picChg chg="del mod ord">
          <ac:chgData name="Jonathan Loo" userId="d2d72d48b56f45d8" providerId="LiveId" clId="{D13DE75A-ED86-4B24-95DA-B9DEDE813A63}" dt="2020-11-12T11:10:45.873" v="10547" actId="478"/>
          <ac:picMkLst>
            <pc:docMk/>
            <pc:sldMk cId="2475644689" sldId="393"/>
            <ac:picMk id="30" creationId="{3399B29D-3F95-44AA-AF07-64A849FD0619}"/>
          </ac:picMkLst>
        </pc:picChg>
        <pc:picChg chg="del mod ord">
          <ac:chgData name="Jonathan Loo" userId="d2d72d48b56f45d8" providerId="LiveId" clId="{D13DE75A-ED86-4B24-95DA-B9DEDE813A63}" dt="2020-11-12T11:10:54.251" v="10562" actId="478"/>
          <ac:picMkLst>
            <pc:docMk/>
            <pc:sldMk cId="2475644689" sldId="393"/>
            <ac:picMk id="32" creationId="{57C8C65F-E559-4E76-A5BF-814B609D3E58}"/>
          </ac:picMkLst>
        </pc:picChg>
        <pc:picChg chg="mod ord">
          <ac:chgData name="Jonathan Loo" userId="d2d72d48b56f45d8" providerId="LiveId" clId="{D13DE75A-ED86-4B24-95DA-B9DEDE813A63}" dt="2020-11-12T11:48:57.899" v="12104" actId="1076"/>
          <ac:picMkLst>
            <pc:docMk/>
            <pc:sldMk cId="2475644689" sldId="393"/>
            <ac:picMk id="34" creationId="{04B8C516-03DB-4BFD-8372-2A8038F082B4}"/>
          </ac:picMkLst>
        </pc:picChg>
        <pc:picChg chg="add mod">
          <ac:chgData name="Jonathan Loo" userId="d2d72d48b56f45d8" providerId="LiveId" clId="{D13DE75A-ED86-4B24-95DA-B9DEDE813A63}" dt="2020-11-12T11:50:43.911" v="12105" actId="1076"/>
          <ac:picMkLst>
            <pc:docMk/>
            <pc:sldMk cId="2475644689" sldId="393"/>
            <ac:picMk id="36" creationId="{6F549ACC-9B56-451C-9252-F0104D73BF90}"/>
          </ac:picMkLst>
        </pc:picChg>
        <pc:picChg chg="mod ord">
          <ac:chgData name="Jonathan Loo" userId="d2d72d48b56f45d8" providerId="LiveId" clId="{D13DE75A-ED86-4B24-95DA-B9DEDE813A63}" dt="2020-11-12T15:59:14.577" v="17726" actId="962"/>
          <ac:picMkLst>
            <pc:docMk/>
            <pc:sldMk cId="2475644689" sldId="393"/>
            <ac:picMk id="38" creationId="{F04FDBB1-C811-4B87-B686-952DD948C101}"/>
          </ac:picMkLst>
        </pc:picChg>
        <pc:picChg chg="del mod">
          <ac:chgData name="Jonathan Loo" userId="d2d72d48b56f45d8" providerId="LiveId" clId="{D13DE75A-ED86-4B24-95DA-B9DEDE813A63}" dt="2020-11-12T10:58:19.895" v="10349" actId="478"/>
          <ac:picMkLst>
            <pc:docMk/>
            <pc:sldMk cId="2475644689" sldId="393"/>
            <ac:picMk id="90" creationId="{32CB9CFB-F066-48B2-A2B0-CC14ACC88BE1}"/>
          </ac:picMkLst>
        </pc:picChg>
        <pc:picChg chg="del mod">
          <ac:chgData name="Jonathan Loo" userId="d2d72d48b56f45d8" providerId="LiveId" clId="{D13DE75A-ED86-4B24-95DA-B9DEDE813A63}" dt="2020-11-12T10:58:47.593" v="10405" actId="478"/>
          <ac:picMkLst>
            <pc:docMk/>
            <pc:sldMk cId="2475644689" sldId="393"/>
            <ac:picMk id="96" creationId="{7951870B-D80A-4BF3-9586-F121F193921A}"/>
          </ac:picMkLst>
        </pc:picChg>
      </pc:sldChg>
      <pc:sldChg chg="add del">
        <pc:chgData name="Jonathan Loo" userId="d2d72d48b56f45d8" providerId="LiveId" clId="{D13DE75A-ED86-4B24-95DA-B9DEDE813A63}" dt="2020-11-11T10:43:29.466" v="28" actId="47"/>
        <pc:sldMkLst>
          <pc:docMk/>
          <pc:sldMk cId="885333001" sldId="394"/>
        </pc:sldMkLst>
      </pc:sldChg>
      <pc:sldChg chg="addSp delSp modSp new del mod modClrScheme chgLayout">
        <pc:chgData name="Jonathan Loo" userId="d2d72d48b56f45d8" providerId="LiveId" clId="{D13DE75A-ED86-4B24-95DA-B9DEDE813A63}" dt="2020-11-12T12:03:15.144" v="12402" actId="47"/>
        <pc:sldMkLst>
          <pc:docMk/>
          <pc:sldMk cId="1837972963" sldId="394"/>
        </pc:sldMkLst>
        <pc:spChg chg="mod ord">
          <ac:chgData name="Jonathan Loo" userId="d2d72d48b56f45d8" providerId="LiveId" clId="{D13DE75A-ED86-4B24-95DA-B9DEDE813A63}" dt="2020-11-12T12:02:07.527" v="12333" actId="20577"/>
          <ac:spMkLst>
            <pc:docMk/>
            <pc:sldMk cId="1837972963" sldId="394"/>
            <ac:spMk id="2" creationId="{00A8556E-056B-400B-82FB-3342BA969515}"/>
          </ac:spMkLst>
        </pc:spChg>
        <pc:spChg chg="del mod ord">
          <ac:chgData name="Jonathan Loo" userId="d2d72d48b56f45d8" providerId="LiveId" clId="{D13DE75A-ED86-4B24-95DA-B9DEDE813A63}" dt="2020-11-12T11:46:38.431" v="11991" actId="700"/>
          <ac:spMkLst>
            <pc:docMk/>
            <pc:sldMk cId="1837972963" sldId="394"/>
            <ac:spMk id="3" creationId="{CF487F9C-FC92-42B8-9142-138491A812F4}"/>
          </ac:spMkLst>
        </pc:spChg>
        <pc:spChg chg="del">
          <ac:chgData name="Jonathan Loo" userId="d2d72d48b56f45d8" providerId="LiveId" clId="{D13DE75A-ED86-4B24-95DA-B9DEDE813A63}" dt="2020-11-12T11:46:38.431" v="11991" actId="700"/>
          <ac:spMkLst>
            <pc:docMk/>
            <pc:sldMk cId="1837972963" sldId="394"/>
            <ac:spMk id="4" creationId="{2CB4C961-B6DC-47E5-9E51-9A67449DC691}"/>
          </ac:spMkLst>
        </pc:spChg>
        <pc:spChg chg="add mod ord">
          <ac:chgData name="Jonathan Loo" userId="d2d72d48b56f45d8" providerId="LiveId" clId="{D13DE75A-ED86-4B24-95DA-B9DEDE813A63}" dt="2020-11-12T12:02:21.094" v="12365" actId="20577"/>
          <ac:spMkLst>
            <pc:docMk/>
            <pc:sldMk cId="1837972963" sldId="394"/>
            <ac:spMk id="5" creationId="{01B6DC44-A268-4DE9-8CF8-A164FDA43E41}"/>
          </ac:spMkLst>
        </pc:spChg>
        <pc:picChg chg="add mod">
          <ac:chgData name="Jonathan Loo" userId="d2d72d48b56f45d8" providerId="LiveId" clId="{D13DE75A-ED86-4B24-95DA-B9DEDE813A63}" dt="2020-11-12T11:55:15.731" v="12172" actId="1076"/>
          <ac:picMkLst>
            <pc:docMk/>
            <pc:sldMk cId="1837972963" sldId="394"/>
            <ac:picMk id="7" creationId="{AEDC063C-67A6-4B66-8E7A-3D5F13630311}"/>
          </ac:picMkLst>
        </pc:picChg>
        <pc:picChg chg="add mod">
          <ac:chgData name="Jonathan Loo" userId="d2d72d48b56f45d8" providerId="LiveId" clId="{D13DE75A-ED86-4B24-95DA-B9DEDE813A63}" dt="2020-11-12T11:55:16.199" v="12173" actId="1076"/>
          <ac:picMkLst>
            <pc:docMk/>
            <pc:sldMk cId="1837972963" sldId="394"/>
            <ac:picMk id="9" creationId="{8FF6E82A-2392-4955-A34E-1DD09E93197E}"/>
          </ac:picMkLst>
        </pc:picChg>
      </pc:sldChg>
      <pc:sldChg chg="addSp modSp new del mod">
        <pc:chgData name="Jonathan Loo" userId="d2d72d48b56f45d8" providerId="LiveId" clId="{D13DE75A-ED86-4B24-95DA-B9DEDE813A63}" dt="2020-11-17T15:11:20.057" v="53451" actId="47"/>
        <pc:sldMkLst>
          <pc:docMk/>
          <pc:sldMk cId="3179488722" sldId="394"/>
        </pc:sldMkLst>
        <pc:picChg chg="add mod">
          <ac:chgData name="Jonathan Loo" userId="d2d72d48b56f45d8" providerId="LiveId" clId="{D13DE75A-ED86-4B24-95DA-B9DEDE813A63}" dt="2020-11-12T12:24:22.009" v="12518" actId="1076"/>
          <ac:picMkLst>
            <pc:docMk/>
            <pc:sldMk cId="3179488722" sldId="394"/>
            <ac:picMk id="4" creationId="{C0CFC57B-8DC8-4C6F-9D60-9FC36613017B}"/>
          </ac:picMkLst>
        </pc:picChg>
      </pc:sldChg>
      <pc:sldChg chg="add del">
        <pc:chgData name="Jonathan Loo" userId="d2d72d48b56f45d8" providerId="LiveId" clId="{D13DE75A-ED86-4B24-95DA-B9DEDE813A63}" dt="2020-11-11T10:43:29.466" v="28" actId="47"/>
        <pc:sldMkLst>
          <pc:docMk/>
          <pc:sldMk cId="2014846231" sldId="395"/>
        </pc:sldMkLst>
      </pc:sldChg>
      <pc:sldChg chg="addSp delSp modSp new del mod ord modClrScheme chgLayout modNotesTx">
        <pc:chgData name="Jonathan Loo" userId="d2d72d48b56f45d8" providerId="LiveId" clId="{D13DE75A-ED86-4B24-95DA-B9DEDE813A63}" dt="2020-11-13T17:33:09.424" v="30604" actId="47"/>
        <pc:sldMkLst>
          <pc:docMk/>
          <pc:sldMk cId="3389878058" sldId="395"/>
        </pc:sldMkLst>
        <pc:spChg chg="mod ord">
          <ac:chgData name="Jonathan Loo" userId="d2d72d48b56f45d8" providerId="LiveId" clId="{D13DE75A-ED86-4B24-95DA-B9DEDE813A63}" dt="2020-11-12T16:11:50.267" v="18025"/>
          <ac:spMkLst>
            <pc:docMk/>
            <pc:sldMk cId="3389878058" sldId="395"/>
            <ac:spMk id="2" creationId="{DF69F8D1-A2C2-4186-BED5-ED721047F700}"/>
          </ac:spMkLst>
        </pc:spChg>
        <pc:spChg chg="del mod ord">
          <ac:chgData name="Jonathan Loo" userId="d2d72d48b56f45d8" providerId="LiveId" clId="{D13DE75A-ED86-4B24-95DA-B9DEDE813A63}" dt="2020-11-12T12:07:17.014" v="12444" actId="700"/>
          <ac:spMkLst>
            <pc:docMk/>
            <pc:sldMk cId="3389878058" sldId="395"/>
            <ac:spMk id="3" creationId="{915C546D-B85A-40F1-A189-118E98AF9D2E}"/>
          </ac:spMkLst>
        </pc:spChg>
        <pc:spChg chg="del">
          <ac:chgData name="Jonathan Loo" userId="d2d72d48b56f45d8" providerId="LiveId" clId="{D13DE75A-ED86-4B24-95DA-B9DEDE813A63}" dt="2020-11-12T12:07:17.014" v="12444" actId="700"/>
          <ac:spMkLst>
            <pc:docMk/>
            <pc:sldMk cId="3389878058" sldId="395"/>
            <ac:spMk id="4" creationId="{5FB4B651-6AE3-464F-856B-AC45FD53C348}"/>
          </ac:spMkLst>
        </pc:spChg>
        <pc:spChg chg="add mod ord">
          <ac:chgData name="Jonathan Loo" userId="d2d72d48b56f45d8" providerId="LiveId" clId="{D13DE75A-ED86-4B24-95DA-B9DEDE813A63}" dt="2020-11-12T18:49:53.603" v="18351" actId="20577"/>
          <ac:spMkLst>
            <pc:docMk/>
            <pc:sldMk cId="3389878058" sldId="395"/>
            <ac:spMk id="5" creationId="{CCE3A70F-6A46-4E45-AE64-2F41F9CB99EC}"/>
          </ac:spMkLst>
        </pc:spChg>
        <pc:spChg chg="add del mod">
          <ac:chgData name="Jonathan Loo" userId="d2d72d48b56f45d8" providerId="LiveId" clId="{D13DE75A-ED86-4B24-95DA-B9DEDE813A63}" dt="2020-11-12T12:07:25.414" v="12446"/>
          <ac:spMkLst>
            <pc:docMk/>
            <pc:sldMk cId="3389878058" sldId="395"/>
            <ac:spMk id="6" creationId="{72342F58-FEB3-46AE-8EC3-D75F603DDEA2}"/>
          </ac:spMkLst>
        </pc:spChg>
        <pc:spChg chg="add del mod">
          <ac:chgData name="Jonathan Loo" userId="d2d72d48b56f45d8" providerId="LiveId" clId="{D13DE75A-ED86-4B24-95DA-B9DEDE813A63}" dt="2020-11-12T12:07:25.414" v="12446"/>
          <ac:spMkLst>
            <pc:docMk/>
            <pc:sldMk cId="3389878058" sldId="395"/>
            <ac:spMk id="7" creationId="{7B3FFC42-6FC9-4D94-8226-FFDC2F840B63}"/>
          </ac:spMkLst>
        </pc:spChg>
        <pc:spChg chg="add del mod">
          <ac:chgData name="Jonathan Loo" userId="d2d72d48b56f45d8" providerId="LiveId" clId="{D13DE75A-ED86-4B24-95DA-B9DEDE813A63}" dt="2020-11-12T16:05:01.327" v="17878"/>
          <ac:spMkLst>
            <pc:docMk/>
            <pc:sldMk cId="3389878058" sldId="395"/>
            <ac:spMk id="10" creationId="{270EA363-419C-4D46-98B0-13BBE4D68527}"/>
          </ac:spMkLst>
        </pc:spChg>
        <pc:spChg chg="add del mod">
          <ac:chgData name="Jonathan Loo" userId="d2d72d48b56f45d8" providerId="LiveId" clId="{D13DE75A-ED86-4B24-95DA-B9DEDE813A63}" dt="2020-11-12T16:05:01.327" v="17878"/>
          <ac:spMkLst>
            <pc:docMk/>
            <pc:sldMk cId="3389878058" sldId="395"/>
            <ac:spMk id="11" creationId="{80006B5E-E1F3-4D68-B93D-EEE9ABDAA767}"/>
          </ac:spMkLst>
        </pc:spChg>
        <pc:spChg chg="add del mod ord">
          <ac:chgData name="Jonathan Loo" userId="d2d72d48b56f45d8" providerId="LiveId" clId="{D13DE75A-ED86-4B24-95DA-B9DEDE813A63}" dt="2020-11-12T16:10:42.844" v="18005" actId="478"/>
          <ac:spMkLst>
            <pc:docMk/>
            <pc:sldMk cId="3389878058" sldId="395"/>
            <ac:spMk id="15" creationId="{FC94567D-A288-49DE-BCC4-84D51C894501}"/>
          </ac:spMkLst>
        </pc:spChg>
        <pc:spChg chg="add del mod">
          <ac:chgData name="Jonathan Loo" userId="d2d72d48b56f45d8" providerId="LiveId" clId="{D13DE75A-ED86-4B24-95DA-B9DEDE813A63}" dt="2020-11-12T16:12:00.790" v="18028" actId="478"/>
          <ac:spMkLst>
            <pc:docMk/>
            <pc:sldMk cId="3389878058" sldId="395"/>
            <ac:spMk id="16" creationId="{1224034C-6CF7-4C74-8107-6831C33F3B05}"/>
          </ac:spMkLst>
        </pc:spChg>
        <pc:spChg chg="add mod ord">
          <ac:chgData name="Jonathan Loo" userId="d2d72d48b56f45d8" providerId="LiveId" clId="{D13DE75A-ED86-4B24-95DA-B9DEDE813A63}" dt="2020-11-12T20:01:10.605" v="18721" actId="207"/>
          <ac:spMkLst>
            <pc:docMk/>
            <pc:sldMk cId="3389878058" sldId="395"/>
            <ac:spMk id="21" creationId="{0153585F-EDAE-4B66-8D80-02BB01A45A0D}"/>
          </ac:spMkLst>
        </pc:spChg>
        <pc:spChg chg="add del mod">
          <ac:chgData name="Jonathan Loo" userId="d2d72d48b56f45d8" providerId="LiveId" clId="{D13DE75A-ED86-4B24-95DA-B9DEDE813A63}" dt="2020-11-12T16:11:50.267" v="18025"/>
          <ac:spMkLst>
            <pc:docMk/>
            <pc:sldMk cId="3389878058" sldId="395"/>
            <ac:spMk id="24" creationId="{2BC8FBD6-6D53-4B47-9C3E-FB62A61812CB}"/>
          </ac:spMkLst>
        </pc:spChg>
        <pc:spChg chg="add del mod">
          <ac:chgData name="Jonathan Loo" userId="d2d72d48b56f45d8" providerId="LiveId" clId="{D13DE75A-ED86-4B24-95DA-B9DEDE813A63}" dt="2020-11-12T16:11:50.267" v="18025"/>
          <ac:spMkLst>
            <pc:docMk/>
            <pc:sldMk cId="3389878058" sldId="395"/>
            <ac:spMk id="25" creationId="{A47DE986-E9A2-4ED1-A326-6E23F6FA1E7F}"/>
          </ac:spMkLst>
        </pc:spChg>
        <pc:spChg chg="add del mod">
          <ac:chgData name="Jonathan Loo" userId="d2d72d48b56f45d8" providerId="LiveId" clId="{D13DE75A-ED86-4B24-95DA-B9DEDE813A63}" dt="2020-11-12T16:11:50.267" v="18025"/>
          <ac:spMkLst>
            <pc:docMk/>
            <pc:sldMk cId="3389878058" sldId="395"/>
            <ac:spMk id="26" creationId="{58242797-F927-4A72-A990-A49BE5548189}"/>
          </ac:spMkLst>
        </pc:spChg>
        <pc:picChg chg="add del mod">
          <ac:chgData name="Jonathan Loo" userId="d2d72d48b56f45d8" providerId="LiveId" clId="{D13DE75A-ED86-4B24-95DA-B9DEDE813A63}" dt="2020-11-12T12:17:34.241" v="12500" actId="478"/>
          <ac:picMkLst>
            <pc:docMk/>
            <pc:sldMk cId="3389878058" sldId="395"/>
            <ac:picMk id="8" creationId="{7D84F607-4E5C-4BD6-A803-159478AE6238}"/>
          </ac:picMkLst>
        </pc:picChg>
        <pc:picChg chg="add del mod modCrop">
          <ac:chgData name="Jonathan Loo" userId="d2d72d48b56f45d8" providerId="LiveId" clId="{D13DE75A-ED86-4B24-95DA-B9DEDE813A63}" dt="2020-11-12T12:19:16.875" v="12513" actId="478"/>
          <ac:picMkLst>
            <pc:docMk/>
            <pc:sldMk cId="3389878058" sldId="395"/>
            <ac:picMk id="9" creationId="{8CE4D527-39E3-4290-B015-65EB42AB9F56}"/>
          </ac:picMkLst>
        </pc:picChg>
        <pc:picChg chg="add del mod">
          <ac:chgData name="Jonathan Loo" userId="d2d72d48b56f45d8" providerId="LiveId" clId="{D13DE75A-ED86-4B24-95DA-B9DEDE813A63}" dt="2020-11-12T16:11:39.019" v="18022" actId="21"/>
          <ac:picMkLst>
            <pc:docMk/>
            <pc:sldMk cId="3389878058" sldId="395"/>
            <ac:picMk id="12" creationId="{D6CC9F80-5F26-475B-84F0-0B52EA193413}"/>
          </ac:picMkLst>
        </pc:picChg>
        <pc:picChg chg="add del mod">
          <ac:chgData name="Jonathan Loo" userId="d2d72d48b56f45d8" providerId="LiveId" clId="{D13DE75A-ED86-4B24-95DA-B9DEDE813A63}" dt="2020-11-12T20:28:39.209" v="19294" actId="478"/>
          <ac:picMkLst>
            <pc:docMk/>
            <pc:sldMk cId="3389878058" sldId="395"/>
            <ac:picMk id="17" creationId="{0A3417F1-74EC-4E04-A6A9-4E2AB4EF8557}"/>
          </ac:picMkLst>
        </pc:picChg>
        <pc:picChg chg="add del mod">
          <ac:chgData name="Jonathan Loo" userId="d2d72d48b56f45d8" providerId="LiveId" clId="{D13DE75A-ED86-4B24-95DA-B9DEDE813A63}" dt="2020-11-12T19:44:57.910" v="18609" actId="478"/>
          <ac:picMkLst>
            <pc:docMk/>
            <pc:sldMk cId="3389878058" sldId="395"/>
            <ac:picMk id="19" creationId="{62725D36-C25F-4416-A88B-BD91FB06FB88}"/>
          </ac:picMkLst>
        </pc:picChg>
        <pc:picChg chg="add mod">
          <ac:chgData name="Jonathan Loo" userId="d2d72d48b56f45d8" providerId="LiveId" clId="{D13DE75A-ED86-4B24-95DA-B9DEDE813A63}" dt="2020-11-12T18:56:12.219" v="18443" actId="1076"/>
          <ac:picMkLst>
            <pc:docMk/>
            <pc:sldMk cId="3389878058" sldId="395"/>
            <ac:picMk id="22" creationId="{E48DB9B2-2866-4D43-A6CE-B57F7828DD8D}"/>
          </ac:picMkLst>
        </pc:picChg>
        <pc:picChg chg="del mod ord">
          <ac:chgData name="Jonathan Loo" userId="d2d72d48b56f45d8" providerId="LiveId" clId="{D13DE75A-ED86-4B24-95DA-B9DEDE813A63}" dt="2020-11-12T19:48:00.836" v="18624" actId="478"/>
          <ac:picMkLst>
            <pc:docMk/>
            <pc:sldMk cId="3389878058" sldId="395"/>
            <ac:picMk id="28" creationId="{0E697221-4DAE-446F-8993-C5470388D6F2}"/>
          </ac:picMkLst>
        </pc:picChg>
        <pc:picChg chg="del mod ord">
          <ac:chgData name="Jonathan Loo" userId="d2d72d48b56f45d8" providerId="LiveId" clId="{D13DE75A-ED86-4B24-95DA-B9DEDE813A63}" dt="2020-11-12T19:48:28.415" v="18640" actId="478"/>
          <ac:picMkLst>
            <pc:docMk/>
            <pc:sldMk cId="3389878058" sldId="395"/>
            <ac:picMk id="30" creationId="{AD9500E2-DDF8-4407-923B-354C0E5EF9CC}"/>
          </ac:picMkLst>
        </pc:picChg>
        <pc:picChg chg="del mod ord">
          <ac:chgData name="Jonathan Loo" userId="d2d72d48b56f45d8" providerId="LiveId" clId="{D13DE75A-ED86-4B24-95DA-B9DEDE813A63}" dt="2020-11-12T21:24:56.228" v="19555" actId="478"/>
          <ac:picMkLst>
            <pc:docMk/>
            <pc:sldMk cId="3389878058" sldId="395"/>
            <ac:picMk id="32" creationId="{00BBD033-A7D5-4539-9252-CA15AB6561C3}"/>
          </ac:picMkLst>
        </pc:picChg>
        <pc:picChg chg="add del mod">
          <ac:chgData name="Jonathan Loo" userId="d2d72d48b56f45d8" providerId="LiveId" clId="{D13DE75A-ED86-4B24-95DA-B9DEDE813A63}" dt="2020-11-12T20:00:45.444" v="18720" actId="478"/>
          <ac:picMkLst>
            <pc:docMk/>
            <pc:sldMk cId="3389878058" sldId="395"/>
            <ac:picMk id="33" creationId="{B4DBBADD-2EAC-447B-ABDD-4F66E0003F0B}"/>
          </ac:picMkLst>
        </pc:picChg>
        <pc:picChg chg="add del mod ord">
          <ac:chgData name="Jonathan Loo" userId="d2d72d48b56f45d8" providerId="LiveId" clId="{D13DE75A-ED86-4B24-95DA-B9DEDE813A63}" dt="2020-11-12T21:24:41.806" v="19540" actId="478"/>
          <ac:picMkLst>
            <pc:docMk/>
            <pc:sldMk cId="3389878058" sldId="395"/>
            <ac:picMk id="36" creationId="{1131BDEA-63C3-492E-9F14-53D38EA7D922}"/>
          </ac:picMkLst>
        </pc:picChg>
        <pc:picChg chg="del mod ord">
          <ac:chgData name="Jonathan Loo" userId="d2d72d48b56f45d8" providerId="LiveId" clId="{D13DE75A-ED86-4B24-95DA-B9DEDE813A63}" dt="2020-11-12T21:24:31.674" v="19526"/>
          <ac:picMkLst>
            <pc:docMk/>
            <pc:sldMk cId="3389878058" sldId="395"/>
            <ac:picMk id="38" creationId="{A70296BA-F45A-42BF-8445-B394887A3699}"/>
          </ac:picMkLst>
        </pc:picChg>
        <pc:picChg chg="mod ord">
          <ac:chgData name="Jonathan Loo" userId="d2d72d48b56f45d8" providerId="LiveId" clId="{D13DE75A-ED86-4B24-95DA-B9DEDE813A63}" dt="2020-11-12T21:24:41.810" v="19542" actId="962"/>
          <ac:picMkLst>
            <pc:docMk/>
            <pc:sldMk cId="3389878058" sldId="395"/>
            <ac:picMk id="40" creationId="{976F19F9-85CC-422E-B0B7-95639E071E17}"/>
          </ac:picMkLst>
        </pc:picChg>
        <pc:picChg chg="mod ord">
          <ac:chgData name="Jonathan Loo" userId="d2d72d48b56f45d8" providerId="LiveId" clId="{D13DE75A-ED86-4B24-95DA-B9DEDE813A63}" dt="2020-11-12T21:24:56.230" v="19557" actId="962"/>
          <ac:picMkLst>
            <pc:docMk/>
            <pc:sldMk cId="3389878058" sldId="395"/>
            <ac:picMk id="42" creationId="{305E0101-7948-4556-8977-B65E9190F49E}"/>
          </ac:picMkLst>
        </pc:picChg>
        <pc:picChg chg="add del mod">
          <ac:chgData name="Jonathan Loo" userId="d2d72d48b56f45d8" providerId="LiveId" clId="{D13DE75A-ED86-4B24-95DA-B9DEDE813A63}" dt="2020-11-12T12:16:50.157" v="12496" actId="478"/>
          <ac:picMkLst>
            <pc:docMk/>
            <pc:sldMk cId="3389878058" sldId="395"/>
            <ac:picMk id="6146" creationId="{181F1B3A-3A89-4AF6-9BD0-623CD5B501F1}"/>
          </ac:picMkLst>
        </pc:picChg>
      </pc:sldChg>
      <pc:sldChg chg="add del">
        <pc:chgData name="Jonathan Loo" userId="d2d72d48b56f45d8" providerId="LiveId" clId="{D13DE75A-ED86-4B24-95DA-B9DEDE813A63}" dt="2020-11-11T10:43:29.466" v="28" actId="47"/>
        <pc:sldMkLst>
          <pc:docMk/>
          <pc:sldMk cId="1090069438" sldId="396"/>
        </pc:sldMkLst>
      </pc:sldChg>
      <pc:sldChg chg="add del">
        <pc:chgData name="Jonathan Loo" userId="d2d72d48b56f45d8" providerId="LiveId" clId="{D13DE75A-ED86-4B24-95DA-B9DEDE813A63}" dt="2020-11-18T15:59:42.459" v="60117" actId="47"/>
        <pc:sldMkLst>
          <pc:docMk/>
          <pc:sldMk cId="2093852384" sldId="396"/>
        </pc:sldMkLst>
      </pc:sldChg>
      <pc:sldChg chg="addSp delSp modSp new del mod modClrScheme chgLayout">
        <pc:chgData name="Jonathan Loo" userId="d2d72d48b56f45d8" providerId="LiveId" clId="{D13DE75A-ED86-4B24-95DA-B9DEDE813A63}" dt="2020-11-17T09:40:58.609" v="47156" actId="2696"/>
        <pc:sldMkLst>
          <pc:docMk/>
          <pc:sldMk cId="3423380664" sldId="396"/>
        </pc:sldMkLst>
        <pc:spChg chg="del mod ord">
          <ac:chgData name="Jonathan Loo" userId="d2d72d48b56f45d8" providerId="LiveId" clId="{D13DE75A-ED86-4B24-95DA-B9DEDE813A63}" dt="2020-11-12T12:44:37.365" v="12520" actId="700"/>
          <ac:spMkLst>
            <pc:docMk/>
            <pc:sldMk cId="3423380664" sldId="396"/>
            <ac:spMk id="2" creationId="{54205AE4-A312-4EE3-B568-43549325E054}"/>
          </ac:spMkLst>
        </pc:spChg>
        <pc:spChg chg="del mod ord">
          <ac:chgData name="Jonathan Loo" userId="d2d72d48b56f45d8" providerId="LiveId" clId="{D13DE75A-ED86-4B24-95DA-B9DEDE813A63}" dt="2020-11-12T12:44:37.365" v="12520" actId="700"/>
          <ac:spMkLst>
            <pc:docMk/>
            <pc:sldMk cId="3423380664" sldId="396"/>
            <ac:spMk id="3" creationId="{CB8D527A-5808-4A7A-8AE2-F7AE0F5BE6C6}"/>
          </ac:spMkLst>
        </pc:spChg>
        <pc:spChg chg="add mod ord">
          <ac:chgData name="Jonathan Loo" userId="d2d72d48b56f45d8" providerId="LiveId" clId="{D13DE75A-ED86-4B24-95DA-B9DEDE813A63}" dt="2020-11-12T18:43:53.307" v="18171" actId="6549"/>
          <ac:spMkLst>
            <pc:docMk/>
            <pc:sldMk cId="3423380664" sldId="396"/>
            <ac:spMk id="4" creationId="{54F31B8A-D9E3-4796-B80E-67FE827B7039}"/>
          </ac:spMkLst>
        </pc:spChg>
        <pc:spChg chg="add mod ord">
          <ac:chgData name="Jonathan Loo" userId="d2d72d48b56f45d8" providerId="LiveId" clId="{D13DE75A-ED86-4B24-95DA-B9DEDE813A63}" dt="2020-11-12T13:14:03.617" v="13423" actId="6549"/>
          <ac:spMkLst>
            <pc:docMk/>
            <pc:sldMk cId="3423380664" sldId="396"/>
            <ac:spMk id="5" creationId="{EAE247AB-B146-4518-9D84-523DDDF73620}"/>
          </ac:spMkLst>
        </pc:spChg>
        <pc:spChg chg="add mod">
          <ac:chgData name="Jonathan Loo" userId="d2d72d48b56f45d8" providerId="LiveId" clId="{D13DE75A-ED86-4B24-95DA-B9DEDE813A63}" dt="2020-11-12T13:12:35.851" v="13389" actId="1076"/>
          <ac:spMkLst>
            <pc:docMk/>
            <pc:sldMk cId="3423380664" sldId="396"/>
            <ac:spMk id="9" creationId="{2B7B7FB6-EF11-40A7-B4D9-16B12E373FD0}"/>
          </ac:spMkLst>
        </pc:spChg>
        <pc:spChg chg="add del">
          <ac:chgData name="Jonathan Loo" userId="d2d72d48b56f45d8" providerId="LiveId" clId="{D13DE75A-ED86-4B24-95DA-B9DEDE813A63}" dt="2020-11-13T10:45:17.886" v="22653" actId="478"/>
          <ac:spMkLst>
            <pc:docMk/>
            <pc:sldMk cId="3423380664" sldId="396"/>
            <ac:spMk id="14" creationId="{E10033BB-7C4F-4DC3-8C2A-4792156B0789}"/>
          </ac:spMkLst>
        </pc:spChg>
        <pc:spChg chg="add del mod topLvl">
          <ac:chgData name="Jonathan Loo" userId="d2d72d48b56f45d8" providerId="LiveId" clId="{D13DE75A-ED86-4B24-95DA-B9DEDE813A63}" dt="2020-11-13T10:46:26.766" v="22667" actId="1076"/>
          <ac:spMkLst>
            <pc:docMk/>
            <pc:sldMk cId="3423380664" sldId="396"/>
            <ac:spMk id="18" creationId="{0BACDB98-4445-4636-A580-6F8FFFAD36A9}"/>
          </ac:spMkLst>
        </pc:spChg>
        <pc:spChg chg="mod">
          <ac:chgData name="Jonathan Loo" userId="d2d72d48b56f45d8" providerId="LiveId" clId="{D13DE75A-ED86-4B24-95DA-B9DEDE813A63}" dt="2020-11-13T10:45:56.032" v="22659" actId="165"/>
          <ac:spMkLst>
            <pc:docMk/>
            <pc:sldMk cId="3423380664" sldId="396"/>
            <ac:spMk id="20" creationId="{0CC37311-3440-4F56-A6FA-5B4DCC891E0B}"/>
          </ac:spMkLst>
        </pc:spChg>
        <pc:spChg chg="mod">
          <ac:chgData name="Jonathan Loo" userId="d2d72d48b56f45d8" providerId="LiveId" clId="{D13DE75A-ED86-4B24-95DA-B9DEDE813A63}" dt="2020-11-13T10:45:56.032" v="22659" actId="165"/>
          <ac:spMkLst>
            <pc:docMk/>
            <pc:sldMk cId="3423380664" sldId="396"/>
            <ac:spMk id="21" creationId="{4D5D8DFB-3CE3-44A9-8E09-4D61F4054ECA}"/>
          </ac:spMkLst>
        </pc:spChg>
        <pc:spChg chg="mod">
          <ac:chgData name="Jonathan Loo" userId="d2d72d48b56f45d8" providerId="LiveId" clId="{D13DE75A-ED86-4B24-95DA-B9DEDE813A63}" dt="2020-11-13T10:45:56.032" v="22659" actId="165"/>
          <ac:spMkLst>
            <pc:docMk/>
            <pc:sldMk cId="3423380664" sldId="396"/>
            <ac:spMk id="23" creationId="{63FB077D-DC5D-4242-88A3-7750BA7415B9}"/>
          </ac:spMkLst>
        </pc:spChg>
        <pc:spChg chg="mod">
          <ac:chgData name="Jonathan Loo" userId="d2d72d48b56f45d8" providerId="LiveId" clId="{D13DE75A-ED86-4B24-95DA-B9DEDE813A63}" dt="2020-11-13T10:45:56.032" v="22659" actId="165"/>
          <ac:spMkLst>
            <pc:docMk/>
            <pc:sldMk cId="3423380664" sldId="396"/>
            <ac:spMk id="24" creationId="{2E504BEB-51F2-4FEF-9921-2971934AD58B}"/>
          </ac:spMkLst>
        </pc:spChg>
        <pc:spChg chg="mod">
          <ac:chgData name="Jonathan Loo" userId="d2d72d48b56f45d8" providerId="LiveId" clId="{D13DE75A-ED86-4B24-95DA-B9DEDE813A63}" dt="2020-11-13T10:45:56.032" v="22659" actId="165"/>
          <ac:spMkLst>
            <pc:docMk/>
            <pc:sldMk cId="3423380664" sldId="396"/>
            <ac:spMk id="25" creationId="{47057262-CE6D-4DF2-AE41-97CAB319FA33}"/>
          </ac:spMkLst>
        </pc:spChg>
        <pc:spChg chg="mod">
          <ac:chgData name="Jonathan Loo" userId="d2d72d48b56f45d8" providerId="LiveId" clId="{D13DE75A-ED86-4B24-95DA-B9DEDE813A63}" dt="2020-11-13T10:45:56.032" v="22659" actId="165"/>
          <ac:spMkLst>
            <pc:docMk/>
            <pc:sldMk cId="3423380664" sldId="396"/>
            <ac:spMk id="26" creationId="{4A3A43F0-9E47-4BDC-B338-829388964863}"/>
          </ac:spMkLst>
        </pc:spChg>
        <pc:spChg chg="mod">
          <ac:chgData name="Jonathan Loo" userId="d2d72d48b56f45d8" providerId="LiveId" clId="{D13DE75A-ED86-4B24-95DA-B9DEDE813A63}" dt="2020-11-13T10:45:56.032" v="22659" actId="165"/>
          <ac:spMkLst>
            <pc:docMk/>
            <pc:sldMk cId="3423380664" sldId="396"/>
            <ac:spMk id="27" creationId="{C10853CB-B848-4DA4-9B5A-C72431EF8680}"/>
          </ac:spMkLst>
        </pc:spChg>
        <pc:spChg chg="mod">
          <ac:chgData name="Jonathan Loo" userId="d2d72d48b56f45d8" providerId="LiveId" clId="{D13DE75A-ED86-4B24-95DA-B9DEDE813A63}" dt="2020-11-13T10:45:56.032" v="22659" actId="165"/>
          <ac:spMkLst>
            <pc:docMk/>
            <pc:sldMk cId="3423380664" sldId="396"/>
            <ac:spMk id="28" creationId="{A1903830-8F70-469D-9DF8-FD00F48421E2}"/>
          </ac:spMkLst>
        </pc:spChg>
        <pc:spChg chg="mod">
          <ac:chgData name="Jonathan Loo" userId="d2d72d48b56f45d8" providerId="LiveId" clId="{D13DE75A-ED86-4B24-95DA-B9DEDE813A63}" dt="2020-11-13T10:45:56.032" v="22659" actId="165"/>
          <ac:spMkLst>
            <pc:docMk/>
            <pc:sldMk cId="3423380664" sldId="396"/>
            <ac:spMk id="29" creationId="{66E6A8D8-4871-4FE8-945D-04DC732D7F15}"/>
          </ac:spMkLst>
        </pc:spChg>
        <pc:spChg chg="mod">
          <ac:chgData name="Jonathan Loo" userId="d2d72d48b56f45d8" providerId="LiveId" clId="{D13DE75A-ED86-4B24-95DA-B9DEDE813A63}" dt="2020-11-13T10:45:56.032" v="22659" actId="165"/>
          <ac:spMkLst>
            <pc:docMk/>
            <pc:sldMk cId="3423380664" sldId="396"/>
            <ac:spMk id="30" creationId="{4B838C6F-4001-4CD3-82CC-88C1108DE367}"/>
          </ac:spMkLst>
        </pc:spChg>
        <pc:spChg chg="mod">
          <ac:chgData name="Jonathan Loo" userId="d2d72d48b56f45d8" providerId="LiveId" clId="{D13DE75A-ED86-4B24-95DA-B9DEDE813A63}" dt="2020-11-13T10:46:26.172" v="22666" actId="207"/>
          <ac:spMkLst>
            <pc:docMk/>
            <pc:sldMk cId="3423380664" sldId="396"/>
            <ac:spMk id="31" creationId="{5B840B24-2B07-423F-9269-FBB149CC7152}"/>
          </ac:spMkLst>
        </pc:spChg>
        <pc:spChg chg="mod">
          <ac:chgData name="Jonathan Loo" userId="d2d72d48b56f45d8" providerId="LiveId" clId="{D13DE75A-ED86-4B24-95DA-B9DEDE813A63}" dt="2020-11-13T10:45:56.032" v="22659" actId="165"/>
          <ac:spMkLst>
            <pc:docMk/>
            <pc:sldMk cId="3423380664" sldId="396"/>
            <ac:spMk id="32" creationId="{3DBB9D58-4AF7-4343-83E6-75D3E5CC3578}"/>
          </ac:spMkLst>
        </pc:spChg>
        <pc:spChg chg="mod">
          <ac:chgData name="Jonathan Loo" userId="d2d72d48b56f45d8" providerId="LiveId" clId="{D13DE75A-ED86-4B24-95DA-B9DEDE813A63}" dt="2020-11-13T10:45:56.032" v="22659" actId="165"/>
          <ac:spMkLst>
            <pc:docMk/>
            <pc:sldMk cId="3423380664" sldId="396"/>
            <ac:spMk id="34" creationId="{B65ADA72-FA9A-4660-A954-A2796639682A}"/>
          </ac:spMkLst>
        </pc:spChg>
        <pc:spChg chg="mod">
          <ac:chgData name="Jonathan Loo" userId="d2d72d48b56f45d8" providerId="LiveId" clId="{D13DE75A-ED86-4B24-95DA-B9DEDE813A63}" dt="2020-11-13T10:45:56.032" v="22659" actId="165"/>
          <ac:spMkLst>
            <pc:docMk/>
            <pc:sldMk cId="3423380664" sldId="396"/>
            <ac:spMk id="35" creationId="{171E8F84-7950-4147-93FC-21F7F501A3AC}"/>
          </ac:spMkLst>
        </pc:spChg>
        <pc:spChg chg="mod">
          <ac:chgData name="Jonathan Loo" userId="d2d72d48b56f45d8" providerId="LiveId" clId="{D13DE75A-ED86-4B24-95DA-B9DEDE813A63}" dt="2020-11-13T10:45:56.032" v="22659" actId="165"/>
          <ac:spMkLst>
            <pc:docMk/>
            <pc:sldMk cId="3423380664" sldId="396"/>
            <ac:spMk id="37" creationId="{63D15D16-9D00-4ADF-9A78-40448EDBE4C5}"/>
          </ac:spMkLst>
        </pc:spChg>
        <pc:spChg chg="mod">
          <ac:chgData name="Jonathan Loo" userId="d2d72d48b56f45d8" providerId="LiveId" clId="{D13DE75A-ED86-4B24-95DA-B9DEDE813A63}" dt="2020-11-13T10:45:56.032" v="22659" actId="165"/>
          <ac:spMkLst>
            <pc:docMk/>
            <pc:sldMk cId="3423380664" sldId="396"/>
            <ac:spMk id="38" creationId="{A7408029-1051-4CC8-A873-B9CCD3714FDF}"/>
          </ac:spMkLst>
        </pc:spChg>
        <pc:spChg chg="mod">
          <ac:chgData name="Jonathan Loo" userId="d2d72d48b56f45d8" providerId="LiveId" clId="{D13DE75A-ED86-4B24-95DA-B9DEDE813A63}" dt="2020-11-13T10:45:56.032" v="22659" actId="165"/>
          <ac:spMkLst>
            <pc:docMk/>
            <pc:sldMk cId="3423380664" sldId="396"/>
            <ac:spMk id="39" creationId="{EB322FD0-2A92-4BFC-B378-1124FE171655}"/>
          </ac:spMkLst>
        </pc:spChg>
        <pc:spChg chg="mod">
          <ac:chgData name="Jonathan Loo" userId="d2d72d48b56f45d8" providerId="LiveId" clId="{D13DE75A-ED86-4B24-95DA-B9DEDE813A63}" dt="2020-11-13T10:45:56.032" v="22659" actId="165"/>
          <ac:spMkLst>
            <pc:docMk/>
            <pc:sldMk cId="3423380664" sldId="396"/>
            <ac:spMk id="40" creationId="{453EDE87-587D-4B1C-9D19-874C17E58923}"/>
          </ac:spMkLst>
        </pc:spChg>
        <pc:spChg chg="mod">
          <ac:chgData name="Jonathan Loo" userId="d2d72d48b56f45d8" providerId="LiveId" clId="{D13DE75A-ED86-4B24-95DA-B9DEDE813A63}" dt="2020-11-13T10:45:56.032" v="22659" actId="165"/>
          <ac:spMkLst>
            <pc:docMk/>
            <pc:sldMk cId="3423380664" sldId="396"/>
            <ac:spMk id="41" creationId="{8FCC61FC-A8DB-4756-9ECA-5F9D86EC850A}"/>
          </ac:spMkLst>
        </pc:spChg>
        <pc:spChg chg="mod">
          <ac:chgData name="Jonathan Loo" userId="d2d72d48b56f45d8" providerId="LiveId" clId="{D13DE75A-ED86-4B24-95DA-B9DEDE813A63}" dt="2020-11-13T10:45:56.032" v="22659" actId="165"/>
          <ac:spMkLst>
            <pc:docMk/>
            <pc:sldMk cId="3423380664" sldId="396"/>
            <ac:spMk id="42" creationId="{1C2572B4-6D72-4AD9-BF4B-74B663474C5D}"/>
          </ac:spMkLst>
        </pc:spChg>
        <pc:spChg chg="mod">
          <ac:chgData name="Jonathan Loo" userId="d2d72d48b56f45d8" providerId="LiveId" clId="{D13DE75A-ED86-4B24-95DA-B9DEDE813A63}" dt="2020-11-13T10:45:56.032" v="22659" actId="165"/>
          <ac:spMkLst>
            <pc:docMk/>
            <pc:sldMk cId="3423380664" sldId="396"/>
            <ac:spMk id="43" creationId="{6B5F7517-3CCC-454C-B361-FE3ACCB0AE51}"/>
          </ac:spMkLst>
        </pc:spChg>
        <pc:spChg chg="mod">
          <ac:chgData name="Jonathan Loo" userId="d2d72d48b56f45d8" providerId="LiveId" clId="{D13DE75A-ED86-4B24-95DA-B9DEDE813A63}" dt="2020-11-13T10:45:56.032" v="22659" actId="165"/>
          <ac:spMkLst>
            <pc:docMk/>
            <pc:sldMk cId="3423380664" sldId="396"/>
            <ac:spMk id="44" creationId="{12A064CE-DA6C-4785-AD64-1CB1F772C982}"/>
          </ac:spMkLst>
        </pc:spChg>
        <pc:spChg chg="mod">
          <ac:chgData name="Jonathan Loo" userId="d2d72d48b56f45d8" providerId="LiveId" clId="{D13DE75A-ED86-4B24-95DA-B9DEDE813A63}" dt="2020-11-13T10:45:56.032" v="22659" actId="165"/>
          <ac:spMkLst>
            <pc:docMk/>
            <pc:sldMk cId="3423380664" sldId="396"/>
            <ac:spMk id="45" creationId="{EF7D6970-E6DD-445B-81A2-00CB1DA64E9B}"/>
          </ac:spMkLst>
        </pc:spChg>
        <pc:spChg chg="mod">
          <ac:chgData name="Jonathan Loo" userId="d2d72d48b56f45d8" providerId="LiveId" clId="{D13DE75A-ED86-4B24-95DA-B9DEDE813A63}" dt="2020-11-13T10:45:56.032" v="22659" actId="165"/>
          <ac:spMkLst>
            <pc:docMk/>
            <pc:sldMk cId="3423380664" sldId="396"/>
            <ac:spMk id="46" creationId="{7F0BC2F8-E348-450B-90BF-56DB9AF513D3}"/>
          </ac:spMkLst>
        </pc:spChg>
        <pc:spChg chg="mod">
          <ac:chgData name="Jonathan Loo" userId="d2d72d48b56f45d8" providerId="LiveId" clId="{D13DE75A-ED86-4B24-95DA-B9DEDE813A63}" dt="2020-11-13T10:45:56.032" v="22659" actId="165"/>
          <ac:spMkLst>
            <pc:docMk/>
            <pc:sldMk cId="3423380664" sldId="396"/>
            <ac:spMk id="47" creationId="{39D52706-2805-4A76-933E-E064A136DA3C}"/>
          </ac:spMkLst>
        </pc:spChg>
        <pc:spChg chg="mod">
          <ac:chgData name="Jonathan Loo" userId="d2d72d48b56f45d8" providerId="LiveId" clId="{D13DE75A-ED86-4B24-95DA-B9DEDE813A63}" dt="2020-11-13T10:45:56.032" v="22659" actId="165"/>
          <ac:spMkLst>
            <pc:docMk/>
            <pc:sldMk cId="3423380664" sldId="396"/>
            <ac:spMk id="48" creationId="{4B728302-A608-4C7C-9602-8303164EB5B1}"/>
          </ac:spMkLst>
        </pc:spChg>
        <pc:spChg chg="mod">
          <ac:chgData name="Jonathan Loo" userId="d2d72d48b56f45d8" providerId="LiveId" clId="{D13DE75A-ED86-4B24-95DA-B9DEDE813A63}" dt="2020-11-13T10:45:56.032" v="22659" actId="165"/>
          <ac:spMkLst>
            <pc:docMk/>
            <pc:sldMk cId="3423380664" sldId="396"/>
            <ac:spMk id="50" creationId="{DAE05254-CA43-43E3-8EA2-2662C9B0CE6F}"/>
          </ac:spMkLst>
        </pc:spChg>
        <pc:spChg chg="mod">
          <ac:chgData name="Jonathan Loo" userId="d2d72d48b56f45d8" providerId="LiveId" clId="{D13DE75A-ED86-4B24-95DA-B9DEDE813A63}" dt="2020-11-13T10:45:56.032" v="22659" actId="165"/>
          <ac:spMkLst>
            <pc:docMk/>
            <pc:sldMk cId="3423380664" sldId="396"/>
            <ac:spMk id="51" creationId="{E7077F27-AA58-4CED-89D4-2CFD3BE1A68E}"/>
          </ac:spMkLst>
        </pc:spChg>
        <pc:spChg chg="mod">
          <ac:chgData name="Jonathan Loo" userId="d2d72d48b56f45d8" providerId="LiveId" clId="{D13DE75A-ED86-4B24-95DA-B9DEDE813A63}" dt="2020-11-13T10:45:56.032" v="22659" actId="165"/>
          <ac:spMkLst>
            <pc:docMk/>
            <pc:sldMk cId="3423380664" sldId="396"/>
            <ac:spMk id="52" creationId="{93A56FC4-D50B-450E-BA48-CB7525F5472C}"/>
          </ac:spMkLst>
        </pc:spChg>
        <pc:spChg chg="mod">
          <ac:chgData name="Jonathan Loo" userId="d2d72d48b56f45d8" providerId="LiveId" clId="{D13DE75A-ED86-4B24-95DA-B9DEDE813A63}" dt="2020-11-13T10:45:56.032" v="22659" actId="165"/>
          <ac:spMkLst>
            <pc:docMk/>
            <pc:sldMk cId="3423380664" sldId="396"/>
            <ac:spMk id="53" creationId="{1B41E8E2-AA22-4313-90C7-6BA1072635CD}"/>
          </ac:spMkLst>
        </pc:spChg>
        <pc:spChg chg="mod">
          <ac:chgData name="Jonathan Loo" userId="d2d72d48b56f45d8" providerId="LiveId" clId="{D13DE75A-ED86-4B24-95DA-B9DEDE813A63}" dt="2020-11-13T10:45:56.032" v="22659" actId="165"/>
          <ac:spMkLst>
            <pc:docMk/>
            <pc:sldMk cId="3423380664" sldId="396"/>
            <ac:spMk id="54" creationId="{91BF0BB4-5FC7-4675-A828-179E54929462}"/>
          </ac:spMkLst>
        </pc:spChg>
        <pc:spChg chg="mod">
          <ac:chgData name="Jonathan Loo" userId="d2d72d48b56f45d8" providerId="LiveId" clId="{D13DE75A-ED86-4B24-95DA-B9DEDE813A63}" dt="2020-11-13T10:45:56.032" v="22659" actId="165"/>
          <ac:spMkLst>
            <pc:docMk/>
            <pc:sldMk cId="3423380664" sldId="396"/>
            <ac:spMk id="55" creationId="{C3108CDC-743C-4F06-B7B8-F8278530E074}"/>
          </ac:spMkLst>
        </pc:spChg>
        <pc:spChg chg="mod">
          <ac:chgData name="Jonathan Loo" userId="d2d72d48b56f45d8" providerId="LiveId" clId="{D13DE75A-ED86-4B24-95DA-B9DEDE813A63}" dt="2020-11-13T10:45:56.032" v="22659" actId="165"/>
          <ac:spMkLst>
            <pc:docMk/>
            <pc:sldMk cId="3423380664" sldId="396"/>
            <ac:spMk id="56" creationId="{145FBE1A-477F-496C-9D5F-3B5DD2510E67}"/>
          </ac:spMkLst>
        </pc:spChg>
        <pc:spChg chg="mod">
          <ac:chgData name="Jonathan Loo" userId="d2d72d48b56f45d8" providerId="LiveId" clId="{D13DE75A-ED86-4B24-95DA-B9DEDE813A63}" dt="2020-11-13T10:45:56.032" v="22659" actId="165"/>
          <ac:spMkLst>
            <pc:docMk/>
            <pc:sldMk cId="3423380664" sldId="396"/>
            <ac:spMk id="57" creationId="{8E564066-F7C9-4734-B34A-E4F8C6C3390E}"/>
          </ac:spMkLst>
        </pc:spChg>
        <pc:spChg chg="mod">
          <ac:chgData name="Jonathan Loo" userId="d2d72d48b56f45d8" providerId="LiveId" clId="{D13DE75A-ED86-4B24-95DA-B9DEDE813A63}" dt="2020-11-13T10:45:56.032" v="22659" actId="165"/>
          <ac:spMkLst>
            <pc:docMk/>
            <pc:sldMk cId="3423380664" sldId="396"/>
            <ac:spMk id="58" creationId="{DAC85DDE-BF8F-4D69-8705-745A943A7C22}"/>
          </ac:spMkLst>
        </pc:spChg>
        <pc:spChg chg="mod">
          <ac:chgData name="Jonathan Loo" userId="d2d72d48b56f45d8" providerId="LiveId" clId="{D13DE75A-ED86-4B24-95DA-B9DEDE813A63}" dt="2020-11-13T10:45:56.032" v="22659" actId="165"/>
          <ac:spMkLst>
            <pc:docMk/>
            <pc:sldMk cId="3423380664" sldId="396"/>
            <ac:spMk id="59" creationId="{F34FEF6B-9B79-4C32-B971-7DCDB3B62F40}"/>
          </ac:spMkLst>
        </pc:spChg>
        <pc:spChg chg="mod">
          <ac:chgData name="Jonathan Loo" userId="d2d72d48b56f45d8" providerId="LiveId" clId="{D13DE75A-ED86-4B24-95DA-B9DEDE813A63}" dt="2020-11-13T10:46:21.842" v="22665" actId="208"/>
          <ac:spMkLst>
            <pc:docMk/>
            <pc:sldMk cId="3423380664" sldId="396"/>
            <ac:spMk id="61" creationId="{12C149DE-408F-4E01-98EE-1D991FC80D9D}"/>
          </ac:spMkLst>
        </pc:spChg>
        <pc:spChg chg="mod">
          <ac:chgData name="Jonathan Loo" userId="d2d72d48b56f45d8" providerId="LiveId" clId="{D13DE75A-ED86-4B24-95DA-B9DEDE813A63}" dt="2020-11-13T10:45:56.032" v="22659" actId="165"/>
          <ac:spMkLst>
            <pc:docMk/>
            <pc:sldMk cId="3423380664" sldId="396"/>
            <ac:spMk id="62" creationId="{682B3E3A-2B05-4438-8100-E908461E6711}"/>
          </ac:spMkLst>
        </pc:spChg>
        <pc:spChg chg="mod">
          <ac:chgData name="Jonathan Loo" userId="d2d72d48b56f45d8" providerId="LiveId" clId="{D13DE75A-ED86-4B24-95DA-B9DEDE813A63}" dt="2020-11-13T10:45:56.032" v="22659" actId="165"/>
          <ac:spMkLst>
            <pc:docMk/>
            <pc:sldMk cId="3423380664" sldId="396"/>
            <ac:spMk id="63" creationId="{72FA0442-D909-4D9F-AC84-D6D4E28C22C8}"/>
          </ac:spMkLst>
        </pc:spChg>
        <pc:grpChg chg="add del mod">
          <ac:chgData name="Jonathan Loo" userId="d2d72d48b56f45d8" providerId="LiveId" clId="{D13DE75A-ED86-4B24-95DA-B9DEDE813A63}" dt="2020-11-13T10:45:56.032" v="22659" actId="165"/>
          <ac:grpSpMkLst>
            <pc:docMk/>
            <pc:sldMk cId="3423380664" sldId="396"/>
            <ac:grpSpMk id="17" creationId="{0406AA3B-E4DC-4DF5-9717-84A52CFE166D}"/>
          </ac:grpSpMkLst>
        </pc:grpChg>
        <pc:grpChg chg="mod topLvl">
          <ac:chgData name="Jonathan Loo" userId="d2d72d48b56f45d8" providerId="LiveId" clId="{D13DE75A-ED86-4B24-95DA-B9DEDE813A63}" dt="2020-11-13T10:46:18.114" v="22663" actId="338"/>
          <ac:grpSpMkLst>
            <pc:docMk/>
            <pc:sldMk cId="3423380664" sldId="396"/>
            <ac:grpSpMk id="19" creationId="{0406AA3B-E4DC-4DF5-9717-84A52CFE166D}"/>
          </ac:grpSpMkLst>
        </pc:grpChg>
        <pc:grpChg chg="mod">
          <ac:chgData name="Jonathan Loo" userId="d2d72d48b56f45d8" providerId="LiveId" clId="{D13DE75A-ED86-4B24-95DA-B9DEDE813A63}" dt="2020-11-13T10:45:56.032" v="22659" actId="165"/>
          <ac:grpSpMkLst>
            <pc:docMk/>
            <pc:sldMk cId="3423380664" sldId="396"/>
            <ac:grpSpMk id="22" creationId="{0406AA3B-E4DC-4DF5-9717-84A52CFE166D}"/>
          </ac:grpSpMkLst>
        </pc:grpChg>
        <pc:grpChg chg="mod">
          <ac:chgData name="Jonathan Loo" userId="d2d72d48b56f45d8" providerId="LiveId" clId="{D13DE75A-ED86-4B24-95DA-B9DEDE813A63}" dt="2020-11-13T10:45:56.032" v="22659" actId="165"/>
          <ac:grpSpMkLst>
            <pc:docMk/>
            <pc:sldMk cId="3423380664" sldId="396"/>
            <ac:grpSpMk id="33" creationId="{0406AA3B-E4DC-4DF5-9717-84A52CFE166D}"/>
          </ac:grpSpMkLst>
        </pc:grpChg>
        <pc:grpChg chg="mod">
          <ac:chgData name="Jonathan Loo" userId="d2d72d48b56f45d8" providerId="LiveId" clId="{D13DE75A-ED86-4B24-95DA-B9DEDE813A63}" dt="2020-11-13T10:45:56.032" v="22659" actId="165"/>
          <ac:grpSpMkLst>
            <pc:docMk/>
            <pc:sldMk cId="3423380664" sldId="396"/>
            <ac:grpSpMk id="36" creationId="{0406AA3B-E4DC-4DF5-9717-84A52CFE166D}"/>
          </ac:grpSpMkLst>
        </pc:grpChg>
        <pc:grpChg chg="mod">
          <ac:chgData name="Jonathan Loo" userId="d2d72d48b56f45d8" providerId="LiveId" clId="{D13DE75A-ED86-4B24-95DA-B9DEDE813A63}" dt="2020-11-13T10:45:56.032" v="22659" actId="165"/>
          <ac:grpSpMkLst>
            <pc:docMk/>
            <pc:sldMk cId="3423380664" sldId="396"/>
            <ac:grpSpMk id="49" creationId="{0406AA3B-E4DC-4DF5-9717-84A52CFE166D}"/>
          </ac:grpSpMkLst>
        </pc:grpChg>
        <pc:grpChg chg="mod">
          <ac:chgData name="Jonathan Loo" userId="d2d72d48b56f45d8" providerId="LiveId" clId="{D13DE75A-ED86-4B24-95DA-B9DEDE813A63}" dt="2020-11-13T10:45:56.032" v="22659" actId="165"/>
          <ac:grpSpMkLst>
            <pc:docMk/>
            <pc:sldMk cId="3423380664" sldId="396"/>
            <ac:grpSpMk id="60" creationId="{0406AA3B-E4DC-4DF5-9717-84A52CFE166D}"/>
          </ac:grpSpMkLst>
        </pc:grpChg>
        <pc:grpChg chg="add del mod">
          <ac:chgData name="Jonathan Loo" userId="d2d72d48b56f45d8" providerId="LiveId" clId="{D13DE75A-ED86-4B24-95DA-B9DEDE813A63}" dt="2020-11-13T10:46:32.896" v="22668" actId="478"/>
          <ac:grpSpMkLst>
            <pc:docMk/>
            <pc:sldMk cId="3423380664" sldId="396"/>
            <ac:grpSpMk id="64" creationId="{DB56EA21-86BF-4062-B15E-8C535761A1E2}"/>
          </ac:grpSpMkLst>
        </pc:grpChg>
        <pc:picChg chg="add del mod">
          <ac:chgData name="Jonathan Loo" userId="d2d72d48b56f45d8" providerId="LiveId" clId="{D13DE75A-ED86-4B24-95DA-B9DEDE813A63}" dt="2020-11-12T13:13:04.252" v="13404" actId="478"/>
          <ac:picMkLst>
            <pc:docMk/>
            <pc:sldMk cId="3423380664" sldId="396"/>
            <ac:picMk id="7" creationId="{1D174B8D-79A4-46DE-8FC8-18EB5742FA02}"/>
          </ac:picMkLst>
        </pc:picChg>
        <pc:picChg chg="add mod">
          <ac:chgData name="Jonathan Loo" userId="d2d72d48b56f45d8" providerId="LiveId" clId="{D13DE75A-ED86-4B24-95DA-B9DEDE813A63}" dt="2020-11-12T13:12:41.517" v="13391" actId="1076"/>
          <ac:picMkLst>
            <pc:docMk/>
            <pc:sldMk cId="3423380664" sldId="396"/>
            <ac:picMk id="11" creationId="{48BCA4AD-36A0-49AE-9248-5FEB637495FD}"/>
          </ac:picMkLst>
        </pc:picChg>
        <pc:picChg chg="mod ord">
          <ac:chgData name="Jonathan Loo" userId="d2d72d48b56f45d8" providerId="LiveId" clId="{D13DE75A-ED86-4B24-95DA-B9DEDE813A63}" dt="2020-11-12T13:13:06.928" v="13407" actId="1076"/>
          <ac:picMkLst>
            <pc:docMk/>
            <pc:sldMk cId="3423380664" sldId="396"/>
            <ac:picMk id="13" creationId="{F02E9693-3C3A-4558-80A1-283545C0DCF0}"/>
          </ac:picMkLst>
        </pc:picChg>
        <pc:picChg chg="add del mod">
          <ac:chgData name="Jonathan Loo" userId="d2d72d48b56f45d8" providerId="LiveId" clId="{D13DE75A-ED86-4B24-95DA-B9DEDE813A63}" dt="2020-11-13T10:45:45.081" v="22656" actId="27803"/>
          <ac:picMkLst>
            <pc:docMk/>
            <pc:sldMk cId="3423380664" sldId="396"/>
            <ac:picMk id="16" creationId="{0406AA3B-E4DC-4DF5-9717-84A52CFE166D}"/>
          </ac:picMkLst>
        </pc:picChg>
        <pc:picChg chg="add del mod">
          <ac:chgData name="Jonathan Loo" userId="d2d72d48b56f45d8" providerId="LiveId" clId="{D13DE75A-ED86-4B24-95DA-B9DEDE813A63}" dt="2020-11-13T10:47:53.438" v="22672" actId="478"/>
          <ac:picMkLst>
            <pc:docMk/>
            <pc:sldMk cId="3423380664" sldId="396"/>
            <ac:picMk id="16388" creationId="{E5E16762-B58A-4C58-B440-BD0777065ADA}"/>
          </ac:picMkLst>
        </pc:picChg>
      </pc:sldChg>
      <pc:sldChg chg="add del">
        <pc:chgData name="Jonathan Loo" userId="d2d72d48b56f45d8" providerId="LiveId" clId="{D13DE75A-ED86-4B24-95DA-B9DEDE813A63}" dt="2020-11-11T10:43:29.466" v="28" actId="47"/>
        <pc:sldMkLst>
          <pc:docMk/>
          <pc:sldMk cId="2995802584" sldId="397"/>
        </pc:sldMkLst>
      </pc:sldChg>
      <pc:sldChg chg="addSp delSp modSp new mod modClrScheme chgLayout">
        <pc:chgData name="Jonathan Loo" userId="d2d72d48b56f45d8" providerId="LiveId" clId="{D13DE75A-ED86-4B24-95DA-B9DEDE813A63}" dt="2020-11-13T09:23:48.301" v="21518" actId="962"/>
        <pc:sldMkLst>
          <pc:docMk/>
          <pc:sldMk cId="3768923577" sldId="397"/>
        </pc:sldMkLst>
        <pc:spChg chg="mod ord">
          <ac:chgData name="Jonathan Loo" userId="d2d72d48b56f45d8" providerId="LiveId" clId="{D13DE75A-ED86-4B24-95DA-B9DEDE813A63}" dt="2020-11-13T09:05:25.217" v="20756" actId="20577"/>
          <ac:spMkLst>
            <pc:docMk/>
            <pc:sldMk cId="3768923577" sldId="397"/>
            <ac:spMk id="2" creationId="{DD84F429-1092-4E6C-8E9C-A134CBE9751D}"/>
          </ac:spMkLst>
        </pc:spChg>
        <pc:spChg chg="del mod ord">
          <ac:chgData name="Jonathan Loo" userId="d2d72d48b56f45d8" providerId="LiveId" clId="{D13DE75A-ED86-4B24-95DA-B9DEDE813A63}" dt="2020-11-12T13:17:53.491" v="13438" actId="700"/>
          <ac:spMkLst>
            <pc:docMk/>
            <pc:sldMk cId="3768923577" sldId="397"/>
            <ac:spMk id="3" creationId="{30C4C4D5-92F1-422A-8120-01C96BE44162}"/>
          </ac:spMkLst>
        </pc:spChg>
        <pc:spChg chg="add mod ord">
          <ac:chgData name="Jonathan Loo" userId="d2d72d48b56f45d8" providerId="LiveId" clId="{D13DE75A-ED86-4B24-95DA-B9DEDE813A63}" dt="2020-11-12T14:57:13.886" v="16295" actId="20577"/>
          <ac:spMkLst>
            <pc:docMk/>
            <pc:sldMk cId="3768923577" sldId="397"/>
            <ac:spMk id="4" creationId="{1A341028-B098-49E1-A305-D6A4B7F420AB}"/>
          </ac:spMkLst>
        </pc:spChg>
        <pc:spChg chg="add del mod ord">
          <ac:chgData name="Jonathan Loo" userId="d2d72d48b56f45d8" providerId="LiveId" clId="{D13DE75A-ED86-4B24-95DA-B9DEDE813A63}" dt="2020-11-12T14:15:43.801" v="14360" actId="478"/>
          <ac:spMkLst>
            <pc:docMk/>
            <pc:sldMk cId="3768923577" sldId="397"/>
            <ac:spMk id="39" creationId="{0F7334E2-BF1E-496C-9758-8A20A78F3BDC}"/>
          </ac:spMkLst>
        </pc:spChg>
        <pc:graphicFrameChg chg="add del mod">
          <ac:chgData name="Jonathan Loo" userId="d2d72d48b56f45d8" providerId="LiveId" clId="{D13DE75A-ED86-4B24-95DA-B9DEDE813A63}" dt="2020-11-12T14:13:24.870" v="14347" actId="478"/>
          <ac:graphicFrameMkLst>
            <pc:docMk/>
            <pc:sldMk cId="3768923577" sldId="397"/>
            <ac:graphicFrameMk id="42" creationId="{22DE54D5-DEF4-4DD9-B074-2ACB6602AD34}"/>
          </ac:graphicFrameMkLst>
        </pc:graphicFrameChg>
        <pc:picChg chg="add del mod">
          <ac:chgData name="Jonathan Loo" userId="d2d72d48b56f45d8" providerId="LiveId" clId="{D13DE75A-ED86-4B24-95DA-B9DEDE813A63}" dt="2020-11-12T13:36:44.537" v="13865" actId="478"/>
          <ac:picMkLst>
            <pc:docMk/>
            <pc:sldMk cId="3768923577" sldId="397"/>
            <ac:picMk id="5" creationId="{7BE82438-0574-4A65-997D-EA118B1F935B}"/>
          </ac:picMkLst>
        </pc:picChg>
        <pc:picChg chg="del mod ord">
          <ac:chgData name="Jonathan Loo" userId="d2d72d48b56f45d8" providerId="LiveId" clId="{D13DE75A-ED86-4B24-95DA-B9DEDE813A63}" dt="2020-11-12T13:42:18.889" v="14101" actId="478"/>
          <ac:picMkLst>
            <pc:docMk/>
            <pc:sldMk cId="3768923577" sldId="397"/>
            <ac:picMk id="8" creationId="{0D9E513C-B9BB-4F7C-B33E-EFE52233DE2D}"/>
          </ac:picMkLst>
        </pc:picChg>
        <pc:picChg chg="add del mod">
          <ac:chgData name="Jonathan Loo" userId="d2d72d48b56f45d8" providerId="LiveId" clId="{D13DE75A-ED86-4B24-95DA-B9DEDE813A63}" dt="2020-11-12T13:41:02.775" v="14044" actId="478"/>
          <ac:picMkLst>
            <pc:docMk/>
            <pc:sldMk cId="3768923577" sldId="397"/>
            <ac:picMk id="9" creationId="{10AE0D9C-58E5-4671-A92A-48B6213E823D}"/>
          </ac:picMkLst>
        </pc:picChg>
        <pc:picChg chg="del mod ord">
          <ac:chgData name="Jonathan Loo" userId="d2d72d48b56f45d8" providerId="LiveId" clId="{D13DE75A-ED86-4B24-95DA-B9DEDE813A63}" dt="2020-11-12T13:41:31.239" v="14058" actId="478"/>
          <ac:picMkLst>
            <pc:docMk/>
            <pc:sldMk cId="3768923577" sldId="397"/>
            <ac:picMk id="12" creationId="{97F5AB1D-01FF-4DC4-BF13-A9EB9BAB1B09}"/>
          </ac:picMkLst>
        </pc:picChg>
        <pc:picChg chg="del mod ord">
          <ac:chgData name="Jonathan Loo" userId="d2d72d48b56f45d8" providerId="LiveId" clId="{D13DE75A-ED86-4B24-95DA-B9DEDE813A63}" dt="2020-11-12T13:41:44.661" v="14072" actId="478"/>
          <ac:picMkLst>
            <pc:docMk/>
            <pc:sldMk cId="3768923577" sldId="397"/>
            <ac:picMk id="14" creationId="{8C644BBD-36D4-4216-9FB8-03CE5AF3CE78}"/>
          </ac:picMkLst>
        </pc:picChg>
        <pc:picChg chg="del mod ord">
          <ac:chgData name="Jonathan Loo" userId="d2d72d48b56f45d8" providerId="LiveId" clId="{D13DE75A-ED86-4B24-95DA-B9DEDE813A63}" dt="2020-11-12T13:41:58.309" v="14086" actId="478"/>
          <ac:picMkLst>
            <pc:docMk/>
            <pc:sldMk cId="3768923577" sldId="397"/>
            <ac:picMk id="16" creationId="{89AFF859-769F-4FDB-9876-00DDF7208771}"/>
          </ac:picMkLst>
        </pc:picChg>
        <pc:picChg chg="del mod ord">
          <ac:chgData name="Jonathan Loo" userId="d2d72d48b56f45d8" providerId="LiveId" clId="{D13DE75A-ED86-4B24-95DA-B9DEDE813A63}" dt="2020-11-12T13:45:29.494" v="14130" actId="478"/>
          <ac:picMkLst>
            <pc:docMk/>
            <pc:sldMk cId="3768923577" sldId="397"/>
            <ac:picMk id="18" creationId="{500569D2-7D67-4761-A3D1-FE27251A1E4C}"/>
          </ac:picMkLst>
        </pc:picChg>
        <pc:picChg chg="del mod ord">
          <ac:chgData name="Jonathan Loo" userId="d2d72d48b56f45d8" providerId="LiveId" clId="{D13DE75A-ED86-4B24-95DA-B9DEDE813A63}" dt="2020-11-12T13:42:49.236" v="14116" actId="478"/>
          <ac:picMkLst>
            <pc:docMk/>
            <pc:sldMk cId="3768923577" sldId="397"/>
            <ac:picMk id="20" creationId="{409D98C1-1DD6-4B5D-A0FA-D21A9ACB8BB7}"/>
          </ac:picMkLst>
        </pc:picChg>
        <pc:picChg chg="del mod ord">
          <ac:chgData name="Jonathan Loo" userId="d2d72d48b56f45d8" providerId="LiveId" clId="{D13DE75A-ED86-4B24-95DA-B9DEDE813A63}" dt="2020-11-12T19:20:20.170" v="18532" actId="478"/>
          <ac:picMkLst>
            <pc:docMk/>
            <pc:sldMk cId="3768923577" sldId="397"/>
            <ac:picMk id="22" creationId="{6F45C5EA-A80B-41CD-AE6E-B1D26468F948}"/>
          </ac:picMkLst>
        </pc:picChg>
        <pc:picChg chg="del mod ord">
          <ac:chgData name="Jonathan Loo" userId="d2d72d48b56f45d8" providerId="LiveId" clId="{D13DE75A-ED86-4B24-95DA-B9DEDE813A63}" dt="2020-11-12T13:47:16.211" v="14145" actId="478"/>
          <ac:picMkLst>
            <pc:docMk/>
            <pc:sldMk cId="3768923577" sldId="397"/>
            <ac:picMk id="24" creationId="{7FECFED1-8F09-4F63-A7A6-DC630A0363FE}"/>
          </ac:picMkLst>
        </pc:picChg>
        <pc:picChg chg="del mod ord">
          <ac:chgData name="Jonathan Loo" userId="d2d72d48b56f45d8" providerId="LiveId" clId="{D13DE75A-ED86-4B24-95DA-B9DEDE813A63}" dt="2020-11-12T13:48:08.732" v="14160" actId="478"/>
          <ac:picMkLst>
            <pc:docMk/>
            <pc:sldMk cId="3768923577" sldId="397"/>
            <ac:picMk id="26" creationId="{3CB4DFA8-14F6-41C8-9D99-901B20EE1984}"/>
          </ac:picMkLst>
        </pc:picChg>
        <pc:picChg chg="del mod ord">
          <ac:chgData name="Jonathan Loo" userId="d2d72d48b56f45d8" providerId="LiveId" clId="{D13DE75A-ED86-4B24-95DA-B9DEDE813A63}" dt="2020-11-12T13:50:12.576" v="14174" actId="478"/>
          <ac:picMkLst>
            <pc:docMk/>
            <pc:sldMk cId="3768923577" sldId="397"/>
            <ac:picMk id="28" creationId="{53F4D748-91D6-4314-9224-FB79BA76B877}"/>
          </ac:picMkLst>
        </pc:picChg>
        <pc:picChg chg="del mod ord">
          <ac:chgData name="Jonathan Loo" userId="d2d72d48b56f45d8" providerId="LiveId" clId="{D13DE75A-ED86-4B24-95DA-B9DEDE813A63}" dt="2020-11-12T13:55:59.085" v="14228" actId="478"/>
          <ac:picMkLst>
            <pc:docMk/>
            <pc:sldMk cId="3768923577" sldId="397"/>
            <ac:picMk id="30" creationId="{D79B9412-E8EA-49A9-B3E4-30F564F1E17E}"/>
          </ac:picMkLst>
        </pc:picChg>
        <pc:picChg chg="add del mod">
          <ac:chgData name="Jonathan Loo" userId="d2d72d48b56f45d8" providerId="LiveId" clId="{D13DE75A-ED86-4B24-95DA-B9DEDE813A63}" dt="2020-11-12T13:54:39.395" v="14192" actId="478"/>
          <ac:picMkLst>
            <pc:docMk/>
            <pc:sldMk cId="3768923577" sldId="397"/>
            <ac:picMk id="31" creationId="{481F1506-5882-4FF5-8D07-D03E2F9E8883}"/>
          </ac:picMkLst>
        </pc:picChg>
        <pc:picChg chg="del mod ord">
          <ac:chgData name="Jonathan Loo" userId="d2d72d48b56f45d8" providerId="LiveId" clId="{D13DE75A-ED86-4B24-95DA-B9DEDE813A63}" dt="2020-11-12T13:55:12.124" v="14207" actId="478"/>
          <ac:picMkLst>
            <pc:docMk/>
            <pc:sldMk cId="3768923577" sldId="397"/>
            <ac:picMk id="34" creationId="{F9E0B25A-16EA-453D-AF80-415272A60BC8}"/>
          </ac:picMkLst>
        </pc:picChg>
        <pc:picChg chg="del mod ord">
          <ac:chgData name="Jonathan Loo" userId="d2d72d48b56f45d8" providerId="LiveId" clId="{D13DE75A-ED86-4B24-95DA-B9DEDE813A63}" dt="2020-11-12T19:20:04.295" v="18514" actId="478"/>
          <ac:picMkLst>
            <pc:docMk/>
            <pc:sldMk cId="3768923577" sldId="397"/>
            <ac:picMk id="36" creationId="{1F72033D-719D-4526-804A-ED4CF0AE9B8E}"/>
          </ac:picMkLst>
        </pc:picChg>
        <pc:picChg chg="add del mod">
          <ac:chgData name="Jonathan Loo" userId="d2d72d48b56f45d8" providerId="LiveId" clId="{D13DE75A-ED86-4B24-95DA-B9DEDE813A63}" dt="2020-11-12T14:04:45.085" v="14335" actId="478"/>
          <ac:picMkLst>
            <pc:docMk/>
            <pc:sldMk cId="3768923577" sldId="397"/>
            <ac:picMk id="37" creationId="{CF0C4F8A-05EF-4B96-961D-ED2B0BCC9C97}"/>
          </ac:picMkLst>
        </pc:picChg>
        <pc:picChg chg="del mod ord">
          <ac:chgData name="Jonathan Loo" userId="d2d72d48b56f45d8" providerId="LiveId" clId="{D13DE75A-ED86-4B24-95DA-B9DEDE813A63}" dt="2020-11-12T14:08:11.201" v="14343" actId="478"/>
          <ac:picMkLst>
            <pc:docMk/>
            <pc:sldMk cId="3768923577" sldId="397"/>
            <ac:picMk id="41" creationId="{77EC4673-7A53-4D7F-9789-A0AE23E94EBC}"/>
          </ac:picMkLst>
        </pc:picChg>
        <pc:picChg chg="add del mod">
          <ac:chgData name="Jonathan Loo" userId="d2d72d48b56f45d8" providerId="LiveId" clId="{D13DE75A-ED86-4B24-95DA-B9DEDE813A63}" dt="2020-11-12T14:16:17.687" v="14376" actId="478"/>
          <ac:picMkLst>
            <pc:docMk/>
            <pc:sldMk cId="3768923577" sldId="397"/>
            <ac:picMk id="43" creationId="{318CECA8-CF70-4041-8B47-AB6E19755CE5}"/>
          </ac:picMkLst>
        </pc:picChg>
        <pc:picChg chg="del mod ord">
          <ac:chgData name="Jonathan Loo" userId="d2d72d48b56f45d8" providerId="LiveId" clId="{D13DE75A-ED86-4B24-95DA-B9DEDE813A63}" dt="2020-11-12T14:16:25.963" v="14389" actId="478"/>
          <ac:picMkLst>
            <pc:docMk/>
            <pc:sldMk cId="3768923577" sldId="397"/>
            <ac:picMk id="46" creationId="{E5433674-CD0A-4DC0-8E3D-C65190E3A9CA}"/>
          </ac:picMkLst>
        </pc:picChg>
        <pc:picChg chg="del mod ord">
          <ac:chgData name="Jonathan Loo" userId="d2d72d48b56f45d8" providerId="LiveId" clId="{D13DE75A-ED86-4B24-95DA-B9DEDE813A63}" dt="2020-11-12T14:16:33.930" v="14402" actId="478"/>
          <ac:picMkLst>
            <pc:docMk/>
            <pc:sldMk cId="3768923577" sldId="397"/>
            <ac:picMk id="48" creationId="{93105C61-AE06-486D-8014-3962BF96C680}"/>
          </ac:picMkLst>
        </pc:picChg>
        <pc:picChg chg="del mod ord">
          <ac:chgData name="Jonathan Loo" userId="d2d72d48b56f45d8" providerId="LiveId" clId="{D13DE75A-ED86-4B24-95DA-B9DEDE813A63}" dt="2020-11-12T14:21:49.669" v="14576" actId="478"/>
          <ac:picMkLst>
            <pc:docMk/>
            <pc:sldMk cId="3768923577" sldId="397"/>
            <ac:picMk id="50" creationId="{511C7C31-7FD0-46DC-9B9C-A22ECE0EDA89}"/>
          </ac:picMkLst>
        </pc:picChg>
        <pc:picChg chg="add del mod">
          <ac:chgData name="Jonathan Loo" userId="d2d72d48b56f45d8" providerId="LiveId" clId="{D13DE75A-ED86-4B24-95DA-B9DEDE813A63}" dt="2020-11-12T14:16:52.098" v="14419" actId="478"/>
          <ac:picMkLst>
            <pc:docMk/>
            <pc:sldMk cId="3768923577" sldId="397"/>
            <ac:picMk id="51" creationId="{AE0B1926-26E3-4EC4-843C-6ADFCDBA2A24}"/>
          </ac:picMkLst>
        </pc:picChg>
        <pc:picChg chg="del mod ord">
          <ac:chgData name="Jonathan Loo" userId="d2d72d48b56f45d8" providerId="LiveId" clId="{D13DE75A-ED86-4B24-95DA-B9DEDE813A63}" dt="2020-11-12T14:18:11.656" v="14516" actId="478"/>
          <ac:picMkLst>
            <pc:docMk/>
            <pc:sldMk cId="3768923577" sldId="397"/>
            <ac:picMk id="54" creationId="{42BE38C0-676E-43DB-B229-C1B6BB674324}"/>
          </ac:picMkLst>
        </pc:picChg>
        <pc:picChg chg="add del mod">
          <ac:chgData name="Jonathan Loo" userId="d2d72d48b56f45d8" providerId="LiveId" clId="{D13DE75A-ED86-4B24-95DA-B9DEDE813A63}" dt="2020-11-12T14:17:11.717" v="14436" actId="478"/>
          <ac:picMkLst>
            <pc:docMk/>
            <pc:sldMk cId="3768923577" sldId="397"/>
            <ac:picMk id="55" creationId="{650CBDA2-17C5-433D-99D1-E4990C0ECB75}"/>
          </ac:picMkLst>
        </pc:picChg>
        <pc:picChg chg="del mod ord">
          <ac:chgData name="Jonathan Loo" userId="d2d72d48b56f45d8" providerId="LiveId" clId="{D13DE75A-ED86-4B24-95DA-B9DEDE813A63}" dt="2020-11-12T14:18:20.445" v="14528" actId="478"/>
          <ac:picMkLst>
            <pc:docMk/>
            <pc:sldMk cId="3768923577" sldId="397"/>
            <ac:picMk id="58" creationId="{5873EB94-7F64-4EE5-84D0-94045D1AF350}"/>
          </ac:picMkLst>
        </pc:picChg>
        <pc:picChg chg="del mod ord">
          <ac:chgData name="Jonathan Loo" userId="d2d72d48b56f45d8" providerId="LiveId" clId="{D13DE75A-ED86-4B24-95DA-B9DEDE813A63}" dt="2020-11-12T14:18:28.180" v="14541" actId="478"/>
          <ac:picMkLst>
            <pc:docMk/>
            <pc:sldMk cId="3768923577" sldId="397"/>
            <ac:picMk id="60" creationId="{D7F04DDD-B432-43B9-A62E-D8BBB8A1A8E7}"/>
          </ac:picMkLst>
        </pc:picChg>
        <pc:picChg chg="mod ord">
          <ac:chgData name="Jonathan Loo" userId="d2d72d48b56f45d8" providerId="LiveId" clId="{D13DE75A-ED86-4B24-95DA-B9DEDE813A63}" dt="2020-11-12T14:32:44.750" v="15480" actId="1076"/>
          <ac:picMkLst>
            <pc:docMk/>
            <pc:sldMk cId="3768923577" sldId="397"/>
            <ac:picMk id="62" creationId="{EFAFA26C-6DBF-44B9-A25A-5772BDF1596C}"/>
          </ac:picMkLst>
        </pc:picChg>
        <pc:picChg chg="mod ord">
          <ac:chgData name="Jonathan Loo" userId="d2d72d48b56f45d8" providerId="LiveId" clId="{D13DE75A-ED86-4B24-95DA-B9DEDE813A63}" dt="2020-11-12T14:32:44.750" v="15480" actId="1076"/>
          <ac:picMkLst>
            <pc:docMk/>
            <pc:sldMk cId="3768923577" sldId="397"/>
            <ac:picMk id="7168" creationId="{97C79CEA-DF89-4D46-B3DF-D9F8A3D7DE09}"/>
          </ac:picMkLst>
        </pc:picChg>
        <pc:picChg chg="add del mod ord">
          <ac:chgData name="Jonathan Loo" userId="d2d72d48b56f45d8" providerId="LiveId" clId="{D13DE75A-ED86-4B24-95DA-B9DEDE813A63}" dt="2020-11-12T14:21:21.081" v="14552" actId="478"/>
          <ac:picMkLst>
            <pc:docMk/>
            <pc:sldMk cId="3768923577" sldId="397"/>
            <ac:picMk id="7169" creationId="{A8D82F47-AF1F-4159-8E67-BC73EA8A0D0F}"/>
          </ac:picMkLst>
        </pc:picChg>
        <pc:picChg chg="add del mod">
          <ac:chgData name="Jonathan Loo" userId="d2d72d48b56f45d8" providerId="LiveId" clId="{D13DE75A-ED86-4B24-95DA-B9DEDE813A63}" dt="2020-11-12T14:05:02.197" v="14341" actId="478"/>
          <ac:picMkLst>
            <pc:docMk/>
            <pc:sldMk cId="3768923577" sldId="397"/>
            <ac:picMk id="7170" creationId="{EE5C2287-3C40-4A62-9988-1CCDAB41A3EC}"/>
          </ac:picMkLst>
        </pc:picChg>
        <pc:picChg chg="add mod ord">
          <ac:chgData name="Jonathan Loo" userId="d2d72d48b56f45d8" providerId="LiveId" clId="{D13DE75A-ED86-4B24-95DA-B9DEDE813A63}" dt="2020-11-12T14:32:44.750" v="15480" actId="1076"/>
          <ac:picMkLst>
            <pc:docMk/>
            <pc:sldMk cId="3768923577" sldId="397"/>
            <ac:picMk id="7171" creationId="{B4C210E4-AF9A-4086-A60F-C0505C50AF7A}"/>
          </ac:picMkLst>
        </pc:picChg>
        <pc:picChg chg="add del mod">
          <ac:chgData name="Jonathan Loo" userId="d2d72d48b56f45d8" providerId="LiveId" clId="{D13DE75A-ED86-4B24-95DA-B9DEDE813A63}" dt="2020-11-12T14:19:45.818" v="14545" actId="478"/>
          <ac:picMkLst>
            <pc:docMk/>
            <pc:sldMk cId="3768923577" sldId="397"/>
            <ac:picMk id="7172" creationId="{3A857418-8403-4073-841F-41CE182A06F5}"/>
          </ac:picMkLst>
        </pc:picChg>
        <pc:picChg chg="mod ord">
          <ac:chgData name="Jonathan Loo" userId="d2d72d48b56f45d8" providerId="LiveId" clId="{D13DE75A-ED86-4B24-95DA-B9DEDE813A63}" dt="2020-11-12T14:32:44.750" v="15480" actId="1076"/>
          <ac:picMkLst>
            <pc:docMk/>
            <pc:sldMk cId="3768923577" sldId="397"/>
            <ac:picMk id="7174" creationId="{A7D69CC5-6EAE-43CA-A076-FD535C96AD41}"/>
          </ac:picMkLst>
        </pc:picChg>
        <pc:picChg chg="add del mod">
          <ac:chgData name="Jonathan Loo" userId="d2d72d48b56f45d8" providerId="LiveId" clId="{D13DE75A-ED86-4B24-95DA-B9DEDE813A63}" dt="2020-11-12T14:32:39.998" v="15479" actId="478"/>
          <ac:picMkLst>
            <pc:docMk/>
            <pc:sldMk cId="3768923577" sldId="397"/>
            <ac:picMk id="7175" creationId="{093A465E-114C-4EEE-B322-F6C278029C5F}"/>
          </ac:picMkLst>
        </pc:picChg>
        <pc:picChg chg="del mod ord">
          <ac:chgData name="Jonathan Loo" userId="d2d72d48b56f45d8" providerId="LiveId" clId="{D13DE75A-ED86-4B24-95DA-B9DEDE813A63}" dt="2020-11-13T09:09:53.162" v="20775" actId="478"/>
          <ac:picMkLst>
            <pc:docMk/>
            <pc:sldMk cId="3768923577" sldId="397"/>
            <ac:picMk id="7177" creationId="{8CA0E149-BACF-4B55-9D3A-7A34DDC00A66}"/>
          </ac:picMkLst>
        </pc:picChg>
        <pc:picChg chg="del mod ord">
          <ac:chgData name="Jonathan Loo" userId="d2d72d48b56f45d8" providerId="LiveId" clId="{D13DE75A-ED86-4B24-95DA-B9DEDE813A63}" dt="2020-11-13T09:10:08.246" v="20793" actId="478"/>
          <ac:picMkLst>
            <pc:docMk/>
            <pc:sldMk cId="3768923577" sldId="397"/>
            <ac:picMk id="7179" creationId="{2AC32A66-952B-4630-9D6C-4175DA59DF05}"/>
          </ac:picMkLst>
        </pc:picChg>
        <pc:picChg chg="del mod ord">
          <ac:chgData name="Jonathan Loo" userId="d2d72d48b56f45d8" providerId="LiveId" clId="{D13DE75A-ED86-4B24-95DA-B9DEDE813A63}" dt="2020-11-13T09:23:48.299" v="21516" actId="478"/>
          <ac:picMkLst>
            <pc:docMk/>
            <pc:sldMk cId="3768923577" sldId="397"/>
            <ac:picMk id="7181" creationId="{1BCFDF8A-434B-48B4-B0C8-60480EF00696}"/>
          </ac:picMkLst>
        </pc:picChg>
        <pc:picChg chg="mod ord">
          <ac:chgData name="Jonathan Loo" userId="d2d72d48b56f45d8" providerId="LiveId" clId="{D13DE75A-ED86-4B24-95DA-B9DEDE813A63}" dt="2020-11-13T09:10:08.248" v="20795" actId="962"/>
          <ac:picMkLst>
            <pc:docMk/>
            <pc:sldMk cId="3768923577" sldId="397"/>
            <ac:picMk id="7183" creationId="{3C890314-4FD6-4BE0-8215-B9DD79444785}"/>
          </ac:picMkLst>
        </pc:picChg>
        <pc:picChg chg="mod ord">
          <ac:chgData name="Jonathan Loo" userId="d2d72d48b56f45d8" providerId="LiveId" clId="{D13DE75A-ED86-4B24-95DA-B9DEDE813A63}" dt="2020-11-13T09:23:48.301" v="21518" actId="962"/>
          <ac:picMkLst>
            <pc:docMk/>
            <pc:sldMk cId="3768923577" sldId="397"/>
            <ac:picMk id="7185" creationId="{ABA0C247-E585-4968-8420-56E6E0416F89}"/>
          </ac:picMkLst>
        </pc:picChg>
      </pc:sldChg>
      <pc:sldChg chg="add del">
        <pc:chgData name="Jonathan Loo" userId="d2d72d48b56f45d8" providerId="LiveId" clId="{D13DE75A-ED86-4B24-95DA-B9DEDE813A63}" dt="2020-11-11T10:43:29.466" v="28" actId="47"/>
        <pc:sldMkLst>
          <pc:docMk/>
          <pc:sldMk cId="2501297844" sldId="398"/>
        </pc:sldMkLst>
      </pc:sldChg>
      <pc:sldChg chg="addSp delSp modSp add mod modClrScheme chgLayout">
        <pc:chgData name="Jonathan Loo" userId="d2d72d48b56f45d8" providerId="LiveId" clId="{D13DE75A-ED86-4B24-95DA-B9DEDE813A63}" dt="2020-11-16T12:13:47.342" v="36701" actId="1076"/>
        <pc:sldMkLst>
          <pc:docMk/>
          <pc:sldMk cId="2612784270" sldId="398"/>
        </pc:sldMkLst>
        <pc:spChg chg="mod ord">
          <ac:chgData name="Jonathan Loo" userId="d2d72d48b56f45d8" providerId="LiveId" clId="{D13DE75A-ED86-4B24-95DA-B9DEDE813A63}" dt="2020-11-13T13:50:28.663" v="26636"/>
          <ac:spMkLst>
            <pc:docMk/>
            <pc:sldMk cId="2612784270" sldId="398"/>
            <ac:spMk id="2" creationId="{DD84F429-1092-4E6C-8E9C-A134CBE9751D}"/>
          </ac:spMkLst>
        </pc:spChg>
        <pc:spChg chg="mod ord">
          <ac:chgData name="Jonathan Loo" userId="d2d72d48b56f45d8" providerId="LiveId" clId="{D13DE75A-ED86-4B24-95DA-B9DEDE813A63}" dt="2020-11-12T14:59:37.274" v="16375" actId="700"/>
          <ac:spMkLst>
            <pc:docMk/>
            <pc:sldMk cId="2612784270" sldId="398"/>
            <ac:spMk id="4" creationId="{1A341028-B098-49E1-A305-D6A4B7F420AB}"/>
          </ac:spMkLst>
        </pc:spChg>
        <pc:spChg chg="add mod ord">
          <ac:chgData name="Jonathan Loo" userId="d2d72d48b56f45d8" providerId="LiveId" clId="{D13DE75A-ED86-4B24-95DA-B9DEDE813A63}" dt="2020-11-12T15:00:23.459" v="16481" actId="20577"/>
          <ac:spMkLst>
            <pc:docMk/>
            <pc:sldMk cId="2612784270" sldId="398"/>
            <ac:spMk id="16" creationId="{67089F43-4555-4DAC-AE67-00022EFDF1EC}"/>
          </ac:spMkLst>
        </pc:spChg>
        <pc:spChg chg="add mod">
          <ac:chgData name="Jonathan Loo" userId="d2d72d48b56f45d8" providerId="LiveId" clId="{D13DE75A-ED86-4B24-95DA-B9DEDE813A63}" dt="2020-11-16T12:13:47.342" v="36701" actId="1076"/>
          <ac:spMkLst>
            <pc:docMk/>
            <pc:sldMk cId="2612784270" sldId="398"/>
            <ac:spMk id="7176" creationId="{EF6F7BFD-F231-48E6-AD45-4863A415A51A}"/>
          </ac:spMkLst>
        </pc:spChg>
        <pc:picChg chg="add del mod">
          <ac:chgData name="Jonathan Loo" userId="d2d72d48b56f45d8" providerId="LiveId" clId="{D13DE75A-ED86-4B24-95DA-B9DEDE813A63}" dt="2020-11-12T15:18:54.748" v="16699" actId="478"/>
          <ac:picMkLst>
            <pc:docMk/>
            <pc:sldMk cId="2612784270" sldId="398"/>
            <ac:picMk id="3" creationId="{2B9B1DC8-48E8-41F3-A406-41745E7ECFC9}"/>
          </ac:picMkLst>
        </pc:picChg>
        <pc:picChg chg="del mod ord">
          <ac:chgData name="Jonathan Loo" userId="d2d72d48b56f45d8" providerId="LiveId" clId="{D13DE75A-ED86-4B24-95DA-B9DEDE813A63}" dt="2020-11-12T14:02:47.393" v="14302" actId="478"/>
          <ac:picMkLst>
            <pc:docMk/>
            <pc:sldMk cId="2612784270" sldId="398"/>
            <ac:picMk id="6" creationId="{0453DEFA-F4BE-4314-8261-AA87F64DA9C8}"/>
          </ac:picMkLst>
        </pc:picChg>
        <pc:picChg chg="del mod">
          <ac:chgData name="Jonathan Loo" userId="d2d72d48b56f45d8" providerId="LiveId" clId="{D13DE75A-ED86-4B24-95DA-B9DEDE813A63}" dt="2020-11-12T14:00:16.790" v="14272" actId="478"/>
          <ac:picMkLst>
            <pc:docMk/>
            <pc:sldMk cId="2612784270" sldId="398"/>
            <ac:picMk id="9" creationId="{883F8E28-489B-4181-87AF-E1494EE39996}"/>
          </ac:picMkLst>
        </pc:picChg>
        <pc:picChg chg="del mod ord">
          <ac:chgData name="Jonathan Loo" userId="d2d72d48b56f45d8" providerId="LiveId" clId="{D13DE75A-ED86-4B24-95DA-B9DEDE813A63}" dt="2020-11-12T14:02:14.559" v="14286" actId="478"/>
          <ac:picMkLst>
            <pc:docMk/>
            <pc:sldMk cId="2612784270" sldId="398"/>
            <ac:picMk id="11" creationId="{20AF43E7-EE23-4998-9E2B-FEF8B5E97694}"/>
          </ac:picMkLst>
        </pc:picChg>
        <pc:picChg chg="del mod ord">
          <ac:chgData name="Jonathan Loo" userId="d2d72d48b56f45d8" providerId="LiveId" clId="{D13DE75A-ED86-4B24-95DA-B9DEDE813A63}" dt="2020-11-12T15:18:56.743" v="16701" actId="478"/>
          <ac:picMkLst>
            <pc:docMk/>
            <pc:sldMk cId="2612784270" sldId="398"/>
            <ac:picMk id="13" creationId="{E1943FE1-0016-4D77-BC3F-EE68B69D1202}"/>
          </ac:picMkLst>
        </pc:picChg>
        <pc:picChg chg="del mod ord">
          <ac:chgData name="Jonathan Loo" userId="d2d72d48b56f45d8" providerId="LiveId" clId="{D13DE75A-ED86-4B24-95DA-B9DEDE813A63}" dt="2020-11-12T14:59:52.830" v="16393" actId="478"/>
          <ac:picMkLst>
            <pc:docMk/>
            <pc:sldMk cId="2612784270" sldId="398"/>
            <ac:picMk id="15" creationId="{79B3F557-1081-467A-8A4F-7EEC0F51186C}"/>
          </ac:picMkLst>
        </pc:picChg>
        <pc:picChg chg="del mod ord">
          <ac:chgData name="Jonathan Loo" userId="d2d72d48b56f45d8" providerId="LiveId" clId="{D13DE75A-ED86-4B24-95DA-B9DEDE813A63}" dt="2020-11-12T15:02:50.193" v="16519" actId="478"/>
          <ac:picMkLst>
            <pc:docMk/>
            <pc:sldMk cId="2612784270" sldId="398"/>
            <ac:picMk id="18" creationId="{110BD432-1566-40EC-B7E1-449E33AD5F2F}"/>
          </ac:picMkLst>
        </pc:picChg>
        <pc:picChg chg="add del mod">
          <ac:chgData name="Jonathan Loo" userId="d2d72d48b56f45d8" providerId="LiveId" clId="{D13DE75A-ED86-4B24-95DA-B9DEDE813A63}" dt="2020-11-12T15:02:12.895" v="16502" actId="478"/>
          <ac:picMkLst>
            <pc:docMk/>
            <pc:sldMk cId="2612784270" sldId="398"/>
            <ac:picMk id="19" creationId="{CE8218E1-FB08-4F95-9319-303BBB11CCE8}"/>
          </ac:picMkLst>
        </pc:picChg>
        <pc:picChg chg="del mod ord">
          <ac:chgData name="Jonathan Loo" userId="d2d72d48b56f45d8" providerId="LiveId" clId="{D13DE75A-ED86-4B24-95DA-B9DEDE813A63}" dt="2020-11-12T15:03:04.858" v="16522" actId="478"/>
          <ac:picMkLst>
            <pc:docMk/>
            <pc:sldMk cId="2612784270" sldId="398"/>
            <ac:picMk id="21" creationId="{6F4F516B-DB7A-4ECB-A005-EC41D966E1B0}"/>
          </ac:picMkLst>
        </pc:picChg>
        <pc:picChg chg="del">
          <ac:chgData name="Jonathan Loo" userId="d2d72d48b56f45d8" providerId="LiveId" clId="{D13DE75A-ED86-4B24-95DA-B9DEDE813A63}" dt="2020-11-12T13:55:45.970" v="14221" actId="478"/>
          <ac:picMkLst>
            <pc:docMk/>
            <pc:sldMk cId="2612784270" sldId="398"/>
            <ac:picMk id="22" creationId="{6F45C5EA-A80B-41CD-AE6E-B1D26468F948}"/>
          </ac:picMkLst>
        </pc:picChg>
        <pc:picChg chg="del mod ord">
          <ac:chgData name="Jonathan Loo" userId="d2d72d48b56f45d8" providerId="LiveId" clId="{D13DE75A-ED86-4B24-95DA-B9DEDE813A63}" dt="2020-11-12T15:18:13.486" v="16693" actId="478"/>
          <ac:picMkLst>
            <pc:docMk/>
            <pc:sldMk cId="2612784270" sldId="398"/>
            <ac:picMk id="25" creationId="{E7083F9E-406F-49EB-9EA9-238EB2ECA024}"/>
          </ac:picMkLst>
        </pc:picChg>
        <pc:picChg chg="add del mod">
          <ac:chgData name="Jonathan Loo" userId="d2d72d48b56f45d8" providerId="LiveId" clId="{D13DE75A-ED86-4B24-95DA-B9DEDE813A63}" dt="2020-11-12T15:03:22.611" v="16536" actId="478"/>
          <ac:picMkLst>
            <pc:docMk/>
            <pc:sldMk cId="2612784270" sldId="398"/>
            <ac:picMk id="26" creationId="{E7A799F5-41D6-49B9-B02D-743E28DE2DA7}"/>
          </ac:picMkLst>
        </pc:picChg>
        <pc:picChg chg="del mod ord">
          <ac:chgData name="Jonathan Loo" userId="d2d72d48b56f45d8" providerId="LiveId" clId="{D13DE75A-ED86-4B24-95DA-B9DEDE813A63}" dt="2020-11-12T15:04:43.005" v="16550" actId="478"/>
          <ac:picMkLst>
            <pc:docMk/>
            <pc:sldMk cId="2612784270" sldId="398"/>
            <ac:picMk id="28" creationId="{7F75E059-6CDD-400E-BE77-311D3C61E0D6}"/>
          </ac:picMkLst>
        </pc:picChg>
        <pc:picChg chg="del mod">
          <ac:chgData name="Jonathan Loo" userId="d2d72d48b56f45d8" providerId="LiveId" clId="{D13DE75A-ED86-4B24-95DA-B9DEDE813A63}" dt="2020-11-12T13:59:28.462" v="14249" actId="478"/>
          <ac:picMkLst>
            <pc:docMk/>
            <pc:sldMk cId="2612784270" sldId="398"/>
            <ac:picMk id="30" creationId="{D79B9412-E8EA-49A9-B3E4-30F564F1E17E}"/>
          </ac:picMkLst>
        </pc:picChg>
        <pc:picChg chg="del mod ord">
          <ac:chgData name="Jonathan Loo" userId="d2d72d48b56f45d8" providerId="LiveId" clId="{D13DE75A-ED86-4B24-95DA-B9DEDE813A63}" dt="2020-11-12T15:04:48.991" v="16564" actId="478"/>
          <ac:picMkLst>
            <pc:docMk/>
            <pc:sldMk cId="2612784270" sldId="398"/>
            <ac:picMk id="32" creationId="{62A43057-BFBE-4AB6-9A1C-3CBC9FA007B1}"/>
          </ac:picMkLst>
        </pc:picChg>
        <pc:picChg chg="del mod ord">
          <ac:chgData name="Jonathan Loo" userId="d2d72d48b56f45d8" providerId="LiveId" clId="{D13DE75A-ED86-4B24-95DA-B9DEDE813A63}" dt="2020-11-12T15:12:09.492" v="16618" actId="478"/>
          <ac:picMkLst>
            <pc:docMk/>
            <pc:sldMk cId="2612784270" sldId="398"/>
            <ac:picMk id="34" creationId="{A18A6851-1EC2-4815-9231-380A3E05619E}"/>
          </ac:picMkLst>
        </pc:picChg>
        <pc:picChg chg="del">
          <ac:chgData name="Jonathan Loo" userId="d2d72d48b56f45d8" providerId="LiveId" clId="{D13DE75A-ED86-4B24-95DA-B9DEDE813A63}" dt="2020-11-12T13:55:46.833" v="14222" actId="478"/>
          <ac:picMkLst>
            <pc:docMk/>
            <pc:sldMk cId="2612784270" sldId="398"/>
            <ac:picMk id="36" creationId="{1F72033D-719D-4526-804A-ED4CF0AE9B8E}"/>
          </ac:picMkLst>
        </pc:picChg>
        <pc:picChg chg="del mod">
          <ac:chgData name="Jonathan Loo" userId="d2d72d48b56f45d8" providerId="LiveId" clId="{D13DE75A-ED86-4B24-95DA-B9DEDE813A63}" dt="2020-11-12T15:09:32.612" v="16588" actId="478"/>
          <ac:picMkLst>
            <pc:docMk/>
            <pc:sldMk cId="2612784270" sldId="398"/>
            <ac:picMk id="37" creationId="{82D6AC7A-A6B4-4A7E-BD9A-3F89DA3453BA}"/>
          </ac:picMkLst>
        </pc:picChg>
        <pc:picChg chg="del mod ord">
          <ac:chgData name="Jonathan Loo" userId="d2d72d48b56f45d8" providerId="LiveId" clId="{D13DE75A-ED86-4B24-95DA-B9DEDE813A63}" dt="2020-11-12T15:11:48.671" v="16603" actId="478"/>
          <ac:picMkLst>
            <pc:docMk/>
            <pc:sldMk cId="2612784270" sldId="398"/>
            <ac:picMk id="39" creationId="{C841F2CE-8F96-4CCA-A165-E88E880D9786}"/>
          </ac:picMkLst>
        </pc:picChg>
        <pc:picChg chg="del mod ord">
          <ac:chgData name="Jonathan Loo" userId="d2d72d48b56f45d8" providerId="LiveId" clId="{D13DE75A-ED86-4B24-95DA-B9DEDE813A63}" dt="2020-11-12T15:12:13.239" v="16621" actId="478"/>
          <ac:picMkLst>
            <pc:docMk/>
            <pc:sldMk cId="2612784270" sldId="398"/>
            <ac:picMk id="41" creationId="{E3AB1FF3-5F00-4290-BACA-76628170B7DB}"/>
          </ac:picMkLst>
        </pc:picChg>
        <pc:picChg chg="del mod ord">
          <ac:chgData name="Jonathan Loo" userId="d2d72d48b56f45d8" providerId="LiveId" clId="{D13DE75A-ED86-4B24-95DA-B9DEDE813A63}" dt="2020-11-12T15:14:47.919" v="16634" actId="478"/>
          <ac:picMkLst>
            <pc:docMk/>
            <pc:sldMk cId="2612784270" sldId="398"/>
            <ac:picMk id="43" creationId="{BD8E04FE-6858-4DE1-A9F3-C60EDFEEAC3E}"/>
          </ac:picMkLst>
        </pc:picChg>
        <pc:picChg chg="del mod ord">
          <ac:chgData name="Jonathan Loo" userId="d2d72d48b56f45d8" providerId="LiveId" clId="{D13DE75A-ED86-4B24-95DA-B9DEDE813A63}" dt="2020-11-12T15:16:11.696" v="16648" actId="478"/>
          <ac:picMkLst>
            <pc:docMk/>
            <pc:sldMk cId="2612784270" sldId="398"/>
            <ac:picMk id="45" creationId="{E2628329-5057-4529-B051-BB9C7F104BFA}"/>
          </ac:picMkLst>
        </pc:picChg>
        <pc:picChg chg="del mod ord">
          <ac:chgData name="Jonathan Loo" userId="d2d72d48b56f45d8" providerId="LiveId" clId="{D13DE75A-ED86-4B24-95DA-B9DEDE813A63}" dt="2020-11-12T15:17:55.492" v="16663" actId="478"/>
          <ac:picMkLst>
            <pc:docMk/>
            <pc:sldMk cId="2612784270" sldId="398"/>
            <ac:picMk id="47" creationId="{9DBF064F-F796-4541-8864-9A67882D81A3}"/>
          </ac:picMkLst>
        </pc:picChg>
        <pc:picChg chg="del mod ord">
          <ac:chgData name="Jonathan Loo" userId="d2d72d48b56f45d8" providerId="LiveId" clId="{D13DE75A-ED86-4B24-95DA-B9DEDE813A63}" dt="2020-11-12T15:18:07.492" v="16678" actId="478"/>
          <ac:picMkLst>
            <pc:docMk/>
            <pc:sldMk cId="2612784270" sldId="398"/>
            <ac:picMk id="49" creationId="{A490487A-2AF3-4DE3-A2DA-388AEE81EFA9}"/>
          </ac:picMkLst>
        </pc:picChg>
        <pc:picChg chg="del mod ord">
          <ac:chgData name="Jonathan Loo" userId="d2d72d48b56f45d8" providerId="LiveId" clId="{D13DE75A-ED86-4B24-95DA-B9DEDE813A63}" dt="2020-11-12T15:21:00.965" v="16714" actId="478"/>
          <ac:picMkLst>
            <pc:docMk/>
            <pc:sldMk cId="2612784270" sldId="398"/>
            <ac:picMk id="51" creationId="{E7CFED91-0397-4B8A-A6ED-ABD58FB6D219}"/>
          </ac:picMkLst>
        </pc:picChg>
        <pc:picChg chg="del mod ord">
          <ac:chgData name="Jonathan Loo" userId="d2d72d48b56f45d8" providerId="LiveId" clId="{D13DE75A-ED86-4B24-95DA-B9DEDE813A63}" dt="2020-11-12T15:27:31.214" v="16821" actId="478"/>
          <ac:picMkLst>
            <pc:docMk/>
            <pc:sldMk cId="2612784270" sldId="398"/>
            <ac:picMk id="53" creationId="{5CF2C454-7673-4427-93AE-65A8D376241F}"/>
          </ac:picMkLst>
        </pc:picChg>
        <pc:picChg chg="del mod ord">
          <ac:chgData name="Jonathan Loo" userId="d2d72d48b56f45d8" providerId="LiveId" clId="{D13DE75A-ED86-4B24-95DA-B9DEDE813A63}" dt="2020-11-12T15:26:29.050" v="16768" actId="478"/>
          <ac:picMkLst>
            <pc:docMk/>
            <pc:sldMk cId="2612784270" sldId="398"/>
            <ac:picMk id="57" creationId="{D1C01C76-B546-40A6-BD96-6846DABEDAE6}"/>
          </ac:picMkLst>
        </pc:picChg>
        <pc:picChg chg="del mod ord">
          <ac:chgData name="Jonathan Loo" userId="d2d72d48b56f45d8" providerId="LiveId" clId="{D13DE75A-ED86-4B24-95DA-B9DEDE813A63}" dt="2020-11-12T15:27:14.727" v="16791" actId="478"/>
          <ac:picMkLst>
            <pc:docMk/>
            <pc:sldMk cId="2612784270" sldId="398"/>
            <ac:picMk id="59" creationId="{0B4905D1-6688-43B3-BAA6-21236497745E}"/>
          </ac:picMkLst>
        </pc:picChg>
        <pc:picChg chg="del mod">
          <ac:chgData name="Jonathan Loo" userId="d2d72d48b56f45d8" providerId="LiveId" clId="{D13DE75A-ED86-4B24-95DA-B9DEDE813A63}" dt="2020-11-12T15:00:27.712" v="16483" actId="478"/>
          <ac:picMkLst>
            <pc:docMk/>
            <pc:sldMk cId="2612784270" sldId="398"/>
            <ac:picMk id="7170" creationId="{EE5C2287-3C40-4A62-9988-1CCDAB41A3EC}"/>
          </ac:picMkLst>
        </pc:picChg>
        <pc:picChg chg="del mod ord">
          <ac:chgData name="Jonathan Loo" userId="d2d72d48b56f45d8" providerId="LiveId" clId="{D13DE75A-ED86-4B24-95DA-B9DEDE813A63}" dt="2020-11-12T15:27:24.456" v="16806" actId="478"/>
          <ac:picMkLst>
            <pc:docMk/>
            <pc:sldMk cId="2612784270" sldId="398"/>
            <ac:picMk id="7171" creationId="{E2EF2133-88F3-4014-8EEC-EED46C8C45CC}"/>
          </ac:picMkLst>
        </pc:picChg>
        <pc:picChg chg="del mod ord">
          <ac:chgData name="Jonathan Loo" userId="d2d72d48b56f45d8" providerId="LiveId" clId="{D13DE75A-ED86-4B24-95DA-B9DEDE813A63}" dt="2020-11-12T15:34:25.242" v="17152" actId="478"/>
          <ac:picMkLst>
            <pc:docMk/>
            <pc:sldMk cId="2612784270" sldId="398"/>
            <ac:picMk id="7173" creationId="{3A7F958B-D8C9-41B9-A8C8-01192CE0636F}"/>
          </ac:picMkLst>
        </pc:picChg>
        <pc:picChg chg="del mod ord">
          <ac:chgData name="Jonathan Loo" userId="d2d72d48b56f45d8" providerId="LiveId" clId="{D13DE75A-ED86-4B24-95DA-B9DEDE813A63}" dt="2020-11-12T19:21:01.074" v="18549" actId="478"/>
          <ac:picMkLst>
            <pc:docMk/>
            <pc:sldMk cId="2612784270" sldId="398"/>
            <ac:picMk id="7175" creationId="{5FAE2A08-B3CF-414C-83B8-C9F4C99E2DD7}"/>
          </ac:picMkLst>
        </pc:picChg>
        <pc:picChg chg="del mod ord">
          <ac:chgData name="Jonathan Loo" userId="d2d72d48b56f45d8" providerId="LiveId" clId="{D13DE75A-ED86-4B24-95DA-B9DEDE813A63}" dt="2020-11-12T15:35:45.945" v="17171" actId="478"/>
          <ac:picMkLst>
            <pc:docMk/>
            <pc:sldMk cId="2612784270" sldId="398"/>
            <ac:picMk id="7180" creationId="{D958E68B-9F52-45DF-AB0E-A60EB4B286BD}"/>
          </ac:picMkLst>
        </pc:picChg>
        <pc:picChg chg="del mod ord">
          <ac:chgData name="Jonathan Loo" userId="d2d72d48b56f45d8" providerId="LiveId" clId="{D13DE75A-ED86-4B24-95DA-B9DEDE813A63}" dt="2020-11-12T15:36:03.299" v="17187" actId="478"/>
          <ac:picMkLst>
            <pc:docMk/>
            <pc:sldMk cId="2612784270" sldId="398"/>
            <ac:picMk id="7182" creationId="{1B6EDE02-1328-478B-804D-85F3A1CF48F0}"/>
          </ac:picMkLst>
        </pc:picChg>
        <pc:picChg chg="del mod ord">
          <ac:chgData name="Jonathan Loo" userId="d2d72d48b56f45d8" providerId="LiveId" clId="{D13DE75A-ED86-4B24-95DA-B9DEDE813A63}" dt="2020-11-12T15:38:23.178" v="17298" actId="478"/>
          <ac:picMkLst>
            <pc:docMk/>
            <pc:sldMk cId="2612784270" sldId="398"/>
            <ac:picMk id="7184" creationId="{B2B21C71-4214-4B2C-9FE7-5E178D5176C0}"/>
          </ac:picMkLst>
        </pc:picChg>
        <pc:picChg chg="del mod ord">
          <ac:chgData name="Jonathan Loo" userId="d2d72d48b56f45d8" providerId="LiveId" clId="{D13DE75A-ED86-4B24-95DA-B9DEDE813A63}" dt="2020-11-12T19:22:12.363" v="18565" actId="478"/>
          <ac:picMkLst>
            <pc:docMk/>
            <pc:sldMk cId="2612784270" sldId="398"/>
            <ac:picMk id="7186" creationId="{1B3F8B0E-E5D0-48E0-8B4A-4984EA5A8000}"/>
          </ac:picMkLst>
        </pc:picChg>
        <pc:picChg chg="del mod ord">
          <ac:chgData name="Jonathan Loo" userId="d2d72d48b56f45d8" providerId="LiveId" clId="{D13DE75A-ED86-4B24-95DA-B9DEDE813A63}" dt="2020-11-13T09:11:02.956" v="20809" actId="478"/>
          <ac:picMkLst>
            <pc:docMk/>
            <pc:sldMk cId="2612784270" sldId="398"/>
            <ac:picMk id="7188" creationId="{1938ACD4-990A-4E11-87FC-EC15F71FD2E1}"/>
          </ac:picMkLst>
        </pc:picChg>
        <pc:picChg chg="del mod ord">
          <ac:chgData name="Jonathan Loo" userId="d2d72d48b56f45d8" providerId="LiveId" clId="{D13DE75A-ED86-4B24-95DA-B9DEDE813A63}" dt="2020-11-12T19:22:37.562" v="18581" actId="478"/>
          <ac:picMkLst>
            <pc:docMk/>
            <pc:sldMk cId="2612784270" sldId="398"/>
            <ac:picMk id="7190" creationId="{EFA0A121-E634-4D54-A286-E31428F0C148}"/>
          </ac:picMkLst>
        </pc:picChg>
        <pc:picChg chg="del mod ord">
          <ac:chgData name="Jonathan Loo" userId="d2d72d48b56f45d8" providerId="LiveId" clId="{D13DE75A-ED86-4B24-95DA-B9DEDE813A63}" dt="2020-11-12T20:38:18.397" v="19344" actId="478"/>
          <ac:picMkLst>
            <pc:docMk/>
            <pc:sldMk cId="2612784270" sldId="398"/>
            <ac:picMk id="7192" creationId="{0E665BD4-7523-4E12-AF4D-538ABC03CF16}"/>
          </ac:picMkLst>
        </pc:picChg>
        <pc:picChg chg="del mod ord">
          <ac:chgData name="Jonathan Loo" userId="d2d72d48b56f45d8" providerId="LiveId" clId="{D13DE75A-ED86-4B24-95DA-B9DEDE813A63}" dt="2020-11-13T09:25:49.850" v="21531" actId="478"/>
          <ac:picMkLst>
            <pc:docMk/>
            <pc:sldMk cId="2612784270" sldId="398"/>
            <ac:picMk id="7194" creationId="{3ABF7B30-F933-4E74-A984-FD8B35097BE1}"/>
          </ac:picMkLst>
        </pc:picChg>
        <pc:picChg chg="del mod ord">
          <ac:chgData name="Jonathan Loo" userId="d2d72d48b56f45d8" providerId="LiveId" clId="{D13DE75A-ED86-4B24-95DA-B9DEDE813A63}" dt="2020-11-13T09:31:10.059" v="21594" actId="478"/>
          <ac:picMkLst>
            <pc:docMk/>
            <pc:sldMk cId="2612784270" sldId="398"/>
            <ac:picMk id="7196" creationId="{E29A493B-424B-459F-BACF-4F933341F971}"/>
          </ac:picMkLst>
        </pc:picChg>
        <pc:picChg chg="del mod ord">
          <ac:chgData name="Jonathan Loo" userId="d2d72d48b56f45d8" providerId="LiveId" clId="{D13DE75A-ED86-4B24-95DA-B9DEDE813A63}" dt="2020-11-13T09:26:15.317" v="21546" actId="478"/>
          <ac:picMkLst>
            <pc:docMk/>
            <pc:sldMk cId="2612784270" sldId="398"/>
            <ac:picMk id="7198" creationId="{C0EC4A30-5136-4390-86F4-2A7DDFB481BA}"/>
          </ac:picMkLst>
        </pc:picChg>
        <pc:picChg chg="del mod ord">
          <ac:chgData name="Jonathan Loo" userId="d2d72d48b56f45d8" providerId="LiveId" clId="{D13DE75A-ED86-4B24-95DA-B9DEDE813A63}" dt="2020-11-13T09:29:33.254" v="21563" actId="478"/>
          <ac:picMkLst>
            <pc:docMk/>
            <pc:sldMk cId="2612784270" sldId="398"/>
            <ac:picMk id="7200" creationId="{7ABA9AF5-EEBA-462C-8966-ECC611E2B1A1}"/>
          </ac:picMkLst>
        </pc:picChg>
        <pc:picChg chg="del mod ord">
          <ac:chgData name="Jonathan Loo" userId="d2d72d48b56f45d8" providerId="LiveId" clId="{D13DE75A-ED86-4B24-95DA-B9DEDE813A63}" dt="2020-11-13T09:30:45.058" v="21578" actId="478"/>
          <ac:picMkLst>
            <pc:docMk/>
            <pc:sldMk cId="2612784270" sldId="398"/>
            <ac:picMk id="7202" creationId="{00447A18-697D-416D-A8A5-F1CF1A6877AF}"/>
          </ac:picMkLst>
        </pc:picChg>
        <pc:picChg chg="del mod ord">
          <ac:chgData name="Jonathan Loo" userId="d2d72d48b56f45d8" providerId="LiveId" clId="{D13DE75A-ED86-4B24-95DA-B9DEDE813A63}" dt="2020-11-13T09:54:43.782" v="21729" actId="478"/>
          <ac:picMkLst>
            <pc:docMk/>
            <pc:sldMk cId="2612784270" sldId="398"/>
            <ac:picMk id="7204" creationId="{1E420F31-0361-4F9F-95D2-758CB6539B5F}"/>
          </ac:picMkLst>
        </pc:picChg>
        <pc:picChg chg="del mod ord">
          <ac:chgData name="Jonathan Loo" userId="d2d72d48b56f45d8" providerId="LiveId" clId="{D13DE75A-ED86-4B24-95DA-B9DEDE813A63}" dt="2020-11-13T09:47:06.066" v="21633" actId="478"/>
          <ac:picMkLst>
            <pc:docMk/>
            <pc:sldMk cId="2612784270" sldId="398"/>
            <ac:picMk id="7206" creationId="{2C909248-459F-438A-A943-CDF54E412A99}"/>
          </ac:picMkLst>
        </pc:picChg>
        <pc:picChg chg="del mod ord">
          <ac:chgData name="Jonathan Loo" userId="d2d72d48b56f45d8" providerId="LiveId" clId="{D13DE75A-ED86-4B24-95DA-B9DEDE813A63}" dt="2020-11-13T09:49:47.617" v="21649" actId="478"/>
          <ac:picMkLst>
            <pc:docMk/>
            <pc:sldMk cId="2612784270" sldId="398"/>
            <ac:picMk id="7208" creationId="{6953EACA-3E5A-48AC-A12E-78F836C5B97B}"/>
          </ac:picMkLst>
        </pc:picChg>
        <pc:picChg chg="del mod ord">
          <ac:chgData name="Jonathan Loo" userId="d2d72d48b56f45d8" providerId="LiveId" clId="{D13DE75A-ED86-4B24-95DA-B9DEDE813A63}" dt="2020-11-13T09:50:34.016" v="21665" actId="478"/>
          <ac:picMkLst>
            <pc:docMk/>
            <pc:sldMk cId="2612784270" sldId="398"/>
            <ac:picMk id="7210" creationId="{449E79BF-F10B-41B3-B995-0CF6DA5EB8A3}"/>
          </ac:picMkLst>
        </pc:picChg>
        <pc:picChg chg="del mod ord">
          <ac:chgData name="Jonathan Loo" userId="d2d72d48b56f45d8" providerId="LiveId" clId="{D13DE75A-ED86-4B24-95DA-B9DEDE813A63}" dt="2020-11-13T09:53:31.113" v="21681" actId="478"/>
          <ac:picMkLst>
            <pc:docMk/>
            <pc:sldMk cId="2612784270" sldId="398"/>
            <ac:picMk id="7212" creationId="{47F746BB-C63C-4D8B-B810-DB5BE6939059}"/>
          </ac:picMkLst>
        </pc:picChg>
        <pc:picChg chg="del mod ord">
          <ac:chgData name="Jonathan Loo" userId="d2d72d48b56f45d8" providerId="LiveId" clId="{D13DE75A-ED86-4B24-95DA-B9DEDE813A63}" dt="2020-11-13T09:53:44.145" v="21697" actId="478"/>
          <ac:picMkLst>
            <pc:docMk/>
            <pc:sldMk cId="2612784270" sldId="398"/>
            <ac:picMk id="7214" creationId="{CB1DEB7C-8D02-45FC-9257-C6458DF5B9BF}"/>
          </ac:picMkLst>
        </pc:picChg>
        <pc:picChg chg="del mod ord">
          <ac:chgData name="Jonathan Loo" userId="d2d72d48b56f45d8" providerId="LiveId" clId="{D13DE75A-ED86-4B24-95DA-B9DEDE813A63}" dt="2020-11-13T09:54:09.647" v="21713" actId="478"/>
          <ac:picMkLst>
            <pc:docMk/>
            <pc:sldMk cId="2612784270" sldId="398"/>
            <ac:picMk id="7216" creationId="{3A0A1B2C-0FA7-42CC-A04F-40F90F3DA1FC}"/>
          </ac:picMkLst>
        </pc:picChg>
        <pc:picChg chg="del mod ord">
          <ac:chgData name="Jonathan Loo" userId="d2d72d48b56f45d8" providerId="LiveId" clId="{D13DE75A-ED86-4B24-95DA-B9DEDE813A63}" dt="2020-11-13T10:00:03.979" v="21774" actId="478"/>
          <ac:picMkLst>
            <pc:docMk/>
            <pc:sldMk cId="2612784270" sldId="398"/>
            <ac:picMk id="7218" creationId="{1B5C542A-F767-4ACD-82F9-1999DEE6D55B}"/>
          </ac:picMkLst>
        </pc:picChg>
        <pc:picChg chg="del mod ord">
          <ac:chgData name="Jonathan Loo" userId="d2d72d48b56f45d8" providerId="LiveId" clId="{D13DE75A-ED86-4B24-95DA-B9DEDE813A63}" dt="2020-11-13T09:55:16.771" v="21744" actId="478"/>
          <ac:picMkLst>
            <pc:docMk/>
            <pc:sldMk cId="2612784270" sldId="398"/>
            <ac:picMk id="7220" creationId="{805466AB-4801-4999-A007-D78B377D1E04}"/>
          </ac:picMkLst>
        </pc:picChg>
        <pc:picChg chg="del mod ord">
          <ac:chgData name="Jonathan Loo" userId="d2d72d48b56f45d8" providerId="LiveId" clId="{D13DE75A-ED86-4B24-95DA-B9DEDE813A63}" dt="2020-11-13T09:59:51.785" v="21759" actId="478"/>
          <ac:picMkLst>
            <pc:docMk/>
            <pc:sldMk cId="2612784270" sldId="398"/>
            <ac:picMk id="7222" creationId="{CBCCAA3B-6ABC-408E-9B48-9CB16B6A9621}"/>
          </ac:picMkLst>
        </pc:picChg>
        <pc:picChg chg="del mod ord">
          <ac:chgData name="Jonathan Loo" userId="d2d72d48b56f45d8" providerId="LiveId" clId="{D13DE75A-ED86-4B24-95DA-B9DEDE813A63}" dt="2020-11-13T10:00:10.094" v="21787" actId="478"/>
          <ac:picMkLst>
            <pc:docMk/>
            <pc:sldMk cId="2612784270" sldId="398"/>
            <ac:picMk id="7224" creationId="{4949DD94-4E6C-4941-BB27-4851067A8A00}"/>
          </ac:picMkLst>
        </pc:picChg>
        <pc:picChg chg="del mod ord">
          <ac:chgData name="Jonathan Loo" userId="d2d72d48b56f45d8" providerId="LiveId" clId="{D13DE75A-ED86-4B24-95DA-B9DEDE813A63}" dt="2020-11-13T10:09:49.524" v="21885" actId="478"/>
          <ac:picMkLst>
            <pc:docMk/>
            <pc:sldMk cId="2612784270" sldId="398"/>
            <ac:picMk id="7226" creationId="{61B8CB19-2558-49D5-8FBB-A66771BFA980}"/>
          </ac:picMkLst>
        </pc:picChg>
        <pc:picChg chg="mod ord">
          <ac:chgData name="Jonathan Loo" userId="d2d72d48b56f45d8" providerId="LiveId" clId="{D13DE75A-ED86-4B24-95DA-B9DEDE813A63}" dt="2020-11-13T10:00:18.945" v="21791" actId="1076"/>
          <ac:picMkLst>
            <pc:docMk/>
            <pc:sldMk cId="2612784270" sldId="398"/>
            <ac:picMk id="7228" creationId="{850AF39D-43CC-48F6-9CCB-8660F5874F38}"/>
          </ac:picMkLst>
        </pc:picChg>
        <pc:picChg chg="del mod ord">
          <ac:chgData name="Jonathan Loo" userId="d2d72d48b56f45d8" providerId="LiveId" clId="{D13DE75A-ED86-4B24-95DA-B9DEDE813A63}" dt="2020-11-13T13:16:35.490" v="26123" actId="478"/>
          <ac:picMkLst>
            <pc:docMk/>
            <pc:sldMk cId="2612784270" sldId="398"/>
            <ac:picMk id="7230" creationId="{64D20500-F939-46DE-AA46-D5F639CFBC9C}"/>
          </ac:picMkLst>
        </pc:picChg>
        <pc:picChg chg="del mod ord">
          <ac:chgData name="Jonathan Loo" userId="d2d72d48b56f45d8" providerId="LiveId" clId="{D13DE75A-ED86-4B24-95DA-B9DEDE813A63}" dt="2020-11-13T13:17:37.789" v="26139" actId="478"/>
          <ac:picMkLst>
            <pc:docMk/>
            <pc:sldMk cId="2612784270" sldId="398"/>
            <ac:picMk id="7232" creationId="{90E692C9-E6C6-4237-8E5E-56BC4EC5B387}"/>
          </ac:picMkLst>
        </pc:picChg>
        <pc:picChg chg="mod ord">
          <ac:chgData name="Jonathan Loo" userId="d2d72d48b56f45d8" providerId="LiveId" clId="{D13DE75A-ED86-4B24-95DA-B9DEDE813A63}" dt="2020-11-13T13:17:37.791" v="26141" actId="962"/>
          <ac:picMkLst>
            <pc:docMk/>
            <pc:sldMk cId="2612784270" sldId="398"/>
            <ac:picMk id="7234" creationId="{14EE2F6E-AEE2-43D3-BFE7-E392FD0BB1E9}"/>
          </ac:picMkLst>
        </pc:picChg>
        <pc:cxnChg chg="add del mod">
          <ac:chgData name="Jonathan Loo" userId="d2d72d48b56f45d8" providerId="LiveId" clId="{D13DE75A-ED86-4B24-95DA-B9DEDE813A63}" dt="2020-11-12T15:20:46.780" v="16702" actId="478"/>
          <ac:cxnSpMkLst>
            <pc:docMk/>
            <pc:sldMk cId="2612784270" sldId="398"/>
            <ac:cxnSpMk id="55" creationId="{E810552D-4820-43AC-9FF2-9B5F4E9824A9}"/>
          </ac:cxnSpMkLst>
        </pc:cxnChg>
        <pc:cxnChg chg="add del mod">
          <ac:chgData name="Jonathan Loo" userId="d2d72d48b56f45d8" providerId="LiveId" clId="{D13DE75A-ED86-4B24-95DA-B9DEDE813A63}" dt="2020-11-12T20:37:38.876" v="19331" actId="478"/>
          <ac:cxnSpMkLst>
            <pc:docMk/>
            <pc:sldMk cId="2612784270" sldId="398"/>
            <ac:cxnSpMk id="61" creationId="{59EDE317-6C6A-432F-9632-C5C991D6B1C7}"/>
          </ac:cxnSpMkLst>
        </pc:cxnChg>
        <pc:cxnChg chg="add del mod">
          <ac:chgData name="Jonathan Loo" userId="d2d72d48b56f45d8" providerId="LiveId" clId="{D13DE75A-ED86-4B24-95DA-B9DEDE813A63}" dt="2020-11-12T15:35:07.026" v="17157" actId="478"/>
          <ac:cxnSpMkLst>
            <pc:docMk/>
            <pc:sldMk cId="2612784270" sldId="398"/>
            <ac:cxnSpMk id="63" creationId="{07C9CB6B-C2F6-436C-B721-FD289A614B11}"/>
          </ac:cxnSpMkLst>
        </pc:cxnChg>
      </pc:sldChg>
      <pc:sldChg chg="add del">
        <pc:chgData name="Jonathan Loo" userId="d2d72d48b56f45d8" providerId="LiveId" clId="{D13DE75A-ED86-4B24-95DA-B9DEDE813A63}" dt="2020-11-11T10:43:29.466" v="28" actId="47"/>
        <pc:sldMkLst>
          <pc:docMk/>
          <pc:sldMk cId="2631742036" sldId="399"/>
        </pc:sldMkLst>
      </pc:sldChg>
      <pc:sldChg chg="add del ord">
        <pc:chgData name="Jonathan Loo" userId="d2d72d48b56f45d8" providerId="LiveId" clId="{D13DE75A-ED86-4B24-95DA-B9DEDE813A63}" dt="2020-11-12T14:32:52.738" v="15483" actId="47"/>
        <pc:sldMkLst>
          <pc:docMk/>
          <pc:sldMk cId="4090852486" sldId="399"/>
        </pc:sldMkLst>
      </pc:sldChg>
      <pc:sldChg chg="addSp delSp modSp add mod ord">
        <pc:chgData name="Jonathan Loo" userId="d2d72d48b56f45d8" providerId="LiveId" clId="{D13DE75A-ED86-4B24-95DA-B9DEDE813A63}" dt="2020-11-16T21:44:03.292" v="45495" actId="962"/>
        <pc:sldMkLst>
          <pc:docMk/>
          <pc:sldMk cId="731398539" sldId="400"/>
        </pc:sldMkLst>
        <pc:spChg chg="mod">
          <ac:chgData name="Jonathan Loo" userId="d2d72d48b56f45d8" providerId="LiveId" clId="{D13DE75A-ED86-4B24-95DA-B9DEDE813A63}" dt="2020-11-13T09:05:30.642" v="20759" actId="20577"/>
          <ac:spMkLst>
            <pc:docMk/>
            <pc:sldMk cId="731398539" sldId="400"/>
            <ac:spMk id="2" creationId="{DD84F429-1092-4E6C-8E9C-A134CBE9751D}"/>
          </ac:spMkLst>
        </pc:spChg>
        <pc:spChg chg="mod">
          <ac:chgData name="Jonathan Loo" userId="d2d72d48b56f45d8" providerId="LiveId" clId="{D13DE75A-ED86-4B24-95DA-B9DEDE813A63}" dt="2020-11-12T18:47:46.245" v="18274" actId="20577"/>
          <ac:spMkLst>
            <pc:docMk/>
            <pc:sldMk cId="731398539" sldId="400"/>
            <ac:spMk id="4" creationId="{1A341028-B098-49E1-A305-D6A4B7F420AB}"/>
          </ac:spMkLst>
        </pc:spChg>
        <pc:spChg chg="add del mod">
          <ac:chgData name="Jonathan Loo" userId="d2d72d48b56f45d8" providerId="LiveId" clId="{D13DE75A-ED86-4B24-95DA-B9DEDE813A63}" dt="2020-11-12T14:47:56.281" v="16272"/>
          <ac:spMkLst>
            <pc:docMk/>
            <pc:sldMk cId="731398539" sldId="400"/>
            <ac:spMk id="27" creationId="{E95F27B8-B4D8-44E5-89D2-7ED2718E5859}"/>
          </ac:spMkLst>
        </pc:spChg>
        <pc:spChg chg="add del mod">
          <ac:chgData name="Jonathan Loo" userId="d2d72d48b56f45d8" providerId="LiveId" clId="{D13DE75A-ED86-4B24-95DA-B9DEDE813A63}" dt="2020-11-12T14:47:56.281" v="16272"/>
          <ac:spMkLst>
            <pc:docMk/>
            <pc:sldMk cId="731398539" sldId="400"/>
            <ac:spMk id="28" creationId="{A2B62EE9-2C1D-421C-B58C-E57A45C1F278}"/>
          </ac:spMkLst>
        </pc:spChg>
        <pc:spChg chg="add del mod">
          <ac:chgData name="Jonathan Loo" userId="d2d72d48b56f45d8" providerId="LiveId" clId="{D13DE75A-ED86-4B24-95DA-B9DEDE813A63}" dt="2020-11-12T14:48:05.721" v="16275" actId="478"/>
          <ac:spMkLst>
            <pc:docMk/>
            <pc:sldMk cId="731398539" sldId="400"/>
            <ac:spMk id="29" creationId="{3CDC0570-D9E9-4DCB-9751-0B5B3E9BFDF6}"/>
          </ac:spMkLst>
        </pc:spChg>
        <pc:picChg chg="del mod ord">
          <ac:chgData name="Jonathan Loo" userId="d2d72d48b56f45d8" providerId="LiveId" clId="{D13DE75A-ED86-4B24-95DA-B9DEDE813A63}" dt="2020-11-12T14:58:42.256" v="16314" actId="478"/>
          <ac:picMkLst>
            <pc:docMk/>
            <pc:sldMk cId="731398539" sldId="400"/>
            <ac:picMk id="5" creationId="{AC5F9377-21FD-44BE-85E1-38EA2C4124F0}"/>
          </ac:picMkLst>
        </pc:picChg>
        <pc:picChg chg="add del mod">
          <ac:chgData name="Jonathan Loo" userId="d2d72d48b56f45d8" providerId="LiveId" clId="{D13DE75A-ED86-4B24-95DA-B9DEDE813A63}" dt="2020-11-12T14:37:56.115" v="16148" actId="478"/>
          <ac:picMkLst>
            <pc:docMk/>
            <pc:sldMk cId="731398539" sldId="400"/>
            <ac:picMk id="6" creationId="{48930EF0-D055-4DEE-97EF-F9C9F268BA19}"/>
          </ac:picMkLst>
        </pc:picChg>
        <pc:picChg chg="del mod ord">
          <ac:chgData name="Jonathan Loo" userId="d2d72d48b56f45d8" providerId="LiveId" clId="{D13DE75A-ED86-4B24-95DA-B9DEDE813A63}" dt="2020-11-12T14:41:52.683" v="16162" actId="478"/>
          <ac:picMkLst>
            <pc:docMk/>
            <pc:sldMk cId="731398539" sldId="400"/>
            <ac:picMk id="8" creationId="{816BDFDD-16DF-4C67-9FE0-CDEBB0791CC7}"/>
          </ac:picMkLst>
        </pc:picChg>
        <pc:picChg chg="del mod ord">
          <ac:chgData name="Jonathan Loo" userId="d2d72d48b56f45d8" providerId="LiveId" clId="{D13DE75A-ED86-4B24-95DA-B9DEDE813A63}" dt="2020-11-12T14:58:52.546" v="16333" actId="478"/>
          <ac:picMkLst>
            <pc:docMk/>
            <pc:sldMk cId="731398539" sldId="400"/>
            <ac:picMk id="10" creationId="{860AE0B8-CCAE-40F4-B4CB-4F890576806C}"/>
          </ac:picMkLst>
        </pc:picChg>
        <pc:picChg chg="add del mod">
          <ac:chgData name="Jonathan Loo" userId="d2d72d48b56f45d8" providerId="LiveId" clId="{D13DE75A-ED86-4B24-95DA-B9DEDE813A63}" dt="2020-11-12T14:59:14.590" v="16370" actId="478"/>
          <ac:picMkLst>
            <pc:docMk/>
            <pc:sldMk cId="731398539" sldId="400"/>
            <ac:picMk id="11" creationId="{E3090308-6CC2-4665-A53F-DBF123EAC317}"/>
          </ac:picMkLst>
        </pc:picChg>
        <pc:picChg chg="add del mod">
          <ac:chgData name="Jonathan Loo" userId="d2d72d48b56f45d8" providerId="LiveId" clId="{D13DE75A-ED86-4B24-95DA-B9DEDE813A63}" dt="2020-11-12T14:44:58.656" v="16216" actId="478"/>
          <ac:picMkLst>
            <pc:docMk/>
            <pc:sldMk cId="731398539" sldId="400"/>
            <ac:picMk id="17" creationId="{6143D62F-6C30-4E6F-B42C-CB79423AD459}"/>
          </ac:picMkLst>
        </pc:picChg>
        <pc:picChg chg="mod ord">
          <ac:chgData name="Jonathan Loo" userId="d2d72d48b56f45d8" providerId="LiveId" clId="{D13DE75A-ED86-4B24-95DA-B9DEDE813A63}" dt="2020-11-13T17:42:12.948" v="30883" actId="1035"/>
          <ac:picMkLst>
            <pc:docMk/>
            <pc:sldMk cId="731398539" sldId="400"/>
            <ac:picMk id="20" creationId="{4EE9DE46-C554-4622-BF64-D76F4D7AE96F}"/>
          </ac:picMkLst>
        </pc:picChg>
        <pc:picChg chg="add del mod">
          <ac:chgData name="Jonathan Loo" userId="d2d72d48b56f45d8" providerId="LiveId" clId="{D13DE75A-ED86-4B24-95DA-B9DEDE813A63}" dt="2020-11-12T14:45:29.550" v="16233" actId="478"/>
          <ac:picMkLst>
            <pc:docMk/>
            <pc:sldMk cId="731398539" sldId="400"/>
            <ac:picMk id="21" creationId="{7CE52B7A-EDC2-4FE9-AA96-8E957B3FC14F}"/>
          </ac:picMkLst>
        </pc:picChg>
        <pc:picChg chg="del">
          <ac:chgData name="Jonathan Loo" userId="d2d72d48b56f45d8" providerId="LiveId" clId="{D13DE75A-ED86-4B24-95DA-B9DEDE813A63}" dt="2020-11-12T14:22:59.578" v="14614" actId="478"/>
          <ac:picMkLst>
            <pc:docMk/>
            <pc:sldMk cId="731398539" sldId="400"/>
            <ac:picMk id="22" creationId="{6F45C5EA-A80B-41CD-AE6E-B1D26468F948}"/>
          </ac:picMkLst>
        </pc:picChg>
        <pc:picChg chg="mod ord">
          <ac:chgData name="Jonathan Loo" userId="d2d72d48b56f45d8" providerId="LiveId" clId="{D13DE75A-ED86-4B24-95DA-B9DEDE813A63}" dt="2020-11-13T17:42:12.948" v="30883" actId="1035"/>
          <ac:picMkLst>
            <pc:docMk/>
            <pc:sldMk cId="731398539" sldId="400"/>
            <ac:picMk id="25" creationId="{B71DF270-FA85-4ED5-AE37-4FA940777C39}"/>
          </ac:picMkLst>
        </pc:picChg>
        <pc:picChg chg="del mod ord">
          <ac:chgData name="Jonathan Loo" userId="d2d72d48b56f45d8" providerId="LiveId" clId="{D13DE75A-ED86-4B24-95DA-B9DEDE813A63}" dt="2020-11-12T18:45:21.437" v="18190" actId="478"/>
          <ac:picMkLst>
            <pc:docMk/>
            <pc:sldMk cId="731398539" sldId="400"/>
            <ac:picMk id="32" creationId="{EA38F7D5-4265-4C73-A726-5F2F3035AC74}"/>
          </ac:picMkLst>
        </pc:picChg>
        <pc:picChg chg="del mod ord">
          <ac:chgData name="Jonathan Loo" userId="d2d72d48b56f45d8" providerId="LiveId" clId="{D13DE75A-ED86-4B24-95DA-B9DEDE813A63}" dt="2020-11-12T14:59:07.864" v="16352" actId="478"/>
          <ac:picMkLst>
            <pc:docMk/>
            <pc:sldMk cId="731398539" sldId="400"/>
            <ac:picMk id="34" creationId="{E0F0AEB5-65B2-4F62-BDAE-F17E3835CA09}"/>
          </ac:picMkLst>
        </pc:picChg>
        <pc:picChg chg="del">
          <ac:chgData name="Jonathan Loo" userId="d2d72d48b56f45d8" providerId="LiveId" clId="{D13DE75A-ED86-4B24-95DA-B9DEDE813A63}" dt="2020-11-12T14:23:02.424" v="14616" actId="478"/>
          <ac:picMkLst>
            <pc:docMk/>
            <pc:sldMk cId="731398539" sldId="400"/>
            <ac:picMk id="36" creationId="{1F72033D-719D-4526-804A-ED4CF0AE9B8E}"/>
          </ac:picMkLst>
        </pc:picChg>
        <pc:picChg chg="del mod ord">
          <ac:chgData name="Jonathan Loo" userId="d2d72d48b56f45d8" providerId="LiveId" clId="{D13DE75A-ED86-4B24-95DA-B9DEDE813A63}" dt="2020-11-12T18:45:37.109" v="18209" actId="478"/>
          <ac:picMkLst>
            <pc:docMk/>
            <pc:sldMk cId="731398539" sldId="400"/>
            <ac:picMk id="37" creationId="{F9A72779-12EC-4B1D-9400-6B8F29237122}"/>
          </ac:picMkLst>
        </pc:picChg>
        <pc:picChg chg="del mod ord">
          <ac:chgData name="Jonathan Loo" userId="d2d72d48b56f45d8" providerId="LiveId" clId="{D13DE75A-ED86-4B24-95DA-B9DEDE813A63}" dt="2020-11-12T18:45:55.492" v="18227" actId="478"/>
          <ac:picMkLst>
            <pc:docMk/>
            <pc:sldMk cId="731398539" sldId="400"/>
            <ac:picMk id="39" creationId="{6D460D07-3787-48C1-9F4C-115FF3336B1A}"/>
          </ac:picMkLst>
        </pc:picChg>
        <pc:picChg chg="mod ord">
          <ac:chgData name="Jonathan Loo" userId="d2d72d48b56f45d8" providerId="LiveId" clId="{D13DE75A-ED86-4B24-95DA-B9DEDE813A63}" dt="2020-11-13T17:42:12.948" v="30883" actId="1035"/>
          <ac:picMkLst>
            <pc:docMk/>
            <pc:sldMk cId="731398539" sldId="400"/>
            <ac:picMk id="41" creationId="{18427D4E-3604-409A-BAB7-131F13C8EC64}"/>
          </ac:picMkLst>
        </pc:picChg>
        <pc:picChg chg="mod ord">
          <ac:chgData name="Jonathan Loo" userId="d2d72d48b56f45d8" providerId="LiveId" clId="{D13DE75A-ED86-4B24-95DA-B9DEDE813A63}" dt="2020-11-13T17:42:12.948" v="30883" actId="1035"/>
          <ac:picMkLst>
            <pc:docMk/>
            <pc:sldMk cId="731398539" sldId="400"/>
            <ac:picMk id="43" creationId="{61463175-B8A6-4A48-A5CA-B2500ECE05BD}"/>
          </ac:picMkLst>
        </pc:picChg>
        <pc:picChg chg="mod ord">
          <ac:chgData name="Jonathan Loo" userId="d2d72d48b56f45d8" providerId="LiveId" clId="{D13DE75A-ED86-4B24-95DA-B9DEDE813A63}" dt="2020-11-13T17:42:12.948" v="30883" actId="1035"/>
          <ac:picMkLst>
            <pc:docMk/>
            <pc:sldMk cId="731398539" sldId="400"/>
            <ac:picMk id="45" creationId="{FDF985CC-D934-4F6E-A6A9-CB3BE60FEC40}"/>
          </ac:picMkLst>
        </pc:picChg>
        <pc:picChg chg="add del">
          <ac:chgData name="Jonathan Loo" userId="d2d72d48b56f45d8" providerId="LiveId" clId="{D13DE75A-ED86-4B24-95DA-B9DEDE813A63}" dt="2020-11-13T17:40:40.075" v="30782" actId="478"/>
          <ac:picMkLst>
            <pc:docMk/>
            <pc:sldMk cId="731398539" sldId="400"/>
            <ac:picMk id="46" creationId="{2A06E07A-BCEC-4B3F-AB1B-8DA7685720CD}"/>
          </ac:picMkLst>
        </pc:picChg>
        <pc:picChg chg="mod ord">
          <ac:chgData name="Jonathan Loo" userId="d2d72d48b56f45d8" providerId="LiveId" clId="{D13DE75A-ED86-4B24-95DA-B9DEDE813A63}" dt="2020-11-16T21:44:03.292" v="45495" actId="962"/>
          <ac:picMkLst>
            <pc:docMk/>
            <pc:sldMk cId="731398539" sldId="400"/>
            <ac:picMk id="48" creationId="{E91CEFE2-EE37-40B3-97B2-09EB9F32A112}"/>
          </ac:picMkLst>
        </pc:picChg>
        <pc:picChg chg="del mod">
          <ac:chgData name="Jonathan Loo" userId="d2d72d48b56f45d8" providerId="LiveId" clId="{D13DE75A-ED86-4B24-95DA-B9DEDE813A63}" dt="2020-11-16T21:44:03.290" v="45493" actId="478"/>
          <ac:picMkLst>
            <pc:docMk/>
            <pc:sldMk cId="731398539" sldId="400"/>
            <ac:picMk id="62" creationId="{EFAFA26C-6DBF-44B9-A25A-5772BDF1596C}"/>
          </ac:picMkLst>
        </pc:picChg>
        <pc:picChg chg="del mod">
          <ac:chgData name="Jonathan Loo" userId="d2d72d48b56f45d8" providerId="LiveId" clId="{D13DE75A-ED86-4B24-95DA-B9DEDE813A63}" dt="2020-11-12T14:37:18.023" v="16132" actId="478"/>
          <ac:picMkLst>
            <pc:docMk/>
            <pc:sldMk cId="731398539" sldId="400"/>
            <ac:picMk id="7168" creationId="{97C79CEA-DF89-4D46-B3DF-D9F8A3D7DE09}"/>
          </ac:picMkLst>
        </pc:picChg>
        <pc:picChg chg="mod">
          <ac:chgData name="Jonathan Loo" userId="d2d72d48b56f45d8" providerId="LiveId" clId="{D13DE75A-ED86-4B24-95DA-B9DEDE813A63}" dt="2020-11-13T17:42:12.948" v="30883" actId="1035"/>
          <ac:picMkLst>
            <pc:docMk/>
            <pc:sldMk cId="731398539" sldId="400"/>
            <ac:picMk id="7171" creationId="{B4C210E4-AF9A-4086-A60F-C0505C50AF7A}"/>
          </ac:picMkLst>
        </pc:picChg>
        <pc:picChg chg="del mod">
          <ac:chgData name="Jonathan Loo" userId="d2d72d48b56f45d8" providerId="LiveId" clId="{D13DE75A-ED86-4B24-95DA-B9DEDE813A63}" dt="2020-11-12T14:37:01.389" v="16119" actId="478"/>
          <ac:picMkLst>
            <pc:docMk/>
            <pc:sldMk cId="731398539" sldId="400"/>
            <ac:picMk id="7174" creationId="{A7D69CC5-6EAE-43CA-A076-FD535C96AD41}"/>
          </ac:picMkLst>
        </pc:picChg>
        <pc:picChg chg="del">
          <ac:chgData name="Jonathan Loo" userId="d2d72d48b56f45d8" providerId="LiveId" clId="{D13DE75A-ED86-4B24-95DA-B9DEDE813A63}" dt="2020-11-12T14:36:56.046" v="16116" actId="478"/>
          <ac:picMkLst>
            <pc:docMk/>
            <pc:sldMk cId="731398539" sldId="400"/>
            <ac:picMk id="7175" creationId="{093A465E-114C-4EEE-B322-F6C278029C5F}"/>
          </ac:picMkLst>
        </pc:picChg>
        <pc:cxnChg chg="add mod">
          <ac:chgData name="Jonathan Loo" userId="d2d72d48b56f45d8" providerId="LiveId" clId="{D13DE75A-ED86-4B24-95DA-B9DEDE813A63}" dt="2020-11-13T17:42:12.948" v="30883" actId="1035"/>
          <ac:cxnSpMkLst>
            <pc:docMk/>
            <pc:sldMk cId="731398539" sldId="400"/>
            <ac:cxnSpMk id="14" creationId="{624D4BD5-2F2A-48DA-A07D-03E29D3BA698}"/>
          </ac:cxnSpMkLst>
        </pc:cxnChg>
        <pc:cxnChg chg="add mod">
          <ac:chgData name="Jonathan Loo" userId="d2d72d48b56f45d8" providerId="LiveId" clId="{D13DE75A-ED86-4B24-95DA-B9DEDE813A63}" dt="2020-11-13T17:42:12.948" v="30883" actId="1035"/>
          <ac:cxnSpMkLst>
            <pc:docMk/>
            <pc:sldMk cId="731398539" sldId="400"/>
            <ac:cxnSpMk id="23" creationId="{9F2619AE-8494-497B-983E-49045A09A33A}"/>
          </ac:cxnSpMkLst>
        </pc:cxnChg>
      </pc:sldChg>
      <pc:sldChg chg="add del">
        <pc:chgData name="Jonathan Loo" userId="d2d72d48b56f45d8" providerId="LiveId" clId="{D13DE75A-ED86-4B24-95DA-B9DEDE813A63}" dt="2020-11-11T10:43:29.466" v="28" actId="47"/>
        <pc:sldMkLst>
          <pc:docMk/>
          <pc:sldMk cId="503928626" sldId="401"/>
        </pc:sldMkLst>
      </pc:sldChg>
      <pc:sldChg chg="add del">
        <pc:chgData name="Jonathan Loo" userId="d2d72d48b56f45d8" providerId="LiveId" clId="{D13DE75A-ED86-4B24-95DA-B9DEDE813A63}" dt="2020-11-12T14:59:28.694" v="16373" actId="47"/>
        <pc:sldMkLst>
          <pc:docMk/>
          <pc:sldMk cId="941929247" sldId="401"/>
        </pc:sldMkLst>
      </pc:sldChg>
      <pc:sldChg chg="add del">
        <pc:chgData name="Jonathan Loo" userId="d2d72d48b56f45d8" providerId="LiveId" clId="{D13DE75A-ED86-4B24-95DA-B9DEDE813A63}" dt="2020-11-12T15:48:49.327" v="17703" actId="47"/>
        <pc:sldMkLst>
          <pc:docMk/>
          <pc:sldMk cId="3982049249" sldId="401"/>
        </pc:sldMkLst>
      </pc:sldChg>
      <pc:sldChg chg="delSp modSp add del mod">
        <pc:chgData name="Jonathan Loo" userId="d2d72d48b56f45d8" providerId="LiveId" clId="{D13DE75A-ED86-4B24-95DA-B9DEDE813A63}" dt="2020-11-12T15:48:47.262" v="17702" actId="47"/>
        <pc:sldMkLst>
          <pc:docMk/>
          <pc:sldMk cId="989136367" sldId="402"/>
        </pc:sldMkLst>
        <pc:spChg chg="mod">
          <ac:chgData name="Jonathan Loo" userId="d2d72d48b56f45d8" providerId="LiveId" clId="{D13DE75A-ED86-4B24-95DA-B9DEDE813A63}" dt="2020-11-12T15:21:28.568" v="16756" actId="20577"/>
          <ac:spMkLst>
            <pc:docMk/>
            <pc:sldMk cId="989136367" sldId="402"/>
            <ac:spMk id="4" creationId="{1A341028-B098-49E1-A305-D6A4B7F420AB}"/>
          </ac:spMkLst>
        </pc:spChg>
        <pc:picChg chg="del">
          <ac:chgData name="Jonathan Loo" userId="d2d72d48b56f45d8" providerId="LiveId" clId="{D13DE75A-ED86-4B24-95DA-B9DEDE813A63}" dt="2020-11-12T15:21:18.372" v="16718" actId="478"/>
          <ac:picMkLst>
            <pc:docMk/>
            <pc:sldMk cId="989136367" sldId="402"/>
            <ac:picMk id="53" creationId="{5CF2C454-7673-4427-93AE-65A8D376241F}"/>
          </ac:picMkLst>
        </pc:picChg>
        <pc:picChg chg="del">
          <ac:chgData name="Jonathan Loo" userId="d2d72d48b56f45d8" providerId="LiveId" clId="{D13DE75A-ED86-4B24-95DA-B9DEDE813A63}" dt="2020-11-12T15:21:18.829" v="16719" actId="478"/>
          <ac:picMkLst>
            <pc:docMk/>
            <pc:sldMk cId="989136367" sldId="402"/>
            <ac:picMk id="57" creationId="{D1C01C76-B546-40A6-BD96-6846DABEDAE6}"/>
          </ac:picMkLst>
        </pc:picChg>
      </pc:sldChg>
      <pc:sldChg chg="addSp delSp modSp add del mod">
        <pc:chgData name="Jonathan Loo" userId="d2d72d48b56f45d8" providerId="LiveId" clId="{D13DE75A-ED86-4B24-95DA-B9DEDE813A63}" dt="2020-11-13T17:33:01.049" v="30603" actId="47"/>
        <pc:sldMkLst>
          <pc:docMk/>
          <pc:sldMk cId="108640796" sldId="403"/>
        </pc:sldMkLst>
        <pc:spChg chg="mod">
          <ac:chgData name="Jonathan Loo" userId="d2d72d48b56f45d8" providerId="LiveId" clId="{D13DE75A-ED86-4B24-95DA-B9DEDE813A63}" dt="2020-11-13T10:20:16.643" v="22182" actId="6549"/>
          <ac:spMkLst>
            <pc:docMk/>
            <pc:sldMk cId="108640796" sldId="403"/>
            <ac:spMk id="2" creationId="{DD84F429-1092-4E6C-8E9C-A134CBE9751D}"/>
          </ac:spMkLst>
        </pc:spChg>
        <pc:spChg chg="mod">
          <ac:chgData name="Jonathan Loo" userId="d2d72d48b56f45d8" providerId="LiveId" clId="{D13DE75A-ED86-4B24-95DA-B9DEDE813A63}" dt="2020-11-12T15:36:38.943" v="17283" actId="20577"/>
          <ac:spMkLst>
            <pc:docMk/>
            <pc:sldMk cId="108640796" sldId="403"/>
            <ac:spMk id="4" creationId="{1A341028-B098-49E1-A305-D6A4B7F420AB}"/>
          </ac:spMkLst>
        </pc:spChg>
        <pc:spChg chg="mod">
          <ac:chgData name="Jonathan Loo" userId="d2d72d48b56f45d8" providerId="LiveId" clId="{D13DE75A-ED86-4B24-95DA-B9DEDE813A63}" dt="2020-11-12T16:02:06.466" v="17868" actId="20577"/>
          <ac:spMkLst>
            <pc:docMk/>
            <pc:sldMk cId="108640796" sldId="403"/>
            <ac:spMk id="16" creationId="{67089F43-4555-4DAC-AE67-00022EFDF1EC}"/>
          </ac:spMkLst>
        </pc:spChg>
        <pc:spChg chg="mod">
          <ac:chgData name="Jonathan Loo" userId="d2d72d48b56f45d8" providerId="LiveId" clId="{D13DE75A-ED86-4B24-95DA-B9DEDE813A63}" dt="2020-11-12T15:43:41.815" v="17448" actId="1076"/>
          <ac:spMkLst>
            <pc:docMk/>
            <pc:sldMk cId="108640796" sldId="403"/>
            <ac:spMk id="7176" creationId="{EF6F7BFD-F231-48E6-AD45-4863A415A51A}"/>
          </ac:spMkLst>
        </pc:spChg>
        <pc:picChg chg="add del mod">
          <ac:chgData name="Jonathan Loo" userId="d2d72d48b56f45d8" providerId="LiveId" clId="{D13DE75A-ED86-4B24-95DA-B9DEDE813A63}" dt="2020-11-12T15:38:53.327" v="17315" actId="478"/>
          <ac:picMkLst>
            <pc:docMk/>
            <pc:sldMk cId="108640796" sldId="403"/>
            <ac:picMk id="3" creationId="{E4CE8B0D-4F41-4373-97EB-D3BE9A8790EC}"/>
          </ac:picMkLst>
        </pc:picChg>
        <pc:picChg chg="del mod ord">
          <ac:chgData name="Jonathan Loo" userId="d2d72d48b56f45d8" providerId="LiveId" clId="{D13DE75A-ED86-4B24-95DA-B9DEDE813A63}" dt="2020-11-12T15:39:07.307" v="17329" actId="478"/>
          <ac:picMkLst>
            <pc:docMk/>
            <pc:sldMk cId="108640796" sldId="403"/>
            <ac:picMk id="6" creationId="{94AF1FA1-6F27-4B76-BA78-165901E8928D}"/>
          </ac:picMkLst>
        </pc:picChg>
        <pc:picChg chg="del mod ord">
          <ac:chgData name="Jonathan Loo" userId="d2d72d48b56f45d8" providerId="LiveId" clId="{D13DE75A-ED86-4B24-95DA-B9DEDE813A63}" dt="2020-11-12T15:40:29.764" v="17343" actId="478"/>
          <ac:picMkLst>
            <pc:docMk/>
            <pc:sldMk cId="108640796" sldId="403"/>
            <ac:picMk id="8" creationId="{13F43ECB-F313-4E60-A432-F4A1309F2356}"/>
          </ac:picMkLst>
        </pc:picChg>
        <pc:picChg chg="del mod ord">
          <ac:chgData name="Jonathan Loo" userId="d2d72d48b56f45d8" providerId="LiveId" clId="{D13DE75A-ED86-4B24-95DA-B9DEDE813A63}" dt="2020-11-12T15:40:44.296" v="17357" actId="478"/>
          <ac:picMkLst>
            <pc:docMk/>
            <pc:sldMk cId="108640796" sldId="403"/>
            <ac:picMk id="11" creationId="{5527C3B3-76F7-493B-ABCD-551EA3E76785}"/>
          </ac:picMkLst>
        </pc:picChg>
        <pc:picChg chg="del mod ord">
          <ac:chgData name="Jonathan Loo" userId="d2d72d48b56f45d8" providerId="LiveId" clId="{D13DE75A-ED86-4B24-95DA-B9DEDE813A63}" dt="2020-11-12T15:41:03.166" v="17371" actId="478"/>
          <ac:picMkLst>
            <pc:docMk/>
            <pc:sldMk cId="108640796" sldId="403"/>
            <ac:picMk id="13" creationId="{19199CA6-E47D-4AA9-B716-E7550C6B44E0}"/>
          </ac:picMkLst>
        </pc:picChg>
        <pc:picChg chg="del mod ord">
          <ac:chgData name="Jonathan Loo" userId="d2d72d48b56f45d8" providerId="LiveId" clId="{D13DE75A-ED86-4B24-95DA-B9DEDE813A63}" dt="2020-11-12T15:41:56.376" v="17385" actId="478"/>
          <ac:picMkLst>
            <pc:docMk/>
            <pc:sldMk cId="108640796" sldId="403"/>
            <ac:picMk id="15" creationId="{0761FF1A-07B0-44BE-B3FE-7D8C648D1A14}"/>
          </ac:picMkLst>
        </pc:picChg>
        <pc:picChg chg="del mod ord">
          <ac:chgData name="Jonathan Loo" userId="d2d72d48b56f45d8" providerId="LiveId" clId="{D13DE75A-ED86-4B24-95DA-B9DEDE813A63}" dt="2020-11-12T19:03:01.554" v="18468" actId="478"/>
          <ac:picMkLst>
            <pc:docMk/>
            <pc:sldMk cId="108640796" sldId="403"/>
            <ac:picMk id="18" creationId="{CFF6A87A-39BA-49F9-BF08-C5B91600AA64}"/>
          </ac:picMkLst>
        </pc:picChg>
        <pc:picChg chg="add del mod">
          <ac:chgData name="Jonathan Loo" userId="d2d72d48b56f45d8" providerId="LiveId" clId="{D13DE75A-ED86-4B24-95DA-B9DEDE813A63}" dt="2020-11-12T15:46:40.506" v="17693" actId="478"/>
          <ac:picMkLst>
            <pc:docMk/>
            <pc:sldMk cId="108640796" sldId="403"/>
            <ac:picMk id="20" creationId="{97D0D1FC-7CE9-48E2-9D83-84576CB0663A}"/>
          </ac:picMkLst>
        </pc:picChg>
        <pc:picChg chg="del mod ord">
          <ac:chgData name="Jonathan Loo" userId="d2d72d48b56f45d8" providerId="LiveId" clId="{D13DE75A-ED86-4B24-95DA-B9DEDE813A63}" dt="2020-11-12T19:03:58.585" v="18497" actId="478"/>
          <ac:picMkLst>
            <pc:docMk/>
            <pc:sldMk cId="108640796" sldId="403"/>
            <ac:picMk id="22" creationId="{979723F9-1F72-4454-8F18-85E42AAF4D05}"/>
          </ac:picMkLst>
        </pc:picChg>
        <pc:picChg chg="add del mod">
          <ac:chgData name="Jonathan Loo" userId="d2d72d48b56f45d8" providerId="LiveId" clId="{D13DE75A-ED86-4B24-95DA-B9DEDE813A63}" dt="2020-11-12T15:48:45.512" v="17701" actId="478"/>
          <ac:picMkLst>
            <pc:docMk/>
            <pc:sldMk cId="108640796" sldId="403"/>
            <ac:picMk id="23" creationId="{18A79456-3A86-4709-A065-BB6B344B97B6}"/>
          </ac:picMkLst>
        </pc:picChg>
        <pc:picChg chg="del mod ord">
          <ac:chgData name="Jonathan Loo" userId="d2d72d48b56f45d8" providerId="LiveId" clId="{D13DE75A-ED86-4B24-95DA-B9DEDE813A63}" dt="2020-11-12T19:03:40.664" v="18483" actId="478"/>
          <ac:picMkLst>
            <pc:docMk/>
            <pc:sldMk cId="108640796" sldId="403"/>
            <ac:picMk id="26" creationId="{534BB926-BE18-4E18-A6CE-AA68C187ECA6}"/>
          </ac:picMkLst>
        </pc:picChg>
        <pc:picChg chg="del mod ord">
          <ac:chgData name="Jonathan Loo" userId="d2d72d48b56f45d8" providerId="LiveId" clId="{D13DE75A-ED86-4B24-95DA-B9DEDE813A63}" dt="2020-11-12T20:37:30.271" v="19327" actId="478"/>
          <ac:picMkLst>
            <pc:docMk/>
            <pc:sldMk cId="108640796" sldId="403"/>
            <ac:picMk id="29" creationId="{BECFA302-89E8-48FE-AF56-565348EDF439}"/>
          </ac:picMkLst>
        </pc:picChg>
        <pc:picChg chg="del mod ord">
          <ac:chgData name="Jonathan Loo" userId="d2d72d48b56f45d8" providerId="LiveId" clId="{D13DE75A-ED86-4B24-95DA-B9DEDE813A63}" dt="2020-11-12T21:34:29.480" v="19589" actId="478"/>
          <ac:picMkLst>
            <pc:docMk/>
            <pc:sldMk cId="108640796" sldId="403"/>
            <ac:picMk id="31" creationId="{95A6FA2F-68FB-4C3A-A5E3-6AB238CE9BBB}"/>
          </ac:picMkLst>
        </pc:picChg>
        <pc:picChg chg="del mod ord">
          <ac:chgData name="Jonathan Loo" userId="d2d72d48b56f45d8" providerId="LiveId" clId="{D13DE75A-ED86-4B24-95DA-B9DEDE813A63}" dt="2020-11-12T21:36:01.841" v="19634" actId="478"/>
          <ac:picMkLst>
            <pc:docMk/>
            <pc:sldMk cId="108640796" sldId="403"/>
            <ac:picMk id="33" creationId="{B6BCAE2F-EC7A-4FFD-911C-C131BA8A0BF3}"/>
          </ac:picMkLst>
        </pc:picChg>
        <pc:picChg chg="del mod ord">
          <ac:chgData name="Jonathan Loo" userId="d2d72d48b56f45d8" providerId="LiveId" clId="{D13DE75A-ED86-4B24-95DA-B9DEDE813A63}" dt="2020-11-12T21:35:41.401" v="19619" actId="478"/>
          <ac:picMkLst>
            <pc:docMk/>
            <pc:sldMk cId="108640796" sldId="403"/>
            <ac:picMk id="35" creationId="{CC1D4FA9-0579-49CC-B606-047AC90B2CB4}"/>
          </ac:picMkLst>
        </pc:picChg>
        <pc:picChg chg="del mod ord">
          <ac:chgData name="Jonathan Loo" userId="d2d72d48b56f45d8" providerId="LiveId" clId="{D13DE75A-ED86-4B24-95DA-B9DEDE813A63}" dt="2020-11-12T22:47:43.883" v="20749" actId="478"/>
          <ac:picMkLst>
            <pc:docMk/>
            <pc:sldMk cId="108640796" sldId="403"/>
            <ac:picMk id="37" creationId="{914F9EB5-2D72-4EF5-8C18-A9283B5B176A}"/>
          </ac:picMkLst>
        </pc:picChg>
        <pc:picChg chg="del mod ord">
          <ac:chgData name="Jonathan Loo" userId="d2d72d48b56f45d8" providerId="LiveId" clId="{D13DE75A-ED86-4B24-95DA-B9DEDE813A63}" dt="2020-11-12T22:23:05.822" v="20268" actId="478"/>
          <ac:picMkLst>
            <pc:docMk/>
            <pc:sldMk cId="108640796" sldId="403"/>
            <ac:picMk id="39" creationId="{E8D8A801-7DB7-43F5-B21F-57F16E19355F}"/>
          </ac:picMkLst>
        </pc:picChg>
        <pc:picChg chg="mod ord">
          <ac:chgData name="Jonathan Loo" userId="d2d72d48b56f45d8" providerId="LiveId" clId="{D13DE75A-ED86-4B24-95DA-B9DEDE813A63}" dt="2020-11-12T22:23:05.824" v="20270" actId="962"/>
          <ac:picMkLst>
            <pc:docMk/>
            <pc:sldMk cId="108640796" sldId="403"/>
            <ac:picMk id="41" creationId="{A747E9A2-818A-46BA-B2C0-1CAAEC2CEC78}"/>
          </ac:picMkLst>
        </pc:picChg>
        <pc:picChg chg="mod ord">
          <ac:chgData name="Jonathan Loo" userId="d2d72d48b56f45d8" providerId="LiveId" clId="{D13DE75A-ED86-4B24-95DA-B9DEDE813A63}" dt="2020-11-12T22:47:46.782" v="20752" actId="1036"/>
          <ac:picMkLst>
            <pc:docMk/>
            <pc:sldMk cId="108640796" sldId="403"/>
            <ac:picMk id="43" creationId="{4B973150-D4B8-4464-92E1-AFAF47EA0765}"/>
          </ac:picMkLst>
        </pc:picChg>
        <pc:picChg chg="del">
          <ac:chgData name="Jonathan Loo" userId="d2d72d48b56f45d8" providerId="LiveId" clId="{D13DE75A-ED86-4B24-95DA-B9DEDE813A63}" dt="2020-11-12T15:36:18.301" v="17191" actId="478"/>
          <ac:picMkLst>
            <pc:docMk/>
            <pc:sldMk cId="108640796" sldId="403"/>
            <ac:picMk id="7175" creationId="{5FAE2A08-B3CF-414C-83B8-C9F4C99E2DD7}"/>
          </ac:picMkLst>
        </pc:picChg>
        <pc:picChg chg="del mod">
          <ac:chgData name="Jonathan Loo" userId="d2d72d48b56f45d8" providerId="LiveId" clId="{D13DE75A-ED86-4B24-95DA-B9DEDE813A63}" dt="2020-11-12T15:38:37.001" v="17301" actId="478"/>
          <ac:picMkLst>
            <pc:docMk/>
            <pc:sldMk cId="108640796" sldId="403"/>
            <ac:picMk id="7184" creationId="{B2B21C71-4214-4B2C-9FE7-5E178D5176C0}"/>
          </ac:picMkLst>
        </pc:picChg>
        <pc:cxnChg chg="del mod">
          <ac:chgData name="Jonathan Loo" userId="d2d72d48b56f45d8" providerId="LiveId" clId="{D13DE75A-ED86-4B24-95DA-B9DEDE813A63}" dt="2020-11-12T20:37:35.172" v="19330" actId="478"/>
          <ac:cxnSpMkLst>
            <pc:docMk/>
            <pc:sldMk cId="108640796" sldId="403"/>
            <ac:cxnSpMk id="61" creationId="{59EDE317-6C6A-432F-9632-C5C991D6B1C7}"/>
          </ac:cxnSpMkLst>
        </pc:cxnChg>
      </pc:sldChg>
      <pc:sldChg chg="add del">
        <pc:chgData name="Jonathan Loo" userId="d2d72d48b56f45d8" providerId="LiveId" clId="{D13DE75A-ED86-4B24-95DA-B9DEDE813A63}" dt="2020-11-11T10:43:29.466" v="28" actId="47"/>
        <pc:sldMkLst>
          <pc:docMk/>
          <pc:sldMk cId="3637425873" sldId="403"/>
        </pc:sldMkLst>
      </pc:sldChg>
      <pc:sldChg chg="addSp modSp add del mod">
        <pc:chgData name="Jonathan Loo" userId="d2d72d48b56f45d8" providerId="LiveId" clId="{D13DE75A-ED86-4B24-95DA-B9DEDE813A63}" dt="2020-11-13T17:33:41.148" v="30611" actId="47"/>
        <pc:sldMkLst>
          <pc:docMk/>
          <pc:sldMk cId="459647522" sldId="404"/>
        </pc:sldMkLst>
        <pc:picChg chg="add mod">
          <ac:chgData name="Jonathan Loo" userId="d2d72d48b56f45d8" providerId="LiveId" clId="{D13DE75A-ED86-4B24-95DA-B9DEDE813A63}" dt="2020-11-12T15:56:40.551" v="17710" actId="1076"/>
          <ac:picMkLst>
            <pc:docMk/>
            <pc:sldMk cId="459647522" sldId="404"/>
            <ac:picMk id="4" creationId="{8941A1F8-D715-4628-94BC-0EA98B14FA51}"/>
          </ac:picMkLst>
        </pc:picChg>
      </pc:sldChg>
      <pc:sldChg chg="add del">
        <pc:chgData name="Jonathan Loo" userId="d2d72d48b56f45d8" providerId="LiveId" clId="{D13DE75A-ED86-4B24-95DA-B9DEDE813A63}" dt="2020-11-11T10:43:29.466" v="28" actId="47"/>
        <pc:sldMkLst>
          <pc:docMk/>
          <pc:sldMk cId="1155410275" sldId="404"/>
        </pc:sldMkLst>
      </pc:sldChg>
      <pc:sldChg chg="add del">
        <pc:chgData name="Jonathan Loo" userId="d2d72d48b56f45d8" providerId="LiveId" clId="{D13DE75A-ED86-4B24-95DA-B9DEDE813A63}" dt="2020-11-11T10:43:29.466" v="28" actId="47"/>
        <pc:sldMkLst>
          <pc:docMk/>
          <pc:sldMk cId="943352484" sldId="405"/>
        </pc:sldMkLst>
      </pc:sldChg>
      <pc:sldChg chg="addSp modSp new del mod">
        <pc:chgData name="Jonathan Loo" userId="d2d72d48b56f45d8" providerId="LiveId" clId="{D13DE75A-ED86-4B24-95DA-B9DEDE813A63}" dt="2020-11-16T22:00:42.501" v="45665" actId="47"/>
        <pc:sldMkLst>
          <pc:docMk/>
          <pc:sldMk cId="2440018821" sldId="405"/>
        </pc:sldMkLst>
        <pc:spChg chg="mod">
          <ac:chgData name="Jonathan Loo" userId="d2d72d48b56f45d8" providerId="LiveId" clId="{D13DE75A-ED86-4B24-95DA-B9DEDE813A63}" dt="2020-11-13T13:20:14.762" v="26272" actId="20577"/>
          <ac:spMkLst>
            <pc:docMk/>
            <pc:sldMk cId="2440018821" sldId="405"/>
            <ac:spMk id="2" creationId="{B8090ADB-1AA6-4E23-AC65-5F0DF9C97092}"/>
          </ac:spMkLst>
        </pc:spChg>
        <pc:spChg chg="mod">
          <ac:chgData name="Jonathan Loo" userId="d2d72d48b56f45d8" providerId="LiveId" clId="{D13DE75A-ED86-4B24-95DA-B9DEDE813A63}" dt="2020-11-13T13:20:33.850" v="26276" actId="368"/>
          <ac:spMkLst>
            <pc:docMk/>
            <pc:sldMk cId="2440018821" sldId="405"/>
            <ac:spMk id="3" creationId="{F29AC0D6-85EC-4EA4-9CE0-8B059D36F86F}"/>
          </ac:spMkLst>
        </pc:spChg>
        <pc:spChg chg="mod">
          <ac:chgData name="Jonathan Loo" userId="d2d72d48b56f45d8" providerId="LiveId" clId="{D13DE75A-ED86-4B24-95DA-B9DEDE813A63}" dt="2020-11-13T13:20:33.853" v="26278" actId="368"/>
          <ac:spMkLst>
            <pc:docMk/>
            <pc:sldMk cId="2440018821" sldId="405"/>
            <ac:spMk id="4" creationId="{FC5DA1AD-0B2E-45EB-87BB-CEB3440D9783}"/>
          </ac:spMkLst>
        </pc:spChg>
        <pc:spChg chg="add mod">
          <ac:chgData name="Jonathan Loo" userId="d2d72d48b56f45d8" providerId="LiveId" clId="{D13DE75A-ED86-4B24-95DA-B9DEDE813A63}" dt="2020-11-13T13:20:48.320" v="26289" actId="1076"/>
          <ac:spMkLst>
            <pc:docMk/>
            <pc:sldMk cId="2440018821" sldId="405"/>
            <ac:spMk id="8" creationId="{399FA471-FEDA-40F5-A034-B649F6EF1A1D}"/>
          </ac:spMkLst>
        </pc:spChg>
        <pc:picChg chg="mod">
          <ac:chgData name="Jonathan Loo" userId="d2d72d48b56f45d8" providerId="LiveId" clId="{D13DE75A-ED86-4B24-95DA-B9DEDE813A63}" dt="2020-11-13T13:20:37.050" v="26287" actId="1076"/>
          <ac:picMkLst>
            <pc:docMk/>
            <pc:sldMk cId="2440018821" sldId="405"/>
            <ac:picMk id="6" creationId="{50F8255A-32E3-4E91-A833-684D43DC5ECB}"/>
          </ac:picMkLst>
        </pc:picChg>
      </pc:sldChg>
      <pc:sldChg chg="add del">
        <pc:chgData name="Jonathan Loo" userId="d2d72d48b56f45d8" providerId="LiveId" clId="{D13DE75A-ED86-4B24-95DA-B9DEDE813A63}" dt="2020-11-11T10:43:29.466" v="28" actId="47"/>
        <pc:sldMkLst>
          <pc:docMk/>
          <pc:sldMk cId="299421435" sldId="406"/>
        </pc:sldMkLst>
      </pc:sldChg>
      <pc:sldChg chg="add del">
        <pc:chgData name="Jonathan Loo" userId="d2d72d48b56f45d8" providerId="LiveId" clId="{D13DE75A-ED86-4B24-95DA-B9DEDE813A63}" dt="2020-11-12T16:12:14.983" v="18032" actId="47"/>
        <pc:sldMkLst>
          <pc:docMk/>
          <pc:sldMk cId="2452703550" sldId="406"/>
        </pc:sldMkLst>
      </pc:sldChg>
      <pc:sldChg chg="addSp delSp modSp add del mod">
        <pc:chgData name="Jonathan Loo" userId="d2d72d48b56f45d8" providerId="LiveId" clId="{D13DE75A-ED86-4B24-95DA-B9DEDE813A63}" dt="2020-11-13T17:33:31.934" v="30608" actId="47"/>
        <pc:sldMkLst>
          <pc:docMk/>
          <pc:sldMk cId="3519653459" sldId="406"/>
        </pc:sldMkLst>
        <pc:spChg chg="mod">
          <ac:chgData name="Jonathan Loo" userId="d2d72d48b56f45d8" providerId="LiveId" clId="{D13DE75A-ED86-4B24-95DA-B9DEDE813A63}" dt="2020-11-12T16:12:44.055" v="18039" actId="6549"/>
          <ac:spMkLst>
            <pc:docMk/>
            <pc:sldMk cId="3519653459" sldId="406"/>
            <ac:spMk id="5" creationId="{CCE3A70F-6A46-4E45-AE64-2F41F9CB99EC}"/>
          </ac:spMkLst>
        </pc:spChg>
        <pc:spChg chg="del mod">
          <ac:chgData name="Jonathan Loo" userId="d2d72d48b56f45d8" providerId="LiveId" clId="{D13DE75A-ED86-4B24-95DA-B9DEDE813A63}" dt="2020-11-12T16:12:57.169" v="18041"/>
          <ac:spMkLst>
            <pc:docMk/>
            <pc:sldMk cId="3519653459" sldId="406"/>
            <ac:spMk id="21" creationId="{0153585F-EDAE-4B66-8D80-02BB01A45A0D}"/>
          </ac:spMkLst>
        </pc:spChg>
        <pc:picChg chg="add mod">
          <ac:chgData name="Jonathan Loo" userId="d2d72d48b56f45d8" providerId="LiveId" clId="{D13DE75A-ED86-4B24-95DA-B9DEDE813A63}" dt="2020-11-12T16:12:58.538" v="18042" actId="1076"/>
          <ac:picMkLst>
            <pc:docMk/>
            <pc:sldMk cId="3519653459" sldId="406"/>
            <ac:picMk id="3" creationId="{264189E4-956D-4BE6-B15E-8F9A7431A5BD}"/>
          </ac:picMkLst>
        </pc:picChg>
        <pc:picChg chg="del">
          <ac:chgData name="Jonathan Loo" userId="d2d72d48b56f45d8" providerId="LiveId" clId="{D13DE75A-ED86-4B24-95DA-B9DEDE813A63}" dt="2020-11-12T16:12:20.031" v="18036" actId="478"/>
          <ac:picMkLst>
            <pc:docMk/>
            <pc:sldMk cId="3519653459" sldId="406"/>
            <ac:picMk id="19" creationId="{62725D36-C25F-4416-A88B-BD91FB06FB88}"/>
          </ac:picMkLst>
        </pc:picChg>
        <pc:picChg chg="del mod">
          <ac:chgData name="Jonathan Loo" userId="d2d72d48b56f45d8" providerId="LiveId" clId="{D13DE75A-ED86-4B24-95DA-B9DEDE813A63}" dt="2020-11-12T16:12:19.441" v="18035" actId="478"/>
          <ac:picMkLst>
            <pc:docMk/>
            <pc:sldMk cId="3519653459" sldId="406"/>
            <ac:picMk id="22" creationId="{E48DB9B2-2866-4D43-A6CE-B57F7828DD8D}"/>
          </ac:picMkLst>
        </pc:picChg>
      </pc:sldChg>
      <pc:sldChg chg="addSp delSp modSp new del mod chgLayout modNotesTx">
        <pc:chgData name="Jonathan Loo" userId="d2d72d48b56f45d8" providerId="LiveId" clId="{D13DE75A-ED86-4B24-95DA-B9DEDE813A63}" dt="2020-11-12T22:35:23.701" v="20504" actId="47"/>
        <pc:sldMkLst>
          <pc:docMk/>
          <pc:sldMk cId="346545513" sldId="407"/>
        </pc:sldMkLst>
        <pc:spChg chg="mod ord">
          <ac:chgData name="Jonathan Loo" userId="d2d72d48b56f45d8" providerId="LiveId" clId="{D13DE75A-ED86-4B24-95DA-B9DEDE813A63}" dt="2020-11-12T20:06:44.869" v="18734"/>
          <ac:spMkLst>
            <pc:docMk/>
            <pc:sldMk cId="346545513" sldId="407"/>
            <ac:spMk id="2" creationId="{3749B350-1C89-400F-A8A3-204BCABFF076}"/>
          </ac:spMkLst>
        </pc:spChg>
        <pc:spChg chg="mod ord">
          <ac:chgData name="Jonathan Loo" userId="d2d72d48b56f45d8" providerId="LiveId" clId="{D13DE75A-ED86-4B24-95DA-B9DEDE813A63}" dt="2020-11-12T20:06:44.869" v="18734"/>
          <ac:spMkLst>
            <pc:docMk/>
            <pc:sldMk cId="346545513" sldId="407"/>
            <ac:spMk id="3" creationId="{36B90403-966E-4CA5-AAEA-A559DED9474D}"/>
          </ac:spMkLst>
        </pc:spChg>
        <pc:spChg chg="del">
          <ac:chgData name="Jonathan Loo" userId="d2d72d48b56f45d8" providerId="LiveId" clId="{D13DE75A-ED86-4B24-95DA-B9DEDE813A63}" dt="2020-11-12T18:40:58.825" v="18075"/>
          <ac:spMkLst>
            <pc:docMk/>
            <pc:sldMk cId="346545513" sldId="407"/>
            <ac:spMk id="4" creationId="{9464353C-0764-4189-B7E5-75001487AEE4}"/>
          </ac:spMkLst>
        </pc:spChg>
        <pc:spChg chg="add del mod">
          <ac:chgData name="Jonathan Loo" userId="d2d72d48b56f45d8" providerId="LiveId" clId="{D13DE75A-ED86-4B24-95DA-B9DEDE813A63}" dt="2020-11-12T18:40:58.825" v="18075"/>
          <ac:spMkLst>
            <pc:docMk/>
            <pc:sldMk cId="346545513" sldId="407"/>
            <ac:spMk id="5" creationId="{938498B1-6D70-4539-8C9D-4154FA50408E}"/>
          </ac:spMkLst>
        </pc:spChg>
        <pc:spChg chg="add del mod">
          <ac:chgData name="Jonathan Loo" userId="d2d72d48b56f45d8" providerId="LiveId" clId="{D13DE75A-ED86-4B24-95DA-B9DEDE813A63}" dt="2020-11-12T18:40:58.825" v="18075"/>
          <ac:spMkLst>
            <pc:docMk/>
            <pc:sldMk cId="346545513" sldId="407"/>
            <ac:spMk id="6" creationId="{ECFDB9CF-B8BB-4D4F-880A-3B104E34AA5C}"/>
          </ac:spMkLst>
        </pc:spChg>
        <pc:spChg chg="add del mod">
          <ac:chgData name="Jonathan Loo" userId="d2d72d48b56f45d8" providerId="LiveId" clId="{D13DE75A-ED86-4B24-95DA-B9DEDE813A63}" dt="2020-11-12T20:05:53.223" v="18722"/>
          <ac:spMkLst>
            <pc:docMk/>
            <pc:sldMk cId="346545513" sldId="407"/>
            <ac:spMk id="7" creationId="{768E0E90-3142-481F-A135-5143034B6B13}"/>
          </ac:spMkLst>
        </pc:spChg>
        <pc:spChg chg="add mod ord">
          <ac:chgData name="Jonathan Loo" userId="d2d72d48b56f45d8" providerId="LiveId" clId="{D13DE75A-ED86-4B24-95DA-B9DEDE813A63}" dt="2020-11-12T20:06:44.990" v="18735" actId="27636"/>
          <ac:spMkLst>
            <pc:docMk/>
            <pc:sldMk cId="346545513" sldId="407"/>
            <ac:spMk id="16" creationId="{3F386B53-F2AF-45CA-9189-A04BDBF9BE0A}"/>
          </ac:spMkLst>
        </pc:spChg>
        <pc:spChg chg="add del mod">
          <ac:chgData name="Jonathan Loo" userId="d2d72d48b56f45d8" providerId="LiveId" clId="{D13DE75A-ED86-4B24-95DA-B9DEDE813A63}" dt="2020-11-12T20:06:36.981" v="18730"/>
          <ac:spMkLst>
            <pc:docMk/>
            <pc:sldMk cId="346545513" sldId="407"/>
            <ac:spMk id="17" creationId="{F5C5B119-08F2-4D7D-8343-2891F97F1357}"/>
          </ac:spMkLst>
        </pc:spChg>
        <pc:spChg chg="add del mod">
          <ac:chgData name="Jonathan Loo" userId="d2d72d48b56f45d8" providerId="LiveId" clId="{D13DE75A-ED86-4B24-95DA-B9DEDE813A63}" dt="2020-11-12T20:06:36.981" v="18730"/>
          <ac:spMkLst>
            <pc:docMk/>
            <pc:sldMk cId="346545513" sldId="407"/>
            <ac:spMk id="18" creationId="{EE3D5EAD-7B3F-4AD4-85E9-C9FA0E0BFDC5}"/>
          </ac:spMkLst>
        </pc:spChg>
        <pc:spChg chg="add del mod">
          <ac:chgData name="Jonathan Loo" userId="d2d72d48b56f45d8" providerId="LiveId" clId="{D13DE75A-ED86-4B24-95DA-B9DEDE813A63}" dt="2020-11-12T20:06:36.981" v="18730"/>
          <ac:spMkLst>
            <pc:docMk/>
            <pc:sldMk cId="346545513" sldId="407"/>
            <ac:spMk id="19" creationId="{B0706C69-F39E-4742-BDD5-1934A14845CE}"/>
          </ac:spMkLst>
        </pc:spChg>
        <pc:spChg chg="add del mod">
          <ac:chgData name="Jonathan Loo" userId="d2d72d48b56f45d8" providerId="LiveId" clId="{D13DE75A-ED86-4B24-95DA-B9DEDE813A63}" dt="2020-11-12T20:06:44.869" v="18734"/>
          <ac:spMkLst>
            <pc:docMk/>
            <pc:sldMk cId="346545513" sldId="407"/>
            <ac:spMk id="20" creationId="{0B4A2CAA-E42D-4042-86D4-0350236A8300}"/>
          </ac:spMkLst>
        </pc:spChg>
        <pc:spChg chg="add del mod">
          <ac:chgData name="Jonathan Loo" userId="d2d72d48b56f45d8" providerId="LiveId" clId="{D13DE75A-ED86-4B24-95DA-B9DEDE813A63}" dt="2020-11-12T20:06:44.869" v="18734"/>
          <ac:spMkLst>
            <pc:docMk/>
            <pc:sldMk cId="346545513" sldId="407"/>
            <ac:spMk id="21" creationId="{2DF37D51-206C-426C-9E3F-9AA2BDE2637A}"/>
          </ac:spMkLst>
        </pc:spChg>
        <pc:spChg chg="add del mod">
          <ac:chgData name="Jonathan Loo" userId="d2d72d48b56f45d8" providerId="LiveId" clId="{D13DE75A-ED86-4B24-95DA-B9DEDE813A63}" dt="2020-11-12T20:06:44.869" v="18734"/>
          <ac:spMkLst>
            <pc:docMk/>
            <pc:sldMk cId="346545513" sldId="407"/>
            <ac:spMk id="22" creationId="{2D1A9069-CA0D-41DD-A323-76E7E71D4BF5}"/>
          </ac:spMkLst>
        </pc:spChg>
        <pc:picChg chg="del mod">
          <ac:chgData name="Jonathan Loo" userId="d2d72d48b56f45d8" providerId="LiveId" clId="{D13DE75A-ED86-4B24-95DA-B9DEDE813A63}" dt="2020-11-12T19:49:42.823" v="18658" actId="478"/>
          <ac:picMkLst>
            <pc:docMk/>
            <pc:sldMk cId="346545513" sldId="407"/>
            <ac:picMk id="9" creationId="{724F6B6F-8B39-4990-BFDB-AB7D8B90A2D7}"/>
          </ac:picMkLst>
        </pc:picChg>
        <pc:picChg chg="del mod ord">
          <ac:chgData name="Jonathan Loo" userId="d2d72d48b56f45d8" providerId="LiveId" clId="{D13DE75A-ED86-4B24-95DA-B9DEDE813A63}" dt="2020-11-12T19:50:10.618" v="18675" actId="478"/>
          <ac:picMkLst>
            <pc:docMk/>
            <pc:sldMk cId="346545513" sldId="407"/>
            <ac:picMk id="11" creationId="{661258DE-1039-4FF3-B400-59FAF955DFAD}"/>
          </ac:picMkLst>
        </pc:picChg>
        <pc:picChg chg="del mod ord">
          <ac:chgData name="Jonathan Loo" userId="d2d72d48b56f45d8" providerId="LiveId" clId="{D13DE75A-ED86-4B24-95DA-B9DEDE813A63}" dt="2020-11-12T19:51:24.037" v="18692" actId="478"/>
          <ac:picMkLst>
            <pc:docMk/>
            <pc:sldMk cId="346545513" sldId="407"/>
            <ac:picMk id="13" creationId="{4D594206-D550-430D-9D51-495E7213D9A7}"/>
          </ac:picMkLst>
        </pc:picChg>
        <pc:picChg chg="mod ord">
          <ac:chgData name="Jonathan Loo" userId="d2d72d48b56f45d8" providerId="LiveId" clId="{D13DE75A-ED86-4B24-95DA-B9DEDE813A63}" dt="2020-11-12T20:06:10.745" v="18727" actId="1076"/>
          <ac:picMkLst>
            <pc:docMk/>
            <pc:sldMk cId="346545513" sldId="407"/>
            <ac:picMk id="15" creationId="{7C670259-B60D-472F-A352-543535B93222}"/>
          </ac:picMkLst>
        </pc:picChg>
        <pc:picChg chg="add mod">
          <ac:chgData name="Jonathan Loo" userId="d2d72d48b56f45d8" providerId="LiveId" clId="{D13DE75A-ED86-4B24-95DA-B9DEDE813A63}" dt="2020-11-12T21:00:32.278" v="19493" actId="1076"/>
          <ac:picMkLst>
            <pc:docMk/>
            <pc:sldMk cId="346545513" sldId="407"/>
            <ac:picMk id="8195" creationId="{B5B19E31-5866-4925-80B2-993C4C59025D}"/>
          </ac:picMkLst>
        </pc:picChg>
      </pc:sldChg>
      <pc:sldChg chg="add del">
        <pc:chgData name="Jonathan Loo" userId="d2d72d48b56f45d8" providerId="LiveId" clId="{D13DE75A-ED86-4B24-95DA-B9DEDE813A63}" dt="2020-11-11T10:43:29.466" v="28" actId="47"/>
        <pc:sldMkLst>
          <pc:docMk/>
          <pc:sldMk cId="3640569586" sldId="407"/>
        </pc:sldMkLst>
      </pc:sldChg>
      <pc:sldChg chg="add del">
        <pc:chgData name="Jonathan Loo" userId="d2d72d48b56f45d8" providerId="LiveId" clId="{D13DE75A-ED86-4B24-95DA-B9DEDE813A63}" dt="2020-11-11T10:43:29.466" v="28" actId="47"/>
        <pc:sldMkLst>
          <pc:docMk/>
          <pc:sldMk cId="433696238" sldId="408"/>
        </pc:sldMkLst>
      </pc:sldChg>
      <pc:sldChg chg="addSp delSp modSp new del mod modNotesTx">
        <pc:chgData name="Jonathan Loo" userId="d2d72d48b56f45d8" providerId="LiveId" clId="{D13DE75A-ED86-4B24-95DA-B9DEDE813A63}" dt="2020-11-12T21:43:06" v="19756" actId="47"/>
        <pc:sldMkLst>
          <pc:docMk/>
          <pc:sldMk cId="520549477" sldId="408"/>
        </pc:sldMkLst>
        <pc:spChg chg="del mod">
          <ac:chgData name="Jonathan Loo" userId="d2d72d48b56f45d8" providerId="LiveId" clId="{D13DE75A-ED86-4B24-95DA-B9DEDE813A63}" dt="2020-11-12T20:15:33.393" v="19023"/>
          <ac:spMkLst>
            <pc:docMk/>
            <pc:sldMk cId="520549477" sldId="408"/>
            <ac:spMk id="2" creationId="{9CCC9C8A-4A6C-4FAA-9FD8-A2391EEE018B}"/>
          </ac:spMkLst>
        </pc:spChg>
        <pc:spChg chg="mod">
          <ac:chgData name="Jonathan Loo" userId="d2d72d48b56f45d8" providerId="LiveId" clId="{D13DE75A-ED86-4B24-95DA-B9DEDE813A63}" dt="2020-11-12T20:22:51.069" v="19183" actId="57"/>
          <ac:spMkLst>
            <pc:docMk/>
            <pc:sldMk cId="520549477" sldId="408"/>
            <ac:spMk id="3" creationId="{111332E9-5983-4FC6-A290-F5DB7B7F03CD}"/>
          </ac:spMkLst>
        </pc:spChg>
        <pc:spChg chg="del mod">
          <ac:chgData name="Jonathan Loo" userId="d2d72d48b56f45d8" providerId="LiveId" clId="{D13DE75A-ED86-4B24-95DA-B9DEDE813A63}" dt="2020-11-12T20:15:33.393" v="19023"/>
          <ac:spMkLst>
            <pc:docMk/>
            <pc:sldMk cId="520549477" sldId="408"/>
            <ac:spMk id="4" creationId="{02363B72-DB41-4423-83CA-86C7A2AED2A0}"/>
          </ac:spMkLst>
        </pc:spChg>
        <pc:spChg chg="add del mod">
          <ac:chgData name="Jonathan Loo" userId="d2d72d48b56f45d8" providerId="LiveId" clId="{D13DE75A-ED86-4B24-95DA-B9DEDE813A63}" dt="2020-11-12T20:15:33.393" v="19023"/>
          <ac:spMkLst>
            <pc:docMk/>
            <pc:sldMk cId="520549477" sldId="408"/>
            <ac:spMk id="13" creationId="{B6ABD750-855F-4379-872B-83B98C79205E}"/>
          </ac:spMkLst>
        </pc:spChg>
        <pc:spChg chg="add mod">
          <ac:chgData name="Jonathan Loo" userId="d2d72d48b56f45d8" providerId="LiveId" clId="{D13DE75A-ED86-4B24-95DA-B9DEDE813A63}" dt="2020-11-12T20:15:46.516" v="19026"/>
          <ac:spMkLst>
            <pc:docMk/>
            <pc:sldMk cId="520549477" sldId="408"/>
            <ac:spMk id="14" creationId="{DE09C1FE-8D99-4645-ADAD-4AC68C29EAF1}"/>
          </ac:spMkLst>
        </pc:spChg>
        <pc:spChg chg="add del mod">
          <ac:chgData name="Jonathan Loo" userId="d2d72d48b56f45d8" providerId="LiveId" clId="{D13DE75A-ED86-4B24-95DA-B9DEDE813A63}" dt="2020-11-12T20:16:57.355" v="19070" actId="478"/>
          <ac:spMkLst>
            <pc:docMk/>
            <pc:sldMk cId="520549477" sldId="408"/>
            <ac:spMk id="15" creationId="{9FEF5A4D-2697-428F-8B3A-16B376702E3B}"/>
          </ac:spMkLst>
        </pc:spChg>
        <pc:spChg chg="add mod">
          <ac:chgData name="Jonathan Loo" userId="d2d72d48b56f45d8" providerId="LiveId" clId="{D13DE75A-ED86-4B24-95DA-B9DEDE813A63}" dt="2020-11-12T20:20:35.006" v="19136" actId="1076"/>
          <ac:spMkLst>
            <pc:docMk/>
            <pc:sldMk cId="520549477" sldId="408"/>
            <ac:spMk id="16" creationId="{E56AD63E-B729-4659-872B-142BB842EEAB}"/>
          </ac:spMkLst>
        </pc:spChg>
        <pc:spChg chg="add mod">
          <ac:chgData name="Jonathan Loo" userId="d2d72d48b56f45d8" providerId="LiveId" clId="{D13DE75A-ED86-4B24-95DA-B9DEDE813A63}" dt="2020-11-12T20:20:03.794" v="19130" actId="1076"/>
          <ac:spMkLst>
            <pc:docMk/>
            <pc:sldMk cId="520549477" sldId="408"/>
            <ac:spMk id="17" creationId="{4464E76D-F9C0-47E3-86CA-966ED56AB85D}"/>
          </ac:spMkLst>
        </pc:spChg>
        <pc:spChg chg="add mod">
          <ac:chgData name="Jonathan Loo" userId="d2d72d48b56f45d8" providerId="LiveId" clId="{D13DE75A-ED86-4B24-95DA-B9DEDE813A63}" dt="2020-11-12T20:22:12.167" v="19178" actId="1076"/>
          <ac:spMkLst>
            <pc:docMk/>
            <pc:sldMk cId="520549477" sldId="408"/>
            <ac:spMk id="22" creationId="{BD14B6BD-F28B-4B48-905A-37A11752F5B0}"/>
          </ac:spMkLst>
        </pc:spChg>
        <pc:picChg chg="add del mod">
          <ac:chgData name="Jonathan Loo" userId="d2d72d48b56f45d8" providerId="LiveId" clId="{D13DE75A-ED86-4B24-95DA-B9DEDE813A63}" dt="2020-11-12T20:11:27.128" v="18888" actId="478"/>
          <ac:picMkLst>
            <pc:docMk/>
            <pc:sldMk cId="520549477" sldId="408"/>
            <ac:picMk id="6" creationId="{00B522EB-B9B0-4D4E-AE3F-2438870BC548}"/>
          </ac:picMkLst>
        </pc:picChg>
        <pc:picChg chg="del mod ord">
          <ac:chgData name="Jonathan Loo" userId="d2d72d48b56f45d8" providerId="LiveId" clId="{D13DE75A-ED86-4B24-95DA-B9DEDE813A63}" dt="2020-11-12T20:12:06.483" v="18908" actId="478"/>
          <ac:picMkLst>
            <pc:docMk/>
            <pc:sldMk cId="520549477" sldId="408"/>
            <ac:picMk id="8" creationId="{9A94B095-661A-4195-BF03-716BD47E040D}"/>
          </ac:picMkLst>
        </pc:picChg>
        <pc:picChg chg="del mod ord">
          <ac:chgData name="Jonathan Loo" userId="d2d72d48b56f45d8" providerId="LiveId" clId="{D13DE75A-ED86-4B24-95DA-B9DEDE813A63}" dt="2020-11-12T20:12:18.637" v="18928" actId="478"/>
          <ac:picMkLst>
            <pc:docMk/>
            <pc:sldMk cId="520549477" sldId="408"/>
            <ac:picMk id="10" creationId="{FBD436B7-CFF0-415C-A324-E836E37837C3}"/>
          </ac:picMkLst>
        </pc:picChg>
        <pc:picChg chg="del mod ord">
          <ac:chgData name="Jonathan Loo" userId="d2d72d48b56f45d8" providerId="LiveId" clId="{D13DE75A-ED86-4B24-95DA-B9DEDE813A63}" dt="2020-11-12T21:25:09.186" v="19575" actId="478"/>
          <ac:picMkLst>
            <pc:docMk/>
            <pc:sldMk cId="520549477" sldId="408"/>
            <ac:picMk id="12" creationId="{6A6E9F59-CF63-487C-88A0-2F574E465A42}"/>
          </ac:picMkLst>
        </pc:picChg>
        <pc:picChg chg="mod ord">
          <ac:chgData name="Jonathan Loo" userId="d2d72d48b56f45d8" providerId="LiveId" clId="{D13DE75A-ED86-4B24-95DA-B9DEDE813A63}" dt="2020-11-12T21:25:09.188" v="19577" actId="962"/>
          <ac:picMkLst>
            <pc:docMk/>
            <pc:sldMk cId="520549477" sldId="408"/>
            <ac:picMk id="24" creationId="{12774743-9C1C-4DC7-ADEE-C36CE44157B0}"/>
          </ac:picMkLst>
        </pc:picChg>
        <pc:picChg chg="add del mod">
          <ac:chgData name="Jonathan Loo" userId="d2d72d48b56f45d8" providerId="LiveId" clId="{D13DE75A-ED86-4B24-95DA-B9DEDE813A63}" dt="2020-11-12T20:17:29.406" v="19073" actId="478"/>
          <ac:picMkLst>
            <pc:docMk/>
            <pc:sldMk cId="520549477" sldId="408"/>
            <ac:picMk id="9218" creationId="{DEADE7EA-4164-4954-91C2-1C10C3D12D2F}"/>
          </ac:picMkLst>
        </pc:picChg>
        <pc:picChg chg="add mod">
          <ac:chgData name="Jonathan Loo" userId="d2d72d48b56f45d8" providerId="LiveId" clId="{D13DE75A-ED86-4B24-95DA-B9DEDE813A63}" dt="2020-11-12T20:19:11.017" v="19101" actId="1076"/>
          <ac:picMkLst>
            <pc:docMk/>
            <pc:sldMk cId="520549477" sldId="408"/>
            <ac:picMk id="9220" creationId="{13DA7114-A538-4368-931F-39C404438C75}"/>
          </ac:picMkLst>
        </pc:picChg>
        <pc:picChg chg="add mod">
          <ac:chgData name="Jonathan Loo" userId="d2d72d48b56f45d8" providerId="LiveId" clId="{D13DE75A-ED86-4B24-95DA-B9DEDE813A63}" dt="2020-11-12T20:19:12.655" v="19102" actId="1076"/>
          <ac:picMkLst>
            <pc:docMk/>
            <pc:sldMk cId="520549477" sldId="408"/>
            <ac:picMk id="9222" creationId="{E30B48E2-C7BF-4D32-B929-8C03C6BC11F5}"/>
          </ac:picMkLst>
        </pc:picChg>
        <pc:cxnChg chg="add mod">
          <ac:chgData name="Jonathan Loo" userId="d2d72d48b56f45d8" providerId="LiveId" clId="{D13DE75A-ED86-4B24-95DA-B9DEDE813A63}" dt="2020-11-12T20:20:31.026" v="19135" actId="14100"/>
          <ac:cxnSpMkLst>
            <pc:docMk/>
            <pc:sldMk cId="520549477" sldId="408"/>
            <ac:cxnSpMk id="19" creationId="{8F172E55-30CF-4327-A899-4C3161CA37C3}"/>
          </ac:cxnSpMkLst>
        </pc:cxnChg>
      </pc:sldChg>
      <pc:sldChg chg="addSp delSp modSp add del mod">
        <pc:chgData name="Jonathan Loo" userId="d2d72d48b56f45d8" providerId="LiveId" clId="{D13DE75A-ED86-4B24-95DA-B9DEDE813A63}" dt="2020-11-12T22:21:58.915" v="20255" actId="47"/>
        <pc:sldMkLst>
          <pc:docMk/>
          <pc:sldMk cId="3020669323" sldId="409"/>
        </pc:sldMkLst>
        <pc:spChg chg="add del mod">
          <ac:chgData name="Jonathan Loo" userId="d2d72d48b56f45d8" providerId="LiveId" clId="{D13DE75A-ED86-4B24-95DA-B9DEDE813A63}" dt="2020-11-12T20:25:38.728" v="19261"/>
          <ac:spMkLst>
            <pc:docMk/>
            <pc:sldMk cId="3020669323" sldId="409"/>
            <ac:spMk id="2" creationId="{B6E988E9-40F1-48A1-A22A-78EF80652590}"/>
          </ac:spMkLst>
        </pc:spChg>
        <pc:spChg chg="mod">
          <ac:chgData name="Jonathan Loo" userId="d2d72d48b56f45d8" providerId="LiveId" clId="{D13DE75A-ED86-4B24-95DA-B9DEDE813A63}" dt="2020-11-12T20:42:50.013" v="19347" actId="6549"/>
          <ac:spMkLst>
            <pc:docMk/>
            <pc:sldMk cId="3020669323" sldId="409"/>
            <ac:spMk id="3" creationId="{111332E9-5983-4FC6-A290-F5DB7B7F03CD}"/>
          </ac:spMkLst>
        </pc:spChg>
        <pc:spChg chg="add del mod">
          <ac:chgData name="Jonathan Loo" userId="d2d72d48b56f45d8" providerId="LiveId" clId="{D13DE75A-ED86-4B24-95DA-B9DEDE813A63}" dt="2020-11-12T20:25:38.728" v="19261"/>
          <ac:spMkLst>
            <pc:docMk/>
            <pc:sldMk cId="3020669323" sldId="409"/>
            <ac:spMk id="4" creationId="{7A4CDCD7-4F50-47DD-A36C-9272C6AD19A6}"/>
          </ac:spMkLst>
        </pc:spChg>
        <pc:spChg chg="add mod">
          <ac:chgData name="Jonathan Loo" userId="d2d72d48b56f45d8" providerId="LiveId" clId="{D13DE75A-ED86-4B24-95DA-B9DEDE813A63}" dt="2020-11-12T21:43:39.341" v="19757" actId="1076"/>
          <ac:spMkLst>
            <pc:docMk/>
            <pc:sldMk cId="3020669323" sldId="409"/>
            <ac:spMk id="5" creationId="{771E170D-2FFF-480F-A951-2AF58E79F386}"/>
          </ac:spMkLst>
        </pc:spChg>
        <pc:spChg chg="mod">
          <ac:chgData name="Jonathan Loo" userId="d2d72d48b56f45d8" providerId="LiveId" clId="{D13DE75A-ED86-4B24-95DA-B9DEDE813A63}" dt="2020-11-12T20:25:38.728" v="19261"/>
          <ac:spMkLst>
            <pc:docMk/>
            <pc:sldMk cId="3020669323" sldId="409"/>
            <ac:spMk id="14" creationId="{DE09C1FE-8D99-4645-ADAD-4AC68C29EAF1}"/>
          </ac:spMkLst>
        </pc:spChg>
        <pc:spChg chg="del">
          <ac:chgData name="Jonathan Loo" userId="d2d72d48b56f45d8" providerId="LiveId" clId="{D13DE75A-ED86-4B24-95DA-B9DEDE813A63}" dt="2020-11-12T20:22:23.425" v="19182" actId="478"/>
          <ac:spMkLst>
            <pc:docMk/>
            <pc:sldMk cId="3020669323" sldId="409"/>
            <ac:spMk id="16" creationId="{E56AD63E-B729-4659-872B-142BB842EEAB}"/>
          </ac:spMkLst>
        </pc:spChg>
        <pc:spChg chg="del">
          <ac:chgData name="Jonathan Loo" userId="d2d72d48b56f45d8" providerId="LiveId" clId="{D13DE75A-ED86-4B24-95DA-B9DEDE813A63}" dt="2020-11-12T20:22:23.425" v="19182" actId="478"/>
          <ac:spMkLst>
            <pc:docMk/>
            <pc:sldMk cId="3020669323" sldId="409"/>
            <ac:spMk id="17" creationId="{4464E76D-F9C0-47E3-86CA-966ED56AB85D}"/>
          </ac:spMkLst>
        </pc:spChg>
        <pc:spChg chg="del">
          <ac:chgData name="Jonathan Loo" userId="d2d72d48b56f45d8" providerId="LiveId" clId="{D13DE75A-ED86-4B24-95DA-B9DEDE813A63}" dt="2020-11-12T20:22:23.425" v="19182" actId="478"/>
          <ac:spMkLst>
            <pc:docMk/>
            <pc:sldMk cId="3020669323" sldId="409"/>
            <ac:spMk id="22" creationId="{BD14B6BD-F28B-4B48-905A-37A11752F5B0}"/>
          </ac:spMkLst>
        </pc:spChg>
        <pc:picChg chg="add del mod">
          <ac:chgData name="Jonathan Loo" userId="d2d72d48b56f45d8" providerId="LiveId" clId="{D13DE75A-ED86-4B24-95DA-B9DEDE813A63}" dt="2020-11-12T20:28:20.365" v="19278" actId="478"/>
          <ac:picMkLst>
            <pc:docMk/>
            <pc:sldMk cId="3020669323" sldId="409"/>
            <ac:picMk id="6" creationId="{988E9CC8-E6E7-468C-965F-6DA442F59F48}"/>
          </ac:picMkLst>
        </pc:picChg>
        <pc:picChg chg="del mod ord">
          <ac:chgData name="Jonathan Loo" userId="d2d72d48b56f45d8" providerId="LiveId" clId="{D13DE75A-ED86-4B24-95DA-B9DEDE813A63}" dt="2020-11-12T20:28:49.613" v="19311" actId="478"/>
          <ac:picMkLst>
            <pc:docMk/>
            <pc:sldMk cId="3020669323" sldId="409"/>
            <ac:picMk id="8" creationId="{55505F9D-8065-4D7B-8A14-ED508A5C00AB}"/>
          </ac:picMkLst>
        </pc:picChg>
        <pc:picChg chg="mod ord">
          <ac:chgData name="Jonathan Loo" userId="d2d72d48b56f45d8" providerId="LiveId" clId="{D13DE75A-ED86-4B24-95DA-B9DEDE813A63}" dt="2020-11-12T20:30:49.364" v="19314" actId="1076"/>
          <ac:picMkLst>
            <pc:docMk/>
            <pc:sldMk cId="3020669323" sldId="409"/>
            <ac:picMk id="10" creationId="{88006EBD-CFF2-4153-B107-9CC5726AD047}"/>
          </ac:picMkLst>
        </pc:picChg>
        <pc:picChg chg="del">
          <ac:chgData name="Jonathan Loo" userId="d2d72d48b56f45d8" providerId="LiveId" clId="{D13DE75A-ED86-4B24-95DA-B9DEDE813A63}" dt="2020-11-12T20:25:35.391" v="19260" actId="478"/>
          <ac:picMkLst>
            <pc:docMk/>
            <pc:sldMk cId="3020669323" sldId="409"/>
            <ac:picMk id="12" creationId="{6A6E9F59-CF63-487C-88A0-2F574E465A42}"/>
          </ac:picMkLst>
        </pc:picChg>
        <pc:picChg chg="del mod">
          <ac:chgData name="Jonathan Loo" userId="d2d72d48b56f45d8" providerId="LiveId" clId="{D13DE75A-ED86-4B24-95DA-B9DEDE813A63}" dt="2020-11-12T20:46:57.344" v="19374" actId="478"/>
          <ac:picMkLst>
            <pc:docMk/>
            <pc:sldMk cId="3020669323" sldId="409"/>
            <ac:picMk id="13" creationId="{3A6E1AE5-16C0-42D8-BD8F-7CD6C258451B}"/>
          </ac:picMkLst>
        </pc:picChg>
        <pc:picChg chg="del mod ord">
          <ac:chgData name="Jonathan Loo" userId="d2d72d48b56f45d8" providerId="LiveId" clId="{D13DE75A-ED86-4B24-95DA-B9DEDE813A63}" dt="2020-11-12T20:50:11.843" v="19392" actId="478"/>
          <ac:picMkLst>
            <pc:docMk/>
            <pc:sldMk cId="3020669323" sldId="409"/>
            <ac:picMk id="20" creationId="{F06063D8-D9CA-4D28-B303-FD6587F19041}"/>
          </ac:picMkLst>
        </pc:picChg>
        <pc:picChg chg="del mod ord">
          <ac:chgData name="Jonathan Loo" userId="d2d72d48b56f45d8" providerId="LiveId" clId="{D13DE75A-ED86-4B24-95DA-B9DEDE813A63}" dt="2020-11-12T20:51:11.817" v="19412" actId="478"/>
          <ac:picMkLst>
            <pc:docMk/>
            <pc:sldMk cId="3020669323" sldId="409"/>
            <ac:picMk id="23" creationId="{93148F38-56DF-453A-BFBE-0CA2A96A43E3}"/>
          </ac:picMkLst>
        </pc:picChg>
        <pc:picChg chg="del mod ord">
          <ac:chgData name="Jonathan Loo" userId="d2d72d48b56f45d8" providerId="LiveId" clId="{D13DE75A-ED86-4B24-95DA-B9DEDE813A63}" dt="2020-11-12T20:51:21.124" v="19430" actId="478"/>
          <ac:picMkLst>
            <pc:docMk/>
            <pc:sldMk cId="3020669323" sldId="409"/>
            <ac:picMk id="25" creationId="{DD9A5E30-C274-49CD-AAE5-1B20F55D713B}"/>
          </ac:picMkLst>
        </pc:picChg>
        <pc:picChg chg="del mod ord">
          <ac:chgData name="Jonathan Loo" userId="d2d72d48b56f45d8" providerId="LiveId" clId="{D13DE75A-ED86-4B24-95DA-B9DEDE813A63}" dt="2020-11-12T20:51:46.063" v="19449" actId="478"/>
          <ac:picMkLst>
            <pc:docMk/>
            <pc:sldMk cId="3020669323" sldId="409"/>
            <ac:picMk id="27" creationId="{7DCBF01B-D9FA-4E6E-B00E-B7B4D7EA8346}"/>
          </ac:picMkLst>
        </pc:picChg>
        <pc:picChg chg="del mod ord">
          <ac:chgData name="Jonathan Loo" userId="d2d72d48b56f45d8" providerId="LiveId" clId="{D13DE75A-ED86-4B24-95DA-B9DEDE813A63}" dt="2020-11-12T20:53:08.631" v="19466" actId="478"/>
          <ac:picMkLst>
            <pc:docMk/>
            <pc:sldMk cId="3020669323" sldId="409"/>
            <ac:picMk id="29" creationId="{3FAFE973-6CC2-4CB5-827E-62FD73D95444}"/>
          </ac:picMkLst>
        </pc:picChg>
        <pc:picChg chg="del mod ord">
          <ac:chgData name="Jonathan Loo" userId="d2d72d48b56f45d8" providerId="LiveId" clId="{D13DE75A-ED86-4B24-95DA-B9DEDE813A63}" dt="2020-11-12T20:54:40.660" v="19483" actId="478"/>
          <ac:picMkLst>
            <pc:docMk/>
            <pc:sldMk cId="3020669323" sldId="409"/>
            <ac:picMk id="31" creationId="{F0BFEC1C-5783-45C9-8036-8E590F8D71B8}"/>
          </ac:picMkLst>
        </pc:picChg>
        <pc:picChg chg="mod ord">
          <ac:chgData name="Jonathan Loo" userId="d2d72d48b56f45d8" providerId="LiveId" clId="{D13DE75A-ED86-4B24-95DA-B9DEDE813A63}" dt="2020-11-12T21:44:09.044" v="19762" actId="1076"/>
          <ac:picMkLst>
            <pc:docMk/>
            <pc:sldMk cId="3020669323" sldId="409"/>
            <ac:picMk id="33" creationId="{F3971391-38BB-4C0A-BA4E-C78C4CBF48AF}"/>
          </ac:picMkLst>
        </pc:picChg>
        <pc:picChg chg="del">
          <ac:chgData name="Jonathan Loo" userId="d2d72d48b56f45d8" providerId="LiveId" clId="{D13DE75A-ED86-4B24-95DA-B9DEDE813A63}" dt="2020-11-12T20:22:20.315" v="19180" actId="478"/>
          <ac:picMkLst>
            <pc:docMk/>
            <pc:sldMk cId="3020669323" sldId="409"/>
            <ac:picMk id="9220" creationId="{13DA7114-A538-4368-931F-39C404438C75}"/>
          </ac:picMkLst>
        </pc:picChg>
        <pc:picChg chg="del">
          <ac:chgData name="Jonathan Loo" userId="d2d72d48b56f45d8" providerId="LiveId" clId="{D13DE75A-ED86-4B24-95DA-B9DEDE813A63}" dt="2020-11-12T20:22:20.886" v="19181" actId="478"/>
          <ac:picMkLst>
            <pc:docMk/>
            <pc:sldMk cId="3020669323" sldId="409"/>
            <ac:picMk id="9222" creationId="{E30B48E2-C7BF-4D32-B929-8C03C6BC11F5}"/>
          </ac:picMkLst>
        </pc:picChg>
        <pc:picChg chg="add del mod">
          <ac:chgData name="Jonathan Loo" userId="d2d72d48b56f45d8" providerId="LiveId" clId="{D13DE75A-ED86-4B24-95DA-B9DEDE813A63}" dt="2020-11-12T21:00:25.241" v="19491"/>
          <ac:picMkLst>
            <pc:docMk/>
            <pc:sldMk cId="3020669323" sldId="409"/>
            <ac:picMk id="10242" creationId="{17160749-7BB3-4964-9B18-EB628AA45F2B}"/>
          </ac:picMkLst>
        </pc:picChg>
        <pc:picChg chg="add mod">
          <ac:chgData name="Jonathan Loo" userId="d2d72d48b56f45d8" providerId="LiveId" clId="{D13DE75A-ED86-4B24-95DA-B9DEDE813A63}" dt="2020-11-12T21:44:09.824" v="19763" actId="1076"/>
          <ac:picMkLst>
            <pc:docMk/>
            <pc:sldMk cId="3020669323" sldId="409"/>
            <ac:picMk id="10244" creationId="{74C7E11C-89DA-46A1-8F8C-E4A754956C3B}"/>
          </ac:picMkLst>
        </pc:picChg>
        <pc:cxnChg chg="del">
          <ac:chgData name="Jonathan Loo" userId="d2d72d48b56f45d8" providerId="LiveId" clId="{D13DE75A-ED86-4B24-95DA-B9DEDE813A63}" dt="2020-11-12T20:22:23.425" v="19182" actId="478"/>
          <ac:cxnSpMkLst>
            <pc:docMk/>
            <pc:sldMk cId="3020669323" sldId="409"/>
            <ac:cxnSpMk id="19" creationId="{8F172E55-30CF-4327-A899-4C3161CA37C3}"/>
          </ac:cxnSpMkLst>
        </pc:cxnChg>
      </pc:sldChg>
      <pc:sldChg chg="add del">
        <pc:chgData name="Jonathan Loo" userId="d2d72d48b56f45d8" providerId="LiveId" clId="{D13DE75A-ED86-4B24-95DA-B9DEDE813A63}" dt="2020-11-11T10:43:29.466" v="28" actId="47"/>
        <pc:sldMkLst>
          <pc:docMk/>
          <pc:sldMk cId="3604935182" sldId="409"/>
        </pc:sldMkLst>
      </pc:sldChg>
      <pc:sldChg chg="add del">
        <pc:chgData name="Jonathan Loo" userId="d2d72d48b56f45d8" providerId="LiveId" clId="{D13DE75A-ED86-4B24-95DA-B9DEDE813A63}" dt="2020-11-11T10:43:29.466" v="28" actId="47"/>
        <pc:sldMkLst>
          <pc:docMk/>
          <pc:sldMk cId="1751348005" sldId="410"/>
        </pc:sldMkLst>
      </pc:sldChg>
      <pc:sldChg chg="addSp delSp modSp add del mod ord">
        <pc:chgData name="Jonathan Loo" userId="d2d72d48b56f45d8" providerId="LiveId" clId="{D13DE75A-ED86-4B24-95DA-B9DEDE813A63}" dt="2020-11-13T17:33:22.737" v="30605" actId="47"/>
        <pc:sldMkLst>
          <pc:docMk/>
          <pc:sldMk cId="4291288107" sldId="410"/>
        </pc:sldMkLst>
        <pc:spChg chg="mod">
          <ac:chgData name="Jonathan Loo" userId="d2d72d48b56f45d8" providerId="LiveId" clId="{D13DE75A-ED86-4B24-95DA-B9DEDE813A63}" dt="2020-11-12T22:31:38.192" v="20466" actId="6549"/>
          <ac:spMkLst>
            <pc:docMk/>
            <pc:sldMk cId="4291288107" sldId="410"/>
            <ac:spMk id="3" creationId="{111332E9-5983-4FC6-A290-F5DB7B7F03CD}"/>
          </ac:spMkLst>
        </pc:spChg>
        <pc:spChg chg="mod">
          <ac:chgData name="Jonathan Loo" userId="d2d72d48b56f45d8" providerId="LiveId" clId="{D13DE75A-ED86-4B24-95DA-B9DEDE813A63}" dt="2020-11-13T10:20:26.189" v="22188" actId="20577"/>
          <ac:spMkLst>
            <pc:docMk/>
            <pc:sldMk cId="4291288107" sldId="410"/>
            <ac:spMk id="14" creationId="{DE09C1FE-8D99-4645-ADAD-4AC68C29EAF1}"/>
          </ac:spMkLst>
        </pc:spChg>
        <pc:spChg chg="add mod">
          <ac:chgData name="Jonathan Loo" userId="d2d72d48b56f45d8" providerId="LiveId" clId="{D13DE75A-ED86-4B24-95DA-B9DEDE813A63}" dt="2020-11-12T22:33:24.255" v="20472" actId="1076"/>
          <ac:spMkLst>
            <pc:docMk/>
            <pc:sldMk cId="4291288107" sldId="410"/>
            <ac:spMk id="15" creationId="{7CC4C347-C0FC-4A58-B106-931EB237E58B}"/>
          </ac:spMkLst>
        </pc:spChg>
        <pc:spChg chg="del">
          <ac:chgData name="Jonathan Loo" userId="d2d72d48b56f45d8" providerId="LiveId" clId="{D13DE75A-ED86-4B24-95DA-B9DEDE813A63}" dt="2020-11-12T21:36:57.379" v="19642" actId="478"/>
          <ac:spMkLst>
            <pc:docMk/>
            <pc:sldMk cId="4291288107" sldId="410"/>
            <ac:spMk id="16" creationId="{E56AD63E-B729-4659-872B-142BB842EEAB}"/>
          </ac:spMkLst>
        </pc:spChg>
        <pc:spChg chg="del">
          <ac:chgData name="Jonathan Loo" userId="d2d72d48b56f45d8" providerId="LiveId" clId="{D13DE75A-ED86-4B24-95DA-B9DEDE813A63}" dt="2020-11-12T21:36:57.379" v="19642" actId="478"/>
          <ac:spMkLst>
            <pc:docMk/>
            <pc:sldMk cId="4291288107" sldId="410"/>
            <ac:spMk id="17" creationId="{4464E76D-F9C0-47E3-86CA-966ED56AB85D}"/>
          </ac:spMkLst>
        </pc:spChg>
        <pc:spChg chg="add mod">
          <ac:chgData name="Jonathan Loo" userId="d2d72d48b56f45d8" providerId="LiveId" clId="{D13DE75A-ED86-4B24-95DA-B9DEDE813A63}" dt="2020-11-12T22:33:24.255" v="20472" actId="1076"/>
          <ac:spMkLst>
            <pc:docMk/>
            <pc:sldMk cId="4291288107" sldId="410"/>
            <ac:spMk id="18" creationId="{42074277-37D6-493E-A153-A8D6465E1D0C}"/>
          </ac:spMkLst>
        </pc:spChg>
        <pc:spChg chg="del">
          <ac:chgData name="Jonathan Loo" userId="d2d72d48b56f45d8" providerId="LiveId" clId="{D13DE75A-ED86-4B24-95DA-B9DEDE813A63}" dt="2020-11-12T21:36:57.379" v="19642" actId="478"/>
          <ac:spMkLst>
            <pc:docMk/>
            <pc:sldMk cId="4291288107" sldId="410"/>
            <ac:spMk id="22" creationId="{BD14B6BD-F28B-4B48-905A-37A11752F5B0}"/>
          </ac:spMkLst>
        </pc:spChg>
        <pc:grpChg chg="add del mod">
          <ac:chgData name="Jonathan Loo" userId="d2d72d48b56f45d8" providerId="LiveId" clId="{D13DE75A-ED86-4B24-95DA-B9DEDE813A63}" dt="2020-11-12T22:33:46.126" v="20473" actId="478"/>
          <ac:grpSpMkLst>
            <pc:docMk/>
            <pc:sldMk cId="4291288107" sldId="410"/>
            <ac:grpSpMk id="11" creationId="{A1586F14-812E-4F7F-852D-A9053948D6F7}"/>
          </ac:grpSpMkLst>
        </pc:grpChg>
        <pc:picChg chg="add del mod">
          <ac:chgData name="Jonathan Loo" userId="d2d72d48b56f45d8" providerId="LiveId" clId="{D13DE75A-ED86-4B24-95DA-B9DEDE813A63}" dt="2020-11-12T21:39:32.227" v="19685" actId="478"/>
          <ac:picMkLst>
            <pc:docMk/>
            <pc:sldMk cId="4291288107" sldId="410"/>
            <ac:picMk id="2" creationId="{0A437212-10E7-4DB2-B754-8FBC1E3E06C3}"/>
          </ac:picMkLst>
        </pc:picChg>
        <pc:picChg chg="add del mod">
          <ac:chgData name="Jonathan Loo" userId="d2d72d48b56f45d8" providerId="LiveId" clId="{D13DE75A-ED86-4B24-95DA-B9DEDE813A63}" dt="2020-11-12T22:34:42.880" v="20496" actId="478"/>
          <ac:picMkLst>
            <pc:docMk/>
            <pc:sldMk cId="4291288107" sldId="410"/>
            <ac:picMk id="12" creationId="{48EE1A1B-E844-4EA8-A144-21FFD686C7AF}"/>
          </ac:picMkLst>
        </pc:picChg>
        <pc:picChg chg="mod">
          <ac:chgData name="Jonathan Loo" userId="d2d72d48b56f45d8" providerId="LiveId" clId="{D13DE75A-ED86-4B24-95DA-B9DEDE813A63}" dt="2020-11-12T21:42:23.785" v="19745" actId="1076"/>
          <ac:picMkLst>
            <pc:docMk/>
            <pc:sldMk cId="4291288107" sldId="410"/>
            <ac:picMk id="24" creationId="{12774743-9C1C-4DC7-ADEE-C36CE44157B0}"/>
          </ac:picMkLst>
        </pc:picChg>
        <pc:picChg chg="del">
          <ac:chgData name="Jonathan Loo" userId="d2d72d48b56f45d8" providerId="LiveId" clId="{D13DE75A-ED86-4B24-95DA-B9DEDE813A63}" dt="2020-11-12T21:36:53.589" v="19639" actId="478"/>
          <ac:picMkLst>
            <pc:docMk/>
            <pc:sldMk cId="4291288107" sldId="410"/>
            <ac:picMk id="9220" creationId="{13DA7114-A538-4368-931F-39C404438C75}"/>
          </ac:picMkLst>
        </pc:picChg>
        <pc:picChg chg="del">
          <ac:chgData name="Jonathan Loo" userId="d2d72d48b56f45d8" providerId="LiveId" clId="{D13DE75A-ED86-4B24-95DA-B9DEDE813A63}" dt="2020-11-12T21:36:53.067" v="19638" actId="478"/>
          <ac:picMkLst>
            <pc:docMk/>
            <pc:sldMk cId="4291288107" sldId="410"/>
            <ac:picMk id="9222" creationId="{E30B48E2-C7BF-4D32-B929-8C03C6BC11F5}"/>
          </ac:picMkLst>
        </pc:picChg>
        <pc:picChg chg="add del mod">
          <ac:chgData name="Jonathan Loo" userId="d2d72d48b56f45d8" providerId="LiveId" clId="{D13DE75A-ED86-4B24-95DA-B9DEDE813A63}" dt="2020-11-12T22:33:20.174" v="20469" actId="478"/>
          <ac:picMkLst>
            <pc:docMk/>
            <pc:sldMk cId="4291288107" sldId="410"/>
            <ac:picMk id="11266" creationId="{5AFF3F80-1F78-4A9D-A6A6-000D6DEE18A7}"/>
          </ac:picMkLst>
        </pc:picChg>
        <pc:picChg chg="add mod">
          <ac:chgData name="Jonathan Loo" userId="d2d72d48b56f45d8" providerId="LiveId" clId="{D13DE75A-ED86-4B24-95DA-B9DEDE813A63}" dt="2020-11-12T22:33:24.255" v="20472" actId="1076"/>
          <ac:picMkLst>
            <pc:docMk/>
            <pc:sldMk cId="4291288107" sldId="410"/>
            <ac:picMk id="11268" creationId="{54628EEC-0E12-4948-AF68-F256299CA582}"/>
          </ac:picMkLst>
        </pc:picChg>
        <pc:picChg chg="add mod">
          <ac:chgData name="Jonathan Loo" userId="d2d72d48b56f45d8" providerId="LiveId" clId="{D13DE75A-ED86-4B24-95DA-B9DEDE813A63}" dt="2020-11-12T22:34:57.272" v="20502" actId="1076"/>
          <ac:picMkLst>
            <pc:docMk/>
            <pc:sldMk cId="4291288107" sldId="410"/>
            <ac:picMk id="11270" creationId="{51869DEB-7434-438C-97D2-AE093946B552}"/>
          </ac:picMkLst>
        </pc:picChg>
        <pc:picChg chg="add mod">
          <ac:chgData name="Jonathan Loo" userId="d2d72d48b56f45d8" providerId="LiveId" clId="{D13DE75A-ED86-4B24-95DA-B9DEDE813A63}" dt="2020-11-12T22:34:54.139" v="20501" actId="1076"/>
          <ac:picMkLst>
            <pc:docMk/>
            <pc:sldMk cId="4291288107" sldId="410"/>
            <ac:picMk id="11272" creationId="{FE439AF5-A70C-4A75-8C08-17AE1393DC75}"/>
          </ac:picMkLst>
        </pc:picChg>
        <pc:cxnChg chg="del">
          <ac:chgData name="Jonathan Loo" userId="d2d72d48b56f45d8" providerId="LiveId" clId="{D13DE75A-ED86-4B24-95DA-B9DEDE813A63}" dt="2020-11-12T21:36:57.379" v="19642" actId="478"/>
          <ac:cxnSpMkLst>
            <pc:docMk/>
            <pc:sldMk cId="4291288107" sldId="410"/>
            <ac:cxnSpMk id="19" creationId="{8F172E55-30CF-4327-A899-4C3161CA37C3}"/>
          </ac:cxnSpMkLst>
        </pc:cxnChg>
        <pc:cxnChg chg="add mod">
          <ac:chgData name="Jonathan Loo" userId="d2d72d48b56f45d8" providerId="LiveId" clId="{D13DE75A-ED86-4B24-95DA-B9DEDE813A63}" dt="2020-11-12T22:33:24.255" v="20472" actId="1076"/>
          <ac:cxnSpMkLst>
            <pc:docMk/>
            <pc:sldMk cId="4291288107" sldId="410"/>
            <ac:cxnSpMk id="20" creationId="{B73576BA-D597-4E04-8D26-8FDBF3789BEE}"/>
          </ac:cxnSpMkLst>
        </pc:cxnChg>
      </pc:sldChg>
      <pc:sldChg chg="delSp modSp add del">
        <pc:chgData name="Jonathan Loo" userId="d2d72d48b56f45d8" providerId="LiveId" clId="{D13DE75A-ED86-4B24-95DA-B9DEDE813A63}" dt="2020-11-12T21:43:04.554" v="19755" actId="47"/>
        <pc:sldMkLst>
          <pc:docMk/>
          <pc:sldMk cId="1979580153" sldId="411"/>
        </pc:sldMkLst>
        <pc:spChg chg="del">
          <ac:chgData name="Jonathan Loo" userId="d2d72d48b56f45d8" providerId="LiveId" clId="{D13DE75A-ED86-4B24-95DA-B9DEDE813A63}" dt="2020-11-12T21:38:46.870" v="19673" actId="478"/>
          <ac:spMkLst>
            <pc:docMk/>
            <pc:sldMk cId="1979580153" sldId="411"/>
            <ac:spMk id="16" creationId="{E56AD63E-B729-4659-872B-142BB842EEAB}"/>
          </ac:spMkLst>
        </pc:spChg>
        <pc:spChg chg="del">
          <ac:chgData name="Jonathan Loo" userId="d2d72d48b56f45d8" providerId="LiveId" clId="{D13DE75A-ED86-4B24-95DA-B9DEDE813A63}" dt="2020-11-12T21:38:46.870" v="19673" actId="478"/>
          <ac:spMkLst>
            <pc:docMk/>
            <pc:sldMk cId="1979580153" sldId="411"/>
            <ac:spMk id="17" creationId="{4464E76D-F9C0-47E3-86CA-966ED56AB85D}"/>
          </ac:spMkLst>
        </pc:spChg>
        <pc:spChg chg="del">
          <ac:chgData name="Jonathan Loo" userId="d2d72d48b56f45d8" providerId="LiveId" clId="{D13DE75A-ED86-4B24-95DA-B9DEDE813A63}" dt="2020-11-12T21:38:46.870" v="19673" actId="478"/>
          <ac:spMkLst>
            <pc:docMk/>
            <pc:sldMk cId="1979580153" sldId="411"/>
            <ac:spMk id="22" creationId="{BD14B6BD-F28B-4B48-905A-37A11752F5B0}"/>
          </ac:spMkLst>
        </pc:spChg>
        <pc:picChg chg="mod">
          <ac:chgData name="Jonathan Loo" userId="d2d72d48b56f45d8" providerId="LiveId" clId="{D13DE75A-ED86-4B24-95DA-B9DEDE813A63}" dt="2020-11-12T21:38:50.268" v="19674" actId="1076"/>
          <ac:picMkLst>
            <pc:docMk/>
            <pc:sldMk cId="1979580153" sldId="411"/>
            <ac:picMk id="9220" creationId="{13DA7114-A538-4368-931F-39C404438C75}"/>
          </ac:picMkLst>
        </pc:picChg>
        <pc:picChg chg="del">
          <ac:chgData name="Jonathan Loo" userId="d2d72d48b56f45d8" providerId="LiveId" clId="{D13DE75A-ED86-4B24-95DA-B9DEDE813A63}" dt="2020-11-12T21:38:46.870" v="19673" actId="478"/>
          <ac:picMkLst>
            <pc:docMk/>
            <pc:sldMk cId="1979580153" sldId="411"/>
            <ac:picMk id="9222" creationId="{E30B48E2-C7BF-4D32-B929-8C03C6BC11F5}"/>
          </ac:picMkLst>
        </pc:picChg>
        <pc:cxnChg chg="del">
          <ac:chgData name="Jonathan Loo" userId="d2d72d48b56f45d8" providerId="LiveId" clId="{D13DE75A-ED86-4B24-95DA-B9DEDE813A63}" dt="2020-11-12T21:38:46.870" v="19673" actId="478"/>
          <ac:cxnSpMkLst>
            <pc:docMk/>
            <pc:sldMk cId="1979580153" sldId="411"/>
            <ac:cxnSpMk id="19" creationId="{8F172E55-30CF-4327-A899-4C3161CA37C3}"/>
          </ac:cxnSpMkLst>
        </pc:cxnChg>
      </pc:sldChg>
      <pc:sldChg chg="add del">
        <pc:chgData name="Jonathan Loo" userId="d2d72d48b56f45d8" providerId="LiveId" clId="{D13DE75A-ED86-4B24-95DA-B9DEDE813A63}" dt="2020-11-11T10:43:29.466" v="28" actId="47"/>
        <pc:sldMkLst>
          <pc:docMk/>
          <pc:sldMk cId="2918058879" sldId="411"/>
        </pc:sldMkLst>
      </pc:sldChg>
      <pc:sldChg chg="add del">
        <pc:chgData name="Jonathan Loo" userId="d2d72d48b56f45d8" providerId="LiveId" clId="{D13DE75A-ED86-4B24-95DA-B9DEDE813A63}" dt="2020-11-12T21:44:02.062" v="19761" actId="47"/>
        <pc:sldMkLst>
          <pc:docMk/>
          <pc:sldMk cId="3520957829" sldId="411"/>
        </pc:sldMkLst>
      </pc:sldChg>
      <pc:sldChg chg="addSp delSp modSp add del mod chgLayout">
        <pc:chgData name="Jonathan Loo" userId="d2d72d48b56f45d8" providerId="LiveId" clId="{D13DE75A-ED86-4B24-95DA-B9DEDE813A63}" dt="2020-11-12T22:44:34.265" v="20652" actId="47"/>
        <pc:sldMkLst>
          <pc:docMk/>
          <pc:sldMk cId="3835285526" sldId="411"/>
        </pc:sldMkLst>
        <pc:spChg chg="mod ord">
          <ac:chgData name="Jonathan Loo" userId="d2d72d48b56f45d8" providerId="LiveId" clId="{D13DE75A-ED86-4B24-95DA-B9DEDE813A63}" dt="2020-11-12T21:56:32.133" v="19972" actId="20577"/>
          <ac:spMkLst>
            <pc:docMk/>
            <pc:sldMk cId="3835285526" sldId="411"/>
            <ac:spMk id="3" creationId="{111332E9-5983-4FC6-A290-F5DB7B7F03CD}"/>
          </ac:spMkLst>
        </pc:spChg>
        <pc:spChg chg="del">
          <ac:chgData name="Jonathan Loo" userId="d2d72d48b56f45d8" providerId="LiveId" clId="{D13DE75A-ED86-4B24-95DA-B9DEDE813A63}" dt="2020-11-12T21:44:15.711" v="19766" actId="478"/>
          <ac:spMkLst>
            <pc:docMk/>
            <pc:sldMk cId="3835285526" sldId="411"/>
            <ac:spMk id="5" creationId="{771E170D-2FFF-480F-A951-2AF58E79F386}"/>
          </ac:spMkLst>
        </pc:spChg>
        <pc:spChg chg="mod ord">
          <ac:chgData name="Jonathan Loo" userId="d2d72d48b56f45d8" providerId="LiveId" clId="{D13DE75A-ED86-4B24-95DA-B9DEDE813A63}" dt="2020-11-12T21:56:05.065" v="19890" actId="700"/>
          <ac:spMkLst>
            <pc:docMk/>
            <pc:sldMk cId="3835285526" sldId="411"/>
            <ac:spMk id="14" creationId="{DE09C1FE-8D99-4645-ADAD-4AC68C29EAF1}"/>
          </ac:spMkLst>
        </pc:spChg>
        <pc:spChg chg="add mod ord">
          <ac:chgData name="Jonathan Loo" userId="d2d72d48b56f45d8" providerId="LiveId" clId="{D13DE75A-ED86-4B24-95DA-B9DEDE813A63}" dt="2020-11-12T22:01:42.526" v="20007" actId="1076"/>
          <ac:spMkLst>
            <pc:docMk/>
            <pc:sldMk cId="3835285526" sldId="411"/>
            <ac:spMk id="20" creationId="{3A7EA0B0-09D6-447C-AAB2-35FADEEB8FBD}"/>
          </ac:spMkLst>
        </pc:spChg>
        <pc:picChg chg="del mod ord">
          <ac:chgData name="Jonathan Loo" userId="d2d72d48b56f45d8" providerId="LiveId" clId="{D13DE75A-ED86-4B24-95DA-B9DEDE813A63}" dt="2020-11-12T21:49:41.682" v="19803" actId="478"/>
          <ac:picMkLst>
            <pc:docMk/>
            <pc:sldMk cId="3835285526" sldId="411"/>
            <ac:picMk id="4" creationId="{3B27CE03-6BF1-4542-A56F-28E30800523C}"/>
          </ac:picMkLst>
        </pc:picChg>
        <pc:picChg chg="del mod ord">
          <ac:chgData name="Jonathan Loo" userId="d2d72d48b56f45d8" providerId="LiveId" clId="{D13DE75A-ED86-4B24-95DA-B9DEDE813A63}" dt="2020-11-12T21:50:21.776" v="19819" actId="478"/>
          <ac:picMkLst>
            <pc:docMk/>
            <pc:sldMk cId="3835285526" sldId="411"/>
            <ac:picMk id="7" creationId="{739BF847-6FCF-45A5-8926-42CCA219ECEF}"/>
          </ac:picMkLst>
        </pc:picChg>
        <pc:picChg chg="del mod ord">
          <ac:chgData name="Jonathan Loo" userId="d2d72d48b56f45d8" providerId="LiveId" clId="{D13DE75A-ED86-4B24-95DA-B9DEDE813A63}" dt="2020-11-12T21:51:41.024" v="19835" actId="478"/>
          <ac:picMkLst>
            <pc:docMk/>
            <pc:sldMk cId="3835285526" sldId="411"/>
            <ac:picMk id="9" creationId="{95027964-2255-469D-BFF4-0415626B2436}"/>
          </ac:picMkLst>
        </pc:picChg>
        <pc:picChg chg="del mod">
          <ac:chgData name="Jonathan Loo" userId="d2d72d48b56f45d8" providerId="LiveId" clId="{D13DE75A-ED86-4B24-95DA-B9DEDE813A63}" dt="2020-11-12T21:49:19.231" v="19787" actId="478"/>
          <ac:picMkLst>
            <pc:docMk/>
            <pc:sldMk cId="3835285526" sldId="411"/>
            <ac:picMk id="10" creationId="{88006EBD-CFF2-4153-B107-9CC5726AD047}"/>
          </ac:picMkLst>
        </pc:picChg>
        <pc:picChg chg="del mod ord">
          <ac:chgData name="Jonathan Loo" userId="d2d72d48b56f45d8" providerId="LiveId" clId="{D13DE75A-ED86-4B24-95DA-B9DEDE813A63}" dt="2020-11-12T21:51:51.586" v="19851" actId="478"/>
          <ac:picMkLst>
            <pc:docMk/>
            <pc:sldMk cId="3835285526" sldId="411"/>
            <ac:picMk id="12" creationId="{E54EE41A-32B9-4468-B85C-218418116409}"/>
          </ac:picMkLst>
        </pc:picChg>
        <pc:picChg chg="del mod ord">
          <ac:chgData name="Jonathan Loo" userId="d2d72d48b56f45d8" providerId="LiveId" clId="{D13DE75A-ED86-4B24-95DA-B9DEDE813A63}" dt="2020-11-12T21:53:17.077" v="19867" actId="478"/>
          <ac:picMkLst>
            <pc:docMk/>
            <pc:sldMk cId="3835285526" sldId="411"/>
            <ac:picMk id="15" creationId="{EBB177B9-E120-4D26-A04D-8DD5C871B3DE}"/>
          </ac:picMkLst>
        </pc:picChg>
        <pc:picChg chg="del mod ord">
          <ac:chgData name="Jonathan Loo" userId="d2d72d48b56f45d8" providerId="LiveId" clId="{D13DE75A-ED86-4B24-95DA-B9DEDE813A63}" dt="2020-11-12T21:55:04.456" v="19884" actId="478"/>
          <ac:picMkLst>
            <pc:docMk/>
            <pc:sldMk cId="3835285526" sldId="411"/>
            <ac:picMk id="17" creationId="{20BB9876-5AB6-4085-85D4-BF3AD7E58656}"/>
          </ac:picMkLst>
        </pc:picChg>
        <pc:picChg chg="del mod ord">
          <ac:chgData name="Jonathan Loo" userId="d2d72d48b56f45d8" providerId="LiveId" clId="{D13DE75A-ED86-4B24-95DA-B9DEDE813A63}" dt="2020-11-12T22:25:14.862" v="20299" actId="478"/>
          <ac:picMkLst>
            <pc:docMk/>
            <pc:sldMk cId="3835285526" sldId="411"/>
            <ac:picMk id="19" creationId="{2FC13580-A1B7-4DC4-BF92-02EC8305944B}"/>
          </ac:picMkLst>
        </pc:picChg>
        <pc:picChg chg="add del mod">
          <ac:chgData name="Jonathan Loo" userId="d2d72d48b56f45d8" providerId="LiveId" clId="{D13DE75A-ED86-4B24-95DA-B9DEDE813A63}" dt="2020-11-12T22:01:18.856" v="19986" actId="478"/>
          <ac:picMkLst>
            <pc:docMk/>
            <pc:sldMk cId="3835285526" sldId="411"/>
            <ac:picMk id="21" creationId="{8340B1D3-760E-4058-86CB-78FDDCC6609E}"/>
          </ac:picMkLst>
        </pc:picChg>
        <pc:picChg chg="del mod ord">
          <ac:chgData name="Jonathan Loo" userId="d2d72d48b56f45d8" providerId="LiveId" clId="{D13DE75A-ED86-4B24-95DA-B9DEDE813A63}" dt="2020-11-12T22:01:40.142" v="20003" actId="478"/>
          <ac:picMkLst>
            <pc:docMk/>
            <pc:sldMk cId="3835285526" sldId="411"/>
            <ac:picMk id="24" creationId="{DC7A9B4F-2777-46FB-9FB6-79CD91B6116B}"/>
          </ac:picMkLst>
        </pc:picChg>
        <pc:picChg chg="del mod ord">
          <ac:chgData name="Jonathan Loo" userId="d2d72d48b56f45d8" providerId="LiveId" clId="{D13DE75A-ED86-4B24-95DA-B9DEDE813A63}" dt="2020-11-12T22:08:06.716" v="20020" actId="478"/>
          <ac:picMkLst>
            <pc:docMk/>
            <pc:sldMk cId="3835285526" sldId="411"/>
            <ac:picMk id="26" creationId="{4DFF4224-49AE-4989-9604-76C234F6C5AF}"/>
          </ac:picMkLst>
        </pc:picChg>
        <pc:picChg chg="del mod ord">
          <ac:chgData name="Jonathan Loo" userId="d2d72d48b56f45d8" providerId="LiveId" clId="{D13DE75A-ED86-4B24-95DA-B9DEDE813A63}" dt="2020-11-12T22:08:29.528" v="20034" actId="478"/>
          <ac:picMkLst>
            <pc:docMk/>
            <pc:sldMk cId="3835285526" sldId="411"/>
            <ac:picMk id="28" creationId="{2D0B0DB7-914F-413A-9EBE-5B64D838AF8D}"/>
          </ac:picMkLst>
        </pc:picChg>
        <pc:picChg chg="del mod ord">
          <ac:chgData name="Jonathan Loo" userId="d2d72d48b56f45d8" providerId="LiveId" clId="{D13DE75A-ED86-4B24-95DA-B9DEDE813A63}" dt="2020-11-12T22:08:56.571" v="20048" actId="478"/>
          <ac:picMkLst>
            <pc:docMk/>
            <pc:sldMk cId="3835285526" sldId="411"/>
            <ac:picMk id="30" creationId="{C2C6C274-342F-447C-9F2F-C649A8D9E57E}"/>
          </ac:picMkLst>
        </pc:picChg>
        <pc:picChg chg="del mod ord">
          <ac:chgData name="Jonathan Loo" userId="d2d72d48b56f45d8" providerId="LiveId" clId="{D13DE75A-ED86-4B24-95DA-B9DEDE813A63}" dt="2020-11-12T22:14:13.295" v="20062" actId="478"/>
          <ac:picMkLst>
            <pc:docMk/>
            <pc:sldMk cId="3835285526" sldId="411"/>
            <ac:picMk id="32" creationId="{D86C674B-F480-4562-BD0D-F31985FFAF02}"/>
          </ac:picMkLst>
        </pc:picChg>
        <pc:picChg chg="del mod">
          <ac:chgData name="Jonathan Loo" userId="d2d72d48b56f45d8" providerId="LiveId" clId="{D13DE75A-ED86-4B24-95DA-B9DEDE813A63}" dt="2020-11-12T22:21:47.743" v="20253" actId="478"/>
          <ac:picMkLst>
            <pc:docMk/>
            <pc:sldMk cId="3835285526" sldId="411"/>
            <ac:picMk id="33" creationId="{F3971391-38BB-4C0A-BA4E-C78C4CBF48AF}"/>
          </ac:picMkLst>
        </pc:picChg>
        <pc:picChg chg="del mod ord">
          <ac:chgData name="Jonathan Loo" userId="d2d72d48b56f45d8" providerId="LiveId" clId="{D13DE75A-ED86-4B24-95DA-B9DEDE813A63}" dt="2020-11-12T22:14:41.774" v="20077" actId="478"/>
          <ac:picMkLst>
            <pc:docMk/>
            <pc:sldMk cId="3835285526" sldId="411"/>
            <ac:picMk id="35" creationId="{91F01884-3D67-4284-958B-4576C1E330FD}"/>
          </ac:picMkLst>
        </pc:picChg>
        <pc:picChg chg="del mod ord">
          <ac:chgData name="Jonathan Loo" userId="d2d72d48b56f45d8" providerId="LiveId" clId="{D13DE75A-ED86-4B24-95DA-B9DEDE813A63}" dt="2020-11-12T22:15:15.088" v="20091" actId="478"/>
          <ac:picMkLst>
            <pc:docMk/>
            <pc:sldMk cId="3835285526" sldId="411"/>
            <ac:picMk id="37" creationId="{679D9778-AD83-4628-ABAB-0E53D626EB84}"/>
          </ac:picMkLst>
        </pc:picChg>
        <pc:picChg chg="del mod ord">
          <ac:chgData name="Jonathan Loo" userId="d2d72d48b56f45d8" providerId="LiveId" clId="{D13DE75A-ED86-4B24-95DA-B9DEDE813A63}" dt="2020-11-12T22:15:40.536" v="20105" actId="478"/>
          <ac:picMkLst>
            <pc:docMk/>
            <pc:sldMk cId="3835285526" sldId="411"/>
            <ac:picMk id="39" creationId="{BB8C6C79-A55A-4752-A9DB-5013FD6C93AF}"/>
          </ac:picMkLst>
        </pc:picChg>
        <pc:picChg chg="del mod ord">
          <ac:chgData name="Jonathan Loo" userId="d2d72d48b56f45d8" providerId="LiveId" clId="{D13DE75A-ED86-4B24-95DA-B9DEDE813A63}" dt="2020-11-12T22:16:02.785" v="20119" actId="478"/>
          <ac:picMkLst>
            <pc:docMk/>
            <pc:sldMk cId="3835285526" sldId="411"/>
            <ac:picMk id="41" creationId="{24599AF0-F9F4-4B57-9E14-94913DD7B69B}"/>
          </ac:picMkLst>
        </pc:picChg>
        <pc:picChg chg="del mod ord">
          <ac:chgData name="Jonathan Loo" userId="d2d72d48b56f45d8" providerId="LiveId" clId="{D13DE75A-ED86-4B24-95DA-B9DEDE813A63}" dt="2020-11-12T22:16:13.650" v="20133" actId="478"/>
          <ac:picMkLst>
            <pc:docMk/>
            <pc:sldMk cId="3835285526" sldId="411"/>
            <ac:picMk id="43" creationId="{649AD5FD-7497-450A-8F0F-B8256436EB2A}"/>
          </ac:picMkLst>
        </pc:picChg>
        <pc:picChg chg="del mod ord">
          <ac:chgData name="Jonathan Loo" userId="d2d72d48b56f45d8" providerId="LiveId" clId="{D13DE75A-ED86-4B24-95DA-B9DEDE813A63}" dt="2020-11-12T22:17:29.905" v="20147" actId="478"/>
          <ac:picMkLst>
            <pc:docMk/>
            <pc:sldMk cId="3835285526" sldId="411"/>
            <ac:picMk id="45" creationId="{245666D6-0C65-49B5-ACFB-A9937F25EDD0}"/>
          </ac:picMkLst>
        </pc:picChg>
        <pc:picChg chg="del mod ord">
          <ac:chgData name="Jonathan Loo" userId="d2d72d48b56f45d8" providerId="LiveId" clId="{D13DE75A-ED86-4B24-95DA-B9DEDE813A63}" dt="2020-11-12T22:18:05.278" v="20163" actId="478"/>
          <ac:picMkLst>
            <pc:docMk/>
            <pc:sldMk cId="3835285526" sldId="411"/>
            <ac:picMk id="47" creationId="{A584B224-A42D-46B9-9F56-678E1C988831}"/>
          </ac:picMkLst>
        </pc:picChg>
        <pc:picChg chg="del mod ord">
          <ac:chgData name="Jonathan Loo" userId="d2d72d48b56f45d8" providerId="LiveId" clId="{D13DE75A-ED86-4B24-95DA-B9DEDE813A63}" dt="2020-11-12T22:19:08.608" v="20177" actId="478"/>
          <ac:picMkLst>
            <pc:docMk/>
            <pc:sldMk cId="3835285526" sldId="411"/>
            <ac:picMk id="49" creationId="{C03A7368-181A-4BBC-A6BA-3426EB1C97ED}"/>
          </ac:picMkLst>
        </pc:picChg>
        <pc:picChg chg="del mod ord">
          <ac:chgData name="Jonathan Loo" userId="d2d72d48b56f45d8" providerId="LiveId" clId="{D13DE75A-ED86-4B24-95DA-B9DEDE813A63}" dt="2020-11-12T22:19:56.028" v="20191" actId="478"/>
          <ac:picMkLst>
            <pc:docMk/>
            <pc:sldMk cId="3835285526" sldId="411"/>
            <ac:picMk id="51" creationId="{6CCA636B-27EA-4173-B5C7-3ABA42B02420}"/>
          </ac:picMkLst>
        </pc:picChg>
        <pc:picChg chg="del mod ord">
          <ac:chgData name="Jonathan Loo" userId="d2d72d48b56f45d8" providerId="LiveId" clId="{D13DE75A-ED86-4B24-95DA-B9DEDE813A63}" dt="2020-11-12T22:20:08.108" v="20205" actId="478"/>
          <ac:picMkLst>
            <pc:docMk/>
            <pc:sldMk cId="3835285526" sldId="411"/>
            <ac:picMk id="53" creationId="{17FAED69-0E90-41E1-A962-31EF54C5CF8C}"/>
          </ac:picMkLst>
        </pc:picChg>
        <pc:picChg chg="del mod ord">
          <ac:chgData name="Jonathan Loo" userId="d2d72d48b56f45d8" providerId="LiveId" clId="{D13DE75A-ED86-4B24-95DA-B9DEDE813A63}" dt="2020-11-12T22:20:44.547" v="20220" actId="478"/>
          <ac:picMkLst>
            <pc:docMk/>
            <pc:sldMk cId="3835285526" sldId="411"/>
            <ac:picMk id="55" creationId="{D12F2805-E137-49E9-99F2-D4988274F564}"/>
          </ac:picMkLst>
        </pc:picChg>
        <pc:picChg chg="del mod ord">
          <ac:chgData name="Jonathan Loo" userId="d2d72d48b56f45d8" providerId="LiveId" clId="{D13DE75A-ED86-4B24-95DA-B9DEDE813A63}" dt="2020-11-12T22:21:21.656" v="20234" actId="478"/>
          <ac:picMkLst>
            <pc:docMk/>
            <pc:sldMk cId="3835285526" sldId="411"/>
            <ac:picMk id="57" creationId="{8B1B3F39-9820-4279-B229-3B7DD5568B32}"/>
          </ac:picMkLst>
        </pc:picChg>
        <pc:picChg chg="del mod ord">
          <ac:chgData name="Jonathan Loo" userId="d2d72d48b56f45d8" providerId="LiveId" clId="{D13DE75A-ED86-4B24-95DA-B9DEDE813A63}" dt="2020-11-12T22:21:41.002" v="20248" actId="478"/>
          <ac:picMkLst>
            <pc:docMk/>
            <pc:sldMk cId="3835285526" sldId="411"/>
            <ac:picMk id="59" creationId="{F3A46F8A-9B1A-47EC-8848-167D2045DA23}"/>
          </ac:picMkLst>
        </pc:picChg>
        <pc:picChg chg="del mod ord">
          <ac:chgData name="Jonathan Loo" userId="d2d72d48b56f45d8" providerId="LiveId" clId="{D13DE75A-ED86-4B24-95DA-B9DEDE813A63}" dt="2020-11-12T22:24:43.387" v="20282" actId="478"/>
          <ac:picMkLst>
            <pc:docMk/>
            <pc:sldMk cId="3835285526" sldId="411"/>
            <ac:picMk id="61" creationId="{F53D141A-4EA1-483E-AB55-5F0033D2E0B9}"/>
          </ac:picMkLst>
        </pc:picChg>
        <pc:picChg chg="mod ord">
          <ac:chgData name="Jonathan Loo" userId="d2d72d48b56f45d8" providerId="LiveId" clId="{D13DE75A-ED86-4B24-95DA-B9DEDE813A63}" dt="2020-11-12T22:24:51.959" v="20286" actId="1076"/>
          <ac:picMkLst>
            <pc:docMk/>
            <pc:sldMk cId="3835285526" sldId="411"/>
            <ac:picMk id="63" creationId="{61E99E35-5383-4207-971E-9E680078FA05}"/>
          </ac:picMkLst>
        </pc:picChg>
        <pc:picChg chg="mod ord">
          <ac:chgData name="Jonathan Loo" userId="d2d72d48b56f45d8" providerId="LiveId" clId="{D13DE75A-ED86-4B24-95DA-B9DEDE813A63}" dt="2020-11-12T22:25:19.233" v="20302" actId="1076"/>
          <ac:picMkLst>
            <pc:docMk/>
            <pc:sldMk cId="3835285526" sldId="411"/>
            <ac:picMk id="10241" creationId="{D64A5DC1-04BB-433D-BDEE-CB5F2A9C4A73}"/>
          </ac:picMkLst>
        </pc:picChg>
        <pc:picChg chg="del mod">
          <ac:chgData name="Jonathan Loo" userId="d2d72d48b56f45d8" providerId="LiveId" clId="{D13DE75A-ED86-4B24-95DA-B9DEDE813A63}" dt="2020-11-12T21:55:30.521" v="19888" actId="478"/>
          <ac:picMkLst>
            <pc:docMk/>
            <pc:sldMk cId="3835285526" sldId="411"/>
            <ac:picMk id="10244" creationId="{74C7E11C-89DA-46A1-8F8C-E4A754956C3B}"/>
          </ac:picMkLst>
        </pc:picChg>
      </pc:sldChg>
      <pc:sldChg chg="add del">
        <pc:chgData name="Jonathan Loo" userId="d2d72d48b56f45d8" providerId="LiveId" clId="{D13DE75A-ED86-4B24-95DA-B9DEDE813A63}" dt="2020-11-11T10:43:29.466" v="28" actId="47"/>
        <pc:sldMkLst>
          <pc:docMk/>
          <pc:sldMk cId="563967105" sldId="412"/>
        </pc:sldMkLst>
      </pc:sldChg>
      <pc:sldChg chg="addSp delSp modSp add del mod">
        <pc:chgData name="Jonathan Loo" userId="d2d72d48b56f45d8" providerId="LiveId" clId="{D13DE75A-ED86-4B24-95DA-B9DEDE813A63}" dt="2020-11-13T17:33:28.129" v="30607" actId="47"/>
        <pc:sldMkLst>
          <pc:docMk/>
          <pc:sldMk cId="909849170" sldId="412"/>
        </pc:sldMkLst>
        <pc:spChg chg="mod">
          <ac:chgData name="Jonathan Loo" userId="d2d72d48b56f45d8" providerId="LiveId" clId="{D13DE75A-ED86-4B24-95DA-B9DEDE813A63}" dt="2020-11-12T22:26:53.904" v="20334" actId="20577"/>
          <ac:spMkLst>
            <pc:docMk/>
            <pc:sldMk cId="909849170" sldId="412"/>
            <ac:spMk id="3" creationId="{111332E9-5983-4FC6-A290-F5DB7B7F03CD}"/>
          </ac:spMkLst>
        </pc:spChg>
        <pc:spChg chg="del mod">
          <ac:chgData name="Jonathan Loo" userId="d2d72d48b56f45d8" providerId="LiveId" clId="{D13DE75A-ED86-4B24-95DA-B9DEDE813A63}" dt="2020-11-12T22:29:59.104" v="20431" actId="478"/>
          <ac:spMkLst>
            <pc:docMk/>
            <pc:sldMk cId="909849170" sldId="412"/>
            <ac:spMk id="20" creationId="{3A7EA0B0-09D6-447C-AAB2-35FADEEB8FBD}"/>
          </ac:spMkLst>
        </pc:spChg>
        <pc:spChg chg="mod">
          <ac:chgData name="Jonathan Loo" userId="d2d72d48b56f45d8" providerId="LiveId" clId="{D13DE75A-ED86-4B24-95DA-B9DEDE813A63}" dt="2020-11-12T22:30:07.551" v="20432"/>
          <ac:spMkLst>
            <pc:docMk/>
            <pc:sldMk cId="909849170" sldId="412"/>
            <ac:spMk id="24" creationId="{03493F18-EDAC-4863-A939-2A27C9FF8354}"/>
          </ac:spMkLst>
        </pc:spChg>
        <pc:spChg chg="mod">
          <ac:chgData name="Jonathan Loo" userId="d2d72d48b56f45d8" providerId="LiveId" clId="{D13DE75A-ED86-4B24-95DA-B9DEDE813A63}" dt="2020-11-12T22:30:07.551" v="20432"/>
          <ac:spMkLst>
            <pc:docMk/>
            <pc:sldMk cId="909849170" sldId="412"/>
            <ac:spMk id="25" creationId="{5DEC361C-3B98-409A-828C-E4B3A39D58DA}"/>
          </ac:spMkLst>
        </pc:spChg>
        <pc:grpChg chg="add del mod">
          <ac:chgData name="Jonathan Loo" userId="d2d72d48b56f45d8" providerId="LiveId" clId="{D13DE75A-ED86-4B24-95DA-B9DEDE813A63}" dt="2020-11-12T22:30:12.738" v="20434" actId="478"/>
          <ac:grpSpMkLst>
            <pc:docMk/>
            <pc:sldMk cId="909849170" sldId="412"/>
            <ac:grpSpMk id="22" creationId="{2C94EDC5-ACEE-4A3C-B496-98C704F07A97}"/>
          </ac:grpSpMkLst>
        </pc:grpChg>
        <pc:picChg chg="del mod ord">
          <ac:chgData name="Jonathan Loo" userId="d2d72d48b56f45d8" providerId="LiveId" clId="{D13DE75A-ED86-4B24-95DA-B9DEDE813A63}" dt="2020-11-12T22:27:54.825" v="20363" actId="478"/>
          <ac:picMkLst>
            <pc:docMk/>
            <pc:sldMk cId="909849170" sldId="412"/>
            <ac:picMk id="4" creationId="{728501F7-3E0F-407E-8940-D2A7F5154AE6}"/>
          </ac:picMkLst>
        </pc:picChg>
        <pc:picChg chg="del mod ord">
          <ac:chgData name="Jonathan Loo" userId="d2d72d48b56f45d8" providerId="LiveId" clId="{D13DE75A-ED86-4B24-95DA-B9DEDE813A63}" dt="2020-11-12T22:28:10.780" v="20378" actId="478"/>
          <ac:picMkLst>
            <pc:docMk/>
            <pc:sldMk cId="909849170" sldId="412"/>
            <ac:picMk id="6" creationId="{213F3C44-E960-4C85-90B1-6882AAF346A3}"/>
          </ac:picMkLst>
        </pc:picChg>
        <pc:picChg chg="del mod ord">
          <ac:chgData name="Jonathan Loo" userId="d2d72d48b56f45d8" providerId="LiveId" clId="{D13DE75A-ED86-4B24-95DA-B9DEDE813A63}" dt="2020-11-12T22:28:39.953" v="20394" actId="478"/>
          <ac:picMkLst>
            <pc:docMk/>
            <pc:sldMk cId="909849170" sldId="412"/>
            <ac:picMk id="8" creationId="{27B32807-20D0-4738-8D6C-2247824AE0A7}"/>
          </ac:picMkLst>
        </pc:picChg>
        <pc:picChg chg="del mod ord">
          <ac:chgData name="Jonathan Loo" userId="d2d72d48b56f45d8" providerId="LiveId" clId="{D13DE75A-ED86-4B24-95DA-B9DEDE813A63}" dt="2020-11-12T22:29:10.235" v="20426" actId="478"/>
          <ac:picMkLst>
            <pc:docMk/>
            <pc:sldMk cId="909849170" sldId="412"/>
            <ac:picMk id="10" creationId="{FA3511EE-AA05-4799-BD2F-B946521FE5E0}"/>
          </ac:picMkLst>
        </pc:picChg>
        <pc:picChg chg="add del mod">
          <ac:chgData name="Jonathan Loo" userId="d2d72d48b56f45d8" providerId="LiveId" clId="{D13DE75A-ED86-4B24-95DA-B9DEDE813A63}" dt="2020-11-12T22:28:58.402" v="20410" actId="478"/>
          <ac:picMkLst>
            <pc:docMk/>
            <pc:sldMk cId="909849170" sldId="412"/>
            <ac:picMk id="11" creationId="{FF051F4F-D931-4E2A-8BF0-A65A771D5EA1}"/>
          </ac:picMkLst>
        </pc:picChg>
        <pc:picChg chg="del mod ord">
          <ac:chgData name="Jonathan Loo" userId="d2d72d48b56f45d8" providerId="LiveId" clId="{D13DE75A-ED86-4B24-95DA-B9DEDE813A63}" dt="2020-11-12T22:45:58.387" v="20711" actId="478"/>
          <ac:picMkLst>
            <pc:docMk/>
            <pc:sldMk cId="909849170" sldId="412"/>
            <ac:picMk id="13" creationId="{F83D405E-C3F9-4893-9C35-10372D758B48}"/>
          </ac:picMkLst>
        </pc:picChg>
        <pc:picChg chg="del mod ord">
          <ac:chgData name="Jonathan Loo" userId="d2d72d48b56f45d8" providerId="LiveId" clId="{D13DE75A-ED86-4B24-95DA-B9DEDE813A63}" dt="2020-11-12T22:45:26.911" v="20675" actId="478"/>
          <ac:picMkLst>
            <pc:docMk/>
            <pc:sldMk cId="909849170" sldId="412"/>
            <ac:picMk id="17" creationId="{60A5F822-640E-4E94-827F-724510EE7E46}"/>
          </ac:picMkLst>
        </pc:picChg>
        <pc:picChg chg="add del mod">
          <ac:chgData name="Jonathan Loo" userId="d2d72d48b56f45d8" providerId="LiveId" clId="{D13DE75A-ED86-4B24-95DA-B9DEDE813A63}" dt="2020-11-12T22:46:18.940" v="20730" actId="478"/>
          <ac:picMkLst>
            <pc:docMk/>
            <pc:sldMk cId="909849170" sldId="412"/>
            <ac:picMk id="18" creationId="{9B6A1614-768B-4F1F-B7E6-757678DA2CB8}"/>
          </ac:picMkLst>
        </pc:picChg>
        <pc:picChg chg="add del mod">
          <ac:chgData name="Jonathan Loo" userId="d2d72d48b56f45d8" providerId="LiveId" clId="{D13DE75A-ED86-4B24-95DA-B9DEDE813A63}" dt="2020-11-12T22:30:12.329" v="20433" actId="478"/>
          <ac:picMkLst>
            <pc:docMk/>
            <pc:sldMk cId="909849170" sldId="412"/>
            <ac:picMk id="21" creationId="{86EA0635-AEB0-4171-AFB0-DDEFB86E985B}"/>
          </ac:picMkLst>
        </pc:picChg>
        <pc:picChg chg="mod">
          <ac:chgData name="Jonathan Loo" userId="d2d72d48b56f45d8" providerId="LiveId" clId="{D13DE75A-ED86-4B24-95DA-B9DEDE813A63}" dt="2020-11-12T22:30:07.551" v="20432"/>
          <ac:picMkLst>
            <pc:docMk/>
            <pc:sldMk cId="909849170" sldId="412"/>
            <ac:picMk id="23" creationId="{289F49FE-B783-489A-B795-51579EB9CFD1}"/>
          </ac:picMkLst>
        </pc:picChg>
        <pc:picChg chg="del mod ord">
          <ac:chgData name="Jonathan Loo" userId="d2d72d48b56f45d8" providerId="LiveId" clId="{D13DE75A-ED86-4B24-95DA-B9DEDE813A63}" dt="2020-11-12T22:45:42.221" v="20693" actId="478"/>
          <ac:picMkLst>
            <pc:docMk/>
            <pc:sldMk cId="909849170" sldId="412"/>
            <ac:picMk id="27" creationId="{72FA332D-54BA-4A04-9A5E-0A498436C3B5}"/>
          </ac:picMkLst>
        </pc:picChg>
        <pc:picChg chg="mod ord">
          <ac:chgData name="Jonathan Loo" userId="d2d72d48b56f45d8" providerId="LiveId" clId="{D13DE75A-ED86-4B24-95DA-B9DEDE813A63}" dt="2020-11-12T22:46:07.752" v="20718" actId="1076"/>
          <ac:picMkLst>
            <pc:docMk/>
            <pc:sldMk cId="909849170" sldId="412"/>
            <ac:picMk id="29" creationId="{2FFE613B-668C-4BEA-95F6-50A425A49D36}"/>
          </ac:picMkLst>
        </pc:picChg>
        <pc:picChg chg="mod ord">
          <ac:chgData name="Jonathan Loo" userId="d2d72d48b56f45d8" providerId="LiveId" clId="{D13DE75A-ED86-4B24-95DA-B9DEDE813A63}" dt="2020-11-12T22:46:22.794" v="20733" actId="1076"/>
          <ac:picMkLst>
            <pc:docMk/>
            <pc:sldMk cId="909849170" sldId="412"/>
            <ac:picMk id="32" creationId="{C0256090-C91C-4FF0-9542-475DE07DE6B1}"/>
          </ac:picMkLst>
        </pc:picChg>
        <pc:picChg chg="mod ord">
          <ac:chgData name="Jonathan Loo" userId="d2d72d48b56f45d8" providerId="LiveId" clId="{D13DE75A-ED86-4B24-95DA-B9DEDE813A63}" dt="2020-11-12T22:46:18.942" v="20732" actId="962"/>
          <ac:picMkLst>
            <pc:docMk/>
            <pc:sldMk cId="909849170" sldId="412"/>
            <ac:picMk id="34" creationId="{C66A00A7-6D51-4FB7-9178-0B84C440E473}"/>
          </ac:picMkLst>
        </pc:picChg>
        <pc:picChg chg="del">
          <ac:chgData name="Jonathan Loo" userId="d2d72d48b56f45d8" providerId="LiveId" clId="{D13DE75A-ED86-4B24-95DA-B9DEDE813A63}" dt="2020-11-12T22:29:56.270" v="20429" actId="478"/>
          <ac:picMkLst>
            <pc:docMk/>
            <pc:sldMk cId="909849170" sldId="412"/>
            <ac:picMk id="63" creationId="{61E99E35-5383-4207-971E-9E680078FA05}"/>
          </ac:picMkLst>
        </pc:picChg>
        <pc:picChg chg="del mod">
          <ac:chgData name="Jonathan Loo" userId="d2d72d48b56f45d8" providerId="LiveId" clId="{D13DE75A-ED86-4B24-95DA-B9DEDE813A63}" dt="2020-11-12T22:27:29.398" v="20348" actId="478"/>
          <ac:picMkLst>
            <pc:docMk/>
            <pc:sldMk cId="909849170" sldId="412"/>
            <ac:picMk id="10241" creationId="{D64A5DC1-04BB-433D-BDEE-CB5F2A9C4A73}"/>
          </ac:picMkLst>
        </pc:picChg>
        <pc:picChg chg="add del mod">
          <ac:chgData name="Jonathan Loo" userId="d2d72d48b56f45d8" providerId="LiveId" clId="{D13DE75A-ED86-4B24-95DA-B9DEDE813A63}" dt="2020-11-12T22:30:27.510" v="20440" actId="478"/>
          <ac:picMkLst>
            <pc:docMk/>
            <pc:sldMk cId="909849170" sldId="412"/>
            <ac:picMk id="12290" creationId="{DA9D105D-AEC9-4A90-A44D-97A1DC910EC3}"/>
          </ac:picMkLst>
        </pc:picChg>
        <pc:picChg chg="add mod">
          <ac:chgData name="Jonathan Loo" userId="d2d72d48b56f45d8" providerId="LiveId" clId="{D13DE75A-ED86-4B24-95DA-B9DEDE813A63}" dt="2020-11-12T22:31:13.022" v="20463" actId="1076"/>
          <ac:picMkLst>
            <pc:docMk/>
            <pc:sldMk cId="909849170" sldId="412"/>
            <ac:picMk id="12292" creationId="{42E587A8-D0D4-43A6-831E-A15D4DC081DA}"/>
          </ac:picMkLst>
        </pc:picChg>
        <pc:picChg chg="add mod">
          <ac:chgData name="Jonathan Loo" userId="d2d72d48b56f45d8" providerId="LiveId" clId="{D13DE75A-ED86-4B24-95DA-B9DEDE813A63}" dt="2020-11-13T13:13:31.390" v="26084" actId="1076"/>
          <ac:picMkLst>
            <pc:docMk/>
            <pc:sldMk cId="909849170" sldId="412"/>
            <ac:picMk id="12294" creationId="{B0781A47-9C15-45E1-AFCC-AB2FB9E4175D}"/>
          </ac:picMkLst>
        </pc:picChg>
        <pc:cxnChg chg="mod">
          <ac:chgData name="Jonathan Loo" userId="d2d72d48b56f45d8" providerId="LiveId" clId="{D13DE75A-ED86-4B24-95DA-B9DEDE813A63}" dt="2020-11-12T22:30:07.551" v="20432"/>
          <ac:cxnSpMkLst>
            <pc:docMk/>
            <pc:sldMk cId="909849170" sldId="412"/>
            <ac:cxnSpMk id="26" creationId="{4B3B0611-CBF3-40A5-9371-E709D9DF8CD4}"/>
          </ac:cxnSpMkLst>
        </pc:cxnChg>
      </pc:sldChg>
      <pc:sldChg chg="add del">
        <pc:chgData name="Jonathan Loo" userId="d2d72d48b56f45d8" providerId="LiveId" clId="{D13DE75A-ED86-4B24-95DA-B9DEDE813A63}" dt="2020-11-11T10:43:29.466" v="28" actId="47"/>
        <pc:sldMkLst>
          <pc:docMk/>
          <pc:sldMk cId="2101715282" sldId="413"/>
        </pc:sldMkLst>
      </pc:sldChg>
      <pc:sldChg chg="add del">
        <pc:chgData name="Jonathan Loo" userId="d2d72d48b56f45d8" providerId="LiveId" clId="{D13DE75A-ED86-4B24-95DA-B9DEDE813A63}" dt="2020-11-12T22:33:14.859" v="20468" actId="47"/>
        <pc:sldMkLst>
          <pc:docMk/>
          <pc:sldMk cId="2689725874" sldId="413"/>
        </pc:sldMkLst>
      </pc:sldChg>
      <pc:sldChg chg="addSp delSp modSp add del mod">
        <pc:chgData name="Jonathan Loo" userId="d2d72d48b56f45d8" providerId="LiveId" clId="{D13DE75A-ED86-4B24-95DA-B9DEDE813A63}" dt="2020-11-13T17:33:24.637" v="30606" actId="47"/>
        <pc:sldMkLst>
          <pc:docMk/>
          <pc:sldMk cId="3367434449" sldId="413"/>
        </pc:sldMkLst>
        <pc:spChg chg="add del mod">
          <ac:chgData name="Jonathan Loo" userId="d2d72d48b56f45d8" providerId="LiveId" clId="{D13DE75A-ED86-4B24-95DA-B9DEDE813A63}" dt="2020-11-12T22:37:43.816" v="20540" actId="478"/>
          <ac:spMkLst>
            <pc:docMk/>
            <pc:sldMk cId="3367434449" sldId="413"/>
            <ac:spMk id="7" creationId="{4094579B-49B9-4A3A-85F0-86F7FD6C3075}"/>
          </ac:spMkLst>
        </pc:spChg>
        <pc:picChg chg="del mod ord">
          <ac:chgData name="Jonathan Loo" userId="d2d72d48b56f45d8" providerId="LiveId" clId="{D13DE75A-ED86-4B24-95DA-B9DEDE813A63}" dt="2020-11-12T22:37:10.404" v="20533" actId="478"/>
          <ac:picMkLst>
            <pc:docMk/>
            <pc:sldMk cId="3367434449" sldId="413"/>
            <ac:picMk id="4" creationId="{31A53AB6-2C24-410A-A0E7-D8E19B828C98}"/>
          </ac:picMkLst>
        </pc:picChg>
        <pc:picChg chg="del mod ord">
          <ac:chgData name="Jonathan Loo" userId="d2d72d48b56f45d8" providerId="LiveId" clId="{D13DE75A-ED86-4B24-95DA-B9DEDE813A63}" dt="2020-11-12T22:43:07.119" v="20647" actId="478"/>
          <ac:picMkLst>
            <pc:docMk/>
            <pc:sldMk cId="3367434449" sldId="413"/>
            <ac:picMk id="6" creationId="{571CDD90-21A2-4E0D-AF82-433653FC4763}"/>
          </ac:picMkLst>
        </pc:picChg>
        <pc:picChg chg="add del mod">
          <ac:chgData name="Jonathan Loo" userId="d2d72d48b56f45d8" providerId="LiveId" clId="{D13DE75A-ED86-4B24-95DA-B9DEDE813A63}" dt="2020-11-12T22:38:45.304" v="20554" actId="478"/>
          <ac:picMkLst>
            <pc:docMk/>
            <pc:sldMk cId="3367434449" sldId="413"/>
            <ac:picMk id="8" creationId="{0C89DA4B-03E6-4E98-BFD4-E777D2B6B0C6}"/>
          </ac:picMkLst>
        </pc:picChg>
        <pc:picChg chg="del mod ord">
          <ac:chgData name="Jonathan Loo" userId="d2d72d48b56f45d8" providerId="LiveId" clId="{D13DE75A-ED86-4B24-95DA-B9DEDE813A63}" dt="2020-11-12T22:42:16.294" v="20610" actId="478"/>
          <ac:picMkLst>
            <pc:docMk/>
            <pc:sldMk cId="3367434449" sldId="413"/>
            <ac:picMk id="10" creationId="{FE8C8319-4359-41CC-916B-A2643FD6C1FD}"/>
          </ac:picMkLst>
        </pc:picChg>
        <pc:picChg chg="del mod">
          <ac:chgData name="Jonathan Loo" userId="d2d72d48b56f45d8" providerId="LiveId" clId="{D13DE75A-ED86-4B24-95DA-B9DEDE813A63}" dt="2020-11-12T22:41:32.837" v="20579" actId="478"/>
          <ac:picMkLst>
            <pc:docMk/>
            <pc:sldMk cId="3367434449" sldId="413"/>
            <ac:picMk id="13" creationId="{7D91CEFB-818A-4746-A130-A93B879D0FF6}"/>
          </ac:picMkLst>
        </pc:picChg>
        <pc:picChg chg="del mod ord">
          <ac:chgData name="Jonathan Loo" userId="d2d72d48b56f45d8" providerId="LiveId" clId="{D13DE75A-ED86-4B24-95DA-B9DEDE813A63}" dt="2020-11-12T22:41:43.664" v="20594" actId="478"/>
          <ac:picMkLst>
            <pc:docMk/>
            <pc:sldMk cId="3367434449" sldId="413"/>
            <ac:picMk id="16" creationId="{8BAAB10C-F6D3-45DE-B813-3B9059229E02}"/>
          </ac:picMkLst>
        </pc:picChg>
        <pc:picChg chg="del mod ord">
          <ac:chgData name="Jonathan Loo" userId="d2d72d48b56f45d8" providerId="LiveId" clId="{D13DE75A-ED86-4B24-95DA-B9DEDE813A63}" dt="2020-11-12T22:43:10.446" v="20649" actId="478"/>
          <ac:picMkLst>
            <pc:docMk/>
            <pc:sldMk cId="3367434449" sldId="413"/>
            <ac:picMk id="18" creationId="{43CF844F-2DED-47B4-8D04-295CD22BD984}"/>
          </ac:picMkLst>
        </pc:picChg>
        <pc:picChg chg="del mod ord">
          <ac:chgData name="Jonathan Loo" userId="d2d72d48b56f45d8" providerId="LiveId" clId="{D13DE75A-ED86-4B24-95DA-B9DEDE813A63}" dt="2020-11-12T22:42:41.570" v="20626" actId="478"/>
          <ac:picMkLst>
            <pc:docMk/>
            <pc:sldMk cId="3367434449" sldId="413"/>
            <ac:picMk id="21" creationId="{B3B8A8B1-C602-4B97-8E1A-152D92AAED08}"/>
          </ac:picMkLst>
        </pc:picChg>
        <pc:picChg chg="del mod ord">
          <ac:chgData name="Jonathan Loo" userId="d2d72d48b56f45d8" providerId="LiveId" clId="{D13DE75A-ED86-4B24-95DA-B9DEDE813A63}" dt="2020-11-12T22:43:00.803" v="20642" actId="478"/>
          <ac:picMkLst>
            <pc:docMk/>
            <pc:sldMk cId="3367434449" sldId="413"/>
            <ac:picMk id="23" creationId="{13D6D676-26FC-4D69-A6BF-D02561591919}"/>
          </ac:picMkLst>
        </pc:picChg>
        <pc:picChg chg="mod ord">
          <ac:chgData name="Jonathan Loo" userId="d2d72d48b56f45d8" providerId="LiveId" clId="{D13DE75A-ED86-4B24-95DA-B9DEDE813A63}" dt="2020-11-12T22:43:30.057" v="20651" actId="1076"/>
          <ac:picMkLst>
            <pc:docMk/>
            <pc:sldMk cId="3367434449" sldId="413"/>
            <ac:picMk id="25" creationId="{B21364FA-FF62-4E1A-95B4-393789F1D25E}"/>
          </ac:picMkLst>
        </pc:picChg>
        <pc:picChg chg="del mod">
          <ac:chgData name="Jonathan Loo" userId="d2d72d48b56f45d8" providerId="LiveId" clId="{D13DE75A-ED86-4B24-95DA-B9DEDE813A63}" dt="2020-11-12T22:36:58.574" v="20519" actId="478"/>
          <ac:picMkLst>
            <pc:docMk/>
            <pc:sldMk cId="3367434449" sldId="413"/>
            <ac:picMk id="63" creationId="{61E99E35-5383-4207-971E-9E680078FA05}"/>
          </ac:picMkLst>
        </pc:picChg>
      </pc:sldChg>
      <pc:sldChg chg="new del">
        <pc:chgData name="Jonathan Loo" userId="d2d72d48b56f45d8" providerId="LiveId" clId="{D13DE75A-ED86-4B24-95DA-B9DEDE813A63}" dt="2020-11-13T09:31:33.838" v="21598" actId="47"/>
        <pc:sldMkLst>
          <pc:docMk/>
          <pc:sldMk cId="333463744" sldId="414"/>
        </pc:sldMkLst>
      </pc:sldChg>
      <pc:sldChg chg="add del">
        <pc:chgData name="Jonathan Loo" userId="d2d72d48b56f45d8" providerId="LiveId" clId="{D13DE75A-ED86-4B24-95DA-B9DEDE813A63}" dt="2020-11-11T10:43:29.466" v="28" actId="47"/>
        <pc:sldMkLst>
          <pc:docMk/>
          <pc:sldMk cId="3738792630" sldId="414"/>
        </pc:sldMkLst>
      </pc:sldChg>
      <pc:sldChg chg="add del">
        <pc:chgData name="Jonathan Loo" userId="d2d72d48b56f45d8" providerId="LiveId" clId="{D13DE75A-ED86-4B24-95DA-B9DEDE813A63}" dt="2020-11-11T10:43:29.466" v="28" actId="47"/>
        <pc:sldMkLst>
          <pc:docMk/>
          <pc:sldMk cId="960142789" sldId="415"/>
        </pc:sldMkLst>
      </pc:sldChg>
      <pc:sldChg chg="add del">
        <pc:chgData name="Jonathan Loo" userId="d2d72d48b56f45d8" providerId="LiveId" clId="{D13DE75A-ED86-4B24-95DA-B9DEDE813A63}" dt="2020-11-13T09:31:26.919" v="21597" actId="47"/>
        <pc:sldMkLst>
          <pc:docMk/>
          <pc:sldMk cId="3967602154" sldId="415"/>
        </pc:sldMkLst>
      </pc:sldChg>
      <pc:sldChg chg="add del">
        <pc:chgData name="Jonathan Loo" userId="d2d72d48b56f45d8" providerId="LiveId" clId="{D13DE75A-ED86-4B24-95DA-B9DEDE813A63}" dt="2020-11-13T09:23:32.315" v="21501" actId="47"/>
        <pc:sldMkLst>
          <pc:docMk/>
          <pc:sldMk cId="283295454" sldId="416"/>
        </pc:sldMkLst>
      </pc:sldChg>
      <pc:sldChg chg="addSp delSp modSp add mod">
        <pc:chgData name="Jonathan Loo" userId="d2d72d48b56f45d8" providerId="LiveId" clId="{D13DE75A-ED86-4B24-95DA-B9DEDE813A63}" dt="2020-11-18T16:05:43.678" v="60160" actId="20577"/>
        <pc:sldMkLst>
          <pc:docMk/>
          <pc:sldMk cId="178844051" sldId="417"/>
        </pc:sldMkLst>
        <pc:spChg chg="mod">
          <ac:chgData name="Jonathan Loo" userId="d2d72d48b56f45d8" providerId="LiveId" clId="{D13DE75A-ED86-4B24-95DA-B9DEDE813A63}" dt="2020-11-18T16:05:43.678" v="60160" actId="20577"/>
          <ac:spMkLst>
            <pc:docMk/>
            <pc:sldMk cId="178844051" sldId="417"/>
            <ac:spMk id="2" creationId="{28AFF0E6-1ADF-4316-A18C-CBA02856A299}"/>
          </ac:spMkLst>
        </pc:spChg>
        <pc:spChg chg="mod">
          <ac:chgData name="Jonathan Loo" userId="d2d72d48b56f45d8" providerId="LiveId" clId="{D13DE75A-ED86-4B24-95DA-B9DEDE813A63}" dt="2020-11-17T15:58:14.416" v="55767" actId="1037"/>
          <ac:spMkLst>
            <pc:docMk/>
            <pc:sldMk cId="178844051" sldId="417"/>
            <ac:spMk id="121" creationId="{6565DDE5-0465-40B9-AF14-5DF9BC4EE36D}"/>
          </ac:spMkLst>
        </pc:spChg>
        <pc:spChg chg="add mod">
          <ac:chgData name="Jonathan Loo" userId="d2d72d48b56f45d8" providerId="LiveId" clId="{D13DE75A-ED86-4B24-95DA-B9DEDE813A63}" dt="2020-11-17T15:53:34.319" v="55662" actId="571"/>
          <ac:spMkLst>
            <pc:docMk/>
            <pc:sldMk cId="178844051" sldId="417"/>
            <ac:spMk id="122" creationId="{FE81077B-64A7-4994-A455-48C6D4D456A1}"/>
          </ac:spMkLst>
        </pc:spChg>
        <pc:spChg chg="add mod">
          <ac:chgData name="Jonathan Loo" userId="d2d72d48b56f45d8" providerId="LiveId" clId="{D13DE75A-ED86-4B24-95DA-B9DEDE813A63}" dt="2020-11-17T15:53:34.319" v="55662" actId="571"/>
          <ac:spMkLst>
            <pc:docMk/>
            <pc:sldMk cId="178844051" sldId="417"/>
            <ac:spMk id="124" creationId="{6DE93FA9-6F88-4BAE-A614-A5B1E05DEC7D}"/>
          </ac:spMkLst>
        </pc:spChg>
        <pc:spChg chg="mod">
          <ac:chgData name="Jonathan Loo" userId="d2d72d48b56f45d8" providerId="LiveId" clId="{D13DE75A-ED86-4B24-95DA-B9DEDE813A63}" dt="2020-11-17T15:57:42.783" v="55734" actId="20577"/>
          <ac:spMkLst>
            <pc:docMk/>
            <pc:sldMk cId="178844051" sldId="417"/>
            <ac:spMk id="155" creationId="{FA94A13A-D35B-48A2-8652-A48248C8FC5A}"/>
          </ac:spMkLst>
        </pc:spChg>
        <pc:spChg chg="del">
          <ac:chgData name="Jonathan Loo" userId="d2d72d48b56f45d8" providerId="LiveId" clId="{D13DE75A-ED86-4B24-95DA-B9DEDE813A63}" dt="2020-11-13T09:20:35.108" v="21173" actId="478"/>
          <ac:spMkLst>
            <pc:docMk/>
            <pc:sldMk cId="178844051" sldId="417"/>
            <ac:spMk id="188" creationId="{243B75D8-A68D-45AD-BD42-BB6E4E998D42}"/>
          </ac:spMkLst>
        </pc:spChg>
        <pc:spChg chg="mod">
          <ac:chgData name="Jonathan Loo" userId="d2d72d48b56f45d8" providerId="LiveId" clId="{D13DE75A-ED86-4B24-95DA-B9DEDE813A63}" dt="2020-11-17T15:58:22.448" v="55806" actId="1038"/>
          <ac:spMkLst>
            <pc:docMk/>
            <pc:sldMk cId="178844051" sldId="417"/>
            <ac:spMk id="210" creationId="{C2092215-8223-4328-813D-2D0F419F8AF4}"/>
          </ac:spMkLst>
        </pc:spChg>
        <pc:spChg chg="del">
          <ac:chgData name="Jonathan Loo" userId="d2d72d48b56f45d8" providerId="LiveId" clId="{D13DE75A-ED86-4B24-95DA-B9DEDE813A63}" dt="2020-11-13T09:20:35.108" v="21173" actId="478"/>
          <ac:spMkLst>
            <pc:docMk/>
            <pc:sldMk cId="178844051" sldId="417"/>
            <ac:spMk id="218" creationId="{77DD3D10-DF5A-44C9-9028-0BFF83396C64}"/>
          </ac:spMkLst>
        </pc:spChg>
        <pc:spChg chg="mod">
          <ac:chgData name="Jonathan Loo" userId="d2d72d48b56f45d8" providerId="LiveId" clId="{D13DE75A-ED86-4B24-95DA-B9DEDE813A63}" dt="2020-11-13T09:20:43.956" v="21209" actId="1037"/>
          <ac:spMkLst>
            <pc:docMk/>
            <pc:sldMk cId="178844051" sldId="417"/>
            <ac:spMk id="219" creationId="{8907D3B8-ABAD-4870-8E37-63FE37A87F11}"/>
          </ac:spMkLst>
        </pc:spChg>
        <pc:spChg chg="mod">
          <ac:chgData name="Jonathan Loo" userId="d2d72d48b56f45d8" providerId="LiveId" clId="{D13DE75A-ED86-4B24-95DA-B9DEDE813A63}" dt="2020-11-17T15:57:38.551" v="55733" actId="20577"/>
          <ac:spMkLst>
            <pc:docMk/>
            <pc:sldMk cId="178844051" sldId="417"/>
            <ac:spMk id="223" creationId="{19F90B68-2386-4F03-AB02-02CC8E4728B0}"/>
          </ac:spMkLst>
        </pc:spChg>
        <pc:spChg chg="mod">
          <ac:chgData name="Jonathan Loo" userId="d2d72d48b56f45d8" providerId="LiveId" clId="{D13DE75A-ED86-4B24-95DA-B9DEDE813A63}" dt="2020-11-17T15:53:40.376" v="55665" actId="1076"/>
          <ac:spMkLst>
            <pc:docMk/>
            <pc:sldMk cId="178844051" sldId="417"/>
            <ac:spMk id="226" creationId="{A46E922E-AE80-470A-8E29-A19372C484AF}"/>
          </ac:spMkLst>
        </pc:spChg>
        <pc:spChg chg="mod">
          <ac:chgData name="Jonathan Loo" userId="d2d72d48b56f45d8" providerId="LiveId" clId="{D13DE75A-ED86-4B24-95DA-B9DEDE813A63}" dt="2020-11-17T15:57:34.996" v="55723" actId="1076"/>
          <ac:spMkLst>
            <pc:docMk/>
            <pc:sldMk cId="178844051" sldId="417"/>
            <ac:spMk id="228" creationId="{FF14973E-C4A9-4D62-BF4A-6D5703CF29B6}"/>
          </ac:spMkLst>
        </pc:spChg>
        <pc:spChg chg="mod">
          <ac:chgData name="Jonathan Loo" userId="d2d72d48b56f45d8" providerId="LiveId" clId="{D13DE75A-ED86-4B24-95DA-B9DEDE813A63}" dt="2020-11-17T15:57:50.128" v="55736" actId="1076"/>
          <ac:spMkLst>
            <pc:docMk/>
            <pc:sldMk cId="178844051" sldId="417"/>
            <ac:spMk id="230" creationId="{6B3E1C2A-8AE2-4252-B608-D1D87A3030D1}"/>
          </ac:spMkLst>
        </pc:spChg>
        <pc:picChg chg="del mod ord">
          <ac:chgData name="Jonathan Loo" userId="d2d72d48b56f45d8" providerId="LiveId" clId="{D13DE75A-ED86-4B24-95DA-B9DEDE813A63}" dt="2020-11-13T14:20:57.347" v="27634" actId="478"/>
          <ac:picMkLst>
            <pc:docMk/>
            <pc:sldMk cId="178844051" sldId="417"/>
            <ac:picMk id="4" creationId="{9F17F8AD-05FF-422D-8EF7-106211B6EAB0}"/>
          </ac:picMkLst>
        </pc:picChg>
        <pc:picChg chg="del mod ord">
          <ac:chgData name="Jonathan Loo" userId="d2d72d48b56f45d8" providerId="LiveId" clId="{D13DE75A-ED86-4B24-95DA-B9DEDE813A63}" dt="2020-11-13T14:21:03.460" v="27706" actId="478"/>
          <ac:picMkLst>
            <pc:docMk/>
            <pc:sldMk cId="178844051" sldId="417"/>
            <ac:picMk id="6" creationId="{DB542AA3-3990-4D58-87F8-CBADEECEAC11}"/>
          </ac:picMkLst>
        </pc:picChg>
        <pc:picChg chg="del mod ord">
          <ac:chgData name="Jonathan Loo" userId="d2d72d48b56f45d8" providerId="LiveId" clId="{D13DE75A-ED86-4B24-95DA-B9DEDE813A63}" dt="2020-11-13T14:20:50.843" v="27558" actId="478"/>
          <ac:picMkLst>
            <pc:docMk/>
            <pc:sldMk cId="178844051" sldId="417"/>
            <ac:picMk id="9" creationId="{40E004D2-8009-4CBA-9A10-E8D0A3079ACB}"/>
          </ac:picMkLst>
        </pc:picChg>
        <pc:picChg chg="del mod ord">
          <ac:chgData name="Jonathan Loo" userId="d2d72d48b56f45d8" providerId="LiveId" clId="{D13DE75A-ED86-4B24-95DA-B9DEDE813A63}" dt="2020-11-13T14:20:43.721" v="27527" actId="478"/>
          <ac:picMkLst>
            <pc:docMk/>
            <pc:sldMk cId="178844051" sldId="417"/>
            <ac:picMk id="11" creationId="{CC5EACC8-600F-4C96-B832-196875DD70DE}"/>
          </ac:picMkLst>
        </pc:picChg>
        <pc:picChg chg="mod ord">
          <ac:chgData name="Jonathan Loo" userId="d2d72d48b56f45d8" providerId="LiveId" clId="{D13DE75A-ED86-4B24-95DA-B9DEDE813A63}" dt="2020-11-13T14:20:43.723" v="27529" actId="962"/>
          <ac:picMkLst>
            <pc:docMk/>
            <pc:sldMk cId="178844051" sldId="417"/>
            <ac:picMk id="13" creationId="{FCD47917-487E-4EFC-89DF-FF3E1E1B014A}"/>
          </ac:picMkLst>
        </pc:picChg>
        <pc:picChg chg="mod ord">
          <ac:chgData name="Jonathan Loo" userId="d2d72d48b56f45d8" providerId="LiveId" clId="{D13DE75A-ED86-4B24-95DA-B9DEDE813A63}" dt="2020-11-13T14:20:50.845" v="27560" actId="962"/>
          <ac:picMkLst>
            <pc:docMk/>
            <pc:sldMk cId="178844051" sldId="417"/>
            <ac:picMk id="16" creationId="{1E7F65DB-0993-44D5-A994-11D523CBEECD}"/>
          </ac:picMkLst>
        </pc:picChg>
        <pc:picChg chg="mod ord">
          <ac:chgData name="Jonathan Loo" userId="d2d72d48b56f45d8" providerId="LiveId" clId="{D13DE75A-ED86-4B24-95DA-B9DEDE813A63}" dt="2020-11-13T14:20:57.347" v="27636" actId="962"/>
          <ac:picMkLst>
            <pc:docMk/>
            <pc:sldMk cId="178844051" sldId="417"/>
            <ac:picMk id="19" creationId="{A73F56C9-7F24-431D-AEBB-4FDD0B5DF572}"/>
          </ac:picMkLst>
        </pc:picChg>
        <pc:picChg chg="mod ord">
          <ac:chgData name="Jonathan Loo" userId="d2d72d48b56f45d8" providerId="LiveId" clId="{D13DE75A-ED86-4B24-95DA-B9DEDE813A63}" dt="2020-11-13T14:21:03.462" v="27708" actId="962"/>
          <ac:picMkLst>
            <pc:docMk/>
            <pc:sldMk cId="178844051" sldId="417"/>
            <ac:picMk id="21" creationId="{611EA0FA-7894-4777-B570-752D54605270}"/>
          </ac:picMkLst>
        </pc:picChg>
        <pc:picChg chg="del mod">
          <ac:chgData name="Jonathan Loo" userId="d2d72d48b56f45d8" providerId="LiveId" clId="{D13DE75A-ED86-4B24-95DA-B9DEDE813A63}" dt="2020-11-13T09:23:07.042" v="21463" actId="478"/>
          <ac:picMkLst>
            <pc:docMk/>
            <pc:sldMk cId="178844051" sldId="417"/>
            <ac:picMk id="236" creationId="{B2596318-0ECA-42E3-8FD2-3A1167DB20BF}"/>
          </ac:picMkLst>
        </pc:picChg>
        <pc:picChg chg="del mod">
          <ac:chgData name="Jonathan Loo" userId="d2d72d48b56f45d8" providerId="LiveId" clId="{D13DE75A-ED86-4B24-95DA-B9DEDE813A63}" dt="2020-11-13T09:23:00.415" v="21432" actId="478"/>
          <ac:picMkLst>
            <pc:docMk/>
            <pc:sldMk cId="178844051" sldId="417"/>
            <ac:picMk id="238" creationId="{9C6B2FAE-CF14-4530-AE6F-0D8A0DB2C8F1}"/>
          </ac:picMkLst>
        </pc:picChg>
        <pc:picChg chg="del mod">
          <ac:chgData name="Jonathan Loo" userId="d2d72d48b56f45d8" providerId="LiveId" clId="{D13DE75A-ED86-4B24-95DA-B9DEDE813A63}" dt="2020-11-13T09:22:53.909" v="21360" actId="478"/>
          <ac:picMkLst>
            <pc:docMk/>
            <pc:sldMk cId="178844051" sldId="417"/>
            <ac:picMk id="240" creationId="{3E99AA1C-6210-448B-BFD9-8DC1E0562AC8}"/>
          </ac:picMkLst>
        </pc:picChg>
        <pc:picChg chg="del mod">
          <ac:chgData name="Jonathan Loo" userId="d2d72d48b56f45d8" providerId="LiveId" clId="{D13DE75A-ED86-4B24-95DA-B9DEDE813A63}" dt="2020-11-13T09:23:21.425" v="21498" actId="478"/>
          <ac:picMkLst>
            <pc:docMk/>
            <pc:sldMk cId="178844051" sldId="417"/>
            <ac:picMk id="242" creationId="{5913A7A5-D386-41C5-A991-47188B447F5D}"/>
          </ac:picMkLst>
        </pc:picChg>
        <pc:cxnChg chg="add del mod">
          <ac:chgData name="Jonathan Loo" userId="d2d72d48b56f45d8" providerId="LiveId" clId="{D13DE75A-ED86-4B24-95DA-B9DEDE813A63}" dt="2020-11-17T15:54:18.631" v="55684" actId="478"/>
          <ac:cxnSpMkLst>
            <pc:docMk/>
            <pc:sldMk cId="178844051" sldId="417"/>
            <ac:cxnSpMk id="35" creationId="{0E192605-8CF6-4B2C-AB1F-34B34E898504}"/>
          </ac:cxnSpMkLst>
        </pc:cxnChg>
        <pc:cxnChg chg="add del mod">
          <ac:chgData name="Jonathan Loo" userId="d2d72d48b56f45d8" providerId="LiveId" clId="{D13DE75A-ED86-4B24-95DA-B9DEDE813A63}" dt="2020-11-17T15:54:41.427" v="55687" actId="478"/>
          <ac:cxnSpMkLst>
            <pc:docMk/>
            <pc:sldMk cId="178844051" sldId="417"/>
            <ac:cxnSpMk id="41" creationId="{3232F028-8FC9-4026-88F3-ED22777DE85F}"/>
          </ac:cxnSpMkLst>
        </pc:cxnChg>
        <pc:cxnChg chg="add del mod">
          <ac:chgData name="Jonathan Loo" userId="d2d72d48b56f45d8" providerId="LiveId" clId="{D13DE75A-ED86-4B24-95DA-B9DEDE813A63}" dt="2020-11-17T15:54:54.796" v="55692" actId="478"/>
          <ac:cxnSpMkLst>
            <pc:docMk/>
            <pc:sldMk cId="178844051" sldId="417"/>
            <ac:cxnSpMk id="48" creationId="{FFCDAC81-F70F-4F5B-B55C-D2534EB058B4}"/>
          </ac:cxnSpMkLst>
        </pc:cxnChg>
        <pc:cxnChg chg="add del">
          <ac:chgData name="Jonathan Loo" userId="d2d72d48b56f45d8" providerId="LiveId" clId="{D13DE75A-ED86-4B24-95DA-B9DEDE813A63}" dt="2020-11-17T15:55:09.266" v="55694" actId="478"/>
          <ac:cxnSpMkLst>
            <pc:docMk/>
            <pc:sldMk cId="178844051" sldId="417"/>
            <ac:cxnSpMk id="53" creationId="{327AFDBD-4A80-4656-B254-365B55B235B6}"/>
          </ac:cxnSpMkLst>
        </pc:cxnChg>
        <pc:cxnChg chg="add del mod">
          <ac:chgData name="Jonathan Loo" userId="d2d72d48b56f45d8" providerId="LiveId" clId="{D13DE75A-ED86-4B24-95DA-B9DEDE813A63}" dt="2020-11-17T15:55:22.738" v="55699" actId="478"/>
          <ac:cxnSpMkLst>
            <pc:docMk/>
            <pc:sldMk cId="178844051" sldId="417"/>
            <ac:cxnSpMk id="55" creationId="{8FE1535D-EF86-47EC-B1B9-ED84CB2C9FF6}"/>
          </ac:cxnSpMkLst>
        </pc:cxnChg>
        <pc:cxnChg chg="mod">
          <ac:chgData name="Jonathan Loo" userId="d2d72d48b56f45d8" providerId="LiveId" clId="{D13DE75A-ED86-4B24-95DA-B9DEDE813A63}" dt="2020-11-17T15:58:14.416" v="55767" actId="1037"/>
          <ac:cxnSpMkLst>
            <pc:docMk/>
            <pc:sldMk cId="178844051" sldId="417"/>
            <ac:cxnSpMk id="123" creationId="{5EA31EE4-EAA5-49B4-AC34-A8E16E215A98}"/>
          </ac:cxnSpMkLst>
        </pc:cxnChg>
        <pc:cxnChg chg="del">
          <ac:chgData name="Jonathan Loo" userId="d2d72d48b56f45d8" providerId="LiveId" clId="{D13DE75A-ED86-4B24-95DA-B9DEDE813A63}" dt="2020-11-13T09:20:35.108" v="21173" actId="478"/>
          <ac:cxnSpMkLst>
            <pc:docMk/>
            <pc:sldMk cId="178844051" sldId="417"/>
            <ac:cxnSpMk id="189" creationId="{E00ED3A0-61C2-4245-A805-39164440DBAA}"/>
          </ac:cxnSpMkLst>
        </pc:cxnChg>
        <pc:cxnChg chg="del">
          <ac:chgData name="Jonathan Loo" userId="d2d72d48b56f45d8" providerId="LiveId" clId="{D13DE75A-ED86-4B24-95DA-B9DEDE813A63}" dt="2020-11-13T09:20:35.108" v="21173" actId="478"/>
          <ac:cxnSpMkLst>
            <pc:docMk/>
            <pc:sldMk cId="178844051" sldId="417"/>
            <ac:cxnSpMk id="190" creationId="{6FC60F55-FAB7-441F-A5FE-0979B69A2EFE}"/>
          </ac:cxnSpMkLst>
        </pc:cxnChg>
        <pc:cxnChg chg="del">
          <ac:chgData name="Jonathan Loo" userId="d2d72d48b56f45d8" providerId="LiveId" clId="{D13DE75A-ED86-4B24-95DA-B9DEDE813A63}" dt="2020-11-13T09:20:35.108" v="21173" actId="478"/>
          <ac:cxnSpMkLst>
            <pc:docMk/>
            <pc:sldMk cId="178844051" sldId="417"/>
            <ac:cxnSpMk id="191" creationId="{9E83396E-577A-46B0-B936-F9DEBBB01261}"/>
          </ac:cxnSpMkLst>
        </pc:cxnChg>
        <pc:cxnChg chg="mod">
          <ac:chgData name="Jonathan Loo" userId="d2d72d48b56f45d8" providerId="LiveId" clId="{D13DE75A-ED86-4B24-95DA-B9DEDE813A63}" dt="2020-11-17T15:58:22.448" v="55806" actId="1038"/>
          <ac:cxnSpMkLst>
            <pc:docMk/>
            <pc:sldMk cId="178844051" sldId="417"/>
            <ac:cxnSpMk id="211" creationId="{F744FF84-A5DF-4F61-9B1E-08417A7D5133}"/>
          </ac:cxnSpMkLst>
        </pc:cxnChg>
        <pc:cxnChg chg="mod">
          <ac:chgData name="Jonathan Loo" userId="d2d72d48b56f45d8" providerId="LiveId" clId="{D13DE75A-ED86-4B24-95DA-B9DEDE813A63}" dt="2020-11-13T17:39:14.258" v="30722" actId="1036"/>
          <ac:cxnSpMkLst>
            <pc:docMk/>
            <pc:sldMk cId="178844051" sldId="417"/>
            <ac:cxnSpMk id="220" creationId="{F85BD197-03BA-4773-B83D-F7057C229227}"/>
          </ac:cxnSpMkLst>
        </pc:cxnChg>
        <pc:cxnChg chg="mod">
          <ac:chgData name="Jonathan Loo" userId="d2d72d48b56f45d8" providerId="LiveId" clId="{D13DE75A-ED86-4B24-95DA-B9DEDE813A63}" dt="2020-11-13T09:20:43.956" v="21209" actId="1037"/>
          <ac:cxnSpMkLst>
            <pc:docMk/>
            <pc:sldMk cId="178844051" sldId="417"/>
            <ac:cxnSpMk id="221" creationId="{161EF334-51B4-4E77-B612-933E9DA17249}"/>
          </ac:cxnSpMkLst>
        </pc:cxnChg>
        <pc:cxnChg chg="mod">
          <ac:chgData name="Jonathan Loo" userId="d2d72d48b56f45d8" providerId="LiveId" clId="{D13DE75A-ED86-4B24-95DA-B9DEDE813A63}" dt="2020-11-13T17:40:00.702" v="30751" actId="14100"/>
          <ac:cxnSpMkLst>
            <pc:docMk/>
            <pc:sldMk cId="178844051" sldId="417"/>
            <ac:cxnSpMk id="222" creationId="{3E48AEF1-F661-4D75-8EB1-CB8F3D781721}"/>
          </ac:cxnSpMkLst>
        </pc:cxnChg>
        <pc:cxnChg chg="mod">
          <ac:chgData name="Jonathan Loo" userId="d2d72d48b56f45d8" providerId="LiveId" clId="{D13DE75A-ED86-4B24-95DA-B9DEDE813A63}" dt="2020-11-13T17:39:53.723" v="30750" actId="1035"/>
          <ac:cxnSpMkLst>
            <pc:docMk/>
            <pc:sldMk cId="178844051" sldId="417"/>
            <ac:cxnSpMk id="224" creationId="{C41248DA-9324-49A3-A350-8F0B74C8B1A5}"/>
          </ac:cxnSpMkLst>
        </pc:cxnChg>
        <pc:cxnChg chg="mod">
          <ac:chgData name="Jonathan Loo" userId="d2d72d48b56f45d8" providerId="LiveId" clId="{D13DE75A-ED86-4B24-95DA-B9DEDE813A63}" dt="2020-11-13T17:39:51.602" v="30747" actId="1035"/>
          <ac:cxnSpMkLst>
            <pc:docMk/>
            <pc:sldMk cId="178844051" sldId="417"/>
            <ac:cxnSpMk id="225" creationId="{822D2593-A102-4E68-A8F0-0608D657423F}"/>
          </ac:cxnSpMkLst>
        </pc:cxnChg>
      </pc:sldChg>
      <pc:sldChg chg="addSp delSp modSp add del mod ord">
        <pc:chgData name="Jonathan Loo" userId="d2d72d48b56f45d8" providerId="LiveId" clId="{D13DE75A-ED86-4B24-95DA-B9DEDE813A63}" dt="2020-11-13T10:07:44.520" v="21815" actId="47"/>
        <pc:sldMkLst>
          <pc:docMk/>
          <pc:sldMk cId="3001852670" sldId="418"/>
        </pc:sldMkLst>
        <pc:spChg chg="mod">
          <ac:chgData name="Jonathan Loo" userId="d2d72d48b56f45d8" providerId="LiveId" clId="{D13DE75A-ED86-4B24-95DA-B9DEDE813A63}" dt="2020-11-13T10:07:41.556" v="21814" actId="6549"/>
          <ac:spMkLst>
            <pc:docMk/>
            <pc:sldMk cId="3001852670" sldId="418"/>
            <ac:spMk id="2" creationId="{DD84F429-1092-4E6C-8E9C-A134CBE9751D}"/>
          </ac:spMkLst>
        </pc:spChg>
        <pc:spChg chg="add del mod">
          <ac:chgData name="Jonathan Loo" userId="d2d72d48b56f45d8" providerId="LiveId" clId="{D13DE75A-ED86-4B24-95DA-B9DEDE813A63}" dt="2020-11-13T10:05:15.920" v="21809" actId="22"/>
          <ac:spMkLst>
            <pc:docMk/>
            <pc:sldMk cId="3001852670" sldId="418"/>
            <ac:spMk id="3" creationId="{42D597F2-721B-4579-804F-F98CD90E354D}"/>
          </ac:spMkLst>
        </pc:spChg>
        <pc:spChg chg="mod">
          <ac:chgData name="Jonathan Loo" userId="d2d72d48b56f45d8" providerId="LiveId" clId="{D13DE75A-ED86-4B24-95DA-B9DEDE813A63}" dt="2020-11-13T10:05:16.311" v="21810" actId="1076"/>
          <ac:spMkLst>
            <pc:docMk/>
            <pc:sldMk cId="3001852670" sldId="418"/>
            <ac:spMk id="7176" creationId="{EF6F7BFD-F231-48E6-AD45-4863A415A51A}"/>
          </ac:spMkLst>
        </pc:spChg>
      </pc:sldChg>
      <pc:sldChg chg="addSp delSp modSp new del mod chgLayout">
        <pc:chgData name="Jonathan Loo" userId="d2d72d48b56f45d8" providerId="LiveId" clId="{D13DE75A-ED86-4B24-95DA-B9DEDE813A63}" dt="2020-11-13T11:03:06.795" v="23221" actId="47"/>
        <pc:sldMkLst>
          <pc:docMk/>
          <pc:sldMk cId="514585127" sldId="419"/>
        </pc:sldMkLst>
        <pc:spChg chg="mod ord">
          <ac:chgData name="Jonathan Loo" userId="d2d72d48b56f45d8" providerId="LiveId" clId="{D13DE75A-ED86-4B24-95DA-B9DEDE813A63}" dt="2020-11-13T10:49:07.319" v="22673" actId="700"/>
          <ac:spMkLst>
            <pc:docMk/>
            <pc:sldMk cId="514585127" sldId="419"/>
            <ac:spMk id="2" creationId="{283556C5-B21C-4CAF-A051-FA1F8CAEB2C9}"/>
          </ac:spMkLst>
        </pc:spChg>
        <pc:spChg chg="mod ord">
          <ac:chgData name="Jonathan Loo" userId="d2d72d48b56f45d8" providerId="LiveId" clId="{D13DE75A-ED86-4B24-95DA-B9DEDE813A63}" dt="2020-11-13T11:02:53.728" v="23219" actId="6549"/>
          <ac:spMkLst>
            <pc:docMk/>
            <pc:sldMk cId="514585127" sldId="419"/>
            <ac:spMk id="3" creationId="{0591F0B8-C006-4E2F-A702-B6290810AA6D}"/>
          </ac:spMkLst>
        </pc:spChg>
        <pc:spChg chg="del mod">
          <ac:chgData name="Jonathan Loo" userId="d2d72d48b56f45d8" providerId="LiveId" clId="{D13DE75A-ED86-4B24-95DA-B9DEDE813A63}" dt="2020-11-13T10:41:02.074" v="22613"/>
          <ac:spMkLst>
            <pc:docMk/>
            <pc:sldMk cId="514585127" sldId="419"/>
            <ac:spMk id="4" creationId="{295FD987-CCC0-4D52-94A2-B9FC16821520}"/>
          </ac:spMkLst>
        </pc:spChg>
        <pc:spChg chg="add del">
          <ac:chgData name="Jonathan Loo" userId="d2d72d48b56f45d8" providerId="LiveId" clId="{D13DE75A-ED86-4B24-95DA-B9DEDE813A63}" dt="2020-11-13T10:40:06.868" v="22608" actId="478"/>
          <ac:spMkLst>
            <pc:docMk/>
            <pc:sldMk cId="514585127" sldId="419"/>
            <ac:spMk id="9" creationId="{2DA9D06D-F9CB-4087-958D-8CF6D5FB6654}"/>
          </ac:spMkLst>
        </pc:spChg>
        <pc:spChg chg="add del">
          <ac:chgData name="Jonathan Loo" userId="d2d72d48b56f45d8" providerId="LiveId" clId="{D13DE75A-ED86-4B24-95DA-B9DEDE813A63}" dt="2020-11-13T10:40:32.684" v="22610" actId="478"/>
          <ac:spMkLst>
            <pc:docMk/>
            <pc:sldMk cId="514585127" sldId="419"/>
            <ac:spMk id="10" creationId="{B94C4C30-392B-4BA5-ADB8-AA7D524AFD42}"/>
          </ac:spMkLst>
        </pc:spChg>
        <pc:spChg chg="add del">
          <ac:chgData name="Jonathan Loo" userId="d2d72d48b56f45d8" providerId="LiveId" clId="{D13DE75A-ED86-4B24-95DA-B9DEDE813A63}" dt="2020-11-13T10:40:38.823" v="22612" actId="478"/>
          <ac:spMkLst>
            <pc:docMk/>
            <pc:sldMk cId="514585127" sldId="419"/>
            <ac:spMk id="11" creationId="{71438A9C-7C9A-41A9-910C-733DD7F3EE25}"/>
          </ac:spMkLst>
        </pc:spChg>
        <pc:spChg chg="add del mod topLvl">
          <ac:chgData name="Jonathan Loo" userId="d2d72d48b56f45d8" providerId="LiveId" clId="{D13DE75A-ED86-4B24-95DA-B9DEDE813A63}" dt="2020-11-13T10:41:31.583" v="22624" actId="1076"/>
          <ac:spMkLst>
            <pc:docMk/>
            <pc:sldMk cId="514585127" sldId="419"/>
            <ac:spMk id="15" creationId="{B9965A44-4DD1-44E7-A967-53922F6A15B9}"/>
          </ac:spMkLst>
        </pc:spChg>
        <pc:spChg chg="mod">
          <ac:chgData name="Jonathan Loo" userId="d2d72d48b56f45d8" providerId="LiveId" clId="{D13DE75A-ED86-4B24-95DA-B9DEDE813A63}" dt="2020-11-13T10:41:15.962" v="22617" actId="27803"/>
          <ac:spMkLst>
            <pc:docMk/>
            <pc:sldMk cId="514585127" sldId="419"/>
            <ac:spMk id="17" creationId="{7A70ECD6-7855-4016-81E4-E55AD27A9BDD}"/>
          </ac:spMkLst>
        </pc:spChg>
        <pc:spChg chg="mod">
          <ac:chgData name="Jonathan Loo" userId="d2d72d48b56f45d8" providerId="LiveId" clId="{D13DE75A-ED86-4B24-95DA-B9DEDE813A63}" dt="2020-11-13T10:41:15.962" v="22617" actId="27803"/>
          <ac:spMkLst>
            <pc:docMk/>
            <pc:sldMk cId="514585127" sldId="419"/>
            <ac:spMk id="19" creationId="{6759891E-672A-48B2-BA01-7B5964B9C304}"/>
          </ac:spMkLst>
        </pc:spChg>
        <pc:spChg chg="mod">
          <ac:chgData name="Jonathan Loo" userId="d2d72d48b56f45d8" providerId="LiveId" clId="{D13DE75A-ED86-4B24-95DA-B9DEDE813A63}" dt="2020-11-13T10:41:15.962" v="22617" actId="27803"/>
          <ac:spMkLst>
            <pc:docMk/>
            <pc:sldMk cId="514585127" sldId="419"/>
            <ac:spMk id="20" creationId="{7FF61973-AEBA-4225-96D7-F9FEF0564F45}"/>
          </ac:spMkLst>
        </pc:spChg>
        <pc:spChg chg="mod">
          <ac:chgData name="Jonathan Loo" userId="d2d72d48b56f45d8" providerId="LiveId" clId="{D13DE75A-ED86-4B24-95DA-B9DEDE813A63}" dt="2020-11-13T10:41:15.962" v="22617" actId="27803"/>
          <ac:spMkLst>
            <pc:docMk/>
            <pc:sldMk cId="514585127" sldId="419"/>
            <ac:spMk id="21" creationId="{35D4CDBB-BC4D-4F73-BA78-3768530377AA}"/>
          </ac:spMkLst>
        </pc:spChg>
        <pc:spChg chg="mod">
          <ac:chgData name="Jonathan Loo" userId="d2d72d48b56f45d8" providerId="LiveId" clId="{D13DE75A-ED86-4B24-95DA-B9DEDE813A63}" dt="2020-11-13T10:41:15.962" v="22617" actId="27803"/>
          <ac:spMkLst>
            <pc:docMk/>
            <pc:sldMk cId="514585127" sldId="419"/>
            <ac:spMk id="22" creationId="{A44D95E7-082D-4DC3-A026-D7592485D0B1}"/>
          </ac:spMkLst>
        </pc:spChg>
        <pc:spChg chg="mod">
          <ac:chgData name="Jonathan Loo" userId="d2d72d48b56f45d8" providerId="LiveId" clId="{D13DE75A-ED86-4B24-95DA-B9DEDE813A63}" dt="2020-11-13T10:41:15.962" v="22617" actId="27803"/>
          <ac:spMkLst>
            <pc:docMk/>
            <pc:sldMk cId="514585127" sldId="419"/>
            <ac:spMk id="23" creationId="{52DFE49F-0AFA-496C-8B95-2E06938DFEE9}"/>
          </ac:spMkLst>
        </pc:spChg>
        <pc:spChg chg="mod">
          <ac:chgData name="Jonathan Loo" userId="d2d72d48b56f45d8" providerId="LiveId" clId="{D13DE75A-ED86-4B24-95DA-B9DEDE813A63}" dt="2020-11-13T10:41:15.962" v="22617" actId="27803"/>
          <ac:spMkLst>
            <pc:docMk/>
            <pc:sldMk cId="514585127" sldId="419"/>
            <ac:spMk id="24" creationId="{49600FA3-A906-4782-9988-752EBBC2E38D}"/>
          </ac:spMkLst>
        </pc:spChg>
        <pc:spChg chg="mod">
          <ac:chgData name="Jonathan Loo" userId="d2d72d48b56f45d8" providerId="LiveId" clId="{D13DE75A-ED86-4B24-95DA-B9DEDE813A63}" dt="2020-11-13T10:41:15.962" v="22617" actId="27803"/>
          <ac:spMkLst>
            <pc:docMk/>
            <pc:sldMk cId="514585127" sldId="419"/>
            <ac:spMk id="26" creationId="{B5A204CF-B4EF-4AA2-BC2A-399640ACBB50}"/>
          </ac:spMkLst>
        </pc:spChg>
        <pc:spChg chg="mod">
          <ac:chgData name="Jonathan Loo" userId="d2d72d48b56f45d8" providerId="LiveId" clId="{D13DE75A-ED86-4B24-95DA-B9DEDE813A63}" dt="2020-11-13T10:41:15.962" v="22617" actId="27803"/>
          <ac:spMkLst>
            <pc:docMk/>
            <pc:sldMk cId="514585127" sldId="419"/>
            <ac:spMk id="27" creationId="{B36A42B0-6F07-48E9-8AF8-7917202148C0}"/>
          </ac:spMkLst>
        </pc:spChg>
        <pc:spChg chg="mod">
          <ac:chgData name="Jonathan Loo" userId="d2d72d48b56f45d8" providerId="LiveId" clId="{D13DE75A-ED86-4B24-95DA-B9DEDE813A63}" dt="2020-11-13T10:41:15.962" v="22617" actId="27803"/>
          <ac:spMkLst>
            <pc:docMk/>
            <pc:sldMk cId="514585127" sldId="419"/>
            <ac:spMk id="28" creationId="{CB9DB318-DE3A-4868-8D2D-96ACE95E0381}"/>
          </ac:spMkLst>
        </pc:spChg>
        <pc:spChg chg="mod">
          <ac:chgData name="Jonathan Loo" userId="d2d72d48b56f45d8" providerId="LiveId" clId="{D13DE75A-ED86-4B24-95DA-B9DEDE813A63}" dt="2020-11-13T10:41:15.962" v="22617" actId="27803"/>
          <ac:spMkLst>
            <pc:docMk/>
            <pc:sldMk cId="514585127" sldId="419"/>
            <ac:spMk id="29" creationId="{AC9CFA6D-2CDE-4BB8-9004-52931CDD0581}"/>
          </ac:spMkLst>
        </pc:spChg>
        <pc:spChg chg="mod">
          <ac:chgData name="Jonathan Loo" userId="d2d72d48b56f45d8" providerId="LiveId" clId="{D13DE75A-ED86-4B24-95DA-B9DEDE813A63}" dt="2020-11-13T10:41:15.962" v="22617" actId="27803"/>
          <ac:spMkLst>
            <pc:docMk/>
            <pc:sldMk cId="514585127" sldId="419"/>
            <ac:spMk id="30" creationId="{ACE08280-A6CB-42DD-8825-90C9C8A80420}"/>
          </ac:spMkLst>
        </pc:spChg>
        <pc:spChg chg="mod">
          <ac:chgData name="Jonathan Loo" userId="d2d72d48b56f45d8" providerId="LiveId" clId="{D13DE75A-ED86-4B24-95DA-B9DEDE813A63}" dt="2020-11-13T10:41:15.962" v="22617" actId="27803"/>
          <ac:spMkLst>
            <pc:docMk/>
            <pc:sldMk cId="514585127" sldId="419"/>
            <ac:spMk id="32" creationId="{3EC4D496-1BA1-4678-AA4F-541DE9BC1D82}"/>
          </ac:spMkLst>
        </pc:spChg>
        <pc:spChg chg="mod">
          <ac:chgData name="Jonathan Loo" userId="d2d72d48b56f45d8" providerId="LiveId" clId="{D13DE75A-ED86-4B24-95DA-B9DEDE813A63}" dt="2020-11-13T10:41:15.962" v="22617" actId="27803"/>
          <ac:spMkLst>
            <pc:docMk/>
            <pc:sldMk cId="514585127" sldId="419"/>
            <ac:spMk id="33" creationId="{242D3D05-D62B-4B2F-8CD0-DB65A890F084}"/>
          </ac:spMkLst>
        </pc:spChg>
        <pc:spChg chg="mod">
          <ac:chgData name="Jonathan Loo" userId="d2d72d48b56f45d8" providerId="LiveId" clId="{D13DE75A-ED86-4B24-95DA-B9DEDE813A63}" dt="2020-11-13T10:41:15.962" v="22617" actId="27803"/>
          <ac:spMkLst>
            <pc:docMk/>
            <pc:sldMk cId="514585127" sldId="419"/>
            <ac:spMk id="34" creationId="{425034F7-C021-4693-AEBD-5651F579EFEB}"/>
          </ac:spMkLst>
        </pc:spChg>
        <pc:spChg chg="mod">
          <ac:chgData name="Jonathan Loo" userId="d2d72d48b56f45d8" providerId="LiveId" clId="{D13DE75A-ED86-4B24-95DA-B9DEDE813A63}" dt="2020-11-13T10:41:15.962" v="22617" actId="27803"/>
          <ac:spMkLst>
            <pc:docMk/>
            <pc:sldMk cId="514585127" sldId="419"/>
            <ac:spMk id="36" creationId="{C64F4E57-4982-4B80-9D94-751BFED97EDF}"/>
          </ac:spMkLst>
        </pc:spChg>
        <pc:spChg chg="mod">
          <ac:chgData name="Jonathan Loo" userId="d2d72d48b56f45d8" providerId="LiveId" clId="{D13DE75A-ED86-4B24-95DA-B9DEDE813A63}" dt="2020-11-13T10:41:15.962" v="22617" actId="27803"/>
          <ac:spMkLst>
            <pc:docMk/>
            <pc:sldMk cId="514585127" sldId="419"/>
            <ac:spMk id="37" creationId="{BA93937A-6D68-4711-862D-5E90D52F1ABF}"/>
          </ac:spMkLst>
        </pc:spChg>
        <pc:spChg chg="mod">
          <ac:chgData name="Jonathan Loo" userId="d2d72d48b56f45d8" providerId="LiveId" clId="{D13DE75A-ED86-4B24-95DA-B9DEDE813A63}" dt="2020-11-13T10:41:15.962" v="22617" actId="27803"/>
          <ac:spMkLst>
            <pc:docMk/>
            <pc:sldMk cId="514585127" sldId="419"/>
            <ac:spMk id="38" creationId="{4A08D297-5F03-43F6-B328-604E72A83A0A}"/>
          </ac:spMkLst>
        </pc:spChg>
        <pc:spChg chg="mod">
          <ac:chgData name="Jonathan Loo" userId="d2d72d48b56f45d8" providerId="LiveId" clId="{D13DE75A-ED86-4B24-95DA-B9DEDE813A63}" dt="2020-11-13T10:41:15.962" v="22617" actId="27803"/>
          <ac:spMkLst>
            <pc:docMk/>
            <pc:sldMk cId="514585127" sldId="419"/>
            <ac:spMk id="39" creationId="{02E6B8B9-FB83-439E-A901-D5018B5303C9}"/>
          </ac:spMkLst>
        </pc:spChg>
        <pc:spChg chg="mod">
          <ac:chgData name="Jonathan Loo" userId="d2d72d48b56f45d8" providerId="LiveId" clId="{D13DE75A-ED86-4B24-95DA-B9DEDE813A63}" dt="2020-11-13T10:41:15.962" v="22617" actId="27803"/>
          <ac:spMkLst>
            <pc:docMk/>
            <pc:sldMk cId="514585127" sldId="419"/>
            <ac:spMk id="40" creationId="{E074719E-8D42-47CE-B33E-61464A418500}"/>
          </ac:spMkLst>
        </pc:spChg>
        <pc:spChg chg="mod">
          <ac:chgData name="Jonathan Loo" userId="d2d72d48b56f45d8" providerId="LiveId" clId="{D13DE75A-ED86-4B24-95DA-B9DEDE813A63}" dt="2020-11-13T10:41:15.962" v="22617" actId="27803"/>
          <ac:spMkLst>
            <pc:docMk/>
            <pc:sldMk cId="514585127" sldId="419"/>
            <ac:spMk id="41" creationId="{6539D016-5F42-4887-9B6B-CE4101644841}"/>
          </ac:spMkLst>
        </pc:spChg>
        <pc:spChg chg="mod">
          <ac:chgData name="Jonathan Loo" userId="d2d72d48b56f45d8" providerId="LiveId" clId="{D13DE75A-ED86-4B24-95DA-B9DEDE813A63}" dt="2020-11-13T10:41:15.962" v="22617" actId="27803"/>
          <ac:spMkLst>
            <pc:docMk/>
            <pc:sldMk cId="514585127" sldId="419"/>
            <ac:spMk id="43" creationId="{3142C555-9638-4858-92FA-A9FAEDBA1EF1}"/>
          </ac:spMkLst>
        </pc:spChg>
        <pc:spChg chg="mod">
          <ac:chgData name="Jonathan Loo" userId="d2d72d48b56f45d8" providerId="LiveId" clId="{D13DE75A-ED86-4B24-95DA-B9DEDE813A63}" dt="2020-11-13T10:41:15.962" v="22617" actId="27803"/>
          <ac:spMkLst>
            <pc:docMk/>
            <pc:sldMk cId="514585127" sldId="419"/>
            <ac:spMk id="44" creationId="{7B6D73B7-72EF-41F0-A820-8DFE2D396210}"/>
          </ac:spMkLst>
        </pc:spChg>
        <pc:spChg chg="mod">
          <ac:chgData name="Jonathan Loo" userId="d2d72d48b56f45d8" providerId="LiveId" clId="{D13DE75A-ED86-4B24-95DA-B9DEDE813A63}" dt="2020-11-13T10:41:15.962" v="22617" actId="27803"/>
          <ac:spMkLst>
            <pc:docMk/>
            <pc:sldMk cId="514585127" sldId="419"/>
            <ac:spMk id="45" creationId="{4C09D35B-6BB8-4F1F-8699-BC0D49168ED3}"/>
          </ac:spMkLst>
        </pc:spChg>
        <pc:spChg chg="mod">
          <ac:chgData name="Jonathan Loo" userId="d2d72d48b56f45d8" providerId="LiveId" clId="{D13DE75A-ED86-4B24-95DA-B9DEDE813A63}" dt="2020-11-13T10:41:15.962" v="22617" actId="27803"/>
          <ac:spMkLst>
            <pc:docMk/>
            <pc:sldMk cId="514585127" sldId="419"/>
            <ac:spMk id="46" creationId="{91FFB855-8394-47E5-A650-E022527582DD}"/>
          </ac:spMkLst>
        </pc:spChg>
        <pc:spChg chg="mod">
          <ac:chgData name="Jonathan Loo" userId="d2d72d48b56f45d8" providerId="LiveId" clId="{D13DE75A-ED86-4B24-95DA-B9DEDE813A63}" dt="2020-11-13T10:41:15.962" v="22617" actId="27803"/>
          <ac:spMkLst>
            <pc:docMk/>
            <pc:sldMk cId="514585127" sldId="419"/>
            <ac:spMk id="47" creationId="{44722164-6946-4477-8F43-14951F0A8278}"/>
          </ac:spMkLst>
        </pc:spChg>
        <pc:spChg chg="mod">
          <ac:chgData name="Jonathan Loo" userId="d2d72d48b56f45d8" providerId="LiveId" clId="{D13DE75A-ED86-4B24-95DA-B9DEDE813A63}" dt="2020-11-13T10:41:15.962" v="22617" actId="27803"/>
          <ac:spMkLst>
            <pc:docMk/>
            <pc:sldMk cId="514585127" sldId="419"/>
            <ac:spMk id="49" creationId="{5568225D-F8BD-4150-97A8-4D4702BD8998}"/>
          </ac:spMkLst>
        </pc:spChg>
        <pc:spChg chg="mod">
          <ac:chgData name="Jonathan Loo" userId="d2d72d48b56f45d8" providerId="LiveId" clId="{D13DE75A-ED86-4B24-95DA-B9DEDE813A63}" dt="2020-11-13T10:41:15.962" v="22617" actId="27803"/>
          <ac:spMkLst>
            <pc:docMk/>
            <pc:sldMk cId="514585127" sldId="419"/>
            <ac:spMk id="50" creationId="{E1E11D6C-B11C-4DF8-8945-4E88031FA30C}"/>
          </ac:spMkLst>
        </pc:spChg>
        <pc:spChg chg="mod">
          <ac:chgData name="Jonathan Loo" userId="d2d72d48b56f45d8" providerId="LiveId" clId="{D13DE75A-ED86-4B24-95DA-B9DEDE813A63}" dt="2020-11-13T10:41:15.962" v="22617" actId="27803"/>
          <ac:spMkLst>
            <pc:docMk/>
            <pc:sldMk cId="514585127" sldId="419"/>
            <ac:spMk id="51" creationId="{35CC834A-D1CF-4B92-A8FD-BF1FB18FEA1A}"/>
          </ac:spMkLst>
        </pc:spChg>
        <pc:spChg chg="mod">
          <ac:chgData name="Jonathan Loo" userId="d2d72d48b56f45d8" providerId="LiveId" clId="{D13DE75A-ED86-4B24-95DA-B9DEDE813A63}" dt="2020-11-13T10:41:15.962" v="22617" actId="27803"/>
          <ac:spMkLst>
            <pc:docMk/>
            <pc:sldMk cId="514585127" sldId="419"/>
            <ac:spMk id="53" creationId="{F157D474-28F4-45FA-838E-827392862E87}"/>
          </ac:spMkLst>
        </pc:spChg>
        <pc:spChg chg="mod">
          <ac:chgData name="Jonathan Loo" userId="d2d72d48b56f45d8" providerId="LiveId" clId="{D13DE75A-ED86-4B24-95DA-B9DEDE813A63}" dt="2020-11-13T10:41:15.962" v="22617" actId="27803"/>
          <ac:spMkLst>
            <pc:docMk/>
            <pc:sldMk cId="514585127" sldId="419"/>
            <ac:spMk id="54" creationId="{6768DC3D-07FF-4014-822D-B0ADC2BD3A32}"/>
          </ac:spMkLst>
        </pc:spChg>
        <pc:spChg chg="mod">
          <ac:chgData name="Jonathan Loo" userId="d2d72d48b56f45d8" providerId="LiveId" clId="{D13DE75A-ED86-4B24-95DA-B9DEDE813A63}" dt="2020-11-13T10:41:15.962" v="22617" actId="27803"/>
          <ac:spMkLst>
            <pc:docMk/>
            <pc:sldMk cId="514585127" sldId="419"/>
            <ac:spMk id="55" creationId="{BE24D1FE-02D0-446D-9CA2-794DF018AF60}"/>
          </ac:spMkLst>
        </pc:spChg>
        <pc:spChg chg="mod">
          <ac:chgData name="Jonathan Loo" userId="d2d72d48b56f45d8" providerId="LiveId" clId="{D13DE75A-ED86-4B24-95DA-B9DEDE813A63}" dt="2020-11-13T10:41:15.962" v="22617" actId="27803"/>
          <ac:spMkLst>
            <pc:docMk/>
            <pc:sldMk cId="514585127" sldId="419"/>
            <ac:spMk id="56" creationId="{91D5C414-6235-4B69-9ECE-5A3253399E57}"/>
          </ac:spMkLst>
        </pc:spChg>
        <pc:spChg chg="mod">
          <ac:chgData name="Jonathan Loo" userId="d2d72d48b56f45d8" providerId="LiveId" clId="{D13DE75A-ED86-4B24-95DA-B9DEDE813A63}" dt="2020-11-13T10:41:15.962" v="22617" actId="27803"/>
          <ac:spMkLst>
            <pc:docMk/>
            <pc:sldMk cId="514585127" sldId="419"/>
            <ac:spMk id="57" creationId="{2D6FCAD9-F1F9-404D-AB24-6AAB76D1C6AD}"/>
          </ac:spMkLst>
        </pc:spChg>
        <pc:spChg chg="mod">
          <ac:chgData name="Jonathan Loo" userId="d2d72d48b56f45d8" providerId="LiveId" clId="{D13DE75A-ED86-4B24-95DA-B9DEDE813A63}" dt="2020-11-13T10:41:15.962" v="22617" actId="27803"/>
          <ac:spMkLst>
            <pc:docMk/>
            <pc:sldMk cId="514585127" sldId="419"/>
            <ac:spMk id="59" creationId="{44842E52-AF0C-4896-BF43-C0B47499CB5D}"/>
          </ac:spMkLst>
        </pc:spChg>
        <pc:spChg chg="mod">
          <ac:chgData name="Jonathan Loo" userId="d2d72d48b56f45d8" providerId="LiveId" clId="{D13DE75A-ED86-4B24-95DA-B9DEDE813A63}" dt="2020-11-13T10:41:15.962" v="22617" actId="27803"/>
          <ac:spMkLst>
            <pc:docMk/>
            <pc:sldMk cId="514585127" sldId="419"/>
            <ac:spMk id="60" creationId="{44F6299A-9C66-4A1B-8616-B789700C640A}"/>
          </ac:spMkLst>
        </pc:spChg>
        <pc:spChg chg="mod">
          <ac:chgData name="Jonathan Loo" userId="d2d72d48b56f45d8" providerId="LiveId" clId="{D13DE75A-ED86-4B24-95DA-B9DEDE813A63}" dt="2020-11-13T10:41:15.962" v="22617" actId="27803"/>
          <ac:spMkLst>
            <pc:docMk/>
            <pc:sldMk cId="514585127" sldId="419"/>
            <ac:spMk id="61" creationId="{A64159A4-AE89-4EEB-99AB-93533DC2C612}"/>
          </ac:spMkLst>
        </pc:spChg>
        <pc:spChg chg="mod">
          <ac:chgData name="Jonathan Loo" userId="d2d72d48b56f45d8" providerId="LiveId" clId="{D13DE75A-ED86-4B24-95DA-B9DEDE813A63}" dt="2020-11-13T10:41:15.962" v="22617" actId="27803"/>
          <ac:spMkLst>
            <pc:docMk/>
            <pc:sldMk cId="514585127" sldId="419"/>
            <ac:spMk id="63" creationId="{67BC0BFE-C1F3-46D8-A979-F17AC24FA6CC}"/>
          </ac:spMkLst>
        </pc:spChg>
        <pc:spChg chg="mod">
          <ac:chgData name="Jonathan Loo" userId="d2d72d48b56f45d8" providerId="LiveId" clId="{D13DE75A-ED86-4B24-95DA-B9DEDE813A63}" dt="2020-11-13T10:41:15.962" v="22617" actId="27803"/>
          <ac:spMkLst>
            <pc:docMk/>
            <pc:sldMk cId="514585127" sldId="419"/>
            <ac:spMk id="64" creationId="{220675D3-6454-46C7-9F45-2F96A619AF11}"/>
          </ac:spMkLst>
        </pc:spChg>
        <pc:spChg chg="mod">
          <ac:chgData name="Jonathan Loo" userId="d2d72d48b56f45d8" providerId="LiveId" clId="{D13DE75A-ED86-4B24-95DA-B9DEDE813A63}" dt="2020-11-13T10:41:15.962" v="22617" actId="27803"/>
          <ac:spMkLst>
            <pc:docMk/>
            <pc:sldMk cId="514585127" sldId="419"/>
            <ac:spMk id="65" creationId="{A540D13E-213F-49C0-985C-1F8362513F68}"/>
          </ac:spMkLst>
        </pc:spChg>
        <pc:spChg chg="mod">
          <ac:chgData name="Jonathan Loo" userId="d2d72d48b56f45d8" providerId="LiveId" clId="{D13DE75A-ED86-4B24-95DA-B9DEDE813A63}" dt="2020-11-13T10:41:15.962" v="22617" actId="27803"/>
          <ac:spMkLst>
            <pc:docMk/>
            <pc:sldMk cId="514585127" sldId="419"/>
            <ac:spMk id="66" creationId="{0FB2C065-2D19-4141-9F85-C81E2F152D43}"/>
          </ac:spMkLst>
        </pc:spChg>
        <pc:spChg chg="mod">
          <ac:chgData name="Jonathan Loo" userId="d2d72d48b56f45d8" providerId="LiveId" clId="{D13DE75A-ED86-4B24-95DA-B9DEDE813A63}" dt="2020-11-13T10:41:15.962" v="22617" actId="27803"/>
          <ac:spMkLst>
            <pc:docMk/>
            <pc:sldMk cId="514585127" sldId="419"/>
            <ac:spMk id="67" creationId="{74D07A6E-FAEB-4672-BC13-232AF8F0772D}"/>
          </ac:spMkLst>
        </pc:spChg>
        <pc:spChg chg="mod">
          <ac:chgData name="Jonathan Loo" userId="d2d72d48b56f45d8" providerId="LiveId" clId="{D13DE75A-ED86-4B24-95DA-B9DEDE813A63}" dt="2020-11-13T10:41:15.962" v="22617" actId="27803"/>
          <ac:spMkLst>
            <pc:docMk/>
            <pc:sldMk cId="514585127" sldId="419"/>
            <ac:spMk id="68" creationId="{C5AA179E-58C6-450B-A666-6DED55F20E6B}"/>
          </ac:spMkLst>
        </pc:spChg>
        <pc:spChg chg="mod">
          <ac:chgData name="Jonathan Loo" userId="d2d72d48b56f45d8" providerId="LiveId" clId="{D13DE75A-ED86-4B24-95DA-B9DEDE813A63}" dt="2020-11-13T10:41:15.962" v="22617" actId="27803"/>
          <ac:spMkLst>
            <pc:docMk/>
            <pc:sldMk cId="514585127" sldId="419"/>
            <ac:spMk id="69" creationId="{22A011E0-C2D0-42AA-88F6-5995FAB31138}"/>
          </ac:spMkLst>
        </pc:spChg>
        <pc:spChg chg="mod">
          <ac:chgData name="Jonathan Loo" userId="d2d72d48b56f45d8" providerId="LiveId" clId="{D13DE75A-ED86-4B24-95DA-B9DEDE813A63}" dt="2020-11-13T10:41:15.962" v="22617" actId="27803"/>
          <ac:spMkLst>
            <pc:docMk/>
            <pc:sldMk cId="514585127" sldId="419"/>
            <ac:spMk id="70" creationId="{6ECCE58F-5969-45CB-B5F9-E14369581632}"/>
          </ac:spMkLst>
        </pc:spChg>
        <pc:spChg chg="mod">
          <ac:chgData name="Jonathan Loo" userId="d2d72d48b56f45d8" providerId="LiveId" clId="{D13DE75A-ED86-4B24-95DA-B9DEDE813A63}" dt="2020-11-13T10:41:15.962" v="22617" actId="27803"/>
          <ac:spMkLst>
            <pc:docMk/>
            <pc:sldMk cId="514585127" sldId="419"/>
            <ac:spMk id="72" creationId="{268D8627-1B4A-4776-9438-EFD8DC7D6C8B}"/>
          </ac:spMkLst>
        </pc:spChg>
        <pc:spChg chg="mod">
          <ac:chgData name="Jonathan Loo" userId="d2d72d48b56f45d8" providerId="LiveId" clId="{D13DE75A-ED86-4B24-95DA-B9DEDE813A63}" dt="2020-11-13T10:41:15.962" v="22617" actId="27803"/>
          <ac:spMkLst>
            <pc:docMk/>
            <pc:sldMk cId="514585127" sldId="419"/>
            <ac:spMk id="73" creationId="{D18F7718-876F-4FA7-8E2B-0AB13572A24D}"/>
          </ac:spMkLst>
        </pc:spChg>
        <pc:spChg chg="mod">
          <ac:chgData name="Jonathan Loo" userId="d2d72d48b56f45d8" providerId="LiveId" clId="{D13DE75A-ED86-4B24-95DA-B9DEDE813A63}" dt="2020-11-13T10:41:15.962" v="22617" actId="27803"/>
          <ac:spMkLst>
            <pc:docMk/>
            <pc:sldMk cId="514585127" sldId="419"/>
            <ac:spMk id="74" creationId="{B86AF156-B254-44AD-A087-7561062DCB4E}"/>
          </ac:spMkLst>
        </pc:spChg>
        <pc:spChg chg="add mod ord">
          <ac:chgData name="Jonathan Loo" userId="d2d72d48b56f45d8" providerId="LiveId" clId="{D13DE75A-ED86-4B24-95DA-B9DEDE813A63}" dt="2020-11-13T10:49:35.679" v="22735" actId="20577"/>
          <ac:spMkLst>
            <pc:docMk/>
            <pc:sldMk cId="514585127" sldId="419"/>
            <ac:spMk id="75" creationId="{E5D3813D-0534-4A55-B14C-132C8E3BE9F5}"/>
          </ac:spMkLst>
        </pc:spChg>
        <pc:grpChg chg="add del mod">
          <ac:chgData name="Jonathan Loo" userId="d2d72d48b56f45d8" providerId="LiveId" clId="{D13DE75A-ED86-4B24-95DA-B9DEDE813A63}" dt="2020-11-13T10:41:34.442" v="22625" actId="478"/>
          <ac:grpSpMkLst>
            <pc:docMk/>
            <pc:sldMk cId="514585127" sldId="419"/>
            <ac:grpSpMk id="14" creationId="{07F44099-226F-4D4C-B574-E7B1552DD20F}"/>
          </ac:grpSpMkLst>
        </pc:grpChg>
        <pc:grpChg chg="mod topLvl">
          <ac:chgData name="Jonathan Loo" userId="d2d72d48b56f45d8" providerId="LiveId" clId="{D13DE75A-ED86-4B24-95DA-B9DEDE813A63}" dt="2020-11-13T10:41:22.521" v="22622" actId="478"/>
          <ac:grpSpMkLst>
            <pc:docMk/>
            <pc:sldMk cId="514585127" sldId="419"/>
            <ac:grpSpMk id="16" creationId="{07F44099-226F-4D4C-B574-E7B1552DD20F}"/>
          </ac:grpSpMkLst>
        </pc:grpChg>
        <pc:grpChg chg="mod">
          <ac:chgData name="Jonathan Loo" userId="d2d72d48b56f45d8" providerId="LiveId" clId="{D13DE75A-ED86-4B24-95DA-B9DEDE813A63}" dt="2020-11-13T10:41:15.962" v="22617" actId="27803"/>
          <ac:grpSpMkLst>
            <pc:docMk/>
            <pc:sldMk cId="514585127" sldId="419"/>
            <ac:grpSpMk id="18" creationId="{07F44099-226F-4D4C-B574-E7B1552DD20F}"/>
          </ac:grpSpMkLst>
        </pc:grpChg>
        <pc:grpChg chg="mod">
          <ac:chgData name="Jonathan Loo" userId="d2d72d48b56f45d8" providerId="LiveId" clId="{D13DE75A-ED86-4B24-95DA-B9DEDE813A63}" dt="2020-11-13T10:41:15.962" v="22617" actId="27803"/>
          <ac:grpSpMkLst>
            <pc:docMk/>
            <pc:sldMk cId="514585127" sldId="419"/>
            <ac:grpSpMk id="25" creationId="{07F44099-226F-4D4C-B574-E7B1552DD20F}"/>
          </ac:grpSpMkLst>
        </pc:grpChg>
        <pc:grpChg chg="mod">
          <ac:chgData name="Jonathan Loo" userId="d2d72d48b56f45d8" providerId="LiveId" clId="{D13DE75A-ED86-4B24-95DA-B9DEDE813A63}" dt="2020-11-13T10:41:15.962" v="22617" actId="27803"/>
          <ac:grpSpMkLst>
            <pc:docMk/>
            <pc:sldMk cId="514585127" sldId="419"/>
            <ac:grpSpMk id="31" creationId="{07F44099-226F-4D4C-B574-E7B1552DD20F}"/>
          </ac:grpSpMkLst>
        </pc:grpChg>
        <pc:grpChg chg="mod">
          <ac:chgData name="Jonathan Loo" userId="d2d72d48b56f45d8" providerId="LiveId" clId="{D13DE75A-ED86-4B24-95DA-B9DEDE813A63}" dt="2020-11-13T10:41:15.962" v="22617" actId="27803"/>
          <ac:grpSpMkLst>
            <pc:docMk/>
            <pc:sldMk cId="514585127" sldId="419"/>
            <ac:grpSpMk id="35" creationId="{07F44099-226F-4D4C-B574-E7B1552DD20F}"/>
          </ac:grpSpMkLst>
        </pc:grpChg>
        <pc:grpChg chg="mod">
          <ac:chgData name="Jonathan Loo" userId="d2d72d48b56f45d8" providerId="LiveId" clId="{D13DE75A-ED86-4B24-95DA-B9DEDE813A63}" dt="2020-11-13T10:41:15.962" v="22617" actId="27803"/>
          <ac:grpSpMkLst>
            <pc:docMk/>
            <pc:sldMk cId="514585127" sldId="419"/>
            <ac:grpSpMk id="42" creationId="{07F44099-226F-4D4C-B574-E7B1552DD20F}"/>
          </ac:grpSpMkLst>
        </pc:grpChg>
        <pc:grpChg chg="mod">
          <ac:chgData name="Jonathan Loo" userId="d2d72d48b56f45d8" providerId="LiveId" clId="{D13DE75A-ED86-4B24-95DA-B9DEDE813A63}" dt="2020-11-13T10:41:15.962" v="22617" actId="27803"/>
          <ac:grpSpMkLst>
            <pc:docMk/>
            <pc:sldMk cId="514585127" sldId="419"/>
            <ac:grpSpMk id="48" creationId="{07F44099-226F-4D4C-B574-E7B1552DD20F}"/>
          </ac:grpSpMkLst>
        </pc:grpChg>
        <pc:grpChg chg="mod">
          <ac:chgData name="Jonathan Loo" userId="d2d72d48b56f45d8" providerId="LiveId" clId="{D13DE75A-ED86-4B24-95DA-B9DEDE813A63}" dt="2020-11-13T10:41:15.962" v="22617" actId="27803"/>
          <ac:grpSpMkLst>
            <pc:docMk/>
            <pc:sldMk cId="514585127" sldId="419"/>
            <ac:grpSpMk id="52" creationId="{07F44099-226F-4D4C-B574-E7B1552DD20F}"/>
          </ac:grpSpMkLst>
        </pc:grpChg>
        <pc:grpChg chg="mod">
          <ac:chgData name="Jonathan Loo" userId="d2d72d48b56f45d8" providerId="LiveId" clId="{D13DE75A-ED86-4B24-95DA-B9DEDE813A63}" dt="2020-11-13T10:41:15.962" v="22617" actId="27803"/>
          <ac:grpSpMkLst>
            <pc:docMk/>
            <pc:sldMk cId="514585127" sldId="419"/>
            <ac:grpSpMk id="58" creationId="{07F44099-226F-4D4C-B574-E7B1552DD20F}"/>
          </ac:grpSpMkLst>
        </pc:grpChg>
        <pc:grpChg chg="mod">
          <ac:chgData name="Jonathan Loo" userId="d2d72d48b56f45d8" providerId="LiveId" clId="{D13DE75A-ED86-4B24-95DA-B9DEDE813A63}" dt="2020-11-13T10:41:15.962" v="22617" actId="27803"/>
          <ac:grpSpMkLst>
            <pc:docMk/>
            <pc:sldMk cId="514585127" sldId="419"/>
            <ac:grpSpMk id="62" creationId="{07F44099-226F-4D4C-B574-E7B1552DD20F}"/>
          </ac:grpSpMkLst>
        </pc:grpChg>
        <pc:grpChg chg="mod">
          <ac:chgData name="Jonathan Loo" userId="d2d72d48b56f45d8" providerId="LiveId" clId="{D13DE75A-ED86-4B24-95DA-B9DEDE813A63}" dt="2020-11-13T10:41:15.962" v="22617" actId="27803"/>
          <ac:grpSpMkLst>
            <pc:docMk/>
            <pc:sldMk cId="514585127" sldId="419"/>
            <ac:grpSpMk id="71" creationId="{07F44099-226F-4D4C-B574-E7B1552DD20F}"/>
          </ac:grpSpMkLst>
        </pc:grpChg>
        <pc:picChg chg="del mod">
          <ac:chgData name="Jonathan Loo" userId="d2d72d48b56f45d8" providerId="LiveId" clId="{D13DE75A-ED86-4B24-95DA-B9DEDE813A63}" dt="2020-11-13T10:38:02.262" v="22604" actId="478"/>
          <ac:picMkLst>
            <pc:docMk/>
            <pc:sldMk cId="514585127" sldId="419"/>
            <ac:picMk id="6" creationId="{06D34C8C-05E1-4ABF-92B9-DAD4AAC5809C}"/>
          </ac:picMkLst>
        </pc:picChg>
        <pc:picChg chg="del mod ord">
          <ac:chgData name="Jonathan Loo" userId="d2d72d48b56f45d8" providerId="LiveId" clId="{D13DE75A-ED86-4B24-95DA-B9DEDE813A63}" dt="2020-11-13T10:41:34.442" v="22625" actId="478"/>
          <ac:picMkLst>
            <pc:docMk/>
            <pc:sldMk cId="514585127" sldId="419"/>
            <ac:picMk id="8" creationId="{7A6D329D-117A-449A-9900-0A3ED612CC87}"/>
          </ac:picMkLst>
        </pc:picChg>
        <pc:picChg chg="add del mod">
          <ac:chgData name="Jonathan Loo" userId="d2d72d48b56f45d8" providerId="LiveId" clId="{D13DE75A-ED86-4B24-95DA-B9DEDE813A63}" dt="2020-11-13T10:41:15.962" v="22617" actId="27803"/>
          <ac:picMkLst>
            <pc:docMk/>
            <pc:sldMk cId="514585127" sldId="419"/>
            <ac:picMk id="13" creationId="{07F44099-226F-4D4C-B574-E7B1552DD20F}"/>
          </ac:picMkLst>
        </pc:picChg>
        <pc:picChg chg="del mod">
          <ac:chgData name="Jonathan Loo" userId="d2d72d48b56f45d8" providerId="LiveId" clId="{D13DE75A-ED86-4B24-95DA-B9DEDE813A63}" dt="2020-11-13T11:02:25.613" v="23210" actId="478"/>
          <ac:picMkLst>
            <pc:docMk/>
            <pc:sldMk cId="514585127" sldId="419"/>
            <ac:picMk id="77" creationId="{2DE4A23B-5D21-4344-9989-57D004497B4C}"/>
          </ac:picMkLst>
        </pc:picChg>
        <pc:picChg chg="mod ord">
          <ac:chgData name="Jonathan Loo" userId="d2d72d48b56f45d8" providerId="LiveId" clId="{D13DE75A-ED86-4B24-95DA-B9DEDE813A63}" dt="2020-11-13T11:02:26.794" v="23213" actId="1076"/>
          <ac:picMkLst>
            <pc:docMk/>
            <pc:sldMk cId="514585127" sldId="419"/>
            <ac:picMk id="79" creationId="{3DE9FED5-F93B-47B8-AF63-F852C8206529}"/>
          </ac:picMkLst>
        </pc:picChg>
      </pc:sldChg>
      <pc:sldChg chg="modSp add del mod">
        <pc:chgData name="Jonathan Loo" userId="d2d72d48b56f45d8" providerId="LiveId" clId="{D13DE75A-ED86-4B24-95DA-B9DEDE813A63}" dt="2020-11-13T17:20:39.005" v="30335" actId="47"/>
        <pc:sldMkLst>
          <pc:docMk/>
          <pc:sldMk cId="1100354401" sldId="420"/>
        </pc:sldMkLst>
        <pc:spChg chg="mod">
          <ac:chgData name="Jonathan Loo" userId="d2d72d48b56f45d8" providerId="LiveId" clId="{D13DE75A-ED86-4B24-95DA-B9DEDE813A63}" dt="2020-11-13T13:50:47.829" v="26642" actId="20577"/>
          <ac:spMkLst>
            <pc:docMk/>
            <pc:sldMk cId="1100354401" sldId="420"/>
            <ac:spMk id="2" creationId="{DD84F429-1092-4E6C-8E9C-A134CBE9751D}"/>
          </ac:spMkLst>
        </pc:spChg>
      </pc:sldChg>
      <pc:sldChg chg="delSp modSp add mod ord">
        <pc:chgData name="Jonathan Loo" userId="d2d72d48b56f45d8" providerId="LiveId" clId="{D13DE75A-ED86-4B24-95DA-B9DEDE813A63}" dt="2020-11-16T21:47:21.206" v="45525" actId="962"/>
        <pc:sldMkLst>
          <pc:docMk/>
          <pc:sldMk cId="3494228739" sldId="421"/>
        </pc:sldMkLst>
        <pc:spChg chg="mod">
          <ac:chgData name="Jonathan Loo" userId="d2d72d48b56f45d8" providerId="LiveId" clId="{D13DE75A-ED86-4B24-95DA-B9DEDE813A63}" dt="2020-11-13T13:50:30.523" v="26637"/>
          <ac:spMkLst>
            <pc:docMk/>
            <pc:sldMk cId="3494228739" sldId="421"/>
            <ac:spMk id="2" creationId="{DD84F429-1092-4E6C-8E9C-A134CBE9751D}"/>
          </ac:spMkLst>
        </pc:spChg>
        <pc:spChg chg="mod">
          <ac:chgData name="Jonathan Loo" userId="d2d72d48b56f45d8" providerId="LiveId" clId="{D13DE75A-ED86-4B24-95DA-B9DEDE813A63}" dt="2020-11-13T10:30:38.067" v="22492" actId="20577"/>
          <ac:spMkLst>
            <pc:docMk/>
            <pc:sldMk cId="3494228739" sldId="421"/>
            <ac:spMk id="4" creationId="{1A341028-B098-49E1-A305-D6A4B7F420AB}"/>
          </ac:spMkLst>
        </pc:spChg>
        <pc:spChg chg="mod">
          <ac:chgData name="Jonathan Loo" userId="d2d72d48b56f45d8" providerId="LiveId" clId="{D13DE75A-ED86-4B24-95DA-B9DEDE813A63}" dt="2020-11-13T10:10:20.966" v="21930" actId="20577"/>
          <ac:spMkLst>
            <pc:docMk/>
            <pc:sldMk cId="3494228739" sldId="421"/>
            <ac:spMk id="16" creationId="{67089F43-4555-4DAC-AE67-00022EFDF1EC}"/>
          </ac:spMkLst>
        </pc:spChg>
        <pc:spChg chg="mod">
          <ac:chgData name="Jonathan Loo" userId="d2d72d48b56f45d8" providerId="LiveId" clId="{D13DE75A-ED86-4B24-95DA-B9DEDE813A63}" dt="2020-11-16T12:13:32.766" v="36697" actId="1076"/>
          <ac:spMkLst>
            <pc:docMk/>
            <pc:sldMk cId="3494228739" sldId="421"/>
            <ac:spMk id="7176" creationId="{EF6F7BFD-F231-48E6-AD45-4863A415A51A}"/>
          </ac:spMkLst>
        </pc:spChg>
        <pc:picChg chg="del mod ord">
          <ac:chgData name="Jonathan Loo" userId="d2d72d48b56f45d8" providerId="LiveId" clId="{D13DE75A-ED86-4B24-95DA-B9DEDE813A63}" dt="2020-11-13T10:09:00.458" v="21846" actId="478"/>
          <ac:picMkLst>
            <pc:docMk/>
            <pc:sldMk cId="3494228739" sldId="421"/>
            <ac:picMk id="5" creationId="{FFF0D2F9-9077-4C55-B26F-1C8178A9607F}"/>
          </ac:picMkLst>
        </pc:picChg>
        <pc:picChg chg="del mod ord">
          <ac:chgData name="Jonathan Loo" userId="d2d72d48b56f45d8" providerId="LiveId" clId="{D13DE75A-ED86-4B24-95DA-B9DEDE813A63}" dt="2020-11-13T10:09:33.149" v="21868" actId="478"/>
          <ac:picMkLst>
            <pc:docMk/>
            <pc:sldMk cId="3494228739" sldId="421"/>
            <ac:picMk id="7" creationId="{7607ADFE-AB05-40E3-98AE-A83BCBDCB8EE}"/>
          </ac:picMkLst>
        </pc:picChg>
        <pc:picChg chg="del mod ord">
          <ac:chgData name="Jonathan Loo" userId="d2d72d48b56f45d8" providerId="LiveId" clId="{D13DE75A-ED86-4B24-95DA-B9DEDE813A63}" dt="2020-11-13T10:12:58.766" v="22026" actId="478"/>
          <ac:picMkLst>
            <pc:docMk/>
            <pc:sldMk cId="3494228739" sldId="421"/>
            <ac:picMk id="9" creationId="{2A8DF984-FE5C-4813-AE1C-56188EE0BC35}"/>
          </ac:picMkLst>
        </pc:picChg>
        <pc:picChg chg="del mod ord">
          <ac:chgData name="Jonathan Loo" userId="d2d72d48b56f45d8" providerId="LiveId" clId="{D13DE75A-ED86-4B24-95DA-B9DEDE813A63}" dt="2020-11-13T10:11:01.589" v="21958" actId="478"/>
          <ac:picMkLst>
            <pc:docMk/>
            <pc:sldMk cId="3494228739" sldId="421"/>
            <ac:picMk id="11" creationId="{CF256913-6D9C-43A9-A735-C08E0DBEC610}"/>
          </ac:picMkLst>
        </pc:picChg>
        <pc:picChg chg="del mod ord">
          <ac:chgData name="Jonathan Loo" userId="d2d72d48b56f45d8" providerId="LiveId" clId="{D13DE75A-ED86-4B24-95DA-B9DEDE813A63}" dt="2020-11-13T10:11:14.106" v="21972" actId="478"/>
          <ac:picMkLst>
            <pc:docMk/>
            <pc:sldMk cId="3494228739" sldId="421"/>
            <ac:picMk id="13" creationId="{310C5A5E-DC08-4AD7-A961-88290761FB4B}"/>
          </ac:picMkLst>
        </pc:picChg>
        <pc:picChg chg="del mod ord">
          <ac:chgData name="Jonathan Loo" userId="d2d72d48b56f45d8" providerId="LiveId" clId="{D13DE75A-ED86-4B24-95DA-B9DEDE813A63}" dt="2020-11-13T10:12:12.265" v="21986" actId="478"/>
          <ac:picMkLst>
            <pc:docMk/>
            <pc:sldMk cId="3494228739" sldId="421"/>
            <ac:picMk id="15" creationId="{AC9AA0B8-78FE-4521-A01F-A6807369F9A4}"/>
          </ac:picMkLst>
        </pc:picChg>
        <pc:picChg chg="del mod ord">
          <ac:chgData name="Jonathan Loo" userId="d2d72d48b56f45d8" providerId="LiveId" clId="{D13DE75A-ED86-4B24-95DA-B9DEDE813A63}" dt="2020-11-13T10:12:42.620" v="22000" actId="478"/>
          <ac:picMkLst>
            <pc:docMk/>
            <pc:sldMk cId="3494228739" sldId="421"/>
            <ac:picMk id="18" creationId="{76624980-2D70-4425-8C74-842C9B416A09}"/>
          </ac:picMkLst>
        </pc:picChg>
        <pc:picChg chg="del mod ord">
          <ac:chgData name="Jonathan Loo" userId="d2d72d48b56f45d8" providerId="LiveId" clId="{D13DE75A-ED86-4B24-95DA-B9DEDE813A63}" dt="2020-11-13T10:12:51.623" v="22013" actId="478"/>
          <ac:picMkLst>
            <pc:docMk/>
            <pc:sldMk cId="3494228739" sldId="421"/>
            <ac:picMk id="20" creationId="{7C0CE74E-8EB8-4E04-938C-9D3B90DFEED9}"/>
          </ac:picMkLst>
        </pc:picChg>
        <pc:picChg chg="del mod ord">
          <ac:chgData name="Jonathan Loo" userId="d2d72d48b56f45d8" providerId="LiveId" clId="{D13DE75A-ED86-4B24-95DA-B9DEDE813A63}" dt="2020-11-13T10:15:32.536" v="22086" actId="478"/>
          <ac:picMkLst>
            <pc:docMk/>
            <pc:sldMk cId="3494228739" sldId="421"/>
            <ac:picMk id="22" creationId="{E47128E8-2C5D-4947-B010-EC889E25A6F8}"/>
          </ac:picMkLst>
        </pc:picChg>
        <pc:picChg chg="del mod ord">
          <ac:chgData name="Jonathan Loo" userId="d2d72d48b56f45d8" providerId="LiveId" clId="{D13DE75A-ED86-4B24-95DA-B9DEDE813A63}" dt="2020-11-13T10:14:22.350" v="22042" actId="478"/>
          <ac:picMkLst>
            <pc:docMk/>
            <pc:sldMk cId="3494228739" sldId="421"/>
            <ac:picMk id="24" creationId="{8CA25BAF-AC1A-4CA6-8DFD-ED6BF06FCD04}"/>
          </ac:picMkLst>
        </pc:picChg>
        <pc:picChg chg="del mod ord">
          <ac:chgData name="Jonathan Loo" userId="d2d72d48b56f45d8" providerId="LiveId" clId="{D13DE75A-ED86-4B24-95DA-B9DEDE813A63}" dt="2020-11-13T10:14:44.158" v="22057" actId="478"/>
          <ac:picMkLst>
            <pc:docMk/>
            <pc:sldMk cId="3494228739" sldId="421"/>
            <ac:picMk id="26" creationId="{70DE34EB-8A4E-4326-A15C-A18CE380B144}"/>
          </ac:picMkLst>
        </pc:picChg>
        <pc:picChg chg="del mod ord">
          <ac:chgData name="Jonathan Loo" userId="d2d72d48b56f45d8" providerId="LiveId" clId="{D13DE75A-ED86-4B24-95DA-B9DEDE813A63}" dt="2020-11-13T10:15:16.075" v="22072" actId="478"/>
          <ac:picMkLst>
            <pc:docMk/>
            <pc:sldMk cId="3494228739" sldId="421"/>
            <ac:picMk id="28" creationId="{D169BD48-AD39-4A17-AA6C-FD1E62FFBDC9}"/>
          </ac:picMkLst>
        </pc:picChg>
        <pc:picChg chg="del mod ord">
          <ac:chgData name="Jonathan Loo" userId="d2d72d48b56f45d8" providerId="LiveId" clId="{D13DE75A-ED86-4B24-95DA-B9DEDE813A63}" dt="2020-11-16T21:46:37.051" v="45508" actId="478"/>
          <ac:picMkLst>
            <pc:docMk/>
            <pc:sldMk cId="3494228739" sldId="421"/>
            <ac:picMk id="30" creationId="{5EEF778B-80D3-4BDD-91B1-B2EB59E301E6}"/>
          </ac:picMkLst>
        </pc:picChg>
        <pc:picChg chg="del mod ord">
          <ac:chgData name="Jonathan Loo" userId="d2d72d48b56f45d8" providerId="LiveId" clId="{D13DE75A-ED86-4B24-95DA-B9DEDE813A63}" dt="2020-11-13T15:03:26.561" v="28493" actId="478"/>
          <ac:picMkLst>
            <pc:docMk/>
            <pc:sldMk cId="3494228739" sldId="421"/>
            <ac:picMk id="32" creationId="{960046AB-7C53-4D69-93B8-A77876DD25F0}"/>
          </ac:picMkLst>
        </pc:picChg>
        <pc:picChg chg="del mod ord">
          <ac:chgData name="Jonathan Loo" userId="d2d72d48b56f45d8" providerId="LiveId" clId="{D13DE75A-ED86-4B24-95DA-B9DEDE813A63}" dt="2020-11-13T15:03:42.194" v="28507" actId="478"/>
          <ac:picMkLst>
            <pc:docMk/>
            <pc:sldMk cId="3494228739" sldId="421"/>
            <ac:picMk id="34" creationId="{26815104-8D76-46AD-A0B1-101134FA5AE3}"/>
          </ac:picMkLst>
        </pc:picChg>
        <pc:picChg chg="mod ord">
          <ac:chgData name="Jonathan Loo" userId="d2d72d48b56f45d8" providerId="LiveId" clId="{D13DE75A-ED86-4B24-95DA-B9DEDE813A63}" dt="2020-11-13T15:03:47.081" v="28510" actId="1076"/>
          <ac:picMkLst>
            <pc:docMk/>
            <pc:sldMk cId="3494228739" sldId="421"/>
            <ac:picMk id="36" creationId="{BCCD5EDE-6A13-43A3-A8AF-06A5BD6A8524}"/>
          </ac:picMkLst>
        </pc:picChg>
        <pc:picChg chg="del mod ord">
          <ac:chgData name="Jonathan Loo" userId="d2d72d48b56f45d8" providerId="LiveId" clId="{D13DE75A-ED86-4B24-95DA-B9DEDE813A63}" dt="2020-11-16T21:47:21.204" v="45523" actId="478"/>
          <ac:picMkLst>
            <pc:docMk/>
            <pc:sldMk cId="3494228739" sldId="421"/>
            <ac:picMk id="38" creationId="{1961A52D-6ACA-4B9D-B997-F8F650FA05EA}"/>
          </ac:picMkLst>
        </pc:picChg>
        <pc:picChg chg="mod ord">
          <ac:chgData name="Jonathan Loo" userId="d2d72d48b56f45d8" providerId="LiveId" clId="{D13DE75A-ED86-4B24-95DA-B9DEDE813A63}" dt="2020-11-16T21:47:21.206" v="45525" actId="962"/>
          <ac:picMkLst>
            <pc:docMk/>
            <pc:sldMk cId="3494228739" sldId="421"/>
            <ac:picMk id="40" creationId="{B0FE6D94-EFFF-406F-9B36-8A2DDAD7F2E6}"/>
          </ac:picMkLst>
        </pc:picChg>
        <pc:picChg chg="del mod">
          <ac:chgData name="Jonathan Loo" userId="d2d72d48b56f45d8" providerId="LiveId" clId="{D13DE75A-ED86-4B24-95DA-B9DEDE813A63}" dt="2020-11-13T10:08:37.245" v="21831" actId="478"/>
          <ac:picMkLst>
            <pc:docMk/>
            <pc:sldMk cId="3494228739" sldId="421"/>
            <ac:picMk id="41" creationId="{A747E9A2-818A-46BA-B2C0-1CAAEC2CEC78}"/>
          </ac:picMkLst>
        </pc:picChg>
        <pc:picChg chg="del mod">
          <ac:chgData name="Jonathan Loo" userId="d2d72d48b56f45d8" providerId="LiveId" clId="{D13DE75A-ED86-4B24-95DA-B9DEDE813A63}" dt="2020-11-13T10:10:44.700" v="21943" actId="478"/>
          <ac:picMkLst>
            <pc:docMk/>
            <pc:sldMk cId="3494228739" sldId="421"/>
            <ac:picMk id="43" creationId="{4B973150-D4B8-4464-92E1-AFAF47EA0765}"/>
          </ac:picMkLst>
        </pc:picChg>
      </pc:sldChg>
      <pc:sldChg chg="add del modNotesTx">
        <pc:chgData name="Jonathan Loo" userId="d2d72d48b56f45d8" providerId="LiveId" clId="{D13DE75A-ED86-4B24-95DA-B9DEDE813A63}" dt="2020-11-18T15:59:42.459" v="60117" actId="47"/>
        <pc:sldMkLst>
          <pc:docMk/>
          <pc:sldMk cId="567679080" sldId="422"/>
        </pc:sldMkLst>
      </pc:sldChg>
      <pc:sldChg chg="addSp modSp new del mod ord">
        <pc:chgData name="Jonathan Loo" userId="d2d72d48b56f45d8" providerId="LiveId" clId="{D13DE75A-ED86-4B24-95DA-B9DEDE813A63}" dt="2020-11-13T17:31:34.906" v="30529" actId="2696"/>
        <pc:sldMkLst>
          <pc:docMk/>
          <pc:sldMk cId="1905367498" sldId="422"/>
        </pc:sldMkLst>
        <pc:spChg chg="mod">
          <ac:chgData name="Jonathan Loo" userId="d2d72d48b56f45d8" providerId="LiveId" clId="{D13DE75A-ED86-4B24-95DA-B9DEDE813A63}" dt="2020-11-13T13:48:46.112" v="26630" actId="20577"/>
          <ac:spMkLst>
            <pc:docMk/>
            <pc:sldMk cId="1905367498" sldId="422"/>
            <ac:spMk id="2" creationId="{CAD9AD20-94E2-4403-912A-6B053AA7BE95}"/>
          </ac:spMkLst>
        </pc:spChg>
        <pc:spChg chg="mod">
          <ac:chgData name="Jonathan Loo" userId="d2d72d48b56f45d8" providerId="LiveId" clId="{D13DE75A-ED86-4B24-95DA-B9DEDE813A63}" dt="2020-11-13T13:48:53.208" v="26632"/>
          <ac:spMkLst>
            <pc:docMk/>
            <pc:sldMk cId="1905367498" sldId="422"/>
            <ac:spMk id="3" creationId="{F1861322-AF9A-47AF-BD67-882FFB1E88C5}"/>
          </ac:spMkLst>
        </pc:spChg>
        <pc:picChg chg="add mod">
          <ac:chgData name="Jonathan Loo" userId="d2d72d48b56f45d8" providerId="LiveId" clId="{D13DE75A-ED86-4B24-95DA-B9DEDE813A63}" dt="2020-11-13T13:49:55.727" v="26635" actId="1076"/>
          <ac:picMkLst>
            <pc:docMk/>
            <pc:sldMk cId="1905367498" sldId="422"/>
            <ac:picMk id="14338" creationId="{8A660512-FD7D-45A1-89F4-5B5802948E6D}"/>
          </ac:picMkLst>
        </pc:picChg>
      </pc:sldChg>
      <pc:sldChg chg="modSp new del mod">
        <pc:chgData name="Jonathan Loo" userId="d2d72d48b56f45d8" providerId="LiveId" clId="{D13DE75A-ED86-4B24-95DA-B9DEDE813A63}" dt="2020-11-13T13:45:48.556" v="26622" actId="47"/>
        <pc:sldMkLst>
          <pc:docMk/>
          <pc:sldMk cId="3929150485" sldId="423"/>
        </pc:sldMkLst>
        <pc:spChg chg="mod">
          <ac:chgData name="Jonathan Loo" userId="d2d72d48b56f45d8" providerId="LiveId" clId="{D13DE75A-ED86-4B24-95DA-B9DEDE813A63}" dt="2020-11-13T10:19:40.527" v="22144" actId="20577"/>
          <ac:spMkLst>
            <pc:docMk/>
            <pc:sldMk cId="3929150485" sldId="423"/>
            <ac:spMk id="2" creationId="{45CE9769-6BBA-47A0-81C3-4469F8C8CC4F}"/>
          </ac:spMkLst>
        </pc:spChg>
        <pc:spChg chg="mod">
          <ac:chgData name="Jonathan Loo" userId="d2d72d48b56f45d8" providerId="LiveId" clId="{D13DE75A-ED86-4B24-95DA-B9DEDE813A63}" dt="2020-11-13T10:52:50.353" v="23085"/>
          <ac:spMkLst>
            <pc:docMk/>
            <pc:sldMk cId="3929150485" sldId="423"/>
            <ac:spMk id="3" creationId="{C6874E09-D303-460A-93FB-7DA25CA92DEC}"/>
          </ac:spMkLst>
        </pc:spChg>
        <pc:spChg chg="mod">
          <ac:chgData name="Jonathan Loo" userId="d2d72d48b56f45d8" providerId="LiveId" clId="{D13DE75A-ED86-4B24-95DA-B9DEDE813A63}" dt="2020-11-13T11:59:01.560" v="24410"/>
          <ac:spMkLst>
            <pc:docMk/>
            <pc:sldMk cId="3929150485" sldId="423"/>
            <ac:spMk id="4" creationId="{4F40FCCF-318D-4C36-85E7-531A4BBA4EAF}"/>
          </ac:spMkLst>
        </pc:spChg>
      </pc:sldChg>
      <pc:sldChg chg="addSp delSp modSp add mod">
        <pc:chgData name="Jonathan Loo" userId="d2d72d48b56f45d8" providerId="LiveId" clId="{D13DE75A-ED86-4B24-95DA-B9DEDE813A63}" dt="2020-11-16T21:48:33.073" v="45573" actId="1076"/>
        <pc:sldMkLst>
          <pc:docMk/>
          <pc:sldMk cId="2565769474" sldId="424"/>
        </pc:sldMkLst>
        <pc:spChg chg="mod">
          <ac:chgData name="Jonathan Loo" userId="d2d72d48b56f45d8" providerId="LiveId" clId="{D13DE75A-ED86-4B24-95DA-B9DEDE813A63}" dt="2020-11-16T21:48:28.027" v="45572" actId="20577"/>
          <ac:spMkLst>
            <pc:docMk/>
            <pc:sldMk cId="2565769474" sldId="424"/>
            <ac:spMk id="3" creationId="{0591F0B8-C006-4E2F-A702-B6290810AA6D}"/>
          </ac:spMkLst>
        </pc:spChg>
        <pc:spChg chg="add mod">
          <ac:chgData name="Jonathan Loo" userId="d2d72d48b56f45d8" providerId="LiveId" clId="{D13DE75A-ED86-4B24-95DA-B9DEDE813A63}" dt="2020-11-16T21:48:16.035" v="45566" actId="1076"/>
          <ac:spMkLst>
            <pc:docMk/>
            <pc:sldMk cId="2565769474" sldId="424"/>
            <ac:spMk id="16" creationId="{FC69ADCE-E70C-4245-BA8C-11D832EDF974}"/>
          </ac:spMkLst>
        </pc:spChg>
        <pc:spChg chg="add del">
          <ac:chgData name="Jonathan Loo" userId="d2d72d48b56f45d8" providerId="LiveId" clId="{D13DE75A-ED86-4B24-95DA-B9DEDE813A63}" dt="2020-11-13T11:56:09.958" v="24281" actId="22"/>
          <ac:spMkLst>
            <pc:docMk/>
            <pc:sldMk cId="2565769474" sldId="424"/>
            <ac:spMk id="18" creationId="{40DAC36E-AFBD-451B-8567-38D8E21497CE}"/>
          </ac:spMkLst>
        </pc:spChg>
        <pc:spChg chg="add del mod">
          <ac:chgData name="Jonathan Loo" userId="d2d72d48b56f45d8" providerId="LiveId" clId="{D13DE75A-ED86-4B24-95DA-B9DEDE813A63}" dt="2020-11-13T12:07:12.751" v="24431"/>
          <ac:spMkLst>
            <pc:docMk/>
            <pc:sldMk cId="2565769474" sldId="424"/>
            <ac:spMk id="25" creationId="{941076FC-72F5-4A8E-9389-2FB4F0989C65}"/>
          </ac:spMkLst>
        </pc:spChg>
        <pc:spChg chg="del mod">
          <ac:chgData name="Jonathan Loo" userId="d2d72d48b56f45d8" providerId="LiveId" clId="{D13DE75A-ED86-4B24-95DA-B9DEDE813A63}" dt="2020-11-13T11:59:13.239" v="24411" actId="478"/>
          <ac:spMkLst>
            <pc:docMk/>
            <pc:sldMk cId="2565769474" sldId="424"/>
            <ac:spMk id="75" creationId="{E5D3813D-0534-4A55-B14C-132C8E3BE9F5}"/>
          </ac:spMkLst>
        </pc:spChg>
        <pc:picChg chg="add del mod">
          <ac:chgData name="Jonathan Loo" userId="d2d72d48b56f45d8" providerId="LiveId" clId="{D13DE75A-ED86-4B24-95DA-B9DEDE813A63}" dt="2020-11-13T11:40:00.326" v="23425" actId="478"/>
          <ac:picMkLst>
            <pc:docMk/>
            <pc:sldMk cId="2565769474" sldId="424"/>
            <ac:picMk id="4" creationId="{11EB2E75-01BD-4B64-B74F-D3CE61C84D3F}"/>
          </ac:picMkLst>
        </pc:picChg>
        <pc:picChg chg="del mod ord">
          <ac:chgData name="Jonathan Loo" userId="d2d72d48b56f45d8" providerId="LiveId" clId="{D13DE75A-ED86-4B24-95DA-B9DEDE813A63}" dt="2020-11-13T11:31:12.624" v="23250"/>
          <ac:picMkLst>
            <pc:docMk/>
            <pc:sldMk cId="2565769474" sldId="424"/>
            <ac:picMk id="7" creationId="{2990D00C-F9C9-4161-B6EF-42A1504C089A}"/>
          </ac:picMkLst>
        </pc:picChg>
        <pc:picChg chg="add del mod">
          <ac:chgData name="Jonathan Loo" userId="d2d72d48b56f45d8" providerId="LiveId" clId="{D13DE75A-ED86-4B24-95DA-B9DEDE813A63}" dt="2020-11-13T11:58:26.883" v="24395" actId="478"/>
          <ac:picMkLst>
            <pc:docMk/>
            <pc:sldMk cId="2565769474" sldId="424"/>
            <ac:picMk id="8" creationId="{4A63A2F0-3D36-4E8B-A2BF-6C064731FAD9}"/>
          </ac:picMkLst>
        </pc:picChg>
        <pc:picChg chg="del mod ord">
          <ac:chgData name="Jonathan Loo" userId="d2d72d48b56f45d8" providerId="LiveId" clId="{D13DE75A-ED86-4B24-95DA-B9DEDE813A63}" dt="2020-11-13T11:40:26.777" v="23441" actId="478"/>
          <ac:picMkLst>
            <pc:docMk/>
            <pc:sldMk cId="2565769474" sldId="424"/>
            <ac:picMk id="11" creationId="{3EBAAC6A-896A-480E-9C76-63BC0F2FFEBA}"/>
          </ac:picMkLst>
        </pc:picChg>
        <pc:picChg chg="del mod ord">
          <ac:chgData name="Jonathan Loo" userId="d2d72d48b56f45d8" providerId="LiveId" clId="{D13DE75A-ED86-4B24-95DA-B9DEDE813A63}" dt="2020-11-13T11:46:15.921" v="23729" actId="478"/>
          <ac:picMkLst>
            <pc:docMk/>
            <pc:sldMk cId="2565769474" sldId="424"/>
            <ac:picMk id="13" creationId="{B714FA72-2F0C-49EB-A37A-6F63EA3820C6}"/>
          </ac:picMkLst>
        </pc:picChg>
        <pc:picChg chg="del mod ord">
          <ac:chgData name="Jonathan Loo" userId="d2d72d48b56f45d8" providerId="LiveId" clId="{D13DE75A-ED86-4B24-95DA-B9DEDE813A63}" dt="2020-11-16T10:09:22.936" v="30912" actId="478"/>
          <ac:picMkLst>
            <pc:docMk/>
            <pc:sldMk cId="2565769474" sldId="424"/>
            <ac:picMk id="15" creationId="{38E174FC-3DC5-416C-8910-3FB5B67AA7DD}"/>
          </ac:picMkLst>
        </pc:picChg>
        <pc:picChg chg="add mod">
          <ac:chgData name="Jonathan Loo" userId="d2d72d48b56f45d8" providerId="LiveId" clId="{D13DE75A-ED86-4B24-95DA-B9DEDE813A63}" dt="2020-11-13T12:06:22.430" v="24428" actId="1076"/>
          <ac:picMkLst>
            <pc:docMk/>
            <pc:sldMk cId="2565769474" sldId="424"/>
            <ac:picMk id="20" creationId="{47B4A838-773D-4D70-B3AE-DC9070E4FD71}"/>
          </ac:picMkLst>
        </pc:picChg>
        <pc:picChg chg="add del mod">
          <ac:chgData name="Jonathan Loo" userId="d2d72d48b56f45d8" providerId="LiveId" clId="{D13DE75A-ED86-4B24-95DA-B9DEDE813A63}" dt="2020-11-13T12:06:09.709" v="24424" actId="478"/>
          <ac:picMkLst>
            <pc:docMk/>
            <pc:sldMk cId="2565769474" sldId="424"/>
            <ac:picMk id="21" creationId="{40ACB2FC-5D34-434B-811F-2C4761A76EC6}"/>
          </ac:picMkLst>
        </pc:picChg>
        <pc:picChg chg="add mod">
          <ac:chgData name="Jonathan Loo" userId="d2d72d48b56f45d8" providerId="LiveId" clId="{D13DE75A-ED86-4B24-95DA-B9DEDE813A63}" dt="2020-11-13T12:07:25.909" v="24432" actId="1076"/>
          <ac:picMkLst>
            <pc:docMk/>
            <pc:sldMk cId="2565769474" sldId="424"/>
            <ac:picMk id="23" creationId="{F4977BE0-1BB3-44BE-B071-07BCDE68818F}"/>
          </ac:picMkLst>
        </pc:picChg>
        <pc:picChg chg="del mod ord">
          <ac:chgData name="Jonathan Loo" userId="d2d72d48b56f45d8" providerId="LiveId" clId="{D13DE75A-ED86-4B24-95DA-B9DEDE813A63}" dt="2020-11-16T16:43:48.203" v="42382" actId="478"/>
          <ac:picMkLst>
            <pc:docMk/>
            <pc:sldMk cId="2565769474" sldId="424"/>
            <ac:picMk id="27" creationId="{7585A410-CD99-435B-B314-87232D117A59}"/>
          </ac:picMkLst>
        </pc:picChg>
        <pc:picChg chg="mod">
          <ac:chgData name="Jonathan Loo" userId="d2d72d48b56f45d8" providerId="LiveId" clId="{D13DE75A-ED86-4B24-95DA-B9DEDE813A63}" dt="2020-11-16T21:48:24.249" v="45570" actId="1076"/>
          <ac:picMkLst>
            <pc:docMk/>
            <pc:sldMk cId="2565769474" sldId="424"/>
            <ac:picMk id="29" creationId="{4E3554E1-DBBD-4C44-AAD6-8A361B3A66B5}"/>
          </ac:picMkLst>
        </pc:picChg>
        <pc:picChg chg="del mod ord">
          <ac:chgData name="Jonathan Loo" userId="d2d72d48b56f45d8" providerId="LiveId" clId="{D13DE75A-ED86-4B24-95DA-B9DEDE813A63}" dt="2020-11-16T16:50:31.521" v="42449" actId="478"/>
          <ac:picMkLst>
            <pc:docMk/>
            <pc:sldMk cId="2565769474" sldId="424"/>
            <ac:picMk id="31" creationId="{E3574692-332F-4529-8972-AD05D9F59C6B}"/>
          </ac:picMkLst>
        </pc:picChg>
        <pc:picChg chg="add del mod">
          <ac:chgData name="Jonathan Loo" userId="d2d72d48b56f45d8" providerId="LiveId" clId="{D13DE75A-ED86-4B24-95DA-B9DEDE813A63}" dt="2020-11-16T16:45:13.130" v="42400" actId="478"/>
          <ac:picMkLst>
            <pc:docMk/>
            <pc:sldMk cId="2565769474" sldId="424"/>
            <ac:picMk id="32" creationId="{6B97DBE6-6485-4F84-9460-F7597549F015}"/>
          </ac:picMkLst>
        </pc:picChg>
        <pc:picChg chg="del mod ord">
          <ac:chgData name="Jonathan Loo" userId="d2d72d48b56f45d8" providerId="LiveId" clId="{D13DE75A-ED86-4B24-95DA-B9DEDE813A63}" dt="2020-11-16T16:48:38.811" v="42414" actId="478"/>
          <ac:picMkLst>
            <pc:docMk/>
            <pc:sldMk cId="2565769474" sldId="424"/>
            <ac:picMk id="35" creationId="{10CC3609-5A7C-4632-8126-A0B034998F89}"/>
          </ac:picMkLst>
        </pc:picChg>
        <pc:picChg chg="del mod ord">
          <ac:chgData name="Jonathan Loo" userId="d2d72d48b56f45d8" providerId="LiveId" clId="{D13DE75A-ED86-4B24-95DA-B9DEDE813A63}" dt="2020-11-16T16:49:12.969" v="42429" actId="478"/>
          <ac:picMkLst>
            <pc:docMk/>
            <pc:sldMk cId="2565769474" sldId="424"/>
            <ac:picMk id="37" creationId="{2A4ECBE7-2B82-484F-8C3A-C6D83099CF37}"/>
          </ac:picMkLst>
        </pc:picChg>
        <pc:picChg chg="del mod ord">
          <ac:chgData name="Jonathan Loo" userId="d2d72d48b56f45d8" providerId="LiveId" clId="{D13DE75A-ED86-4B24-95DA-B9DEDE813A63}" dt="2020-11-16T16:50:52.574" v="42460" actId="478"/>
          <ac:picMkLst>
            <pc:docMk/>
            <pc:sldMk cId="2565769474" sldId="424"/>
            <ac:picMk id="39" creationId="{67A503B3-6278-4C91-BCE1-AE34EE5EDF80}"/>
          </ac:picMkLst>
        </pc:picChg>
        <pc:picChg chg="del mod ord">
          <ac:chgData name="Jonathan Loo" userId="d2d72d48b56f45d8" providerId="LiveId" clId="{D13DE75A-ED86-4B24-95DA-B9DEDE813A63}" dt="2020-11-16T21:47:57.265" v="45543" actId="478"/>
          <ac:picMkLst>
            <pc:docMk/>
            <pc:sldMk cId="2565769474" sldId="424"/>
            <ac:picMk id="41" creationId="{4046A887-AA99-4F09-82AC-F33AC9F28C89}"/>
          </ac:picMkLst>
        </pc:picChg>
        <pc:picChg chg="del mod ord">
          <ac:chgData name="Jonathan Loo" userId="d2d72d48b56f45d8" providerId="LiveId" clId="{D13DE75A-ED86-4B24-95DA-B9DEDE813A63}" dt="2020-11-16T21:48:08.219" v="45559" actId="478"/>
          <ac:picMkLst>
            <pc:docMk/>
            <pc:sldMk cId="2565769474" sldId="424"/>
            <ac:picMk id="43" creationId="{59648E80-CE4A-4B39-80D1-954796A3F6F2}"/>
          </ac:picMkLst>
        </pc:picChg>
        <pc:picChg chg="mod ord">
          <ac:chgData name="Jonathan Loo" userId="d2d72d48b56f45d8" providerId="LiveId" clId="{D13DE75A-ED86-4B24-95DA-B9DEDE813A63}" dt="2020-11-16T21:48:33.073" v="45573" actId="1076"/>
          <ac:picMkLst>
            <pc:docMk/>
            <pc:sldMk cId="2565769474" sldId="424"/>
            <ac:picMk id="45" creationId="{D3160B12-79F7-43DF-9FD0-B8A69D289332}"/>
          </ac:picMkLst>
        </pc:picChg>
        <pc:picChg chg="add del mod">
          <ac:chgData name="Jonathan Loo" userId="d2d72d48b56f45d8" providerId="LiveId" clId="{D13DE75A-ED86-4B24-95DA-B9DEDE813A63}" dt="2020-11-13T12:01:33.950" v="24419" actId="478"/>
          <ac:picMkLst>
            <pc:docMk/>
            <pc:sldMk cId="2565769474" sldId="424"/>
            <ac:picMk id="17410" creationId="{6CA87F9B-706E-4784-AF6D-7F046001A7C2}"/>
          </ac:picMkLst>
        </pc:picChg>
      </pc:sldChg>
      <pc:sldChg chg="addSp delSp modSp add del mod">
        <pc:chgData name="Jonathan Loo" userId="d2d72d48b56f45d8" providerId="LiveId" clId="{D13DE75A-ED86-4B24-95DA-B9DEDE813A63}" dt="2020-11-13T13:44:59.442" v="26621" actId="47"/>
        <pc:sldMkLst>
          <pc:docMk/>
          <pc:sldMk cId="556825985" sldId="425"/>
        </pc:sldMkLst>
        <pc:spChg chg="mod">
          <ac:chgData name="Jonathan Loo" userId="d2d72d48b56f45d8" providerId="LiveId" clId="{D13DE75A-ED86-4B24-95DA-B9DEDE813A63}" dt="2020-11-13T12:09:09.944" v="24439"/>
          <ac:spMkLst>
            <pc:docMk/>
            <pc:sldMk cId="556825985" sldId="425"/>
            <ac:spMk id="2" creationId="{DF69F8D1-A2C2-4186-BED5-ED721047F700}"/>
          </ac:spMkLst>
        </pc:spChg>
        <pc:spChg chg="add del">
          <ac:chgData name="Jonathan Loo" userId="d2d72d48b56f45d8" providerId="LiveId" clId="{D13DE75A-ED86-4B24-95DA-B9DEDE813A63}" dt="2020-11-13T12:10:25.965" v="24441"/>
          <ac:spMkLst>
            <pc:docMk/>
            <pc:sldMk cId="556825985" sldId="425"/>
            <ac:spMk id="3" creationId="{77D9259D-410A-40F5-B597-D086FE940D04}"/>
          </ac:spMkLst>
        </pc:spChg>
        <pc:spChg chg="mod">
          <ac:chgData name="Jonathan Loo" userId="d2d72d48b56f45d8" providerId="LiveId" clId="{D13DE75A-ED86-4B24-95DA-B9DEDE813A63}" dt="2020-11-13T12:10:28.350" v="24444" actId="20577"/>
          <ac:spMkLst>
            <pc:docMk/>
            <pc:sldMk cId="556825985" sldId="425"/>
            <ac:spMk id="5" creationId="{CCE3A70F-6A46-4E45-AE64-2F41F9CB99EC}"/>
          </ac:spMkLst>
        </pc:spChg>
      </pc:sldChg>
      <pc:sldChg chg="addSp delSp modSp add del mod modClrScheme chgLayout">
        <pc:chgData name="Jonathan Loo" userId="d2d72d48b56f45d8" providerId="LiveId" clId="{D13DE75A-ED86-4B24-95DA-B9DEDE813A63}" dt="2020-11-13T16:35:40.361" v="29512" actId="47"/>
        <pc:sldMkLst>
          <pc:docMk/>
          <pc:sldMk cId="3156093163" sldId="426"/>
        </pc:sldMkLst>
        <pc:spChg chg="mod ord">
          <ac:chgData name="Jonathan Loo" userId="d2d72d48b56f45d8" providerId="LiveId" clId="{D13DE75A-ED86-4B24-95DA-B9DEDE813A63}" dt="2020-11-13T12:53:48.615" v="25570" actId="20577"/>
          <ac:spMkLst>
            <pc:docMk/>
            <pc:sldMk cId="3156093163" sldId="426"/>
            <ac:spMk id="2" creationId="{283556C5-B21C-4CAF-A051-FA1F8CAEB2C9}"/>
          </ac:spMkLst>
        </pc:spChg>
        <pc:spChg chg="mod ord">
          <ac:chgData name="Jonathan Loo" userId="d2d72d48b56f45d8" providerId="LiveId" clId="{D13DE75A-ED86-4B24-95DA-B9DEDE813A63}" dt="2020-11-13T14:56:46.742" v="28344" actId="1076"/>
          <ac:spMkLst>
            <pc:docMk/>
            <pc:sldMk cId="3156093163" sldId="426"/>
            <ac:spMk id="3" creationId="{0591F0B8-C006-4E2F-A702-B6290810AA6D}"/>
          </ac:spMkLst>
        </pc:spChg>
        <pc:spChg chg="add mod">
          <ac:chgData name="Jonathan Loo" userId="d2d72d48b56f45d8" providerId="LiveId" clId="{D13DE75A-ED86-4B24-95DA-B9DEDE813A63}" dt="2020-11-13T12:54:27.396" v="25573" actId="1076"/>
          <ac:spMkLst>
            <pc:docMk/>
            <pc:sldMk cId="3156093163" sldId="426"/>
            <ac:spMk id="4" creationId="{C9D88D94-4D80-4D05-B276-4957414447E6}"/>
          </ac:spMkLst>
        </pc:spChg>
        <pc:spChg chg="add del mod">
          <ac:chgData name="Jonathan Loo" userId="d2d72d48b56f45d8" providerId="LiveId" clId="{D13DE75A-ED86-4B24-95DA-B9DEDE813A63}" dt="2020-11-13T12:15:05.858" v="24503" actId="478"/>
          <ac:spMkLst>
            <pc:docMk/>
            <pc:sldMk cId="3156093163" sldId="426"/>
            <ac:spMk id="5" creationId="{E1371DF1-5AD8-4605-8C4A-E370D0D9BA66}"/>
          </ac:spMkLst>
        </pc:spChg>
        <pc:spChg chg="del">
          <ac:chgData name="Jonathan Loo" userId="d2d72d48b56f45d8" providerId="LiveId" clId="{D13DE75A-ED86-4B24-95DA-B9DEDE813A63}" dt="2020-11-13T12:12:41.360" v="24449" actId="478"/>
          <ac:spMkLst>
            <pc:docMk/>
            <pc:sldMk cId="3156093163" sldId="426"/>
            <ac:spMk id="16" creationId="{FC69ADCE-E70C-4245-BA8C-11D832EDF974}"/>
          </ac:spMkLst>
        </pc:spChg>
        <pc:spChg chg="add mod ord">
          <ac:chgData name="Jonathan Loo" userId="d2d72d48b56f45d8" providerId="LiveId" clId="{D13DE75A-ED86-4B24-95DA-B9DEDE813A63}" dt="2020-11-13T15:08:21.021" v="28604" actId="404"/>
          <ac:spMkLst>
            <pc:docMk/>
            <pc:sldMk cId="3156093163" sldId="426"/>
            <ac:spMk id="30" creationId="{283B2172-275B-48CB-8786-68E3B6D62269}"/>
          </ac:spMkLst>
        </pc:spChg>
        <pc:spChg chg="add del">
          <ac:chgData name="Jonathan Loo" userId="d2d72d48b56f45d8" providerId="LiveId" clId="{D13DE75A-ED86-4B24-95DA-B9DEDE813A63}" dt="2020-11-13T12:36:31.672" v="25322" actId="478"/>
          <ac:spMkLst>
            <pc:docMk/>
            <pc:sldMk cId="3156093163" sldId="426"/>
            <ac:spMk id="53" creationId="{9D8FE60D-7A6F-418B-8058-A9AA023E04C4}"/>
          </ac:spMkLst>
        </pc:spChg>
        <pc:grpChg chg="add del mod">
          <ac:chgData name="Jonathan Loo" userId="d2d72d48b56f45d8" providerId="LiveId" clId="{D13DE75A-ED86-4B24-95DA-B9DEDE813A63}" dt="2020-11-13T12:58:25.891" v="25655" actId="21"/>
          <ac:grpSpMkLst>
            <pc:docMk/>
            <pc:sldMk cId="3156093163" sldId="426"/>
            <ac:grpSpMk id="17" creationId="{79EE2900-E25A-4DFD-AF9B-19B796F6318C}"/>
          </ac:grpSpMkLst>
        </pc:grpChg>
        <pc:picChg chg="add del mod">
          <ac:chgData name="Jonathan Loo" userId="d2d72d48b56f45d8" providerId="LiveId" clId="{D13DE75A-ED86-4B24-95DA-B9DEDE813A63}" dt="2020-11-13T12:15:33.376" v="24516" actId="478"/>
          <ac:picMkLst>
            <pc:docMk/>
            <pc:sldMk cId="3156093163" sldId="426"/>
            <ac:picMk id="6" creationId="{1656618D-B638-4204-8CE9-ED44DAFF2775}"/>
          </ac:picMkLst>
        </pc:picChg>
        <pc:picChg chg="del mod ord">
          <ac:chgData name="Jonathan Loo" userId="d2d72d48b56f45d8" providerId="LiveId" clId="{D13DE75A-ED86-4B24-95DA-B9DEDE813A63}" dt="2020-11-13T12:17:01.868" v="24536" actId="478"/>
          <ac:picMkLst>
            <pc:docMk/>
            <pc:sldMk cId="3156093163" sldId="426"/>
            <ac:picMk id="8" creationId="{507C70A0-1BCA-4892-99A5-A7A4276F0465}"/>
          </ac:picMkLst>
        </pc:picChg>
        <pc:picChg chg="del mod ord">
          <ac:chgData name="Jonathan Loo" userId="d2d72d48b56f45d8" providerId="LiveId" clId="{D13DE75A-ED86-4B24-95DA-B9DEDE813A63}" dt="2020-11-13T12:17:18.784" v="24552" actId="478"/>
          <ac:picMkLst>
            <pc:docMk/>
            <pc:sldMk cId="3156093163" sldId="426"/>
            <ac:picMk id="11" creationId="{E9EC7BC8-B52C-4185-9120-ABB5A6F43DC3}"/>
          </ac:picMkLst>
        </pc:picChg>
        <pc:picChg chg="mod ord">
          <ac:chgData name="Jonathan Loo" userId="d2d72d48b56f45d8" providerId="LiveId" clId="{D13DE75A-ED86-4B24-95DA-B9DEDE813A63}" dt="2020-11-13T12:54:27.396" v="25573" actId="1076"/>
          <ac:picMkLst>
            <pc:docMk/>
            <pc:sldMk cId="3156093163" sldId="426"/>
            <ac:picMk id="14" creationId="{8556FC81-17A4-4744-9702-F6FC9B7F1475}"/>
          </ac:picMkLst>
        </pc:picChg>
        <pc:picChg chg="del">
          <ac:chgData name="Jonathan Loo" userId="d2d72d48b56f45d8" providerId="LiveId" clId="{D13DE75A-ED86-4B24-95DA-B9DEDE813A63}" dt="2020-11-13T12:12:38.951" v="24448" actId="478"/>
          <ac:picMkLst>
            <pc:docMk/>
            <pc:sldMk cId="3156093163" sldId="426"/>
            <ac:picMk id="15" creationId="{38E174FC-3DC5-416C-8910-3FB5B67AA7DD}"/>
          </ac:picMkLst>
        </pc:picChg>
        <pc:picChg chg="add del mod">
          <ac:chgData name="Jonathan Loo" userId="d2d72d48b56f45d8" providerId="LiveId" clId="{D13DE75A-ED86-4B24-95DA-B9DEDE813A63}" dt="2020-11-13T12:20:30.002" v="24848" actId="478"/>
          <ac:picMkLst>
            <pc:docMk/>
            <pc:sldMk cId="3156093163" sldId="426"/>
            <ac:picMk id="19" creationId="{B5E1651C-D814-4763-97FE-4F054406CFC5}"/>
          </ac:picMkLst>
        </pc:picChg>
        <pc:picChg chg="del">
          <ac:chgData name="Jonathan Loo" userId="d2d72d48b56f45d8" providerId="LiveId" clId="{D13DE75A-ED86-4B24-95DA-B9DEDE813A63}" dt="2020-11-13T12:12:37.912" v="24447" actId="478"/>
          <ac:picMkLst>
            <pc:docMk/>
            <pc:sldMk cId="3156093163" sldId="426"/>
            <ac:picMk id="20" creationId="{47B4A838-773D-4D70-B3AE-DC9070E4FD71}"/>
          </ac:picMkLst>
        </pc:picChg>
        <pc:picChg chg="del mod ord">
          <ac:chgData name="Jonathan Loo" userId="d2d72d48b56f45d8" providerId="LiveId" clId="{D13DE75A-ED86-4B24-95DA-B9DEDE813A63}" dt="2020-11-13T12:20:11.842" v="24836"/>
          <ac:picMkLst>
            <pc:docMk/>
            <pc:sldMk cId="3156093163" sldId="426"/>
            <ac:picMk id="22" creationId="{DE4F982C-EBF0-4506-AF95-13535DCC35B6}"/>
          </ac:picMkLst>
        </pc:picChg>
        <pc:picChg chg="del">
          <ac:chgData name="Jonathan Loo" userId="d2d72d48b56f45d8" providerId="LiveId" clId="{D13DE75A-ED86-4B24-95DA-B9DEDE813A63}" dt="2020-11-13T12:12:37.182" v="24446" actId="478"/>
          <ac:picMkLst>
            <pc:docMk/>
            <pc:sldMk cId="3156093163" sldId="426"/>
            <ac:picMk id="23" creationId="{F4977BE0-1BB3-44BE-B071-07BCDE68818F}"/>
          </ac:picMkLst>
        </pc:picChg>
        <pc:picChg chg="del mod ord">
          <ac:chgData name="Jonathan Loo" userId="d2d72d48b56f45d8" providerId="LiveId" clId="{D13DE75A-ED86-4B24-95DA-B9DEDE813A63}" dt="2020-11-13T12:22:09.817" v="24864" actId="478"/>
          <ac:picMkLst>
            <pc:docMk/>
            <pc:sldMk cId="3156093163" sldId="426"/>
            <ac:picMk id="25" creationId="{680BBCCE-4564-4F91-952F-FF22BC8DDB3C}"/>
          </ac:picMkLst>
        </pc:picChg>
        <pc:picChg chg="add del mod ord">
          <ac:chgData name="Jonathan Loo" userId="d2d72d48b56f45d8" providerId="LiveId" clId="{D13DE75A-ED86-4B24-95DA-B9DEDE813A63}" dt="2020-11-13T14:05:42.287" v="26716" actId="478"/>
          <ac:picMkLst>
            <pc:docMk/>
            <pc:sldMk cId="3156093163" sldId="426"/>
            <ac:picMk id="27" creationId="{028CCED2-146E-4A02-B804-A6C3B0CC5034}"/>
          </ac:picMkLst>
        </pc:picChg>
        <pc:picChg chg="add del mod">
          <ac:chgData name="Jonathan Loo" userId="d2d72d48b56f45d8" providerId="LiveId" clId="{D13DE75A-ED86-4B24-95DA-B9DEDE813A63}" dt="2020-11-13T12:26:03.946" v="25016" actId="478"/>
          <ac:picMkLst>
            <pc:docMk/>
            <pc:sldMk cId="3156093163" sldId="426"/>
            <ac:picMk id="28" creationId="{8FA699C2-2759-4B22-9417-67DD6D5E4DF0}"/>
          </ac:picMkLst>
        </pc:picChg>
        <pc:picChg chg="del mod ord">
          <ac:chgData name="Jonathan Loo" userId="d2d72d48b56f45d8" providerId="LiveId" clId="{D13DE75A-ED86-4B24-95DA-B9DEDE813A63}" dt="2020-11-13T12:26:40.956" v="25030" actId="478"/>
          <ac:picMkLst>
            <pc:docMk/>
            <pc:sldMk cId="3156093163" sldId="426"/>
            <ac:picMk id="32" creationId="{DB6B0100-3B14-4592-91C0-10C216DB0FF4}"/>
          </ac:picMkLst>
        </pc:picChg>
        <pc:picChg chg="del mod ord">
          <ac:chgData name="Jonathan Loo" userId="d2d72d48b56f45d8" providerId="LiveId" clId="{D13DE75A-ED86-4B24-95DA-B9DEDE813A63}" dt="2020-11-13T12:27:35.379" v="25044" actId="478"/>
          <ac:picMkLst>
            <pc:docMk/>
            <pc:sldMk cId="3156093163" sldId="426"/>
            <ac:picMk id="34" creationId="{804454FF-9A8C-49ED-8B2F-F2C97A918780}"/>
          </ac:picMkLst>
        </pc:picChg>
        <pc:picChg chg="del mod ord">
          <ac:chgData name="Jonathan Loo" userId="d2d72d48b56f45d8" providerId="LiveId" clId="{D13DE75A-ED86-4B24-95DA-B9DEDE813A63}" dt="2020-11-13T12:29:39.940" v="25061" actId="478"/>
          <ac:picMkLst>
            <pc:docMk/>
            <pc:sldMk cId="3156093163" sldId="426"/>
            <ac:picMk id="36" creationId="{CA109DAA-7645-4D0F-83C1-FEA3F1F5481F}"/>
          </ac:picMkLst>
        </pc:picChg>
        <pc:picChg chg="add del mod">
          <ac:chgData name="Jonathan Loo" userId="d2d72d48b56f45d8" providerId="LiveId" clId="{D13DE75A-ED86-4B24-95DA-B9DEDE813A63}" dt="2020-11-13T12:32:27.586" v="25193" actId="478"/>
          <ac:picMkLst>
            <pc:docMk/>
            <pc:sldMk cId="3156093163" sldId="426"/>
            <ac:picMk id="37" creationId="{DB0E3799-D51B-4F08-96EB-0253A55393F9}"/>
          </ac:picMkLst>
        </pc:picChg>
        <pc:picChg chg="del mod ord">
          <ac:chgData name="Jonathan Loo" userId="d2d72d48b56f45d8" providerId="LiveId" clId="{D13DE75A-ED86-4B24-95DA-B9DEDE813A63}" dt="2020-11-13T12:30:36.108" v="25112" actId="478"/>
          <ac:picMkLst>
            <pc:docMk/>
            <pc:sldMk cId="3156093163" sldId="426"/>
            <ac:picMk id="40" creationId="{FB82F547-8B61-4038-A280-0F51ADB1F956}"/>
          </ac:picMkLst>
        </pc:picChg>
        <pc:picChg chg="del mod ord">
          <ac:chgData name="Jonathan Loo" userId="d2d72d48b56f45d8" providerId="LiveId" clId="{D13DE75A-ED86-4B24-95DA-B9DEDE813A63}" dt="2020-11-13T14:34:17.201" v="27837" actId="478"/>
          <ac:picMkLst>
            <pc:docMk/>
            <pc:sldMk cId="3156093163" sldId="426"/>
            <ac:picMk id="42" creationId="{D396E0AE-A769-454E-B2BC-A66261608522}"/>
          </ac:picMkLst>
        </pc:picChg>
        <pc:picChg chg="del mod ord">
          <ac:chgData name="Jonathan Loo" userId="d2d72d48b56f45d8" providerId="LiveId" clId="{D13DE75A-ED86-4B24-95DA-B9DEDE813A63}" dt="2020-11-13T12:33:33.804" v="25209" actId="478"/>
          <ac:picMkLst>
            <pc:docMk/>
            <pc:sldMk cId="3156093163" sldId="426"/>
            <ac:picMk id="44" creationId="{D00B99FC-E4E1-4D20-B4BC-528C717C5DDD}"/>
          </ac:picMkLst>
        </pc:picChg>
        <pc:picChg chg="del mod ord">
          <ac:chgData name="Jonathan Loo" userId="d2d72d48b56f45d8" providerId="LiveId" clId="{D13DE75A-ED86-4B24-95DA-B9DEDE813A63}" dt="2020-11-13T12:34:20.068" v="25224" actId="478"/>
          <ac:picMkLst>
            <pc:docMk/>
            <pc:sldMk cId="3156093163" sldId="426"/>
            <ac:picMk id="46" creationId="{FB13BA76-7C7A-4774-BEBD-51EE22DEB4DF}"/>
          </ac:picMkLst>
        </pc:picChg>
        <pc:picChg chg="del mod ord">
          <ac:chgData name="Jonathan Loo" userId="d2d72d48b56f45d8" providerId="LiveId" clId="{D13DE75A-ED86-4B24-95DA-B9DEDE813A63}" dt="2020-11-13T12:34:32.371" v="25238" actId="478"/>
          <ac:picMkLst>
            <pc:docMk/>
            <pc:sldMk cId="3156093163" sldId="426"/>
            <ac:picMk id="48" creationId="{0ADFE5D9-6EFB-4519-B59E-12C4053B9496}"/>
          </ac:picMkLst>
        </pc:picChg>
        <pc:picChg chg="del mod ord">
          <ac:chgData name="Jonathan Loo" userId="d2d72d48b56f45d8" providerId="LiveId" clId="{D13DE75A-ED86-4B24-95DA-B9DEDE813A63}" dt="2020-11-13T12:40:13.891" v="25337" actId="478"/>
          <ac:picMkLst>
            <pc:docMk/>
            <pc:sldMk cId="3156093163" sldId="426"/>
            <ac:picMk id="50" creationId="{02102D66-0E2C-4CFD-947B-26A311B8FF8E}"/>
          </ac:picMkLst>
        </pc:picChg>
        <pc:picChg chg="add del mod">
          <ac:chgData name="Jonathan Loo" userId="d2d72d48b56f45d8" providerId="LiveId" clId="{D13DE75A-ED86-4B24-95DA-B9DEDE813A63}" dt="2020-11-13T12:37:17.529" v="25325" actId="478"/>
          <ac:picMkLst>
            <pc:docMk/>
            <pc:sldMk cId="3156093163" sldId="426"/>
            <ac:picMk id="52" creationId="{D90672B1-C9E4-4D3D-886F-E1D232773EEF}"/>
          </ac:picMkLst>
        </pc:picChg>
        <pc:picChg chg="del mod ord">
          <ac:chgData name="Jonathan Loo" userId="d2d72d48b56f45d8" providerId="LiveId" clId="{D13DE75A-ED86-4B24-95DA-B9DEDE813A63}" dt="2020-11-13T12:40:50.932" v="25352" actId="478"/>
          <ac:picMkLst>
            <pc:docMk/>
            <pc:sldMk cId="3156093163" sldId="426"/>
            <ac:picMk id="56" creationId="{D22B6DF2-F8B0-41DE-B94C-87D1F002293C}"/>
          </ac:picMkLst>
        </pc:picChg>
        <pc:picChg chg="del mod ord">
          <ac:chgData name="Jonathan Loo" userId="d2d72d48b56f45d8" providerId="LiveId" clId="{D13DE75A-ED86-4B24-95DA-B9DEDE813A63}" dt="2020-11-13T14:58:05.802" v="28377" actId="478"/>
          <ac:picMkLst>
            <pc:docMk/>
            <pc:sldMk cId="3156093163" sldId="426"/>
            <ac:picMk id="58" creationId="{7B0A2BE4-1A29-4483-A88B-B9E50C98D9F0}"/>
          </ac:picMkLst>
        </pc:picChg>
        <pc:picChg chg="add del mod">
          <ac:chgData name="Jonathan Loo" userId="d2d72d48b56f45d8" providerId="LiveId" clId="{D13DE75A-ED86-4B24-95DA-B9DEDE813A63}" dt="2020-11-13T12:44:05.640" v="25368" actId="478"/>
          <ac:picMkLst>
            <pc:docMk/>
            <pc:sldMk cId="3156093163" sldId="426"/>
            <ac:picMk id="59" creationId="{BFB15666-C36C-44A6-8891-9BD626529CBA}"/>
          </ac:picMkLst>
        </pc:picChg>
        <pc:picChg chg="add del mod ord">
          <ac:chgData name="Jonathan Loo" userId="d2d72d48b56f45d8" providerId="LiveId" clId="{D13DE75A-ED86-4B24-95DA-B9DEDE813A63}" dt="2020-11-13T12:46:55.856" v="25415" actId="478"/>
          <ac:picMkLst>
            <pc:docMk/>
            <pc:sldMk cId="3156093163" sldId="426"/>
            <ac:picMk id="62" creationId="{C460BD48-96C4-491F-A04B-78ED1BCF2BA2}"/>
          </ac:picMkLst>
        </pc:picChg>
        <pc:picChg chg="mod ord">
          <ac:chgData name="Jonathan Loo" userId="d2d72d48b56f45d8" providerId="LiveId" clId="{D13DE75A-ED86-4B24-95DA-B9DEDE813A63}" dt="2020-11-13T15:07:46.563" v="28595" actId="1076"/>
          <ac:picMkLst>
            <pc:docMk/>
            <pc:sldMk cId="3156093163" sldId="426"/>
            <ac:picMk id="64" creationId="{AA922F1B-57B4-4C34-A362-C32125BD115F}"/>
          </ac:picMkLst>
        </pc:picChg>
        <pc:picChg chg="del mod ord">
          <ac:chgData name="Jonathan Loo" userId="d2d72d48b56f45d8" providerId="LiveId" clId="{D13DE75A-ED86-4B24-95DA-B9DEDE813A63}" dt="2020-11-13T12:45:21.439" v="25402"/>
          <ac:picMkLst>
            <pc:docMk/>
            <pc:sldMk cId="3156093163" sldId="426"/>
            <ac:picMk id="19456" creationId="{DB41B327-2DDE-4FCB-AE00-4B55A1CE9F3F}"/>
          </ac:picMkLst>
        </pc:picChg>
        <pc:picChg chg="add mod">
          <ac:chgData name="Jonathan Loo" userId="d2d72d48b56f45d8" providerId="LiveId" clId="{D13DE75A-ED86-4B24-95DA-B9DEDE813A63}" dt="2020-11-13T12:54:27.396" v="25573" actId="1076"/>
          <ac:picMkLst>
            <pc:docMk/>
            <pc:sldMk cId="3156093163" sldId="426"/>
            <ac:picMk id="19458" creationId="{B511C3F9-059E-4833-9281-8B410EB8E082}"/>
          </ac:picMkLst>
        </pc:picChg>
        <pc:picChg chg="del mod ord">
          <ac:chgData name="Jonathan Loo" userId="d2d72d48b56f45d8" providerId="LiveId" clId="{D13DE75A-ED86-4B24-95DA-B9DEDE813A63}" dt="2020-11-13T12:47:50.482" v="25429" actId="478"/>
          <ac:picMkLst>
            <pc:docMk/>
            <pc:sldMk cId="3156093163" sldId="426"/>
            <ac:picMk id="19459" creationId="{3329C838-3E86-4782-9BFB-9CF86137061B}"/>
          </ac:picMkLst>
        </pc:picChg>
        <pc:picChg chg="del mod ord">
          <ac:chgData name="Jonathan Loo" userId="d2d72d48b56f45d8" providerId="LiveId" clId="{D13DE75A-ED86-4B24-95DA-B9DEDE813A63}" dt="2020-11-13T12:48:20.125" v="25443" actId="478"/>
          <ac:picMkLst>
            <pc:docMk/>
            <pc:sldMk cId="3156093163" sldId="426"/>
            <ac:picMk id="19461" creationId="{A4905263-40BF-4966-89F6-D6F3B0D842E9}"/>
          </ac:picMkLst>
        </pc:picChg>
        <pc:picChg chg="del mod ord">
          <ac:chgData name="Jonathan Loo" userId="d2d72d48b56f45d8" providerId="LiveId" clId="{D13DE75A-ED86-4B24-95DA-B9DEDE813A63}" dt="2020-11-13T12:50:19.733" v="25457" actId="478"/>
          <ac:picMkLst>
            <pc:docMk/>
            <pc:sldMk cId="3156093163" sldId="426"/>
            <ac:picMk id="19463" creationId="{06567521-51DA-4BC2-B39C-F44665086DA7}"/>
          </ac:picMkLst>
        </pc:picChg>
        <pc:picChg chg="del mod ord">
          <ac:chgData name="Jonathan Loo" userId="d2d72d48b56f45d8" providerId="LiveId" clId="{D13DE75A-ED86-4B24-95DA-B9DEDE813A63}" dt="2020-11-13T12:51:26.159" v="25471" actId="478"/>
          <ac:picMkLst>
            <pc:docMk/>
            <pc:sldMk cId="3156093163" sldId="426"/>
            <ac:picMk id="19465" creationId="{CB115F0B-4E0D-4216-8986-5F6DE419817B}"/>
          </ac:picMkLst>
        </pc:picChg>
        <pc:picChg chg="del mod ord">
          <ac:chgData name="Jonathan Loo" userId="d2d72d48b56f45d8" providerId="LiveId" clId="{D13DE75A-ED86-4B24-95DA-B9DEDE813A63}" dt="2020-11-13T12:52:04.554" v="25485" actId="478"/>
          <ac:picMkLst>
            <pc:docMk/>
            <pc:sldMk cId="3156093163" sldId="426"/>
            <ac:picMk id="19467" creationId="{3847F55B-12EE-47A0-84C7-E06F7989277D}"/>
          </ac:picMkLst>
        </pc:picChg>
        <pc:picChg chg="del mod ord">
          <ac:chgData name="Jonathan Loo" userId="d2d72d48b56f45d8" providerId="LiveId" clId="{D13DE75A-ED86-4B24-95DA-B9DEDE813A63}" dt="2020-11-13T12:52:24.098" v="25500" actId="478"/>
          <ac:picMkLst>
            <pc:docMk/>
            <pc:sldMk cId="3156093163" sldId="426"/>
            <ac:picMk id="19469" creationId="{9D8A8232-50FF-40B2-8DA6-F91A8E02ED46}"/>
          </ac:picMkLst>
        </pc:picChg>
        <pc:picChg chg="del mod ord">
          <ac:chgData name="Jonathan Loo" userId="d2d72d48b56f45d8" providerId="LiveId" clId="{D13DE75A-ED86-4B24-95DA-B9DEDE813A63}" dt="2020-11-13T12:52:44.462" v="25517" actId="478"/>
          <ac:picMkLst>
            <pc:docMk/>
            <pc:sldMk cId="3156093163" sldId="426"/>
            <ac:picMk id="19471" creationId="{7EB5A07F-EC1B-453A-A1BA-DC10A9FDD006}"/>
          </ac:picMkLst>
        </pc:picChg>
        <pc:picChg chg="del mod ord">
          <ac:chgData name="Jonathan Loo" userId="d2d72d48b56f45d8" providerId="LiveId" clId="{D13DE75A-ED86-4B24-95DA-B9DEDE813A63}" dt="2020-11-13T12:53:03.714" v="25531" actId="478"/>
          <ac:picMkLst>
            <pc:docMk/>
            <pc:sldMk cId="3156093163" sldId="426"/>
            <ac:picMk id="19473" creationId="{CD920897-2305-4136-8FC7-96A88D2434D6}"/>
          </ac:picMkLst>
        </pc:picChg>
        <pc:picChg chg="del mod ord">
          <ac:chgData name="Jonathan Loo" userId="d2d72d48b56f45d8" providerId="LiveId" clId="{D13DE75A-ED86-4B24-95DA-B9DEDE813A63}" dt="2020-11-13T14:58:35.243" v="28406" actId="478"/>
          <ac:picMkLst>
            <pc:docMk/>
            <pc:sldMk cId="3156093163" sldId="426"/>
            <ac:picMk id="19475" creationId="{9060D6E3-D9AC-4D65-BAFD-0E48E17D56BC}"/>
          </ac:picMkLst>
        </pc:picChg>
        <pc:picChg chg="add del mod">
          <ac:chgData name="Jonathan Loo" userId="d2d72d48b56f45d8" providerId="LiveId" clId="{D13DE75A-ED86-4B24-95DA-B9DEDE813A63}" dt="2020-11-13T12:55:07.166" v="25587" actId="478"/>
          <ac:picMkLst>
            <pc:docMk/>
            <pc:sldMk cId="3156093163" sldId="426"/>
            <ac:picMk id="19476" creationId="{1A597246-EB1C-4347-AE0B-EB1B5B12638A}"/>
          </ac:picMkLst>
        </pc:picChg>
        <pc:picChg chg="del mod ord">
          <ac:chgData name="Jonathan Loo" userId="d2d72d48b56f45d8" providerId="LiveId" clId="{D13DE75A-ED86-4B24-95DA-B9DEDE813A63}" dt="2020-11-13T12:55:36.154" v="25601" actId="478"/>
          <ac:picMkLst>
            <pc:docMk/>
            <pc:sldMk cId="3156093163" sldId="426"/>
            <ac:picMk id="19478" creationId="{E3C43541-B370-4051-A4C5-59D3217E96FD}"/>
          </ac:picMkLst>
        </pc:picChg>
        <pc:picChg chg="del mod ord">
          <ac:chgData name="Jonathan Loo" userId="d2d72d48b56f45d8" providerId="LiveId" clId="{D13DE75A-ED86-4B24-95DA-B9DEDE813A63}" dt="2020-11-13T12:56:49.979" v="25615" actId="478"/>
          <ac:picMkLst>
            <pc:docMk/>
            <pc:sldMk cId="3156093163" sldId="426"/>
            <ac:picMk id="19480" creationId="{110674D0-8B3D-4F22-A585-F3737365B92B}"/>
          </ac:picMkLst>
        </pc:picChg>
        <pc:picChg chg="del mod ord">
          <ac:chgData name="Jonathan Loo" userId="d2d72d48b56f45d8" providerId="LiveId" clId="{D13DE75A-ED86-4B24-95DA-B9DEDE813A63}" dt="2020-11-13T12:57:15.409" v="25631" actId="478"/>
          <ac:picMkLst>
            <pc:docMk/>
            <pc:sldMk cId="3156093163" sldId="426"/>
            <ac:picMk id="19482" creationId="{C699E79A-9515-459E-A00A-A613EEA1BFF0}"/>
          </ac:picMkLst>
        </pc:picChg>
        <pc:picChg chg="del mod ord">
          <ac:chgData name="Jonathan Loo" userId="d2d72d48b56f45d8" providerId="LiveId" clId="{D13DE75A-ED86-4B24-95DA-B9DEDE813A63}" dt="2020-11-13T12:57:44.550" v="25646" actId="478"/>
          <ac:picMkLst>
            <pc:docMk/>
            <pc:sldMk cId="3156093163" sldId="426"/>
            <ac:picMk id="19484" creationId="{8C5FC006-A9C9-4162-A7B7-A87DF9FBA44A}"/>
          </ac:picMkLst>
        </pc:picChg>
        <pc:picChg chg="del mod ord">
          <ac:chgData name="Jonathan Loo" userId="d2d72d48b56f45d8" providerId="LiveId" clId="{D13DE75A-ED86-4B24-95DA-B9DEDE813A63}" dt="2020-11-13T12:57:59.467" v="25651" actId="21"/>
          <ac:picMkLst>
            <pc:docMk/>
            <pc:sldMk cId="3156093163" sldId="426"/>
            <ac:picMk id="19486" creationId="{C5EF7EC2-2D6D-48F7-97E5-52F637801076}"/>
          </ac:picMkLst>
        </pc:picChg>
        <pc:picChg chg="del mod ord">
          <ac:chgData name="Jonathan Loo" userId="d2d72d48b56f45d8" providerId="LiveId" clId="{D13DE75A-ED86-4B24-95DA-B9DEDE813A63}" dt="2020-11-13T14:01:52.652" v="26701"/>
          <ac:picMkLst>
            <pc:docMk/>
            <pc:sldMk cId="3156093163" sldId="426"/>
            <ac:picMk id="19488" creationId="{9A7DECD3-7991-4ED8-BDDB-C852581DF561}"/>
          </ac:picMkLst>
        </pc:picChg>
        <pc:picChg chg="del mod ord">
          <ac:chgData name="Jonathan Loo" userId="d2d72d48b56f45d8" providerId="LiveId" clId="{D13DE75A-ED86-4B24-95DA-B9DEDE813A63}" dt="2020-11-13T14:06:04.238" v="26733" actId="478"/>
          <ac:picMkLst>
            <pc:docMk/>
            <pc:sldMk cId="3156093163" sldId="426"/>
            <ac:picMk id="19490" creationId="{24F22D83-2A32-41F0-94E3-D61C37A97399}"/>
          </ac:picMkLst>
        </pc:picChg>
        <pc:picChg chg="del mod ord">
          <ac:chgData name="Jonathan Loo" userId="d2d72d48b56f45d8" providerId="LiveId" clId="{D13DE75A-ED86-4B24-95DA-B9DEDE813A63}" dt="2020-11-13T15:04:10.766" v="28525" actId="478"/>
          <ac:picMkLst>
            <pc:docMk/>
            <pc:sldMk cId="3156093163" sldId="426"/>
            <ac:picMk id="19492" creationId="{819C9E59-DEB5-4300-BAFD-666F764AB496}"/>
          </ac:picMkLst>
        </pc:picChg>
        <pc:picChg chg="del mod ord">
          <ac:chgData name="Jonathan Loo" userId="d2d72d48b56f45d8" providerId="LiveId" clId="{D13DE75A-ED86-4B24-95DA-B9DEDE813A63}" dt="2020-11-13T14:34:28.311" v="27853" actId="478"/>
          <ac:picMkLst>
            <pc:docMk/>
            <pc:sldMk cId="3156093163" sldId="426"/>
            <ac:picMk id="19494" creationId="{5E05162B-8675-4E3C-A868-9C29494CD3B1}"/>
          </ac:picMkLst>
        </pc:picChg>
        <pc:picChg chg="del mod ord">
          <ac:chgData name="Jonathan Loo" userId="d2d72d48b56f45d8" providerId="LiveId" clId="{D13DE75A-ED86-4B24-95DA-B9DEDE813A63}" dt="2020-11-13T14:54:33.327" v="28309" actId="478"/>
          <ac:picMkLst>
            <pc:docMk/>
            <pc:sldMk cId="3156093163" sldId="426"/>
            <ac:picMk id="19496" creationId="{7936D352-A845-4A14-827B-C51EDBAC1BE0}"/>
          </ac:picMkLst>
        </pc:picChg>
        <pc:picChg chg="del mod ord">
          <ac:chgData name="Jonathan Loo" userId="d2d72d48b56f45d8" providerId="LiveId" clId="{D13DE75A-ED86-4B24-95DA-B9DEDE813A63}" dt="2020-11-13T14:55:13.762" v="28325" actId="478"/>
          <ac:picMkLst>
            <pc:docMk/>
            <pc:sldMk cId="3156093163" sldId="426"/>
            <ac:picMk id="19498" creationId="{E5EBCA14-414B-4E3F-BEE5-AC6BD748CC51}"/>
          </ac:picMkLst>
        </pc:picChg>
        <pc:picChg chg="del mod ord">
          <ac:chgData name="Jonathan Loo" userId="d2d72d48b56f45d8" providerId="LiveId" clId="{D13DE75A-ED86-4B24-95DA-B9DEDE813A63}" dt="2020-11-13T14:55:53.278" v="28341" actId="478"/>
          <ac:picMkLst>
            <pc:docMk/>
            <pc:sldMk cId="3156093163" sldId="426"/>
            <ac:picMk id="19500" creationId="{3A0C2054-AF3D-4F86-8507-F8DFBAA08B1B}"/>
          </ac:picMkLst>
        </pc:picChg>
        <pc:picChg chg="del mod ord">
          <ac:chgData name="Jonathan Loo" userId="d2d72d48b56f45d8" providerId="LiveId" clId="{D13DE75A-ED86-4B24-95DA-B9DEDE813A63}" dt="2020-11-13T14:57:29.091" v="28359" actId="478"/>
          <ac:picMkLst>
            <pc:docMk/>
            <pc:sldMk cId="3156093163" sldId="426"/>
            <ac:picMk id="19502" creationId="{79F4066B-A406-4659-91A4-16C52E28B011}"/>
          </ac:picMkLst>
        </pc:picChg>
        <pc:picChg chg="del mod ord">
          <ac:chgData name="Jonathan Loo" userId="d2d72d48b56f45d8" providerId="LiveId" clId="{D13DE75A-ED86-4B24-95DA-B9DEDE813A63}" dt="2020-11-13T15:06:22.788" v="28561" actId="478"/>
          <ac:picMkLst>
            <pc:docMk/>
            <pc:sldMk cId="3156093163" sldId="426"/>
            <ac:picMk id="19504" creationId="{3AC0358C-E65B-4D0B-948B-4138DA5B73B8}"/>
          </ac:picMkLst>
        </pc:picChg>
        <pc:picChg chg="del mod ord">
          <ac:chgData name="Jonathan Loo" userId="d2d72d48b56f45d8" providerId="LiveId" clId="{D13DE75A-ED86-4B24-95DA-B9DEDE813A63}" dt="2020-11-13T14:58:17.615" v="28392" actId="478"/>
          <ac:picMkLst>
            <pc:docMk/>
            <pc:sldMk cId="3156093163" sldId="426"/>
            <ac:picMk id="19506" creationId="{228AFA09-F64B-4E55-B007-E6889B8815DF}"/>
          </ac:picMkLst>
        </pc:picChg>
        <pc:picChg chg="del mod ord">
          <ac:chgData name="Jonathan Loo" userId="d2d72d48b56f45d8" providerId="LiveId" clId="{D13DE75A-ED86-4B24-95DA-B9DEDE813A63}" dt="2020-11-13T15:07:41.477" v="28592" actId="478"/>
          <ac:picMkLst>
            <pc:docMk/>
            <pc:sldMk cId="3156093163" sldId="426"/>
            <ac:picMk id="19508" creationId="{ED187716-4070-4E0A-B602-9E05717CBD3D}"/>
          </ac:picMkLst>
        </pc:picChg>
        <pc:picChg chg="mod ord">
          <ac:chgData name="Jonathan Loo" userId="d2d72d48b56f45d8" providerId="LiveId" clId="{D13DE75A-ED86-4B24-95DA-B9DEDE813A63}" dt="2020-11-13T15:08:23.341" v="28605" actId="1076"/>
          <ac:picMkLst>
            <pc:docMk/>
            <pc:sldMk cId="3156093163" sldId="426"/>
            <ac:picMk id="19510" creationId="{E9C37E8E-60C4-4837-8C2C-A72C11819F99}"/>
          </ac:picMkLst>
        </pc:picChg>
        <pc:picChg chg="del mod ord">
          <ac:chgData name="Jonathan Loo" userId="d2d72d48b56f45d8" providerId="LiveId" clId="{D13DE75A-ED86-4B24-95DA-B9DEDE813A63}" dt="2020-11-13T15:05:58.210" v="28545" actId="478"/>
          <ac:picMkLst>
            <pc:docMk/>
            <pc:sldMk cId="3156093163" sldId="426"/>
            <ac:picMk id="19512" creationId="{6532FFCA-C7CA-428D-8961-2C2A78E32BF3}"/>
          </ac:picMkLst>
        </pc:picChg>
        <pc:picChg chg="mod ord">
          <ac:chgData name="Jonathan Loo" userId="d2d72d48b56f45d8" providerId="LiveId" clId="{D13DE75A-ED86-4B24-95DA-B9DEDE813A63}" dt="2020-11-13T15:05:58.212" v="28547" actId="962"/>
          <ac:picMkLst>
            <pc:docMk/>
            <pc:sldMk cId="3156093163" sldId="426"/>
            <ac:picMk id="19514" creationId="{7FB75611-DB14-451D-AC77-ED2AF3A05472}"/>
          </ac:picMkLst>
        </pc:picChg>
        <pc:picChg chg="del mod ord">
          <ac:chgData name="Jonathan Loo" userId="d2d72d48b56f45d8" providerId="LiveId" clId="{D13DE75A-ED86-4B24-95DA-B9DEDE813A63}" dt="2020-11-13T15:06:44.897" v="28577" actId="478"/>
          <ac:picMkLst>
            <pc:docMk/>
            <pc:sldMk cId="3156093163" sldId="426"/>
            <ac:picMk id="19516" creationId="{999C6993-24A3-484A-9F1D-96BE940ADF99}"/>
          </ac:picMkLst>
        </pc:picChg>
        <pc:picChg chg="mod ord">
          <ac:chgData name="Jonathan Loo" userId="d2d72d48b56f45d8" providerId="LiveId" clId="{D13DE75A-ED86-4B24-95DA-B9DEDE813A63}" dt="2020-11-13T15:06:44.899" v="28579" actId="962"/>
          <ac:picMkLst>
            <pc:docMk/>
            <pc:sldMk cId="3156093163" sldId="426"/>
            <ac:picMk id="19518" creationId="{ECA26235-2FA5-4334-A7E6-41E568AD9403}"/>
          </ac:picMkLst>
        </pc:picChg>
      </pc:sldChg>
      <pc:sldChg chg="addSp delSp modSp new mod">
        <pc:chgData name="Jonathan Loo" userId="d2d72d48b56f45d8" providerId="LiveId" clId="{D13DE75A-ED86-4B24-95DA-B9DEDE813A63}" dt="2020-11-16T20:02:18.271" v="44054" actId="403"/>
        <pc:sldMkLst>
          <pc:docMk/>
          <pc:sldMk cId="3009748081" sldId="427"/>
        </pc:sldMkLst>
        <pc:spChg chg="add del mod">
          <ac:chgData name="Jonathan Loo" userId="d2d72d48b56f45d8" providerId="LiveId" clId="{D13DE75A-ED86-4B24-95DA-B9DEDE813A63}" dt="2020-11-13T16:16:59.292" v="29367" actId="1076"/>
          <ac:spMkLst>
            <pc:docMk/>
            <pc:sldMk cId="3009748081" sldId="427"/>
            <ac:spMk id="2" creationId="{21DA9D82-983A-4322-AA5E-DA003D75F793}"/>
          </ac:spMkLst>
        </pc:spChg>
        <pc:spChg chg="mod">
          <ac:chgData name="Jonathan Loo" userId="d2d72d48b56f45d8" providerId="LiveId" clId="{D13DE75A-ED86-4B24-95DA-B9DEDE813A63}" dt="2020-11-16T20:02:18.271" v="44054" actId="403"/>
          <ac:spMkLst>
            <pc:docMk/>
            <pc:sldMk cId="3009748081" sldId="427"/>
            <ac:spMk id="3" creationId="{709CBED5-6815-4803-A782-9CA22C9D2321}"/>
          </ac:spMkLst>
        </pc:spChg>
        <pc:spChg chg="mod">
          <ac:chgData name="Jonathan Loo" userId="d2d72d48b56f45d8" providerId="LiveId" clId="{D13DE75A-ED86-4B24-95DA-B9DEDE813A63}" dt="2020-11-16T16:37:46.655" v="42318" actId="6549"/>
          <ac:spMkLst>
            <pc:docMk/>
            <pc:sldMk cId="3009748081" sldId="427"/>
            <ac:spMk id="4" creationId="{FE3FA1B1-BA93-451F-B8E3-F7207BC3629C}"/>
          </ac:spMkLst>
        </pc:spChg>
        <pc:spChg chg="mod">
          <ac:chgData name="Jonathan Loo" userId="d2d72d48b56f45d8" providerId="LiveId" clId="{D13DE75A-ED86-4B24-95DA-B9DEDE813A63}" dt="2020-11-13T17:23:28.421" v="30448" actId="21"/>
          <ac:spMkLst>
            <pc:docMk/>
            <pc:sldMk cId="3009748081" sldId="427"/>
            <ac:spMk id="11" creationId="{7073D249-5F2A-4E14-B6C3-DB1DD932B6FA}"/>
          </ac:spMkLst>
        </pc:spChg>
        <pc:spChg chg="add del">
          <ac:chgData name="Jonathan Loo" userId="d2d72d48b56f45d8" providerId="LiveId" clId="{D13DE75A-ED86-4B24-95DA-B9DEDE813A63}" dt="2020-11-13T13:05:06.055" v="25833"/>
          <ac:spMkLst>
            <pc:docMk/>
            <pc:sldMk cId="3009748081" sldId="427"/>
            <ac:spMk id="13" creationId="{0FAC4C72-8F53-4CBB-9E9C-F877EBC3C4A6}"/>
          </ac:spMkLst>
        </pc:spChg>
        <pc:spChg chg="add del">
          <ac:chgData name="Jonathan Loo" userId="d2d72d48b56f45d8" providerId="LiveId" clId="{D13DE75A-ED86-4B24-95DA-B9DEDE813A63}" dt="2020-11-13T13:05:08.358" v="25835"/>
          <ac:spMkLst>
            <pc:docMk/>
            <pc:sldMk cId="3009748081" sldId="427"/>
            <ac:spMk id="14" creationId="{1565533F-E8E8-47CB-83B2-17EA359BB90B}"/>
          </ac:spMkLst>
        </pc:spChg>
        <pc:spChg chg="add del">
          <ac:chgData name="Jonathan Loo" userId="d2d72d48b56f45d8" providerId="LiveId" clId="{D13DE75A-ED86-4B24-95DA-B9DEDE813A63}" dt="2020-11-13T13:07:30.373" v="25907"/>
          <ac:spMkLst>
            <pc:docMk/>
            <pc:sldMk cId="3009748081" sldId="427"/>
            <ac:spMk id="21" creationId="{4525437D-781D-49C1-B6D4-ED1DEE6FE26F}"/>
          </ac:spMkLst>
        </pc:spChg>
        <pc:spChg chg="add del mod">
          <ac:chgData name="Jonathan Loo" userId="d2d72d48b56f45d8" providerId="LiveId" clId="{D13DE75A-ED86-4B24-95DA-B9DEDE813A63}" dt="2020-11-13T13:15:20.274" v="26103"/>
          <ac:spMkLst>
            <pc:docMk/>
            <pc:sldMk cId="3009748081" sldId="427"/>
            <ac:spMk id="42" creationId="{B19A26F8-23DE-4A08-8BEC-DCF728000E9E}"/>
          </ac:spMkLst>
        </pc:spChg>
        <pc:spChg chg="add del mod">
          <ac:chgData name="Jonathan Loo" userId="d2d72d48b56f45d8" providerId="LiveId" clId="{D13DE75A-ED86-4B24-95DA-B9DEDE813A63}" dt="2020-11-13T13:15:20.274" v="26103"/>
          <ac:spMkLst>
            <pc:docMk/>
            <pc:sldMk cId="3009748081" sldId="427"/>
            <ac:spMk id="43" creationId="{5FF3B98A-AD43-46A8-AAFB-70EC6C72EA32}"/>
          </ac:spMkLst>
        </pc:spChg>
        <pc:spChg chg="add del mod">
          <ac:chgData name="Jonathan Loo" userId="d2d72d48b56f45d8" providerId="LiveId" clId="{D13DE75A-ED86-4B24-95DA-B9DEDE813A63}" dt="2020-11-13T13:15:20.274" v="26103"/>
          <ac:spMkLst>
            <pc:docMk/>
            <pc:sldMk cId="3009748081" sldId="427"/>
            <ac:spMk id="44" creationId="{A59C3F46-8C13-4A4B-AE0B-36CCAD1F7C44}"/>
          </ac:spMkLst>
        </pc:spChg>
        <pc:grpChg chg="add del mod">
          <ac:chgData name="Jonathan Loo" userId="d2d72d48b56f45d8" providerId="LiveId" clId="{D13DE75A-ED86-4B24-95DA-B9DEDE813A63}" dt="2020-11-13T17:23:31.363" v="30449" actId="21"/>
          <ac:grpSpMkLst>
            <pc:docMk/>
            <pc:sldMk cId="3009748081" sldId="427"/>
            <ac:grpSpMk id="9" creationId="{2ADE4315-8AD0-42FC-B16A-79D813CE1A39}"/>
          </ac:grpSpMkLst>
        </pc:grpChg>
        <pc:graphicFrameChg chg="add del mod">
          <ac:chgData name="Jonathan Loo" userId="d2d72d48b56f45d8" providerId="LiveId" clId="{D13DE75A-ED86-4B24-95DA-B9DEDE813A63}" dt="2020-11-16T16:29:09.344" v="42103"/>
          <ac:graphicFrameMkLst>
            <pc:docMk/>
            <pc:sldMk cId="3009748081" sldId="427"/>
            <ac:graphicFrameMk id="73" creationId="{FAF6464B-88BB-43DF-AFFA-619A6CF2575C}"/>
          </ac:graphicFrameMkLst>
        </pc:graphicFrameChg>
        <pc:picChg chg="add del mod">
          <ac:chgData name="Jonathan Loo" userId="d2d72d48b56f45d8" providerId="LiveId" clId="{D13DE75A-ED86-4B24-95DA-B9DEDE813A63}" dt="2020-11-13T12:58:02.507" v="25653" actId="478"/>
          <ac:picMkLst>
            <pc:docMk/>
            <pc:sldMk cId="3009748081" sldId="427"/>
            <ac:picMk id="6" creationId="{B640163B-D532-4859-9895-3A869B1F5A96}"/>
          </ac:picMkLst>
        </pc:picChg>
        <pc:picChg chg="add del mod">
          <ac:chgData name="Jonathan Loo" userId="d2d72d48b56f45d8" providerId="LiveId" clId="{D13DE75A-ED86-4B24-95DA-B9DEDE813A63}" dt="2020-11-13T13:06:15.498" v="25855" actId="478"/>
          <ac:picMkLst>
            <pc:docMk/>
            <pc:sldMk cId="3009748081" sldId="427"/>
            <ac:picMk id="8" creationId="{FC25F377-8B6E-46E1-913E-D20D10D1B9D2}"/>
          </ac:picMkLst>
        </pc:picChg>
        <pc:picChg chg="add del mod">
          <ac:chgData name="Jonathan Loo" userId="d2d72d48b56f45d8" providerId="LiveId" clId="{D13DE75A-ED86-4B24-95DA-B9DEDE813A63}" dt="2020-11-13T17:23:28.421" v="30448" actId="21"/>
          <ac:picMkLst>
            <pc:docMk/>
            <pc:sldMk cId="3009748081" sldId="427"/>
            <ac:picMk id="10" creationId="{87D0D305-FD62-455C-A519-545858ED80F2}"/>
          </ac:picMkLst>
        </pc:picChg>
        <pc:picChg chg="mod">
          <ac:chgData name="Jonathan Loo" userId="d2d72d48b56f45d8" providerId="LiveId" clId="{D13DE75A-ED86-4B24-95DA-B9DEDE813A63}" dt="2020-11-13T17:23:28.421" v="30448" actId="21"/>
          <ac:picMkLst>
            <pc:docMk/>
            <pc:sldMk cId="3009748081" sldId="427"/>
            <ac:picMk id="12" creationId="{E37F951C-23F9-4D6F-8CC8-26B9DD59F65F}"/>
          </ac:picMkLst>
        </pc:picChg>
        <pc:picChg chg="del mod ord">
          <ac:chgData name="Jonathan Loo" userId="d2d72d48b56f45d8" providerId="LiveId" clId="{D13DE75A-ED86-4B24-95DA-B9DEDE813A63}" dt="2020-11-13T13:06:38.621" v="25876" actId="478"/>
          <ac:picMkLst>
            <pc:docMk/>
            <pc:sldMk cId="3009748081" sldId="427"/>
            <ac:picMk id="16" creationId="{41CFB631-258C-4978-BEBD-5C141E42F321}"/>
          </ac:picMkLst>
        </pc:picChg>
        <pc:picChg chg="del mod ord">
          <ac:chgData name="Jonathan Loo" userId="d2d72d48b56f45d8" providerId="LiveId" clId="{D13DE75A-ED86-4B24-95DA-B9DEDE813A63}" dt="2020-11-13T13:07:10.145" v="25898" actId="478"/>
          <ac:picMkLst>
            <pc:docMk/>
            <pc:sldMk cId="3009748081" sldId="427"/>
            <ac:picMk id="18" creationId="{DB330383-44FA-497E-88E0-EAE98D3B2953}"/>
          </ac:picMkLst>
        </pc:picChg>
        <pc:picChg chg="del mod ord">
          <ac:chgData name="Jonathan Loo" userId="d2d72d48b56f45d8" providerId="LiveId" clId="{D13DE75A-ED86-4B24-95DA-B9DEDE813A63}" dt="2020-11-13T13:07:46.010" v="25925" actId="478"/>
          <ac:picMkLst>
            <pc:docMk/>
            <pc:sldMk cId="3009748081" sldId="427"/>
            <ac:picMk id="20" creationId="{59CE8421-08CF-471E-909A-99C56AE91594}"/>
          </ac:picMkLst>
        </pc:picChg>
        <pc:picChg chg="del mod ord">
          <ac:chgData name="Jonathan Loo" userId="d2d72d48b56f45d8" providerId="LiveId" clId="{D13DE75A-ED86-4B24-95DA-B9DEDE813A63}" dt="2020-11-13T13:09:56.397" v="25951" actId="478"/>
          <ac:picMkLst>
            <pc:docMk/>
            <pc:sldMk cId="3009748081" sldId="427"/>
            <ac:picMk id="23" creationId="{059F1CE9-2EB5-48D7-B375-2561A12EF5BF}"/>
          </ac:picMkLst>
        </pc:picChg>
        <pc:picChg chg="add del mod">
          <ac:chgData name="Jonathan Loo" userId="d2d72d48b56f45d8" providerId="LiveId" clId="{D13DE75A-ED86-4B24-95DA-B9DEDE813A63}" dt="2020-11-13T13:10:18.895" v="25971" actId="478"/>
          <ac:picMkLst>
            <pc:docMk/>
            <pc:sldMk cId="3009748081" sldId="427"/>
            <ac:picMk id="25" creationId="{AD3E0E45-4B53-4132-BE38-D4B05FC62D55}"/>
          </ac:picMkLst>
        </pc:picChg>
        <pc:picChg chg="del mod ord">
          <ac:chgData name="Jonathan Loo" userId="d2d72d48b56f45d8" providerId="LiveId" clId="{D13DE75A-ED86-4B24-95DA-B9DEDE813A63}" dt="2020-11-13T13:12:06.269" v="26036" actId="478"/>
          <ac:picMkLst>
            <pc:docMk/>
            <pc:sldMk cId="3009748081" sldId="427"/>
            <ac:picMk id="27" creationId="{F55440A9-E312-4B12-BBE4-EEF8DC12CC53}"/>
          </ac:picMkLst>
        </pc:picChg>
        <pc:picChg chg="del mod ord">
          <ac:chgData name="Jonathan Loo" userId="d2d72d48b56f45d8" providerId="LiveId" clId="{D13DE75A-ED86-4B24-95DA-B9DEDE813A63}" dt="2020-11-13T13:10:41.603" v="25991" actId="478"/>
          <ac:picMkLst>
            <pc:docMk/>
            <pc:sldMk cId="3009748081" sldId="427"/>
            <ac:picMk id="29" creationId="{4BDDB706-66FD-4F69-9FEB-F2CE8A4FC845}"/>
          </ac:picMkLst>
        </pc:picChg>
        <pc:picChg chg="del mod ord">
          <ac:chgData name="Jonathan Loo" userId="d2d72d48b56f45d8" providerId="LiveId" clId="{D13DE75A-ED86-4B24-95DA-B9DEDE813A63}" dt="2020-11-13T13:11:17.366" v="26014" actId="478"/>
          <ac:picMkLst>
            <pc:docMk/>
            <pc:sldMk cId="3009748081" sldId="427"/>
            <ac:picMk id="31" creationId="{CFAE5B73-A28A-462C-8DF6-277884FB5D2C}"/>
          </ac:picMkLst>
        </pc:picChg>
        <pc:picChg chg="add del mod">
          <ac:chgData name="Jonathan Loo" userId="d2d72d48b56f45d8" providerId="LiveId" clId="{D13DE75A-ED86-4B24-95DA-B9DEDE813A63}" dt="2020-11-13T13:10:47.923" v="25996" actId="478"/>
          <ac:picMkLst>
            <pc:docMk/>
            <pc:sldMk cId="3009748081" sldId="427"/>
            <ac:picMk id="33" creationId="{9DC5C6D3-73B9-49E2-B6C6-1DF27E7B34A8}"/>
          </ac:picMkLst>
        </pc:picChg>
        <pc:picChg chg="del mod ord">
          <ac:chgData name="Jonathan Loo" userId="d2d72d48b56f45d8" providerId="LiveId" clId="{D13DE75A-ED86-4B24-95DA-B9DEDE813A63}" dt="2020-11-13T13:12:40.824" v="26077" actId="478"/>
          <ac:picMkLst>
            <pc:docMk/>
            <pc:sldMk cId="3009748081" sldId="427"/>
            <ac:picMk id="35" creationId="{ADD69C8E-9CC1-49AA-A402-38AFE1D90321}"/>
          </ac:picMkLst>
        </pc:picChg>
        <pc:picChg chg="del mod ord">
          <ac:chgData name="Jonathan Loo" userId="d2d72d48b56f45d8" providerId="LiveId" clId="{D13DE75A-ED86-4B24-95DA-B9DEDE813A63}" dt="2020-11-13T13:12:22.845" v="26058" actId="478"/>
          <ac:picMkLst>
            <pc:docMk/>
            <pc:sldMk cId="3009748081" sldId="427"/>
            <ac:picMk id="37" creationId="{761C3E3D-6144-4A57-9512-8BE08AEB4F80}"/>
          </ac:picMkLst>
        </pc:picChg>
        <pc:picChg chg="add del mod ord">
          <ac:chgData name="Jonathan Loo" userId="d2d72d48b56f45d8" providerId="LiveId" clId="{D13DE75A-ED86-4B24-95DA-B9DEDE813A63}" dt="2020-11-13T14:35:22.549" v="27911" actId="478"/>
          <ac:picMkLst>
            <pc:docMk/>
            <pc:sldMk cId="3009748081" sldId="427"/>
            <ac:picMk id="39" creationId="{EDE79753-861E-4494-B22D-2C00EB276355}"/>
          </ac:picMkLst>
        </pc:picChg>
        <pc:picChg chg="del mod ord">
          <ac:chgData name="Jonathan Loo" userId="d2d72d48b56f45d8" providerId="LiveId" clId="{D13DE75A-ED86-4B24-95DA-B9DEDE813A63}" dt="2020-11-13T15:02:53.834" v="28479" actId="478"/>
          <ac:picMkLst>
            <pc:docMk/>
            <pc:sldMk cId="3009748081" sldId="427"/>
            <ac:picMk id="41" creationId="{15667E64-81E6-4725-985A-959072C84824}"/>
          </ac:picMkLst>
        </pc:picChg>
        <pc:picChg chg="add del">
          <ac:chgData name="Jonathan Loo" userId="d2d72d48b56f45d8" providerId="LiveId" clId="{D13DE75A-ED86-4B24-95DA-B9DEDE813A63}" dt="2020-11-13T13:15:19.251" v="26100" actId="22"/>
          <ac:picMkLst>
            <pc:docMk/>
            <pc:sldMk cId="3009748081" sldId="427"/>
            <ac:picMk id="46" creationId="{92B999F4-066F-490F-B1C2-6D1B8D01B6B7}"/>
          </ac:picMkLst>
        </pc:picChg>
        <pc:picChg chg="add del">
          <ac:chgData name="Jonathan Loo" userId="d2d72d48b56f45d8" providerId="LiveId" clId="{D13DE75A-ED86-4B24-95DA-B9DEDE813A63}" dt="2020-11-13T13:15:19.251" v="26100" actId="22"/>
          <ac:picMkLst>
            <pc:docMk/>
            <pc:sldMk cId="3009748081" sldId="427"/>
            <ac:picMk id="48" creationId="{AFEF1B90-DF7F-42DC-9BF8-8460295C6692}"/>
          </ac:picMkLst>
        </pc:picChg>
        <pc:picChg chg="del mod ord">
          <ac:chgData name="Jonathan Loo" userId="d2d72d48b56f45d8" providerId="LiveId" clId="{D13DE75A-ED86-4B24-95DA-B9DEDE813A63}" dt="2020-11-13T14:34:59.933" v="27894"/>
          <ac:picMkLst>
            <pc:docMk/>
            <pc:sldMk cId="3009748081" sldId="427"/>
            <ac:picMk id="50" creationId="{B1CC5597-E40E-4200-B795-463E193BCB62}"/>
          </ac:picMkLst>
        </pc:picChg>
        <pc:picChg chg="del mod ord">
          <ac:chgData name="Jonathan Loo" userId="d2d72d48b56f45d8" providerId="LiveId" clId="{D13DE75A-ED86-4B24-95DA-B9DEDE813A63}" dt="2020-11-13T14:59:19.524" v="28426" actId="478"/>
          <ac:picMkLst>
            <pc:docMk/>
            <pc:sldMk cId="3009748081" sldId="427"/>
            <ac:picMk id="52" creationId="{4A418DCF-CC5E-4DE8-B4EF-0FDE2855B3EF}"/>
          </ac:picMkLst>
        </pc:picChg>
        <pc:picChg chg="del mod ord">
          <ac:chgData name="Jonathan Loo" userId="d2d72d48b56f45d8" providerId="LiveId" clId="{D13DE75A-ED86-4B24-95DA-B9DEDE813A63}" dt="2020-11-13T15:00:00.548" v="28445" actId="478"/>
          <ac:picMkLst>
            <pc:docMk/>
            <pc:sldMk cId="3009748081" sldId="427"/>
            <ac:picMk id="54" creationId="{2BE5771F-8B73-4816-80CA-F62581BAF28A}"/>
          </ac:picMkLst>
        </pc:picChg>
        <pc:picChg chg="del mod ord">
          <ac:chgData name="Jonathan Loo" userId="d2d72d48b56f45d8" providerId="LiveId" clId="{D13DE75A-ED86-4B24-95DA-B9DEDE813A63}" dt="2020-11-13T15:09:21.315" v="28623" actId="478"/>
          <ac:picMkLst>
            <pc:docMk/>
            <pc:sldMk cId="3009748081" sldId="427"/>
            <ac:picMk id="56" creationId="{D4AF854D-2480-43A1-A549-88CC1477F8A4}"/>
          </ac:picMkLst>
        </pc:picChg>
        <pc:picChg chg="del mod ord">
          <ac:chgData name="Jonathan Loo" userId="d2d72d48b56f45d8" providerId="LiveId" clId="{D13DE75A-ED86-4B24-95DA-B9DEDE813A63}" dt="2020-11-13T15:09:39.737" v="28641" actId="478"/>
          <ac:picMkLst>
            <pc:docMk/>
            <pc:sldMk cId="3009748081" sldId="427"/>
            <ac:picMk id="58" creationId="{49A93CDA-7917-4A20-B904-CA5C507EEEC0}"/>
          </ac:picMkLst>
        </pc:picChg>
        <pc:picChg chg="del mod ord">
          <ac:chgData name="Jonathan Loo" userId="d2d72d48b56f45d8" providerId="LiveId" clId="{D13DE75A-ED86-4B24-95DA-B9DEDE813A63}" dt="2020-11-13T16:31:09.482" v="29470" actId="478"/>
          <ac:picMkLst>
            <pc:docMk/>
            <pc:sldMk cId="3009748081" sldId="427"/>
            <ac:picMk id="60" creationId="{9764F849-1BFB-407A-9AD3-D9C3831CED0B}"/>
          </ac:picMkLst>
        </pc:picChg>
        <pc:picChg chg="del mod ord">
          <ac:chgData name="Jonathan Loo" userId="d2d72d48b56f45d8" providerId="LiveId" clId="{D13DE75A-ED86-4B24-95DA-B9DEDE813A63}" dt="2020-11-16T19:58:52.444" v="43932" actId="478"/>
          <ac:picMkLst>
            <pc:docMk/>
            <pc:sldMk cId="3009748081" sldId="427"/>
            <ac:picMk id="62" creationId="{06A17D5C-84DF-4BD9-8BAB-F5956CE357DE}"/>
          </ac:picMkLst>
        </pc:picChg>
        <pc:picChg chg="add del">
          <ac:chgData name="Jonathan Loo" userId="d2d72d48b56f45d8" providerId="LiveId" clId="{D13DE75A-ED86-4B24-95DA-B9DEDE813A63}" dt="2020-11-13T16:15:57.646" v="29352" actId="22"/>
          <ac:picMkLst>
            <pc:docMk/>
            <pc:sldMk cId="3009748081" sldId="427"/>
            <ac:picMk id="64" creationId="{033B4CBF-5961-4597-9D26-D6DDF30E48C5}"/>
          </ac:picMkLst>
        </pc:picChg>
        <pc:picChg chg="add del mod">
          <ac:chgData name="Jonathan Loo" userId="d2d72d48b56f45d8" providerId="LiveId" clId="{D13DE75A-ED86-4B24-95DA-B9DEDE813A63}" dt="2020-11-13T16:34:00.112" v="29502" actId="478"/>
          <ac:picMkLst>
            <pc:docMk/>
            <pc:sldMk cId="3009748081" sldId="427"/>
            <ac:picMk id="66" creationId="{AB1DA971-3200-4DF1-BEF8-B245A4A1503C}"/>
          </ac:picMkLst>
        </pc:picChg>
        <pc:picChg chg="del mod ord">
          <ac:chgData name="Jonathan Loo" userId="d2d72d48b56f45d8" providerId="LiveId" clId="{D13DE75A-ED86-4B24-95DA-B9DEDE813A63}" dt="2020-11-13T16:31:28.963" v="29487" actId="478"/>
          <ac:picMkLst>
            <pc:docMk/>
            <pc:sldMk cId="3009748081" sldId="427"/>
            <ac:picMk id="68" creationId="{7DE4BCCB-3D75-4C58-83CD-13DE01DF4CA7}"/>
          </ac:picMkLst>
        </pc:picChg>
        <pc:picChg chg="del mod ord">
          <ac:chgData name="Jonathan Loo" userId="d2d72d48b56f45d8" providerId="LiveId" clId="{D13DE75A-ED86-4B24-95DA-B9DEDE813A63}" dt="2020-11-16T20:01:44.226" v="44017" actId="478"/>
          <ac:picMkLst>
            <pc:docMk/>
            <pc:sldMk cId="3009748081" sldId="427"/>
            <ac:picMk id="70" creationId="{CA035432-D705-4BCA-9B9B-A95DAAB1BCC0}"/>
          </ac:picMkLst>
        </pc:picChg>
        <pc:picChg chg="del mod ord">
          <ac:chgData name="Jonathan Loo" userId="d2d72d48b56f45d8" providerId="LiveId" clId="{D13DE75A-ED86-4B24-95DA-B9DEDE813A63}" dt="2020-11-16T20:02:01.640" v="44046" actId="478"/>
          <ac:picMkLst>
            <pc:docMk/>
            <pc:sldMk cId="3009748081" sldId="427"/>
            <ac:picMk id="72" creationId="{E2988101-7F74-4F33-B025-2F5A6FC47DBB}"/>
          </ac:picMkLst>
        </pc:picChg>
        <pc:picChg chg="del mod">
          <ac:chgData name="Jonathan Loo" userId="d2d72d48b56f45d8" providerId="LiveId" clId="{D13DE75A-ED86-4B24-95DA-B9DEDE813A63}" dt="2020-11-16T16:29:33.014" v="42124" actId="478"/>
          <ac:picMkLst>
            <pc:docMk/>
            <pc:sldMk cId="3009748081" sldId="427"/>
            <ac:picMk id="75" creationId="{51F110BE-AB89-406E-8AD1-F3D92827B2ED}"/>
          </ac:picMkLst>
        </pc:picChg>
        <pc:picChg chg="del mod ord">
          <ac:chgData name="Jonathan Loo" userId="d2d72d48b56f45d8" providerId="LiveId" clId="{D13DE75A-ED86-4B24-95DA-B9DEDE813A63}" dt="2020-11-16T16:30:33.991" v="42139" actId="478"/>
          <ac:picMkLst>
            <pc:docMk/>
            <pc:sldMk cId="3009748081" sldId="427"/>
            <ac:picMk id="77" creationId="{90583023-4B48-4E7D-A52F-8DC9D0AA594E}"/>
          </ac:picMkLst>
        </pc:picChg>
        <pc:picChg chg="del mod ord">
          <ac:chgData name="Jonathan Loo" userId="d2d72d48b56f45d8" providerId="LiveId" clId="{D13DE75A-ED86-4B24-95DA-B9DEDE813A63}" dt="2020-11-16T16:30:53.489" v="42154" actId="478"/>
          <ac:picMkLst>
            <pc:docMk/>
            <pc:sldMk cId="3009748081" sldId="427"/>
            <ac:picMk id="79" creationId="{EFCFE390-2866-47C7-B13D-10685F8EBB1E}"/>
          </ac:picMkLst>
        </pc:picChg>
        <pc:picChg chg="del mod ord">
          <ac:chgData name="Jonathan Loo" userId="d2d72d48b56f45d8" providerId="LiveId" clId="{D13DE75A-ED86-4B24-95DA-B9DEDE813A63}" dt="2020-11-16T16:31:08.680" v="42168" actId="478"/>
          <ac:picMkLst>
            <pc:docMk/>
            <pc:sldMk cId="3009748081" sldId="427"/>
            <ac:picMk id="81" creationId="{909BC4C3-73AF-48B1-9119-3E47450C9F84}"/>
          </ac:picMkLst>
        </pc:picChg>
        <pc:picChg chg="add del mod ord">
          <ac:chgData name="Jonathan Loo" userId="d2d72d48b56f45d8" providerId="LiveId" clId="{D13DE75A-ED86-4B24-95DA-B9DEDE813A63}" dt="2020-11-16T16:34:21.268" v="42271" actId="478"/>
          <ac:picMkLst>
            <pc:docMk/>
            <pc:sldMk cId="3009748081" sldId="427"/>
            <ac:picMk id="83" creationId="{39A44756-47A0-4AA0-8319-68A254E841E1}"/>
          </ac:picMkLst>
        </pc:picChg>
        <pc:picChg chg="add del mod ord">
          <ac:chgData name="Jonathan Loo" userId="d2d72d48b56f45d8" providerId="LiveId" clId="{D13DE75A-ED86-4B24-95DA-B9DEDE813A63}" dt="2020-11-16T16:32:42.615" v="42258"/>
          <ac:picMkLst>
            <pc:docMk/>
            <pc:sldMk cId="3009748081" sldId="427"/>
            <ac:picMk id="85" creationId="{E44FD905-58A9-4F4A-81FD-7ACCF1843D9B}"/>
          </ac:picMkLst>
        </pc:picChg>
        <pc:picChg chg="add del mod ord">
          <ac:chgData name="Jonathan Loo" userId="d2d72d48b56f45d8" providerId="LiveId" clId="{D13DE75A-ED86-4B24-95DA-B9DEDE813A63}" dt="2020-11-16T16:32:42.034" v="42243"/>
          <ac:picMkLst>
            <pc:docMk/>
            <pc:sldMk cId="3009748081" sldId="427"/>
            <ac:picMk id="87" creationId="{A9740B82-D2C4-4CB6-A2A9-60DCBB0C6834}"/>
          </ac:picMkLst>
        </pc:picChg>
        <pc:picChg chg="del mod ord">
          <ac:chgData name="Jonathan Loo" userId="d2d72d48b56f45d8" providerId="LiveId" clId="{D13DE75A-ED86-4B24-95DA-B9DEDE813A63}" dt="2020-11-16T16:32:41.648" v="42228"/>
          <ac:picMkLst>
            <pc:docMk/>
            <pc:sldMk cId="3009748081" sldId="427"/>
            <ac:picMk id="89" creationId="{F19DA88B-A955-432F-9335-1E48AF884E59}"/>
          </ac:picMkLst>
        </pc:picChg>
        <pc:picChg chg="del mod ord">
          <ac:chgData name="Jonathan Loo" userId="d2d72d48b56f45d8" providerId="LiveId" clId="{D13DE75A-ED86-4B24-95DA-B9DEDE813A63}" dt="2020-11-16T16:35:19.154" v="42285" actId="478"/>
          <ac:picMkLst>
            <pc:docMk/>
            <pc:sldMk cId="3009748081" sldId="427"/>
            <ac:picMk id="91" creationId="{A4200670-8B21-400B-9FA3-7CAD98288EEB}"/>
          </ac:picMkLst>
        </pc:picChg>
        <pc:picChg chg="del mod ord">
          <ac:chgData name="Jonathan Loo" userId="d2d72d48b56f45d8" providerId="LiveId" clId="{D13DE75A-ED86-4B24-95DA-B9DEDE813A63}" dt="2020-11-16T16:35:30.160" v="42299" actId="478"/>
          <ac:picMkLst>
            <pc:docMk/>
            <pc:sldMk cId="3009748081" sldId="427"/>
            <ac:picMk id="93" creationId="{15D82DEC-66CA-4979-A558-3613FC19553D}"/>
          </ac:picMkLst>
        </pc:picChg>
        <pc:picChg chg="del mod ord">
          <ac:chgData name="Jonathan Loo" userId="d2d72d48b56f45d8" providerId="LiveId" clId="{D13DE75A-ED86-4B24-95DA-B9DEDE813A63}" dt="2020-11-16T16:35:39.077" v="42313" actId="478"/>
          <ac:picMkLst>
            <pc:docMk/>
            <pc:sldMk cId="3009748081" sldId="427"/>
            <ac:picMk id="95" creationId="{58EBD3F8-C48B-48F6-875D-C1F185131055}"/>
          </ac:picMkLst>
        </pc:picChg>
        <pc:picChg chg="del mod ord">
          <ac:chgData name="Jonathan Loo" userId="d2d72d48b56f45d8" providerId="LiveId" clId="{D13DE75A-ED86-4B24-95DA-B9DEDE813A63}" dt="2020-11-16T16:37:44.977" v="42317" actId="478"/>
          <ac:picMkLst>
            <pc:docMk/>
            <pc:sldMk cId="3009748081" sldId="427"/>
            <ac:picMk id="97" creationId="{AC448390-558B-4383-8C40-82A6C101481F}"/>
          </ac:picMkLst>
        </pc:picChg>
        <pc:picChg chg="del mod ord">
          <ac:chgData name="Jonathan Loo" userId="d2d72d48b56f45d8" providerId="LiveId" clId="{D13DE75A-ED86-4B24-95DA-B9DEDE813A63}" dt="2020-11-16T20:01:51.590" v="44032" actId="478"/>
          <ac:picMkLst>
            <pc:docMk/>
            <pc:sldMk cId="3009748081" sldId="427"/>
            <ac:picMk id="99" creationId="{85DA7465-BDBA-4AD1-BB1A-A63FE03DFF5F}"/>
          </ac:picMkLst>
        </pc:picChg>
        <pc:picChg chg="mod ord">
          <ac:chgData name="Jonathan Loo" userId="d2d72d48b56f45d8" providerId="LiveId" clId="{D13DE75A-ED86-4B24-95DA-B9DEDE813A63}" dt="2020-11-16T20:02:15.261" v="44053" actId="1076"/>
          <ac:picMkLst>
            <pc:docMk/>
            <pc:sldMk cId="3009748081" sldId="427"/>
            <ac:picMk id="101" creationId="{1F931DCC-B3F2-4C06-9DA8-FBB848960DF4}"/>
          </ac:picMkLst>
        </pc:picChg>
        <pc:picChg chg="mod ord">
          <ac:chgData name="Jonathan Loo" userId="d2d72d48b56f45d8" providerId="LiveId" clId="{D13DE75A-ED86-4B24-95DA-B9DEDE813A63}" dt="2020-11-16T20:01:51.593" v="44034" actId="962"/>
          <ac:picMkLst>
            <pc:docMk/>
            <pc:sldMk cId="3009748081" sldId="427"/>
            <ac:picMk id="103" creationId="{FA730AF9-0A11-4A08-8A22-DCDC594DF042}"/>
          </ac:picMkLst>
        </pc:picChg>
        <pc:picChg chg="mod ord">
          <ac:chgData name="Jonathan Loo" userId="d2d72d48b56f45d8" providerId="LiveId" clId="{D13DE75A-ED86-4B24-95DA-B9DEDE813A63}" dt="2020-11-16T20:02:09.811" v="44051" actId="1076"/>
          <ac:picMkLst>
            <pc:docMk/>
            <pc:sldMk cId="3009748081" sldId="427"/>
            <ac:picMk id="105" creationId="{08132580-AD4A-4BFE-B321-DF869274BA89}"/>
          </ac:picMkLst>
        </pc:picChg>
      </pc:sldChg>
      <pc:sldChg chg="addSp delSp modSp add mod">
        <pc:chgData name="Jonathan Loo" userId="d2d72d48b56f45d8" providerId="LiveId" clId="{D13DE75A-ED86-4B24-95DA-B9DEDE813A63}" dt="2020-11-18T14:15:49.107" v="56275" actId="20577"/>
        <pc:sldMkLst>
          <pc:docMk/>
          <pc:sldMk cId="4248225615" sldId="428"/>
        </pc:sldMkLst>
        <pc:spChg chg="mod">
          <ac:chgData name="Jonathan Loo" userId="d2d72d48b56f45d8" providerId="LiveId" clId="{D13DE75A-ED86-4B24-95DA-B9DEDE813A63}" dt="2020-11-13T13:38:21.558" v="26540"/>
          <ac:spMkLst>
            <pc:docMk/>
            <pc:sldMk cId="4248225615" sldId="428"/>
            <ac:spMk id="2" creationId="{21DA9D82-983A-4322-AA5E-DA003D75F793}"/>
          </ac:spMkLst>
        </pc:spChg>
        <pc:spChg chg="add del mod">
          <ac:chgData name="Jonathan Loo" userId="d2d72d48b56f45d8" providerId="LiveId" clId="{D13DE75A-ED86-4B24-95DA-B9DEDE813A63}" dt="2020-11-18T14:15:49.107" v="56275" actId="20577"/>
          <ac:spMkLst>
            <pc:docMk/>
            <pc:sldMk cId="4248225615" sldId="428"/>
            <ac:spMk id="3" creationId="{709CBED5-6815-4803-A782-9CA22C9D2321}"/>
          </ac:spMkLst>
        </pc:spChg>
        <pc:spChg chg="del">
          <ac:chgData name="Jonathan Loo" userId="d2d72d48b56f45d8" providerId="LiveId" clId="{D13DE75A-ED86-4B24-95DA-B9DEDE813A63}" dt="2020-11-13T13:38:21.558" v="26540"/>
          <ac:spMkLst>
            <pc:docMk/>
            <pc:sldMk cId="4248225615" sldId="428"/>
            <ac:spMk id="4" creationId="{FE3FA1B1-BA93-451F-B8E3-F7207BC3629C}"/>
          </ac:spMkLst>
        </pc:spChg>
        <pc:spChg chg="add del mod">
          <ac:chgData name="Jonathan Loo" userId="d2d72d48b56f45d8" providerId="LiveId" clId="{D13DE75A-ED86-4B24-95DA-B9DEDE813A63}" dt="2020-11-18T14:15:32.748" v="56271" actId="478"/>
          <ac:spMkLst>
            <pc:docMk/>
            <pc:sldMk cId="4248225615" sldId="428"/>
            <ac:spMk id="5" creationId="{6422491C-D4CC-42E2-BFC7-7C57C3505B7C}"/>
          </ac:spMkLst>
        </pc:spChg>
        <pc:spChg chg="add del">
          <ac:chgData name="Jonathan Loo" userId="d2d72d48b56f45d8" providerId="LiveId" clId="{D13DE75A-ED86-4B24-95DA-B9DEDE813A63}" dt="2020-11-13T13:27:53.633" v="26360"/>
          <ac:spMkLst>
            <pc:docMk/>
            <pc:sldMk cId="4248225615" sldId="428"/>
            <ac:spMk id="5" creationId="{BF3C36C1-15BE-449D-BD41-E207266752A7}"/>
          </ac:spMkLst>
        </pc:spChg>
        <pc:spChg chg="add del mod">
          <ac:chgData name="Jonathan Loo" userId="d2d72d48b56f45d8" providerId="LiveId" clId="{D13DE75A-ED86-4B24-95DA-B9DEDE813A63}" dt="2020-11-13T13:38:52.311" v="26593" actId="478"/>
          <ac:spMkLst>
            <pc:docMk/>
            <pc:sldMk cId="4248225615" sldId="428"/>
            <ac:spMk id="6" creationId="{235F245D-3B41-46FE-8BF1-D4D9D38429F5}"/>
          </ac:spMkLst>
        </pc:spChg>
        <pc:spChg chg="add del mod">
          <ac:chgData name="Jonathan Loo" userId="d2d72d48b56f45d8" providerId="LiveId" clId="{D13DE75A-ED86-4B24-95DA-B9DEDE813A63}" dt="2020-11-13T13:38:21.558" v="26540"/>
          <ac:spMkLst>
            <pc:docMk/>
            <pc:sldMk cId="4248225615" sldId="428"/>
            <ac:spMk id="7" creationId="{3AE5F47E-8B88-4FCF-B000-6C448CE69A64}"/>
          </ac:spMkLst>
        </pc:spChg>
        <pc:spChg chg="add del mod">
          <ac:chgData name="Jonathan Loo" userId="d2d72d48b56f45d8" providerId="LiveId" clId="{D13DE75A-ED86-4B24-95DA-B9DEDE813A63}" dt="2020-11-13T13:38:21.558" v="26540"/>
          <ac:spMkLst>
            <pc:docMk/>
            <pc:sldMk cId="4248225615" sldId="428"/>
            <ac:spMk id="8" creationId="{BE4C3F5D-4062-49CF-85E4-4F14982FBF71}"/>
          </ac:spMkLst>
        </pc:spChg>
        <pc:spChg chg="add del">
          <ac:chgData name="Jonathan Loo" userId="d2d72d48b56f45d8" providerId="LiveId" clId="{D13DE75A-ED86-4B24-95DA-B9DEDE813A63}" dt="2020-11-18T14:15:11.657" v="56245" actId="22"/>
          <ac:spMkLst>
            <pc:docMk/>
            <pc:sldMk cId="4248225615" sldId="428"/>
            <ac:spMk id="9" creationId="{D3B6991E-97CB-435B-A094-95E486DAD018}"/>
          </ac:spMkLst>
        </pc:spChg>
        <pc:spChg chg="add del mod">
          <ac:chgData name="Jonathan Loo" userId="d2d72d48b56f45d8" providerId="LiveId" clId="{D13DE75A-ED86-4B24-95DA-B9DEDE813A63}" dt="2020-11-13T13:38:54.018" v="26594" actId="478"/>
          <ac:spMkLst>
            <pc:docMk/>
            <pc:sldMk cId="4248225615" sldId="428"/>
            <ac:spMk id="13" creationId="{3D6373DE-F918-4479-B7B4-6E7C7E2F1096}"/>
          </ac:spMkLst>
        </pc:spChg>
        <pc:grpChg chg="del">
          <ac:chgData name="Jonathan Loo" userId="d2d72d48b56f45d8" providerId="LiveId" clId="{D13DE75A-ED86-4B24-95DA-B9DEDE813A63}" dt="2020-11-13T13:18:40.871" v="26146" actId="478"/>
          <ac:grpSpMkLst>
            <pc:docMk/>
            <pc:sldMk cId="4248225615" sldId="428"/>
            <ac:grpSpMk id="9" creationId="{2ADE4315-8AD0-42FC-B16A-79D813CE1A39}"/>
          </ac:grpSpMkLst>
        </pc:grpChg>
        <pc:picChg chg="add del mod">
          <ac:chgData name="Jonathan Loo" userId="d2d72d48b56f45d8" providerId="LiveId" clId="{D13DE75A-ED86-4B24-95DA-B9DEDE813A63}" dt="2020-11-18T14:15:25.756" v="56257" actId="22"/>
          <ac:picMkLst>
            <pc:docMk/>
            <pc:sldMk cId="4248225615" sldId="428"/>
            <ac:picMk id="7" creationId="{085123E0-FFDF-49A4-89C6-01D14027C894}"/>
          </ac:picMkLst>
        </pc:picChg>
        <pc:picChg chg="add mod">
          <ac:chgData name="Jonathan Loo" userId="d2d72d48b56f45d8" providerId="LiveId" clId="{D13DE75A-ED86-4B24-95DA-B9DEDE813A63}" dt="2020-11-18T14:15:31.179" v="56269" actId="1076"/>
          <ac:picMkLst>
            <pc:docMk/>
            <pc:sldMk cId="4248225615" sldId="428"/>
            <ac:picMk id="14" creationId="{154625FA-DA5C-44AA-ADDB-68CECADC38E2}"/>
          </ac:picMkLst>
        </pc:picChg>
        <pc:picChg chg="add mod">
          <ac:chgData name="Jonathan Loo" userId="d2d72d48b56f45d8" providerId="LiveId" clId="{D13DE75A-ED86-4B24-95DA-B9DEDE813A63}" dt="2020-11-18T14:15:30.782" v="56268" actId="1076"/>
          <ac:picMkLst>
            <pc:docMk/>
            <pc:sldMk cId="4248225615" sldId="428"/>
            <ac:picMk id="15" creationId="{F08D8EF6-3C15-4CF7-B751-0F8E08E24E37}"/>
          </ac:picMkLst>
        </pc:picChg>
        <pc:picChg chg="del">
          <ac:chgData name="Jonathan Loo" userId="d2d72d48b56f45d8" providerId="LiveId" clId="{D13DE75A-ED86-4B24-95DA-B9DEDE813A63}" dt="2020-11-13T13:19:16.128" v="26235" actId="478"/>
          <ac:picMkLst>
            <pc:docMk/>
            <pc:sldMk cId="4248225615" sldId="428"/>
            <ac:picMk id="39" creationId="{EDE79753-861E-4494-B22D-2C00EB276355}"/>
          </ac:picMkLst>
        </pc:picChg>
        <pc:picChg chg="del">
          <ac:chgData name="Jonathan Loo" userId="d2d72d48b56f45d8" providerId="LiveId" clId="{D13DE75A-ED86-4B24-95DA-B9DEDE813A63}" dt="2020-11-13T13:19:16.785" v="26236" actId="478"/>
          <ac:picMkLst>
            <pc:docMk/>
            <pc:sldMk cId="4248225615" sldId="428"/>
            <ac:picMk id="41" creationId="{15667E64-81E6-4725-985A-959072C84824}"/>
          </ac:picMkLst>
        </pc:picChg>
        <pc:picChg chg="add del">
          <ac:chgData name="Jonathan Loo" userId="d2d72d48b56f45d8" providerId="LiveId" clId="{D13DE75A-ED86-4B24-95DA-B9DEDE813A63}" dt="2020-11-13T13:27:53.633" v="26360"/>
          <ac:picMkLst>
            <pc:docMk/>
            <pc:sldMk cId="4248225615" sldId="428"/>
            <ac:picMk id="21506" creationId="{9C93D801-5EF6-43DA-9896-B7C7FEC76867}"/>
          </ac:picMkLst>
        </pc:picChg>
        <pc:picChg chg="add del">
          <ac:chgData name="Jonathan Loo" userId="d2d72d48b56f45d8" providerId="LiveId" clId="{D13DE75A-ED86-4B24-95DA-B9DEDE813A63}" dt="2020-11-13T13:27:53.633" v="26360"/>
          <ac:picMkLst>
            <pc:docMk/>
            <pc:sldMk cId="4248225615" sldId="428"/>
            <ac:picMk id="21507" creationId="{68A12AA9-24FA-4D51-A7AC-5CAA3A4E184A}"/>
          </ac:picMkLst>
        </pc:picChg>
        <pc:picChg chg="add del">
          <ac:chgData name="Jonathan Loo" userId="d2d72d48b56f45d8" providerId="LiveId" clId="{D13DE75A-ED86-4B24-95DA-B9DEDE813A63}" dt="2020-11-13T13:27:53.633" v="26360"/>
          <ac:picMkLst>
            <pc:docMk/>
            <pc:sldMk cId="4248225615" sldId="428"/>
            <ac:picMk id="21508" creationId="{BED4F22E-ED1E-4A7A-B315-253618DA2931}"/>
          </ac:picMkLst>
        </pc:picChg>
        <pc:picChg chg="add del">
          <ac:chgData name="Jonathan Loo" userId="d2d72d48b56f45d8" providerId="LiveId" clId="{D13DE75A-ED86-4B24-95DA-B9DEDE813A63}" dt="2020-11-13T13:27:53.633" v="26360"/>
          <ac:picMkLst>
            <pc:docMk/>
            <pc:sldMk cId="4248225615" sldId="428"/>
            <ac:picMk id="21509" creationId="{F2C87431-03B7-4B26-82AB-8060255EB362}"/>
          </ac:picMkLst>
        </pc:picChg>
      </pc:sldChg>
      <pc:sldChg chg="addSp delSp modSp add mod ord">
        <pc:chgData name="Jonathan Loo" userId="d2d72d48b56f45d8" providerId="LiveId" clId="{D13DE75A-ED86-4B24-95DA-B9DEDE813A63}" dt="2020-11-18T14:15:39.271" v="56272" actId="113"/>
        <pc:sldMkLst>
          <pc:docMk/>
          <pc:sldMk cId="711775613" sldId="429"/>
        </pc:sldMkLst>
        <pc:spChg chg="mod">
          <ac:chgData name="Jonathan Loo" userId="d2d72d48b56f45d8" providerId="LiveId" clId="{D13DE75A-ED86-4B24-95DA-B9DEDE813A63}" dt="2020-11-18T14:15:39.271" v="56272" actId="113"/>
          <ac:spMkLst>
            <pc:docMk/>
            <pc:sldMk cId="711775613" sldId="429"/>
            <ac:spMk id="3" creationId="{709CBED5-6815-4803-A782-9CA22C9D2321}"/>
          </ac:spMkLst>
        </pc:spChg>
        <pc:picChg chg="del">
          <ac:chgData name="Jonathan Loo" userId="d2d72d48b56f45d8" providerId="LiveId" clId="{D13DE75A-ED86-4B24-95DA-B9DEDE813A63}" dt="2020-11-13T13:43:37.966" v="26603" actId="478"/>
          <ac:picMkLst>
            <pc:docMk/>
            <pc:sldMk cId="711775613" sldId="429"/>
            <ac:picMk id="14" creationId="{154625FA-DA5C-44AA-ADDB-68CECADC38E2}"/>
          </ac:picMkLst>
        </pc:picChg>
        <pc:picChg chg="del">
          <ac:chgData name="Jonathan Loo" userId="d2d72d48b56f45d8" providerId="LiveId" clId="{D13DE75A-ED86-4B24-95DA-B9DEDE813A63}" dt="2020-11-13T13:43:39.311" v="26604" actId="478"/>
          <ac:picMkLst>
            <pc:docMk/>
            <pc:sldMk cId="711775613" sldId="429"/>
            <ac:picMk id="15" creationId="{F08D8EF6-3C15-4CF7-B751-0F8E08E24E37}"/>
          </ac:picMkLst>
        </pc:picChg>
        <pc:picChg chg="add mod">
          <ac:chgData name="Jonathan Loo" userId="d2d72d48b56f45d8" providerId="LiveId" clId="{D13DE75A-ED86-4B24-95DA-B9DEDE813A63}" dt="2020-11-13T13:44:20.191" v="26618" actId="1076"/>
          <ac:picMkLst>
            <pc:docMk/>
            <pc:sldMk cId="711775613" sldId="429"/>
            <ac:picMk id="22530" creationId="{4009AE9F-86F1-4614-8519-359A279299C1}"/>
          </ac:picMkLst>
        </pc:picChg>
      </pc:sldChg>
      <pc:sldChg chg="addSp delSp modSp new del mod ord">
        <pc:chgData name="Jonathan Loo" userId="d2d72d48b56f45d8" providerId="LiveId" clId="{D13DE75A-ED86-4B24-95DA-B9DEDE813A63}" dt="2020-11-16T16:24:05.501" v="41801" actId="47"/>
        <pc:sldMkLst>
          <pc:docMk/>
          <pc:sldMk cId="3480111473" sldId="430"/>
        </pc:sldMkLst>
        <pc:spChg chg="mod">
          <ac:chgData name="Jonathan Loo" userId="d2d72d48b56f45d8" providerId="LiveId" clId="{D13DE75A-ED86-4B24-95DA-B9DEDE813A63}" dt="2020-11-13T17:21:40.344" v="30340" actId="6549"/>
          <ac:spMkLst>
            <pc:docMk/>
            <pc:sldMk cId="3480111473" sldId="430"/>
            <ac:spMk id="2" creationId="{44F56BBA-CDD3-404E-BB13-DF5AB2E55362}"/>
          </ac:spMkLst>
        </pc:spChg>
        <pc:spChg chg="mod">
          <ac:chgData name="Jonathan Loo" userId="d2d72d48b56f45d8" providerId="LiveId" clId="{D13DE75A-ED86-4B24-95DA-B9DEDE813A63}" dt="2020-11-13T14:22:16.685" v="27726"/>
          <ac:spMkLst>
            <pc:docMk/>
            <pc:sldMk cId="3480111473" sldId="430"/>
            <ac:spMk id="3" creationId="{A31FEC57-7C01-4048-882F-FB69765B6B3D}"/>
          </ac:spMkLst>
        </pc:spChg>
        <pc:spChg chg="mod">
          <ac:chgData name="Jonathan Loo" userId="d2d72d48b56f45d8" providerId="LiveId" clId="{D13DE75A-ED86-4B24-95DA-B9DEDE813A63}" dt="2020-11-16T15:13:30.231" v="40033" actId="20577"/>
          <ac:spMkLst>
            <pc:docMk/>
            <pc:sldMk cId="3480111473" sldId="430"/>
            <ac:spMk id="4" creationId="{A96C0C5A-F361-403A-98A4-142ADEA11682}"/>
          </ac:spMkLst>
        </pc:spChg>
        <pc:spChg chg="add del mod">
          <ac:chgData name="Jonathan Loo" userId="d2d72d48b56f45d8" providerId="LiveId" clId="{D13DE75A-ED86-4B24-95DA-B9DEDE813A63}" dt="2020-11-13T14:22:16.685" v="27726"/>
          <ac:spMkLst>
            <pc:docMk/>
            <pc:sldMk cId="3480111473" sldId="430"/>
            <ac:spMk id="5" creationId="{2B5B5E15-60CF-4B1C-9372-5BB78D4FF23E}"/>
          </ac:spMkLst>
        </pc:spChg>
        <pc:spChg chg="add del mod">
          <ac:chgData name="Jonathan Loo" userId="d2d72d48b56f45d8" providerId="LiveId" clId="{D13DE75A-ED86-4B24-95DA-B9DEDE813A63}" dt="2020-11-13T14:22:16.685" v="27726"/>
          <ac:spMkLst>
            <pc:docMk/>
            <pc:sldMk cId="3480111473" sldId="430"/>
            <ac:spMk id="6" creationId="{8CC1AADA-A248-4824-9542-21BBD8F41473}"/>
          </ac:spMkLst>
        </pc:spChg>
        <pc:spChg chg="add del mod">
          <ac:chgData name="Jonathan Loo" userId="d2d72d48b56f45d8" providerId="LiveId" clId="{D13DE75A-ED86-4B24-95DA-B9DEDE813A63}" dt="2020-11-13T14:22:16.685" v="27726"/>
          <ac:spMkLst>
            <pc:docMk/>
            <pc:sldMk cId="3480111473" sldId="430"/>
            <ac:spMk id="7" creationId="{B61C7CA3-FFE6-423C-A4C2-52826E480F07}"/>
          </ac:spMkLst>
        </pc:spChg>
        <pc:spChg chg="add del">
          <ac:chgData name="Jonathan Loo" userId="d2d72d48b56f45d8" providerId="LiveId" clId="{D13DE75A-ED86-4B24-95DA-B9DEDE813A63}" dt="2020-11-13T14:50:26.382" v="28215"/>
          <ac:spMkLst>
            <pc:docMk/>
            <pc:sldMk cId="3480111473" sldId="430"/>
            <ac:spMk id="44" creationId="{C2BFFA7E-691B-4685-9364-2A3A2DDA6026}"/>
          </ac:spMkLst>
        </pc:spChg>
        <pc:spChg chg="add mod">
          <ac:chgData name="Jonathan Loo" userId="d2d72d48b56f45d8" providerId="LiveId" clId="{D13DE75A-ED86-4B24-95DA-B9DEDE813A63}" dt="2020-11-16T15:13:38.843" v="40055" actId="1036"/>
          <ac:spMkLst>
            <pc:docMk/>
            <pc:sldMk cId="3480111473" sldId="430"/>
            <ac:spMk id="72" creationId="{83529269-7993-448B-803D-13B9EE502AE2}"/>
          </ac:spMkLst>
        </pc:spChg>
        <pc:picChg chg="add del mod">
          <ac:chgData name="Jonathan Loo" userId="d2d72d48b56f45d8" providerId="LiveId" clId="{D13DE75A-ED86-4B24-95DA-B9DEDE813A63}" dt="2020-11-13T14:28:54.094" v="27762" actId="478"/>
          <ac:picMkLst>
            <pc:docMk/>
            <pc:sldMk cId="3480111473" sldId="430"/>
            <ac:picMk id="9" creationId="{560AF308-DF25-4598-9FA3-90A6ECD40FD6}"/>
          </ac:picMkLst>
        </pc:picChg>
        <pc:picChg chg="del mod ord">
          <ac:chgData name="Jonathan Loo" userId="d2d72d48b56f45d8" providerId="LiveId" clId="{D13DE75A-ED86-4B24-95DA-B9DEDE813A63}" dt="2020-11-13T14:30:28.599" v="27778" actId="478"/>
          <ac:picMkLst>
            <pc:docMk/>
            <pc:sldMk cId="3480111473" sldId="430"/>
            <ac:picMk id="11" creationId="{2CE3807F-8BFE-40DE-B964-B8955CA7768B}"/>
          </ac:picMkLst>
        </pc:picChg>
        <pc:picChg chg="del mod ord">
          <ac:chgData name="Jonathan Loo" userId="d2d72d48b56f45d8" providerId="LiveId" clId="{D13DE75A-ED86-4B24-95DA-B9DEDE813A63}" dt="2020-11-13T14:31:19.228" v="27792" actId="478"/>
          <ac:picMkLst>
            <pc:docMk/>
            <pc:sldMk cId="3480111473" sldId="430"/>
            <ac:picMk id="13" creationId="{89507241-C16C-4ECE-9F12-E4FFD2DCE8DB}"/>
          </ac:picMkLst>
        </pc:picChg>
        <pc:picChg chg="del mod ord">
          <ac:chgData name="Jonathan Loo" userId="d2d72d48b56f45d8" providerId="LiveId" clId="{D13DE75A-ED86-4B24-95DA-B9DEDE813A63}" dt="2020-11-13T14:32:20.625" v="27806" actId="478"/>
          <ac:picMkLst>
            <pc:docMk/>
            <pc:sldMk cId="3480111473" sldId="430"/>
            <ac:picMk id="15" creationId="{A0D1057A-26BD-4E78-9591-FB66A350CFE5}"/>
          </ac:picMkLst>
        </pc:picChg>
        <pc:picChg chg="del mod ord">
          <ac:chgData name="Jonathan Loo" userId="d2d72d48b56f45d8" providerId="LiveId" clId="{D13DE75A-ED86-4B24-95DA-B9DEDE813A63}" dt="2020-11-13T14:32:33.584" v="27820" actId="478"/>
          <ac:picMkLst>
            <pc:docMk/>
            <pc:sldMk cId="3480111473" sldId="430"/>
            <ac:picMk id="17" creationId="{9FC80605-C4EE-4F8A-A227-C79F9247D467}"/>
          </ac:picMkLst>
        </pc:picChg>
        <pc:picChg chg="del mod ord">
          <ac:chgData name="Jonathan Loo" userId="d2d72d48b56f45d8" providerId="LiveId" clId="{D13DE75A-ED86-4B24-95DA-B9DEDE813A63}" dt="2020-11-13T14:36:41.640" v="27926" actId="478"/>
          <ac:picMkLst>
            <pc:docMk/>
            <pc:sldMk cId="3480111473" sldId="430"/>
            <ac:picMk id="19" creationId="{28E29BAE-F8E9-4D01-8843-BC120F27B583}"/>
          </ac:picMkLst>
        </pc:picChg>
        <pc:picChg chg="del mod ord">
          <ac:chgData name="Jonathan Loo" userId="d2d72d48b56f45d8" providerId="LiveId" clId="{D13DE75A-ED86-4B24-95DA-B9DEDE813A63}" dt="2020-11-13T14:37:00.631" v="27940" actId="478"/>
          <ac:picMkLst>
            <pc:docMk/>
            <pc:sldMk cId="3480111473" sldId="430"/>
            <ac:picMk id="21" creationId="{837B2FFB-D5C2-4CE2-B7FA-86F6A469D206}"/>
          </ac:picMkLst>
        </pc:picChg>
        <pc:picChg chg="del mod ord">
          <ac:chgData name="Jonathan Loo" userId="d2d72d48b56f45d8" providerId="LiveId" clId="{D13DE75A-ED86-4B24-95DA-B9DEDE813A63}" dt="2020-11-13T14:39:36.748" v="27978" actId="478"/>
          <ac:picMkLst>
            <pc:docMk/>
            <pc:sldMk cId="3480111473" sldId="430"/>
            <ac:picMk id="23" creationId="{F69B7F54-1DEB-484F-9B40-E2D4288D3677}"/>
          </ac:picMkLst>
        </pc:picChg>
        <pc:picChg chg="del mod ord">
          <ac:chgData name="Jonathan Loo" userId="d2d72d48b56f45d8" providerId="LiveId" clId="{D13DE75A-ED86-4B24-95DA-B9DEDE813A63}" dt="2020-11-13T14:40:10.549" v="27993" actId="478"/>
          <ac:picMkLst>
            <pc:docMk/>
            <pc:sldMk cId="3480111473" sldId="430"/>
            <ac:picMk id="25" creationId="{578799FE-F7A0-4E81-BC5C-8C7560C1C217}"/>
          </ac:picMkLst>
        </pc:picChg>
        <pc:picChg chg="del mod ord">
          <ac:chgData name="Jonathan Loo" userId="d2d72d48b56f45d8" providerId="LiveId" clId="{D13DE75A-ED86-4B24-95DA-B9DEDE813A63}" dt="2020-11-13T14:40:41.706" v="28007" actId="478"/>
          <ac:picMkLst>
            <pc:docMk/>
            <pc:sldMk cId="3480111473" sldId="430"/>
            <ac:picMk id="27" creationId="{83803D79-EEE2-4FEE-A2EF-8C1DAE83B385}"/>
          </ac:picMkLst>
        </pc:picChg>
        <pc:picChg chg="del mod ord">
          <ac:chgData name="Jonathan Loo" userId="d2d72d48b56f45d8" providerId="LiveId" clId="{D13DE75A-ED86-4B24-95DA-B9DEDE813A63}" dt="2020-11-13T14:40:54.626" v="28021" actId="478"/>
          <ac:picMkLst>
            <pc:docMk/>
            <pc:sldMk cId="3480111473" sldId="430"/>
            <ac:picMk id="29" creationId="{5EBF5062-E585-430B-95FD-6CFAEFF518F9}"/>
          </ac:picMkLst>
        </pc:picChg>
        <pc:picChg chg="del mod ord">
          <ac:chgData name="Jonathan Loo" userId="d2d72d48b56f45d8" providerId="LiveId" clId="{D13DE75A-ED86-4B24-95DA-B9DEDE813A63}" dt="2020-11-13T14:41:58.924" v="28035" actId="478"/>
          <ac:picMkLst>
            <pc:docMk/>
            <pc:sldMk cId="3480111473" sldId="430"/>
            <ac:picMk id="31" creationId="{122D40E2-7799-44F1-8F78-D9E4A4C7E583}"/>
          </ac:picMkLst>
        </pc:picChg>
        <pc:picChg chg="del mod ord">
          <ac:chgData name="Jonathan Loo" userId="d2d72d48b56f45d8" providerId="LiveId" clId="{D13DE75A-ED86-4B24-95DA-B9DEDE813A63}" dt="2020-11-13T14:42:21.623" v="28049" actId="478"/>
          <ac:picMkLst>
            <pc:docMk/>
            <pc:sldMk cId="3480111473" sldId="430"/>
            <ac:picMk id="33" creationId="{A100FA14-821B-4BE7-862B-13A4F7B57CB4}"/>
          </ac:picMkLst>
        </pc:picChg>
        <pc:picChg chg="del mod ord">
          <ac:chgData name="Jonathan Loo" userId="d2d72d48b56f45d8" providerId="LiveId" clId="{D13DE75A-ED86-4B24-95DA-B9DEDE813A63}" dt="2020-11-13T14:42:31.640" v="28063" actId="478"/>
          <ac:picMkLst>
            <pc:docMk/>
            <pc:sldMk cId="3480111473" sldId="430"/>
            <ac:picMk id="35" creationId="{A70E8E2F-9915-40EC-8049-799A66BDA9D5}"/>
          </ac:picMkLst>
        </pc:picChg>
        <pc:picChg chg="del mod ord">
          <ac:chgData name="Jonathan Loo" userId="d2d72d48b56f45d8" providerId="LiveId" clId="{D13DE75A-ED86-4B24-95DA-B9DEDE813A63}" dt="2020-11-13T14:48:49.110" v="28159" actId="478"/>
          <ac:picMkLst>
            <pc:docMk/>
            <pc:sldMk cId="3480111473" sldId="430"/>
            <ac:picMk id="37" creationId="{53C82D0E-6462-45CE-9123-48F8F7764E83}"/>
          </ac:picMkLst>
        </pc:picChg>
        <pc:picChg chg="del mod ord">
          <ac:chgData name="Jonathan Loo" userId="d2d72d48b56f45d8" providerId="LiveId" clId="{D13DE75A-ED86-4B24-95DA-B9DEDE813A63}" dt="2020-11-13T14:49:02.280" v="28173" actId="478"/>
          <ac:picMkLst>
            <pc:docMk/>
            <pc:sldMk cId="3480111473" sldId="430"/>
            <ac:picMk id="39" creationId="{B4C2D361-62FA-47A2-8452-B5312DBCE458}"/>
          </ac:picMkLst>
        </pc:picChg>
        <pc:picChg chg="add del mod ord">
          <ac:chgData name="Jonathan Loo" userId="d2d72d48b56f45d8" providerId="LiveId" clId="{D13DE75A-ED86-4B24-95DA-B9DEDE813A63}" dt="2020-11-13T14:50:46.674" v="28227" actId="478"/>
          <ac:picMkLst>
            <pc:docMk/>
            <pc:sldMk cId="3480111473" sldId="430"/>
            <ac:picMk id="41" creationId="{BA36FF02-8566-4BC8-9D5E-2FC29D5DACF5}"/>
          </ac:picMkLst>
        </pc:picChg>
        <pc:picChg chg="del mod ord">
          <ac:chgData name="Jonathan Loo" userId="d2d72d48b56f45d8" providerId="LiveId" clId="{D13DE75A-ED86-4B24-95DA-B9DEDE813A63}" dt="2020-11-13T14:50:14.139" v="28205"/>
          <ac:picMkLst>
            <pc:docMk/>
            <pc:sldMk cId="3480111473" sldId="430"/>
            <ac:picMk id="43" creationId="{81F8B530-8EA9-4F18-9C8B-9916CACCF8C0}"/>
          </ac:picMkLst>
        </pc:picChg>
        <pc:picChg chg="del mod ord">
          <ac:chgData name="Jonathan Loo" userId="d2d72d48b56f45d8" providerId="LiveId" clId="{D13DE75A-ED86-4B24-95DA-B9DEDE813A63}" dt="2020-11-13T14:51:00.681" v="28241" actId="478"/>
          <ac:picMkLst>
            <pc:docMk/>
            <pc:sldMk cId="3480111473" sldId="430"/>
            <ac:picMk id="46" creationId="{577255C2-7769-462D-8742-C89B81B865D2}"/>
          </ac:picMkLst>
        </pc:picChg>
        <pc:picChg chg="del mod ord">
          <ac:chgData name="Jonathan Loo" userId="d2d72d48b56f45d8" providerId="LiveId" clId="{D13DE75A-ED86-4B24-95DA-B9DEDE813A63}" dt="2020-11-13T14:51:15.223" v="28255" actId="478"/>
          <ac:picMkLst>
            <pc:docMk/>
            <pc:sldMk cId="3480111473" sldId="430"/>
            <ac:picMk id="48" creationId="{EF5CFF53-499C-4E5D-B9E2-3E049DF3FFE8}"/>
          </ac:picMkLst>
        </pc:picChg>
        <pc:picChg chg="del mod ord">
          <ac:chgData name="Jonathan Loo" userId="d2d72d48b56f45d8" providerId="LiveId" clId="{D13DE75A-ED86-4B24-95DA-B9DEDE813A63}" dt="2020-11-13T14:51:31.909" v="28269" actId="478"/>
          <ac:picMkLst>
            <pc:docMk/>
            <pc:sldMk cId="3480111473" sldId="430"/>
            <ac:picMk id="50" creationId="{E3EFEDEF-ED61-4C51-994A-739893C22EEE}"/>
          </ac:picMkLst>
        </pc:picChg>
        <pc:picChg chg="del mod ord">
          <ac:chgData name="Jonathan Loo" userId="d2d72d48b56f45d8" providerId="LiveId" clId="{D13DE75A-ED86-4B24-95DA-B9DEDE813A63}" dt="2020-11-13T15:13:35.790" v="28737" actId="478"/>
          <ac:picMkLst>
            <pc:docMk/>
            <pc:sldMk cId="3480111473" sldId="430"/>
            <ac:picMk id="52" creationId="{4C520EB8-22EC-4830-A56B-41E4637F0DB0}"/>
          </ac:picMkLst>
        </pc:picChg>
        <pc:picChg chg="del mod ord">
          <ac:chgData name="Jonathan Loo" userId="d2d72d48b56f45d8" providerId="LiveId" clId="{D13DE75A-ED86-4B24-95DA-B9DEDE813A63}" dt="2020-11-13T15:50:55.689" v="29166" actId="478"/>
          <ac:picMkLst>
            <pc:docMk/>
            <pc:sldMk cId="3480111473" sldId="430"/>
            <ac:picMk id="54" creationId="{B271E4A2-0625-41DF-AEC0-9DD2A9F3CD56}"/>
          </ac:picMkLst>
        </pc:picChg>
        <pc:picChg chg="del mod ord">
          <ac:chgData name="Jonathan Loo" userId="d2d72d48b56f45d8" providerId="LiveId" clId="{D13DE75A-ED86-4B24-95DA-B9DEDE813A63}" dt="2020-11-13T15:57:08.770" v="29211" actId="478"/>
          <ac:picMkLst>
            <pc:docMk/>
            <pc:sldMk cId="3480111473" sldId="430"/>
            <ac:picMk id="56" creationId="{E4644C22-0004-479E-8B04-39A3FC666C58}"/>
          </ac:picMkLst>
        </pc:picChg>
        <pc:picChg chg="del mod ord">
          <ac:chgData name="Jonathan Loo" userId="d2d72d48b56f45d8" providerId="LiveId" clId="{D13DE75A-ED86-4B24-95DA-B9DEDE813A63}" dt="2020-11-13T15:58:27.815" v="29225" actId="478"/>
          <ac:picMkLst>
            <pc:docMk/>
            <pc:sldMk cId="3480111473" sldId="430"/>
            <ac:picMk id="58" creationId="{41D9D5CC-C3EC-4B92-AEAC-F12F9F2DA141}"/>
          </ac:picMkLst>
        </pc:picChg>
        <pc:picChg chg="del mod ord">
          <ac:chgData name="Jonathan Loo" userId="d2d72d48b56f45d8" providerId="LiveId" clId="{D13DE75A-ED86-4B24-95DA-B9DEDE813A63}" dt="2020-11-13T15:58:43.020" v="29239" actId="478"/>
          <ac:picMkLst>
            <pc:docMk/>
            <pc:sldMk cId="3480111473" sldId="430"/>
            <ac:picMk id="60" creationId="{8C540990-CDC8-4938-8E01-098238B598E7}"/>
          </ac:picMkLst>
        </pc:picChg>
        <pc:picChg chg="del mod ord">
          <ac:chgData name="Jonathan Loo" userId="d2d72d48b56f45d8" providerId="LiveId" clId="{D13DE75A-ED86-4B24-95DA-B9DEDE813A63}" dt="2020-11-13T16:40:25.523" v="29529" actId="478"/>
          <ac:picMkLst>
            <pc:docMk/>
            <pc:sldMk cId="3480111473" sldId="430"/>
            <ac:picMk id="62" creationId="{3FC9479B-400D-4496-8B1E-26C12A544107}"/>
          </ac:picMkLst>
        </pc:picChg>
        <pc:picChg chg="del mod ord">
          <ac:chgData name="Jonathan Loo" userId="d2d72d48b56f45d8" providerId="LiveId" clId="{D13DE75A-ED86-4B24-95DA-B9DEDE813A63}" dt="2020-11-13T16:41:09.367" v="29545" actId="478"/>
          <ac:picMkLst>
            <pc:docMk/>
            <pc:sldMk cId="3480111473" sldId="430"/>
            <ac:picMk id="64" creationId="{2F642145-5B2B-4A82-9BB5-AC81BAE27B62}"/>
          </ac:picMkLst>
        </pc:picChg>
        <pc:picChg chg="del mod ord">
          <ac:chgData name="Jonathan Loo" userId="d2d72d48b56f45d8" providerId="LiveId" clId="{D13DE75A-ED86-4B24-95DA-B9DEDE813A63}" dt="2020-11-13T16:41:33.504" v="29559" actId="478"/>
          <ac:picMkLst>
            <pc:docMk/>
            <pc:sldMk cId="3480111473" sldId="430"/>
            <ac:picMk id="66" creationId="{85BAB170-A747-4952-B9B9-AE6D6E627915}"/>
          </ac:picMkLst>
        </pc:picChg>
        <pc:picChg chg="del mod ord">
          <ac:chgData name="Jonathan Loo" userId="d2d72d48b56f45d8" providerId="LiveId" clId="{D13DE75A-ED86-4B24-95DA-B9DEDE813A63}" dt="2020-11-13T16:41:52.886" v="29573" actId="478"/>
          <ac:picMkLst>
            <pc:docMk/>
            <pc:sldMk cId="3480111473" sldId="430"/>
            <ac:picMk id="68" creationId="{4E82825E-68F7-4C93-94D6-4CDE48549250}"/>
          </ac:picMkLst>
        </pc:picChg>
        <pc:picChg chg="del mod ord">
          <ac:chgData name="Jonathan Loo" userId="d2d72d48b56f45d8" providerId="LiveId" clId="{D13DE75A-ED86-4B24-95DA-B9DEDE813A63}" dt="2020-11-13T16:50:50.906" v="29599" actId="478"/>
          <ac:picMkLst>
            <pc:docMk/>
            <pc:sldMk cId="3480111473" sldId="430"/>
            <ac:picMk id="70" creationId="{9497FF8B-DED4-4824-9973-6917C63E7A00}"/>
          </ac:picMkLst>
        </pc:picChg>
        <pc:picChg chg="del mod ord">
          <ac:chgData name="Jonathan Loo" userId="d2d72d48b56f45d8" providerId="LiveId" clId="{D13DE75A-ED86-4B24-95DA-B9DEDE813A63}" dt="2020-11-13T17:35:30.889" v="30624" actId="478"/>
          <ac:picMkLst>
            <pc:docMk/>
            <pc:sldMk cId="3480111473" sldId="430"/>
            <ac:picMk id="74" creationId="{E0071FB4-11F2-4B8E-A554-49DCD715F458}"/>
          </ac:picMkLst>
        </pc:picChg>
        <pc:picChg chg="del mod ord">
          <ac:chgData name="Jonathan Loo" userId="d2d72d48b56f45d8" providerId="LiveId" clId="{D13DE75A-ED86-4B24-95DA-B9DEDE813A63}" dt="2020-11-13T17:37:04.848" v="30656" actId="478"/>
          <ac:picMkLst>
            <pc:docMk/>
            <pc:sldMk cId="3480111473" sldId="430"/>
            <ac:picMk id="76" creationId="{78E5D53B-1DCD-405A-B787-724FB54F75AA}"/>
          </ac:picMkLst>
        </pc:picChg>
        <pc:picChg chg="del mod ord">
          <ac:chgData name="Jonathan Loo" userId="d2d72d48b56f45d8" providerId="LiveId" clId="{D13DE75A-ED86-4B24-95DA-B9DEDE813A63}" dt="2020-11-13T17:37:21.108" v="30671" actId="478"/>
          <ac:picMkLst>
            <pc:docMk/>
            <pc:sldMk cId="3480111473" sldId="430"/>
            <ac:picMk id="78" creationId="{B09D51A1-A08E-4799-8B68-829FB156DDA5}"/>
          </ac:picMkLst>
        </pc:picChg>
        <pc:picChg chg="del mod ord">
          <ac:chgData name="Jonathan Loo" userId="d2d72d48b56f45d8" providerId="LiveId" clId="{D13DE75A-ED86-4B24-95DA-B9DEDE813A63}" dt="2020-11-13T17:37:37.984" v="30686" actId="478"/>
          <ac:picMkLst>
            <pc:docMk/>
            <pc:sldMk cId="3480111473" sldId="430"/>
            <ac:picMk id="80" creationId="{755C24AE-989B-4F75-827B-71E58321162F}"/>
          </ac:picMkLst>
        </pc:picChg>
        <pc:picChg chg="mod ord">
          <ac:chgData name="Jonathan Loo" userId="d2d72d48b56f45d8" providerId="LiveId" clId="{D13DE75A-ED86-4B24-95DA-B9DEDE813A63}" dt="2020-11-16T15:13:35.217" v="40049" actId="1036"/>
          <ac:picMkLst>
            <pc:docMk/>
            <pc:sldMk cId="3480111473" sldId="430"/>
            <ac:picMk id="82" creationId="{D65DE651-3F33-4006-8388-446A82A2DB6B}"/>
          </ac:picMkLst>
        </pc:picChg>
      </pc:sldChg>
      <pc:sldChg chg="addSp delSp modSp add del mod">
        <pc:chgData name="Jonathan Loo" userId="d2d72d48b56f45d8" providerId="LiveId" clId="{D13DE75A-ED86-4B24-95DA-B9DEDE813A63}" dt="2020-11-13T17:31:34.906" v="30529" actId="2696"/>
        <pc:sldMkLst>
          <pc:docMk/>
          <pc:sldMk cId="1710300297" sldId="431"/>
        </pc:sldMkLst>
        <pc:spChg chg="mod">
          <ac:chgData name="Jonathan Loo" userId="d2d72d48b56f45d8" providerId="LiveId" clId="{D13DE75A-ED86-4B24-95DA-B9DEDE813A63}" dt="2020-11-13T14:09:45.235" v="26777" actId="20577"/>
          <ac:spMkLst>
            <pc:docMk/>
            <pc:sldMk cId="1710300297" sldId="431"/>
            <ac:spMk id="2" creationId="{44F56BBA-CDD3-404E-BB13-DF5AB2E55362}"/>
          </ac:spMkLst>
        </pc:spChg>
        <pc:spChg chg="mod">
          <ac:chgData name="Jonathan Loo" userId="d2d72d48b56f45d8" providerId="LiveId" clId="{D13DE75A-ED86-4B24-95DA-B9DEDE813A63}" dt="2020-11-13T14:11:11.552" v="26808" actId="368"/>
          <ac:spMkLst>
            <pc:docMk/>
            <pc:sldMk cId="1710300297" sldId="431"/>
            <ac:spMk id="3" creationId="{A31FEC57-7C01-4048-882F-FB69765B6B3D}"/>
          </ac:spMkLst>
        </pc:spChg>
        <pc:spChg chg="mod">
          <ac:chgData name="Jonathan Loo" userId="d2d72d48b56f45d8" providerId="LiveId" clId="{D13DE75A-ED86-4B24-95DA-B9DEDE813A63}" dt="2020-11-13T14:11:11.556" v="26810" actId="368"/>
          <ac:spMkLst>
            <pc:docMk/>
            <pc:sldMk cId="1710300297" sldId="431"/>
            <ac:spMk id="4" creationId="{A96C0C5A-F361-403A-98A4-142ADEA11682}"/>
          </ac:spMkLst>
        </pc:spChg>
        <pc:spChg chg="add mod">
          <ac:chgData name="Jonathan Loo" userId="d2d72d48b56f45d8" providerId="LiveId" clId="{D13DE75A-ED86-4B24-95DA-B9DEDE813A63}" dt="2020-11-13T14:11:55.429" v="26821" actId="1076"/>
          <ac:spMkLst>
            <pc:docMk/>
            <pc:sldMk cId="1710300297" sldId="431"/>
            <ac:spMk id="12" creationId="{0DB5AE8C-80DB-4882-967C-5FE1667BD4A7}"/>
          </ac:spMkLst>
        </pc:spChg>
        <pc:picChg chg="mod">
          <ac:chgData name="Jonathan Loo" userId="d2d72d48b56f45d8" providerId="LiveId" clId="{D13DE75A-ED86-4B24-95DA-B9DEDE813A63}" dt="2020-11-13T17:21:21.393" v="30336" actId="1076"/>
          <ac:picMkLst>
            <pc:docMk/>
            <pc:sldMk cId="1710300297" sldId="431"/>
            <ac:picMk id="6" creationId="{FD2255F8-B63B-4B33-A7E7-3588224DAAA7}"/>
          </ac:picMkLst>
        </pc:picChg>
        <pc:picChg chg="add mod">
          <ac:chgData name="Jonathan Loo" userId="d2d72d48b56f45d8" providerId="LiveId" clId="{D13DE75A-ED86-4B24-95DA-B9DEDE813A63}" dt="2020-11-13T14:10:39.443" v="26800" actId="1076"/>
          <ac:picMkLst>
            <pc:docMk/>
            <pc:sldMk cId="1710300297" sldId="431"/>
            <ac:picMk id="23554" creationId="{109D462B-5277-4ACE-B357-BBD6A9723533}"/>
          </ac:picMkLst>
        </pc:picChg>
        <pc:picChg chg="add del mod">
          <ac:chgData name="Jonathan Loo" userId="d2d72d48b56f45d8" providerId="LiveId" clId="{D13DE75A-ED86-4B24-95DA-B9DEDE813A63}" dt="2020-11-13T14:10:19.523" v="26790"/>
          <ac:picMkLst>
            <pc:docMk/>
            <pc:sldMk cId="1710300297" sldId="431"/>
            <ac:picMk id="23556" creationId="{A47C49AE-C68C-4635-AD53-99E30A56E353}"/>
          </ac:picMkLst>
        </pc:picChg>
        <pc:picChg chg="add del mod">
          <ac:chgData name="Jonathan Loo" userId="d2d72d48b56f45d8" providerId="LiveId" clId="{D13DE75A-ED86-4B24-95DA-B9DEDE813A63}" dt="2020-11-13T14:10:24.770" v="26793" actId="478"/>
          <ac:picMkLst>
            <pc:docMk/>
            <pc:sldMk cId="1710300297" sldId="431"/>
            <ac:picMk id="23558" creationId="{D739A470-6F36-4327-80C5-D1104F04D24F}"/>
          </ac:picMkLst>
        </pc:picChg>
        <pc:picChg chg="add mod">
          <ac:chgData name="Jonathan Loo" userId="d2d72d48b56f45d8" providerId="LiveId" clId="{D13DE75A-ED86-4B24-95DA-B9DEDE813A63}" dt="2020-11-13T14:10:42.265" v="26802" actId="1076"/>
          <ac:picMkLst>
            <pc:docMk/>
            <pc:sldMk cId="1710300297" sldId="431"/>
            <ac:picMk id="23560" creationId="{8BAB96E1-7229-4B77-8EE8-82A4E60426ED}"/>
          </ac:picMkLst>
        </pc:picChg>
      </pc:sldChg>
      <pc:sldChg chg="add del modNotesTx">
        <pc:chgData name="Jonathan Loo" userId="d2d72d48b56f45d8" providerId="LiveId" clId="{D13DE75A-ED86-4B24-95DA-B9DEDE813A63}" dt="2020-11-18T15:59:42.459" v="60117" actId="47"/>
        <pc:sldMkLst>
          <pc:docMk/>
          <pc:sldMk cId="3780655752" sldId="431"/>
        </pc:sldMkLst>
      </pc:sldChg>
      <pc:sldChg chg="addSp delSp modSp add del mod">
        <pc:chgData name="Jonathan Loo" userId="d2d72d48b56f45d8" providerId="LiveId" clId="{D13DE75A-ED86-4B24-95DA-B9DEDE813A63}" dt="2020-11-13T17:20:14.353" v="30334" actId="47"/>
        <pc:sldMkLst>
          <pc:docMk/>
          <pc:sldMk cId="3156333992" sldId="432"/>
        </pc:sldMkLst>
        <pc:spChg chg="mod">
          <ac:chgData name="Jonathan Loo" userId="d2d72d48b56f45d8" providerId="LiveId" clId="{D13DE75A-ED86-4B24-95DA-B9DEDE813A63}" dt="2020-11-13T15:52:33.313" v="29185"/>
          <ac:spMkLst>
            <pc:docMk/>
            <pc:sldMk cId="3156333992" sldId="432"/>
            <ac:spMk id="2" creationId="{44F56BBA-CDD3-404E-BB13-DF5AB2E55362}"/>
          </ac:spMkLst>
        </pc:spChg>
        <pc:spChg chg="mod">
          <ac:chgData name="Jonathan Loo" userId="d2d72d48b56f45d8" providerId="LiveId" clId="{D13DE75A-ED86-4B24-95DA-B9DEDE813A63}" dt="2020-11-13T16:58:04.388" v="29667" actId="6549"/>
          <ac:spMkLst>
            <pc:docMk/>
            <pc:sldMk cId="3156333992" sldId="432"/>
            <ac:spMk id="3" creationId="{A31FEC57-7C01-4048-882F-FB69765B6B3D}"/>
          </ac:spMkLst>
        </pc:spChg>
        <pc:spChg chg="mod">
          <ac:chgData name="Jonathan Loo" userId="d2d72d48b56f45d8" providerId="LiveId" clId="{D13DE75A-ED86-4B24-95DA-B9DEDE813A63}" dt="2020-11-13T17:01:27.499" v="29928" actId="20577"/>
          <ac:spMkLst>
            <pc:docMk/>
            <pc:sldMk cId="3156333992" sldId="432"/>
            <ac:spMk id="4" creationId="{A96C0C5A-F361-403A-98A4-142ADEA11682}"/>
          </ac:spMkLst>
        </pc:spChg>
        <pc:spChg chg="add del mod">
          <ac:chgData name="Jonathan Loo" userId="d2d72d48b56f45d8" providerId="LiveId" clId="{D13DE75A-ED86-4B24-95DA-B9DEDE813A63}" dt="2020-11-13T15:52:33.313" v="29185"/>
          <ac:spMkLst>
            <pc:docMk/>
            <pc:sldMk cId="3156333992" sldId="432"/>
            <ac:spMk id="58" creationId="{C493CE52-6F29-4353-898C-047975E65378}"/>
          </ac:spMkLst>
        </pc:spChg>
        <pc:spChg chg="add del mod">
          <ac:chgData name="Jonathan Loo" userId="d2d72d48b56f45d8" providerId="LiveId" clId="{D13DE75A-ED86-4B24-95DA-B9DEDE813A63}" dt="2020-11-13T15:52:33.313" v="29185"/>
          <ac:spMkLst>
            <pc:docMk/>
            <pc:sldMk cId="3156333992" sldId="432"/>
            <ac:spMk id="59" creationId="{4C15E122-E29B-4270-A905-CB76C500FD10}"/>
          </ac:spMkLst>
        </pc:spChg>
        <pc:spChg chg="add del mod">
          <ac:chgData name="Jonathan Loo" userId="d2d72d48b56f45d8" providerId="LiveId" clId="{D13DE75A-ED86-4B24-95DA-B9DEDE813A63}" dt="2020-11-13T15:52:33.313" v="29185"/>
          <ac:spMkLst>
            <pc:docMk/>
            <pc:sldMk cId="3156333992" sldId="432"/>
            <ac:spMk id="60" creationId="{386E17DB-96B1-40B2-983A-F6A3DCCCA8FA}"/>
          </ac:spMkLst>
        </pc:spChg>
        <pc:picChg chg="add del mod">
          <ac:chgData name="Jonathan Loo" userId="d2d72d48b56f45d8" providerId="LiveId" clId="{D13DE75A-ED86-4B24-95DA-B9DEDE813A63}" dt="2020-11-13T16:58:08.456" v="29671" actId="478"/>
          <ac:picMkLst>
            <pc:docMk/>
            <pc:sldMk cId="3156333992" sldId="432"/>
            <ac:picMk id="5" creationId="{B58BD9DE-91A2-4825-8EE6-34C17D3CFEB4}"/>
          </ac:picMkLst>
        </pc:picChg>
        <pc:picChg chg="add del mod">
          <ac:chgData name="Jonathan Loo" userId="d2d72d48b56f45d8" providerId="LiveId" clId="{D13DE75A-ED86-4B24-95DA-B9DEDE813A63}" dt="2020-11-13T15:12:58.446" v="28724" actId="478"/>
          <ac:picMkLst>
            <pc:docMk/>
            <pc:sldMk cId="3156333992" sldId="432"/>
            <ac:picMk id="7" creationId="{6F37CC78-B409-4F8F-846C-530BE3F9E956}"/>
          </ac:picMkLst>
        </pc:picChg>
        <pc:picChg chg="add del mod">
          <ac:chgData name="Jonathan Loo" userId="d2d72d48b56f45d8" providerId="LiveId" clId="{D13DE75A-ED86-4B24-95DA-B9DEDE813A63}" dt="2020-11-13T16:58:07.977" v="29670" actId="478"/>
          <ac:picMkLst>
            <pc:docMk/>
            <pc:sldMk cId="3156333992" sldId="432"/>
            <ac:picMk id="9" creationId="{9DBC5DDB-C100-4A99-8FB7-53075A9F28B1}"/>
          </ac:picMkLst>
        </pc:picChg>
        <pc:picChg chg="add del mod">
          <ac:chgData name="Jonathan Loo" userId="d2d72d48b56f45d8" providerId="LiveId" clId="{D13DE75A-ED86-4B24-95DA-B9DEDE813A63}" dt="2020-11-13T14:44:00.993" v="28086" actId="478"/>
          <ac:picMkLst>
            <pc:docMk/>
            <pc:sldMk cId="3156333992" sldId="432"/>
            <ac:picMk id="11" creationId="{9F376564-8D48-4CCE-B690-BA47A32954C7}"/>
          </ac:picMkLst>
        </pc:picChg>
        <pc:picChg chg="del mod ord">
          <ac:chgData name="Jonathan Loo" userId="d2d72d48b56f45d8" providerId="LiveId" clId="{D13DE75A-ED86-4B24-95DA-B9DEDE813A63}" dt="2020-11-13T14:44:26.768" v="28105" actId="478"/>
          <ac:picMkLst>
            <pc:docMk/>
            <pc:sldMk cId="3156333992" sldId="432"/>
            <ac:picMk id="14" creationId="{D1031858-F099-4075-B2AF-98DB3717681F}"/>
          </ac:picMkLst>
        </pc:picChg>
        <pc:picChg chg="del mod ord">
          <ac:chgData name="Jonathan Loo" userId="d2d72d48b56f45d8" providerId="LiveId" clId="{D13DE75A-ED86-4B24-95DA-B9DEDE813A63}" dt="2020-11-13T14:45:33.084" v="28124" actId="478"/>
          <ac:picMkLst>
            <pc:docMk/>
            <pc:sldMk cId="3156333992" sldId="432"/>
            <ac:picMk id="16" creationId="{4B2CFD99-F389-4022-87C1-990F63F87B47}"/>
          </ac:picMkLst>
        </pc:picChg>
        <pc:picChg chg="del mod ord">
          <ac:chgData name="Jonathan Loo" userId="d2d72d48b56f45d8" providerId="LiveId" clId="{D13DE75A-ED86-4B24-95DA-B9DEDE813A63}" dt="2020-11-13T14:46:20.270" v="28144" actId="478"/>
          <ac:picMkLst>
            <pc:docMk/>
            <pc:sldMk cId="3156333992" sldId="432"/>
            <ac:picMk id="18" creationId="{EF8F76F9-38E8-41D2-8EC2-21E4E252BFC6}"/>
          </ac:picMkLst>
        </pc:picChg>
        <pc:picChg chg="del mod ord">
          <ac:chgData name="Jonathan Loo" userId="d2d72d48b56f45d8" providerId="LiveId" clId="{D13DE75A-ED86-4B24-95DA-B9DEDE813A63}" dt="2020-11-13T15:10:22.741" v="28660" actId="478"/>
          <ac:picMkLst>
            <pc:docMk/>
            <pc:sldMk cId="3156333992" sldId="432"/>
            <ac:picMk id="20" creationId="{501C4541-6F14-43D8-AC5F-7BD47E6C1B34}"/>
          </ac:picMkLst>
        </pc:picChg>
        <pc:picChg chg="add del mod">
          <ac:chgData name="Jonathan Loo" userId="d2d72d48b56f45d8" providerId="LiveId" clId="{D13DE75A-ED86-4B24-95DA-B9DEDE813A63}" dt="2020-11-13T14:52:17.697" v="28292" actId="478"/>
          <ac:picMkLst>
            <pc:docMk/>
            <pc:sldMk cId="3156333992" sldId="432"/>
            <ac:picMk id="21" creationId="{833595A0-5B60-42EB-A0A1-B817BF395EF3}"/>
          </ac:picMkLst>
        </pc:picChg>
        <pc:picChg chg="del mod">
          <ac:chgData name="Jonathan Loo" userId="d2d72d48b56f45d8" providerId="LiveId" clId="{D13DE75A-ED86-4B24-95DA-B9DEDE813A63}" dt="2020-11-13T15:12:39.859" v="28723" actId="478"/>
          <ac:picMkLst>
            <pc:docMk/>
            <pc:sldMk cId="3156333992" sldId="432"/>
            <ac:picMk id="23" creationId="{F69B7F54-1DEB-484F-9B40-E2D4288D3677}"/>
          </ac:picMkLst>
        </pc:picChg>
        <pc:picChg chg="del mod ord">
          <ac:chgData name="Jonathan Loo" userId="d2d72d48b56f45d8" providerId="LiveId" clId="{D13DE75A-ED86-4B24-95DA-B9DEDE813A63}" dt="2020-11-13T15:00:52.268" v="28462" actId="478"/>
          <ac:picMkLst>
            <pc:docMk/>
            <pc:sldMk cId="3156333992" sldId="432"/>
            <ac:picMk id="25" creationId="{D8A6E7C5-D9DA-4387-9355-E3FE5D655CEE}"/>
          </ac:picMkLst>
        </pc:picChg>
        <pc:picChg chg="del mod ord">
          <ac:chgData name="Jonathan Loo" userId="d2d72d48b56f45d8" providerId="LiveId" clId="{D13DE75A-ED86-4B24-95DA-B9DEDE813A63}" dt="2020-11-13T15:12:34.140" v="28720" actId="478"/>
          <ac:picMkLst>
            <pc:docMk/>
            <pc:sldMk cId="3156333992" sldId="432"/>
            <ac:picMk id="27" creationId="{42C9D36D-CC6A-445F-983C-AE238D79EE54}"/>
          </ac:picMkLst>
        </pc:picChg>
        <pc:picChg chg="del mod ord">
          <ac:chgData name="Jonathan Loo" userId="d2d72d48b56f45d8" providerId="LiveId" clId="{D13DE75A-ED86-4B24-95DA-B9DEDE813A63}" dt="2020-11-13T15:10:37.528" v="28678" actId="478"/>
          <ac:picMkLst>
            <pc:docMk/>
            <pc:sldMk cId="3156333992" sldId="432"/>
            <ac:picMk id="29" creationId="{93689F1B-946F-4CAE-8C43-F2EE1FD79498}"/>
          </ac:picMkLst>
        </pc:picChg>
        <pc:picChg chg="del mod ord">
          <ac:chgData name="Jonathan Loo" userId="d2d72d48b56f45d8" providerId="LiveId" clId="{D13DE75A-ED86-4B24-95DA-B9DEDE813A63}" dt="2020-11-13T15:11:10.103" v="28696" actId="478"/>
          <ac:picMkLst>
            <pc:docMk/>
            <pc:sldMk cId="3156333992" sldId="432"/>
            <ac:picMk id="31" creationId="{A4118E08-D4D7-4626-8FFD-7B17FDD1ED68}"/>
          </ac:picMkLst>
        </pc:picChg>
        <pc:picChg chg="del mod ord">
          <ac:chgData name="Jonathan Loo" userId="d2d72d48b56f45d8" providerId="LiveId" clId="{D13DE75A-ED86-4B24-95DA-B9DEDE813A63}" dt="2020-11-13T15:12:20.498" v="28714" actId="478"/>
          <ac:picMkLst>
            <pc:docMk/>
            <pc:sldMk cId="3156333992" sldId="432"/>
            <ac:picMk id="33" creationId="{7D5DDE64-77A0-42C8-BA49-F435E8650855}"/>
          </ac:picMkLst>
        </pc:picChg>
        <pc:picChg chg="del mod ord">
          <ac:chgData name="Jonathan Loo" userId="d2d72d48b56f45d8" providerId="LiveId" clId="{D13DE75A-ED86-4B24-95DA-B9DEDE813A63}" dt="2020-11-13T15:13:59.828" v="28754" actId="478"/>
          <ac:picMkLst>
            <pc:docMk/>
            <pc:sldMk cId="3156333992" sldId="432"/>
            <ac:picMk id="35" creationId="{FA86A7C1-94AD-41EC-8BBB-4208F46E26A0}"/>
          </ac:picMkLst>
        </pc:picChg>
        <pc:picChg chg="del mod ord">
          <ac:chgData name="Jonathan Loo" userId="d2d72d48b56f45d8" providerId="LiveId" clId="{D13DE75A-ED86-4B24-95DA-B9DEDE813A63}" dt="2020-11-13T15:14:09.224" v="28772" actId="478"/>
          <ac:picMkLst>
            <pc:docMk/>
            <pc:sldMk cId="3156333992" sldId="432"/>
            <ac:picMk id="37" creationId="{516D3D00-9787-4FD2-8BD0-5454D944198B}"/>
          </ac:picMkLst>
        </pc:picChg>
        <pc:picChg chg="del mod ord">
          <ac:chgData name="Jonathan Loo" userId="d2d72d48b56f45d8" providerId="LiveId" clId="{D13DE75A-ED86-4B24-95DA-B9DEDE813A63}" dt="2020-11-13T15:14:48.208" v="28789" actId="478"/>
          <ac:picMkLst>
            <pc:docMk/>
            <pc:sldMk cId="3156333992" sldId="432"/>
            <ac:picMk id="39" creationId="{AD002BC9-F99B-4523-9EC6-25587A212F04}"/>
          </ac:picMkLst>
        </pc:picChg>
        <pc:picChg chg="del mod ord">
          <ac:chgData name="Jonathan Loo" userId="d2d72d48b56f45d8" providerId="LiveId" clId="{D13DE75A-ED86-4B24-95DA-B9DEDE813A63}" dt="2020-11-13T15:15:33.289" v="28851" actId="478"/>
          <ac:picMkLst>
            <pc:docMk/>
            <pc:sldMk cId="3156333992" sldId="432"/>
            <ac:picMk id="41" creationId="{F16AE86C-7671-47D5-8E75-ADD5A7B33F07}"/>
          </ac:picMkLst>
        </pc:picChg>
        <pc:picChg chg="del mod ord">
          <ac:chgData name="Jonathan Loo" userId="d2d72d48b56f45d8" providerId="LiveId" clId="{D13DE75A-ED86-4B24-95DA-B9DEDE813A63}" dt="2020-11-13T15:16:26.907" v="28865" actId="478"/>
          <ac:picMkLst>
            <pc:docMk/>
            <pc:sldMk cId="3156333992" sldId="432"/>
            <ac:picMk id="43" creationId="{FB3E8ECC-1804-41FB-8558-BC56E2E49CDA}"/>
          </ac:picMkLst>
        </pc:picChg>
        <pc:picChg chg="del mod ord">
          <ac:chgData name="Jonathan Loo" userId="d2d72d48b56f45d8" providerId="LiveId" clId="{D13DE75A-ED86-4B24-95DA-B9DEDE813A63}" dt="2020-11-13T15:16:40.415" v="28880" actId="478"/>
          <ac:picMkLst>
            <pc:docMk/>
            <pc:sldMk cId="3156333992" sldId="432"/>
            <ac:picMk id="45" creationId="{EF8C160B-9E0C-477A-B366-C96427EF45FC}"/>
          </ac:picMkLst>
        </pc:picChg>
        <pc:picChg chg="del mod ord">
          <ac:chgData name="Jonathan Loo" userId="d2d72d48b56f45d8" providerId="LiveId" clId="{D13DE75A-ED86-4B24-95DA-B9DEDE813A63}" dt="2020-11-13T15:16:52.015" v="28894" actId="478"/>
          <ac:picMkLst>
            <pc:docMk/>
            <pc:sldMk cId="3156333992" sldId="432"/>
            <ac:picMk id="47" creationId="{33721B7A-BD19-4385-B160-8C08D86DDE5D}"/>
          </ac:picMkLst>
        </pc:picChg>
        <pc:picChg chg="del mod ord">
          <ac:chgData name="Jonathan Loo" userId="d2d72d48b56f45d8" providerId="LiveId" clId="{D13DE75A-ED86-4B24-95DA-B9DEDE813A63}" dt="2020-11-13T15:17:05.274" v="28908" actId="478"/>
          <ac:picMkLst>
            <pc:docMk/>
            <pc:sldMk cId="3156333992" sldId="432"/>
            <ac:picMk id="49" creationId="{EF39AA4B-7482-4618-9BC0-32BDC8F9FBCA}"/>
          </ac:picMkLst>
        </pc:picChg>
        <pc:picChg chg="del mod ord">
          <ac:chgData name="Jonathan Loo" userId="d2d72d48b56f45d8" providerId="LiveId" clId="{D13DE75A-ED86-4B24-95DA-B9DEDE813A63}" dt="2020-11-13T15:51:19.367" v="29181" actId="478"/>
          <ac:picMkLst>
            <pc:docMk/>
            <pc:sldMk cId="3156333992" sldId="432"/>
            <ac:picMk id="51" creationId="{8A7C9B5D-A19D-4F15-A479-23AB5C4E864C}"/>
          </ac:picMkLst>
        </pc:picChg>
        <pc:picChg chg="add del mod">
          <ac:chgData name="Jonathan Loo" userId="d2d72d48b56f45d8" providerId="LiveId" clId="{D13DE75A-ED86-4B24-95DA-B9DEDE813A63}" dt="2020-11-13T15:19:09.005" v="29019" actId="478"/>
          <ac:picMkLst>
            <pc:docMk/>
            <pc:sldMk cId="3156333992" sldId="432"/>
            <ac:picMk id="53" creationId="{B06CE08D-8C94-4D2E-9610-49432801D02E}"/>
          </ac:picMkLst>
        </pc:picChg>
        <pc:picChg chg="del mod ord">
          <ac:chgData name="Jonathan Loo" userId="d2d72d48b56f45d8" providerId="LiveId" clId="{D13DE75A-ED86-4B24-95DA-B9DEDE813A63}" dt="2020-11-13T16:00:54.202" v="29285" actId="478"/>
          <ac:picMkLst>
            <pc:docMk/>
            <pc:sldMk cId="3156333992" sldId="432"/>
            <ac:picMk id="55" creationId="{082A5DFC-2FA0-4CA2-963F-79D0DDD7349C}"/>
          </ac:picMkLst>
        </pc:picChg>
        <pc:picChg chg="del mod ord">
          <ac:chgData name="Jonathan Loo" userId="d2d72d48b56f45d8" providerId="LiveId" clId="{D13DE75A-ED86-4B24-95DA-B9DEDE813A63}" dt="2020-11-13T15:59:06.093" v="29254" actId="478"/>
          <ac:picMkLst>
            <pc:docMk/>
            <pc:sldMk cId="3156333992" sldId="432"/>
            <ac:picMk id="57" creationId="{C56D1E98-D9AF-4D7C-9D36-A7F56617AD3B}"/>
          </ac:picMkLst>
        </pc:picChg>
        <pc:picChg chg="del mod ord">
          <ac:chgData name="Jonathan Loo" userId="d2d72d48b56f45d8" providerId="LiveId" clId="{D13DE75A-ED86-4B24-95DA-B9DEDE813A63}" dt="2020-11-13T15:59:24.373" v="29269" actId="478"/>
          <ac:picMkLst>
            <pc:docMk/>
            <pc:sldMk cId="3156333992" sldId="432"/>
            <ac:picMk id="62" creationId="{30A3015C-4C24-4BC2-B092-12E17A626F80}"/>
          </ac:picMkLst>
        </pc:picChg>
        <pc:picChg chg="del mod ord">
          <ac:chgData name="Jonathan Loo" userId="d2d72d48b56f45d8" providerId="LiveId" clId="{D13DE75A-ED86-4B24-95DA-B9DEDE813A63}" dt="2020-11-13T16:58:07.369" v="29669" actId="478"/>
          <ac:picMkLst>
            <pc:docMk/>
            <pc:sldMk cId="3156333992" sldId="432"/>
            <ac:picMk id="64" creationId="{EA00D12E-9033-47BF-9E18-E73462201D50}"/>
          </ac:picMkLst>
        </pc:picChg>
        <pc:picChg chg="del mod ord">
          <ac:chgData name="Jonathan Loo" userId="d2d72d48b56f45d8" providerId="LiveId" clId="{D13DE75A-ED86-4B24-95DA-B9DEDE813A63}" dt="2020-11-13T16:01:19.222" v="29300" actId="478"/>
          <ac:picMkLst>
            <pc:docMk/>
            <pc:sldMk cId="3156333992" sldId="432"/>
            <ac:picMk id="66" creationId="{4A7D7BDB-8660-4324-B495-68924B549E0C}"/>
          </ac:picMkLst>
        </pc:picChg>
        <pc:picChg chg="del mod ord">
          <ac:chgData name="Jonathan Loo" userId="d2d72d48b56f45d8" providerId="LiveId" clId="{D13DE75A-ED86-4B24-95DA-B9DEDE813A63}" dt="2020-11-13T16:01:39.341" v="29314" actId="478"/>
          <ac:picMkLst>
            <pc:docMk/>
            <pc:sldMk cId="3156333992" sldId="432"/>
            <ac:picMk id="68" creationId="{A5460BBA-ED32-4DAF-B26E-52E3D51351B9}"/>
          </ac:picMkLst>
        </pc:picChg>
        <pc:picChg chg="del mod ord">
          <ac:chgData name="Jonathan Loo" userId="d2d72d48b56f45d8" providerId="LiveId" clId="{D13DE75A-ED86-4B24-95DA-B9DEDE813A63}" dt="2020-11-13T16:01:54.652" v="29328" actId="478"/>
          <ac:picMkLst>
            <pc:docMk/>
            <pc:sldMk cId="3156333992" sldId="432"/>
            <ac:picMk id="70" creationId="{D43D2080-0E42-4F2C-ACBC-FF86E5BD8851}"/>
          </ac:picMkLst>
        </pc:picChg>
        <pc:picChg chg="del mod ord">
          <ac:chgData name="Jonathan Loo" userId="d2d72d48b56f45d8" providerId="LiveId" clId="{D13DE75A-ED86-4B24-95DA-B9DEDE813A63}" dt="2020-11-13T16:56:28.775" v="29614" actId="478"/>
          <ac:picMkLst>
            <pc:docMk/>
            <pc:sldMk cId="3156333992" sldId="432"/>
            <ac:picMk id="72" creationId="{9B398686-859B-4220-8494-591580A93B73}"/>
          </ac:picMkLst>
        </pc:picChg>
        <pc:picChg chg="add del mod">
          <ac:chgData name="Jonathan Loo" userId="d2d72d48b56f45d8" providerId="LiveId" clId="{D13DE75A-ED86-4B24-95DA-B9DEDE813A63}" dt="2020-11-13T16:35:52.742" v="29517" actId="478"/>
          <ac:picMkLst>
            <pc:docMk/>
            <pc:sldMk cId="3156333992" sldId="432"/>
            <ac:picMk id="74" creationId="{15E81FA5-E1E3-46C9-9E0E-6A182046D79F}"/>
          </ac:picMkLst>
        </pc:picChg>
        <pc:picChg chg="add del mod">
          <ac:chgData name="Jonathan Loo" userId="d2d72d48b56f45d8" providerId="LiveId" clId="{D13DE75A-ED86-4B24-95DA-B9DEDE813A63}" dt="2020-11-13T17:06:49.449" v="30003" actId="478"/>
          <ac:picMkLst>
            <pc:docMk/>
            <pc:sldMk cId="3156333992" sldId="432"/>
            <ac:picMk id="76" creationId="{59207F88-67AD-4F42-B274-F597483DF687}"/>
          </ac:picMkLst>
        </pc:picChg>
        <pc:picChg chg="del mod ord">
          <ac:chgData name="Jonathan Loo" userId="d2d72d48b56f45d8" providerId="LiveId" clId="{D13DE75A-ED86-4B24-95DA-B9DEDE813A63}" dt="2020-11-13T16:56:45.004" v="29631" actId="478"/>
          <ac:picMkLst>
            <pc:docMk/>
            <pc:sldMk cId="3156333992" sldId="432"/>
            <ac:picMk id="78" creationId="{9B3C6CAA-636A-4A52-B0A7-FAD815E57956}"/>
          </ac:picMkLst>
        </pc:picChg>
        <pc:picChg chg="del mod ord">
          <ac:chgData name="Jonathan Loo" userId="d2d72d48b56f45d8" providerId="LiveId" clId="{D13DE75A-ED86-4B24-95DA-B9DEDE813A63}" dt="2020-11-13T16:57:36.773" v="29646" actId="478"/>
          <ac:picMkLst>
            <pc:docMk/>
            <pc:sldMk cId="3156333992" sldId="432"/>
            <ac:picMk id="80" creationId="{98FDF269-19F0-46F5-B1F8-F7CF623979F1}"/>
          </ac:picMkLst>
        </pc:picChg>
        <pc:picChg chg="del mod ord">
          <ac:chgData name="Jonathan Loo" userId="d2d72d48b56f45d8" providerId="LiveId" clId="{D13DE75A-ED86-4B24-95DA-B9DEDE813A63}" dt="2020-11-13T16:57:48.108" v="29661" actId="478"/>
          <ac:picMkLst>
            <pc:docMk/>
            <pc:sldMk cId="3156333992" sldId="432"/>
            <ac:picMk id="82" creationId="{C5AFE381-5962-494E-A7C8-A1BF4FD3D400}"/>
          </ac:picMkLst>
        </pc:picChg>
        <pc:picChg chg="del mod ord">
          <ac:chgData name="Jonathan Loo" userId="d2d72d48b56f45d8" providerId="LiveId" clId="{D13DE75A-ED86-4B24-95DA-B9DEDE813A63}" dt="2020-11-13T16:58:16.274" v="29684" actId="478"/>
          <ac:picMkLst>
            <pc:docMk/>
            <pc:sldMk cId="3156333992" sldId="432"/>
            <ac:picMk id="84" creationId="{33B0ECF6-AFB5-4355-BE1C-381A84A1D84D}"/>
          </ac:picMkLst>
        </pc:picChg>
        <pc:picChg chg="del mod ord">
          <ac:chgData name="Jonathan Loo" userId="d2d72d48b56f45d8" providerId="LiveId" clId="{D13DE75A-ED86-4B24-95DA-B9DEDE813A63}" dt="2020-11-13T16:59:41.479" v="29701" actId="478"/>
          <ac:picMkLst>
            <pc:docMk/>
            <pc:sldMk cId="3156333992" sldId="432"/>
            <ac:picMk id="86" creationId="{BDE97269-8EC9-4E47-BCB4-D265C33F17E2}"/>
          </ac:picMkLst>
        </pc:picChg>
        <pc:picChg chg="del mod ord">
          <ac:chgData name="Jonathan Loo" userId="d2d72d48b56f45d8" providerId="LiveId" clId="{D13DE75A-ED86-4B24-95DA-B9DEDE813A63}" dt="2020-11-13T16:59:51.203" v="29716" actId="478"/>
          <ac:picMkLst>
            <pc:docMk/>
            <pc:sldMk cId="3156333992" sldId="432"/>
            <ac:picMk id="88" creationId="{597AEEEE-403E-4C31-A1CF-521B49B7A04C}"/>
          </ac:picMkLst>
        </pc:picChg>
        <pc:picChg chg="mod ord">
          <ac:chgData name="Jonathan Loo" userId="d2d72d48b56f45d8" providerId="LiveId" clId="{D13DE75A-ED86-4B24-95DA-B9DEDE813A63}" dt="2020-11-13T17:16:47.836" v="30260" actId="1076"/>
          <ac:picMkLst>
            <pc:docMk/>
            <pc:sldMk cId="3156333992" sldId="432"/>
            <ac:picMk id="90" creationId="{274395E5-CFBB-4071-8E51-2A75230DCD68}"/>
          </ac:picMkLst>
        </pc:picChg>
        <pc:picChg chg="add del mod">
          <ac:chgData name="Jonathan Loo" userId="d2d72d48b56f45d8" providerId="LiveId" clId="{D13DE75A-ED86-4B24-95DA-B9DEDE813A63}" dt="2020-11-13T17:02:18.595" v="29942" actId="478"/>
          <ac:picMkLst>
            <pc:docMk/>
            <pc:sldMk cId="3156333992" sldId="432"/>
            <ac:picMk id="92" creationId="{B6DB873E-920D-4E6E-9640-5E18C773F957}"/>
          </ac:picMkLst>
        </pc:picChg>
        <pc:picChg chg="del mod ord">
          <ac:chgData name="Jonathan Loo" userId="d2d72d48b56f45d8" providerId="LiveId" clId="{D13DE75A-ED86-4B24-95DA-B9DEDE813A63}" dt="2020-11-13T17:04:37.050" v="29958" actId="478"/>
          <ac:picMkLst>
            <pc:docMk/>
            <pc:sldMk cId="3156333992" sldId="432"/>
            <ac:picMk id="94" creationId="{461796A9-D3F7-4640-93C2-5DCBA70CB794}"/>
          </ac:picMkLst>
        </pc:picChg>
        <pc:picChg chg="del mod ord">
          <ac:chgData name="Jonathan Loo" userId="d2d72d48b56f45d8" providerId="LiveId" clId="{D13DE75A-ED86-4B24-95DA-B9DEDE813A63}" dt="2020-11-13T17:04:53.745" v="29972" actId="478"/>
          <ac:picMkLst>
            <pc:docMk/>
            <pc:sldMk cId="3156333992" sldId="432"/>
            <ac:picMk id="96" creationId="{2F8F3240-631F-4F89-ACB3-B25DE62744EA}"/>
          </ac:picMkLst>
        </pc:picChg>
        <pc:picChg chg="del mod ord">
          <ac:chgData name="Jonathan Loo" userId="d2d72d48b56f45d8" providerId="LiveId" clId="{D13DE75A-ED86-4B24-95DA-B9DEDE813A63}" dt="2020-11-13T17:05:43.684" v="29986" actId="478"/>
          <ac:picMkLst>
            <pc:docMk/>
            <pc:sldMk cId="3156333992" sldId="432"/>
            <ac:picMk id="98" creationId="{9142782A-582A-4125-9767-0B3E7E417640}"/>
          </ac:picMkLst>
        </pc:picChg>
        <pc:picChg chg="del mod ord">
          <ac:chgData name="Jonathan Loo" userId="d2d72d48b56f45d8" providerId="LiveId" clId="{D13DE75A-ED86-4B24-95DA-B9DEDE813A63}" dt="2020-11-13T17:06:46.670" v="30000" actId="478"/>
          <ac:picMkLst>
            <pc:docMk/>
            <pc:sldMk cId="3156333992" sldId="432"/>
            <ac:picMk id="100" creationId="{9E117A89-48B3-46B8-9CC6-B9097D01446D}"/>
          </ac:picMkLst>
        </pc:picChg>
        <pc:picChg chg="mod ord">
          <ac:chgData name="Jonathan Loo" userId="d2d72d48b56f45d8" providerId="LiveId" clId="{D13DE75A-ED86-4B24-95DA-B9DEDE813A63}" dt="2020-11-13T17:16:55.215" v="30262" actId="1076"/>
          <ac:picMkLst>
            <pc:docMk/>
            <pc:sldMk cId="3156333992" sldId="432"/>
            <ac:picMk id="102" creationId="{21DFA895-1A81-4769-B9E4-FCD0AEB0F11F}"/>
          </ac:picMkLst>
        </pc:picChg>
      </pc:sldChg>
      <pc:sldChg chg="add del ord">
        <pc:chgData name="Jonathan Loo" userId="d2d72d48b56f45d8" providerId="LiveId" clId="{D13DE75A-ED86-4B24-95DA-B9DEDE813A63}" dt="2020-11-13T16:34:54.854" v="29509" actId="47"/>
        <pc:sldMkLst>
          <pc:docMk/>
          <pc:sldMk cId="551424388" sldId="433"/>
        </pc:sldMkLst>
      </pc:sldChg>
      <pc:sldChg chg="add del">
        <pc:chgData name="Jonathan Loo" userId="d2d72d48b56f45d8" providerId="LiveId" clId="{D13DE75A-ED86-4B24-95DA-B9DEDE813A63}" dt="2020-11-13T16:34:37.597" v="29508" actId="47"/>
        <pc:sldMkLst>
          <pc:docMk/>
          <pc:sldMk cId="3366320713" sldId="434"/>
        </pc:sldMkLst>
      </pc:sldChg>
      <pc:sldChg chg="addSp delSp modSp add mod">
        <pc:chgData name="Jonathan Loo" userId="d2d72d48b56f45d8" providerId="LiveId" clId="{D13DE75A-ED86-4B24-95DA-B9DEDE813A63}" dt="2020-11-16T20:01:25.985" v="44003" actId="1076"/>
        <pc:sldMkLst>
          <pc:docMk/>
          <pc:sldMk cId="1334645534" sldId="435"/>
        </pc:sldMkLst>
        <pc:spChg chg="mod">
          <ac:chgData name="Jonathan Loo" userId="d2d72d48b56f45d8" providerId="LiveId" clId="{D13DE75A-ED86-4B24-95DA-B9DEDE813A63}" dt="2020-11-13T16:15:49.083" v="29348" actId="21"/>
          <ac:spMkLst>
            <pc:docMk/>
            <pc:sldMk cId="1334645534" sldId="435"/>
            <ac:spMk id="30" creationId="{283B2172-275B-48CB-8786-68E3B6D62269}"/>
          </ac:spMkLst>
        </pc:spChg>
        <pc:picChg chg="del mod ord">
          <ac:chgData name="Jonathan Loo" userId="d2d72d48b56f45d8" providerId="LiveId" clId="{D13DE75A-ED86-4B24-95DA-B9DEDE813A63}" dt="2020-11-13T16:19:32.519" v="29395" actId="478"/>
          <ac:picMkLst>
            <pc:docMk/>
            <pc:sldMk cId="1334645534" sldId="435"/>
            <ac:picMk id="5" creationId="{624C8908-DD4C-48B8-8A7C-C3AC4968D3FE}"/>
          </ac:picMkLst>
        </pc:picChg>
        <pc:picChg chg="del mod ord">
          <ac:chgData name="Jonathan Loo" userId="d2d72d48b56f45d8" providerId="LiveId" clId="{D13DE75A-ED86-4B24-95DA-B9DEDE813A63}" dt="2020-11-13T16:24:08.299" v="29409" actId="478"/>
          <ac:picMkLst>
            <pc:docMk/>
            <pc:sldMk cId="1334645534" sldId="435"/>
            <ac:picMk id="7" creationId="{C7BDE437-53BB-45A3-8B0E-A1F020B031E9}"/>
          </ac:picMkLst>
        </pc:picChg>
        <pc:picChg chg="del mod ord">
          <ac:chgData name="Jonathan Loo" userId="d2d72d48b56f45d8" providerId="LiveId" clId="{D13DE75A-ED86-4B24-95DA-B9DEDE813A63}" dt="2020-11-13T16:24:39.078" v="29423" actId="478"/>
          <ac:picMkLst>
            <pc:docMk/>
            <pc:sldMk cId="1334645534" sldId="435"/>
            <ac:picMk id="9" creationId="{A2629C27-9147-4E11-BA4F-A7B038CD00DC}"/>
          </ac:picMkLst>
        </pc:picChg>
        <pc:picChg chg="del mod ord">
          <ac:chgData name="Jonathan Loo" userId="d2d72d48b56f45d8" providerId="LiveId" clId="{D13DE75A-ED86-4B24-95DA-B9DEDE813A63}" dt="2020-11-13T16:30:03.875" v="29438" actId="478"/>
          <ac:picMkLst>
            <pc:docMk/>
            <pc:sldMk cId="1334645534" sldId="435"/>
            <ac:picMk id="11" creationId="{A70E697C-FC00-44A4-9F5F-EFC271C22589}"/>
          </ac:picMkLst>
        </pc:picChg>
        <pc:picChg chg="del mod ord">
          <ac:chgData name="Jonathan Loo" userId="d2d72d48b56f45d8" providerId="LiveId" clId="{D13DE75A-ED86-4B24-95DA-B9DEDE813A63}" dt="2020-11-13T16:30:37.682" v="29452" actId="478"/>
          <ac:picMkLst>
            <pc:docMk/>
            <pc:sldMk cId="1334645534" sldId="435"/>
            <ac:picMk id="13" creationId="{FD9DE17D-F3E4-45E1-AD28-E67F4A9EE10F}"/>
          </ac:picMkLst>
        </pc:picChg>
        <pc:picChg chg="mod ord">
          <ac:chgData name="Jonathan Loo" userId="d2d72d48b56f45d8" providerId="LiveId" clId="{D13DE75A-ED86-4B24-95DA-B9DEDE813A63}" dt="2020-11-13T16:35:42.890" v="29514" actId="1076"/>
          <ac:picMkLst>
            <pc:docMk/>
            <pc:sldMk cId="1334645534" sldId="435"/>
            <ac:picMk id="15" creationId="{A4A23C1E-D778-4E14-AB05-8EAD25B58D2C}"/>
          </ac:picMkLst>
        </pc:picChg>
        <pc:picChg chg="del mod ord">
          <ac:chgData name="Jonathan Loo" userId="d2d72d48b56f45d8" providerId="LiveId" clId="{D13DE75A-ED86-4B24-95DA-B9DEDE813A63}" dt="2020-11-16T19:58:30.486" v="43919" actId="478"/>
          <ac:picMkLst>
            <pc:docMk/>
            <pc:sldMk cId="1334645534" sldId="435"/>
            <ac:picMk id="17" creationId="{0C592AD2-F49F-4457-976A-F6C46BF36F2B}"/>
          </ac:picMkLst>
        </pc:picChg>
        <pc:picChg chg="mod ord">
          <ac:chgData name="Jonathan Loo" userId="d2d72d48b56f45d8" providerId="LiveId" clId="{D13DE75A-ED86-4B24-95DA-B9DEDE813A63}" dt="2020-11-16T20:01:25.985" v="44003" actId="1076"/>
          <ac:picMkLst>
            <pc:docMk/>
            <pc:sldMk cId="1334645534" sldId="435"/>
            <ac:picMk id="19" creationId="{F4633269-6221-411E-9A32-5F4AE951C724}"/>
          </ac:picMkLst>
        </pc:picChg>
        <pc:picChg chg="add del mod ord">
          <ac:chgData name="Jonathan Loo" userId="d2d72d48b56f45d8" providerId="LiveId" clId="{D13DE75A-ED86-4B24-95DA-B9DEDE813A63}" dt="2020-11-16T20:01:15.155" v="44000" actId="478"/>
          <ac:picMkLst>
            <pc:docMk/>
            <pc:sldMk cId="1334645534" sldId="435"/>
            <ac:picMk id="21" creationId="{4BBD4F6F-A054-45E0-A491-CC905B078177}"/>
          </ac:picMkLst>
        </pc:picChg>
        <pc:picChg chg="del mod ord">
          <ac:chgData name="Jonathan Loo" userId="d2d72d48b56f45d8" providerId="LiveId" clId="{D13DE75A-ED86-4B24-95DA-B9DEDE813A63}" dt="2020-11-16T20:00:46.263" v="43982"/>
          <ac:picMkLst>
            <pc:docMk/>
            <pc:sldMk cId="1334645534" sldId="435"/>
            <ac:picMk id="23" creationId="{57EFCDC5-BFBB-45F2-B038-CD3C3ED0C5A6}"/>
          </ac:picMkLst>
        </pc:picChg>
        <pc:picChg chg="add del mod">
          <ac:chgData name="Jonathan Loo" userId="d2d72d48b56f45d8" providerId="LiveId" clId="{D13DE75A-ED86-4B24-95DA-B9DEDE813A63}" dt="2020-11-16T20:01:09.800" v="43996" actId="478"/>
          <ac:picMkLst>
            <pc:docMk/>
            <pc:sldMk cId="1334645534" sldId="435"/>
            <ac:picMk id="24" creationId="{D6263D23-5CAF-4ECF-A02B-7F13425C478D}"/>
          </ac:picMkLst>
        </pc:picChg>
        <pc:picChg chg="mod ord">
          <ac:chgData name="Jonathan Loo" userId="d2d72d48b56f45d8" providerId="LiveId" clId="{D13DE75A-ED86-4B24-95DA-B9DEDE813A63}" dt="2020-11-16T20:01:23.213" v="44002" actId="1076"/>
          <ac:picMkLst>
            <pc:docMk/>
            <pc:sldMk cId="1334645534" sldId="435"/>
            <ac:picMk id="26" creationId="{898FE15D-02FD-4F5D-A0F2-7AE4A95D1C20}"/>
          </ac:picMkLst>
        </pc:picChg>
        <pc:picChg chg="del mod">
          <ac:chgData name="Jonathan Loo" userId="d2d72d48b56f45d8" providerId="LiveId" clId="{D13DE75A-ED86-4B24-95DA-B9DEDE813A63}" dt="2020-11-13T16:19:07.706" v="29379" actId="478"/>
          <ac:picMkLst>
            <pc:docMk/>
            <pc:sldMk cId="1334645534" sldId="435"/>
            <ac:picMk id="64" creationId="{AA922F1B-57B4-4C34-A362-C32125BD115F}"/>
          </ac:picMkLst>
        </pc:picChg>
        <pc:picChg chg="del">
          <ac:chgData name="Jonathan Loo" userId="d2d72d48b56f45d8" providerId="LiveId" clId="{D13DE75A-ED86-4B24-95DA-B9DEDE813A63}" dt="2020-11-13T16:15:53.718" v="29350" actId="21"/>
          <ac:picMkLst>
            <pc:docMk/>
            <pc:sldMk cId="1334645534" sldId="435"/>
            <ac:picMk id="19510" creationId="{E9C37E8E-60C4-4837-8C2C-A72C11819F99}"/>
          </ac:picMkLst>
        </pc:picChg>
        <pc:picChg chg="del">
          <ac:chgData name="Jonathan Loo" userId="d2d72d48b56f45d8" providerId="LiveId" clId="{D13DE75A-ED86-4B24-95DA-B9DEDE813A63}" dt="2020-11-16T19:59:13.896" v="43947" actId="478"/>
          <ac:picMkLst>
            <pc:docMk/>
            <pc:sldMk cId="1334645534" sldId="435"/>
            <ac:picMk id="19514" creationId="{7FB75611-DB14-451D-AC77-ED2AF3A05472}"/>
          </ac:picMkLst>
        </pc:picChg>
        <pc:picChg chg="del mod">
          <ac:chgData name="Jonathan Loo" userId="d2d72d48b56f45d8" providerId="LiveId" clId="{D13DE75A-ED86-4B24-95DA-B9DEDE813A63}" dt="2020-11-16T19:58:20.929" v="43904" actId="478"/>
          <ac:picMkLst>
            <pc:docMk/>
            <pc:sldMk cId="1334645534" sldId="435"/>
            <ac:picMk id="19518" creationId="{ECA26235-2FA5-4334-A7E6-41E568AD9403}"/>
          </ac:picMkLst>
        </pc:picChg>
      </pc:sldChg>
      <pc:sldChg chg="add del">
        <pc:chgData name="Jonathan Loo" userId="d2d72d48b56f45d8" providerId="LiveId" clId="{D13DE75A-ED86-4B24-95DA-B9DEDE813A63}" dt="2020-11-13T16:34:19.044" v="29507" actId="47"/>
        <pc:sldMkLst>
          <pc:docMk/>
          <pc:sldMk cId="368236214" sldId="436"/>
        </pc:sldMkLst>
      </pc:sldChg>
      <pc:sldChg chg="addSp delSp modSp add del mod">
        <pc:chgData name="Jonathan Loo" userId="d2d72d48b56f45d8" providerId="LiveId" clId="{D13DE75A-ED86-4B24-95DA-B9DEDE813A63}" dt="2020-11-13T17:19:34.299" v="30333" actId="47"/>
        <pc:sldMkLst>
          <pc:docMk/>
          <pc:sldMk cId="1214141166" sldId="436"/>
        </pc:sldMkLst>
        <pc:picChg chg="add del mod">
          <ac:chgData name="Jonathan Loo" userId="d2d72d48b56f45d8" providerId="LiveId" clId="{D13DE75A-ED86-4B24-95DA-B9DEDE813A63}" dt="2020-11-13T17:09:11.172" v="30025" actId="478"/>
          <ac:picMkLst>
            <pc:docMk/>
            <pc:sldMk cId="1214141166" sldId="436"/>
            <ac:picMk id="5" creationId="{B0185A9A-B3A6-4522-92B7-2B1D2DD9A5D3}"/>
          </ac:picMkLst>
        </pc:picChg>
        <pc:picChg chg="add del mod">
          <ac:chgData name="Jonathan Loo" userId="d2d72d48b56f45d8" providerId="LiveId" clId="{D13DE75A-ED86-4B24-95DA-B9DEDE813A63}" dt="2020-11-13T17:11:41.011" v="30116" actId="478"/>
          <ac:picMkLst>
            <pc:docMk/>
            <pc:sldMk cId="1214141166" sldId="436"/>
            <ac:picMk id="6" creationId="{C35F0C4B-6D5E-4D3F-8CA4-E216BD7F751A}"/>
          </ac:picMkLst>
        </pc:picChg>
        <pc:picChg chg="del mod ord">
          <ac:chgData name="Jonathan Loo" userId="d2d72d48b56f45d8" providerId="LiveId" clId="{D13DE75A-ED86-4B24-95DA-B9DEDE813A63}" dt="2020-11-13T17:09:32.710" v="30041" actId="478"/>
          <ac:picMkLst>
            <pc:docMk/>
            <pc:sldMk cId="1214141166" sldId="436"/>
            <ac:picMk id="10" creationId="{4F1F65F5-9442-40F1-857B-8FC567D7E6DB}"/>
          </ac:picMkLst>
        </pc:picChg>
        <pc:picChg chg="del mod ord">
          <ac:chgData name="Jonathan Loo" userId="d2d72d48b56f45d8" providerId="LiveId" clId="{D13DE75A-ED86-4B24-95DA-B9DEDE813A63}" dt="2020-11-13T17:10:07.885" v="30056" actId="478"/>
          <ac:picMkLst>
            <pc:docMk/>
            <pc:sldMk cId="1214141166" sldId="436"/>
            <ac:picMk id="12" creationId="{C661742F-6B5B-4E86-BAA3-519E1B3F44BB}"/>
          </ac:picMkLst>
        </pc:picChg>
        <pc:picChg chg="del mod ord">
          <ac:chgData name="Jonathan Loo" userId="d2d72d48b56f45d8" providerId="LiveId" clId="{D13DE75A-ED86-4B24-95DA-B9DEDE813A63}" dt="2020-11-13T17:10:26.915" v="30071" actId="478"/>
          <ac:picMkLst>
            <pc:docMk/>
            <pc:sldMk cId="1214141166" sldId="436"/>
            <ac:picMk id="14" creationId="{604B81E9-56BB-45B6-A808-D416A26C7312}"/>
          </ac:picMkLst>
        </pc:picChg>
        <pc:picChg chg="del mod ord">
          <ac:chgData name="Jonathan Loo" userId="d2d72d48b56f45d8" providerId="LiveId" clId="{D13DE75A-ED86-4B24-95DA-B9DEDE813A63}" dt="2020-11-13T17:10:54.023" v="30086" actId="478"/>
          <ac:picMkLst>
            <pc:docMk/>
            <pc:sldMk cId="1214141166" sldId="436"/>
            <ac:picMk id="16" creationId="{D41A2B04-3BDA-41AD-87CE-5266A3316A62}"/>
          </ac:picMkLst>
        </pc:picChg>
        <pc:picChg chg="del mod ord">
          <ac:chgData name="Jonathan Loo" userId="d2d72d48b56f45d8" providerId="LiveId" clId="{D13DE75A-ED86-4B24-95DA-B9DEDE813A63}" dt="2020-11-13T17:11:21.282" v="30101" actId="478"/>
          <ac:picMkLst>
            <pc:docMk/>
            <pc:sldMk cId="1214141166" sldId="436"/>
            <ac:picMk id="18" creationId="{2410F14F-2194-4D6B-867D-A73932E3CB52}"/>
          </ac:picMkLst>
        </pc:picChg>
        <pc:picChg chg="del mod ord">
          <ac:chgData name="Jonathan Loo" userId="d2d72d48b56f45d8" providerId="LiveId" clId="{D13DE75A-ED86-4B24-95DA-B9DEDE813A63}" dt="2020-11-13T17:11:57.407" v="30132" actId="478"/>
          <ac:picMkLst>
            <pc:docMk/>
            <pc:sldMk cId="1214141166" sldId="436"/>
            <ac:picMk id="20" creationId="{E1A48A45-6323-4F13-AEF3-3205D43A2AAC}"/>
          </ac:picMkLst>
        </pc:picChg>
        <pc:picChg chg="del mod ord">
          <ac:chgData name="Jonathan Loo" userId="d2d72d48b56f45d8" providerId="LiveId" clId="{D13DE75A-ED86-4B24-95DA-B9DEDE813A63}" dt="2020-11-13T17:16:16.853" v="30255" actId="478"/>
          <ac:picMkLst>
            <pc:docMk/>
            <pc:sldMk cId="1214141166" sldId="436"/>
            <ac:picMk id="22" creationId="{2DE08681-DD4C-4D7F-96DF-EDC46C89EE69}"/>
          </ac:picMkLst>
        </pc:picChg>
        <pc:picChg chg="del mod ord">
          <ac:chgData name="Jonathan Loo" userId="d2d72d48b56f45d8" providerId="LiveId" clId="{D13DE75A-ED86-4B24-95DA-B9DEDE813A63}" dt="2020-11-13T17:14:25.775" v="30151" actId="478"/>
          <ac:picMkLst>
            <pc:docMk/>
            <pc:sldMk cId="1214141166" sldId="436"/>
            <ac:picMk id="24" creationId="{19ABF5F2-D566-4041-8D4F-A3751CD3FACA}"/>
          </ac:picMkLst>
        </pc:picChg>
        <pc:picChg chg="del mod ord">
          <ac:chgData name="Jonathan Loo" userId="d2d72d48b56f45d8" providerId="LiveId" clId="{D13DE75A-ED86-4B24-95DA-B9DEDE813A63}" dt="2020-11-13T17:14:42.416" v="30166" actId="478"/>
          <ac:picMkLst>
            <pc:docMk/>
            <pc:sldMk cId="1214141166" sldId="436"/>
            <ac:picMk id="26" creationId="{1720DB17-4E23-4496-BE9F-51F5DF02C1B3}"/>
          </ac:picMkLst>
        </pc:picChg>
        <pc:picChg chg="del mod ord">
          <ac:chgData name="Jonathan Loo" userId="d2d72d48b56f45d8" providerId="LiveId" clId="{D13DE75A-ED86-4B24-95DA-B9DEDE813A63}" dt="2020-11-13T17:14:50.109" v="30181" actId="478"/>
          <ac:picMkLst>
            <pc:docMk/>
            <pc:sldMk cId="1214141166" sldId="436"/>
            <ac:picMk id="28" creationId="{E2762DAF-E7D5-4E9D-A663-755926844C05}"/>
          </ac:picMkLst>
        </pc:picChg>
        <pc:picChg chg="del mod ord">
          <ac:chgData name="Jonathan Loo" userId="d2d72d48b56f45d8" providerId="LiveId" clId="{D13DE75A-ED86-4B24-95DA-B9DEDE813A63}" dt="2020-11-13T17:15:15.052" v="30196" actId="478"/>
          <ac:picMkLst>
            <pc:docMk/>
            <pc:sldMk cId="1214141166" sldId="436"/>
            <ac:picMk id="30" creationId="{468A6121-8C0E-465C-BA43-5313FC4AC68E}"/>
          </ac:picMkLst>
        </pc:picChg>
        <pc:picChg chg="del mod ord">
          <ac:chgData name="Jonathan Loo" userId="d2d72d48b56f45d8" providerId="LiveId" clId="{D13DE75A-ED86-4B24-95DA-B9DEDE813A63}" dt="2020-11-13T17:15:35.274" v="30211" actId="478"/>
          <ac:picMkLst>
            <pc:docMk/>
            <pc:sldMk cId="1214141166" sldId="436"/>
            <ac:picMk id="32" creationId="{56842D3C-8755-4DF4-A398-6B9CCBFD06EE}"/>
          </ac:picMkLst>
        </pc:picChg>
        <pc:picChg chg="del mod ord">
          <ac:chgData name="Jonathan Loo" userId="d2d72d48b56f45d8" providerId="LiveId" clId="{D13DE75A-ED86-4B24-95DA-B9DEDE813A63}" dt="2020-11-13T17:15:49.448" v="30226" actId="478"/>
          <ac:picMkLst>
            <pc:docMk/>
            <pc:sldMk cId="1214141166" sldId="436"/>
            <ac:picMk id="34" creationId="{322F309F-68E3-48A4-9DDE-7FEC91DB7E3E}"/>
          </ac:picMkLst>
        </pc:picChg>
        <pc:picChg chg="del mod ord">
          <ac:chgData name="Jonathan Loo" userId="d2d72d48b56f45d8" providerId="LiveId" clId="{D13DE75A-ED86-4B24-95DA-B9DEDE813A63}" dt="2020-11-13T17:15:57.643" v="30241" actId="478"/>
          <ac:picMkLst>
            <pc:docMk/>
            <pc:sldMk cId="1214141166" sldId="436"/>
            <ac:picMk id="36" creationId="{BE604429-E7FA-48E0-B5DE-D8033DA6F36D}"/>
          </ac:picMkLst>
        </pc:picChg>
        <pc:picChg chg="mod ord">
          <ac:chgData name="Jonathan Loo" userId="d2d72d48b56f45d8" providerId="LiveId" clId="{D13DE75A-ED86-4B24-95DA-B9DEDE813A63}" dt="2020-11-13T17:16:29.211" v="30259" actId="1076"/>
          <ac:picMkLst>
            <pc:docMk/>
            <pc:sldMk cId="1214141166" sldId="436"/>
            <ac:picMk id="38" creationId="{1359A9FE-F161-4AC5-8599-C204B37DCDD0}"/>
          </ac:picMkLst>
        </pc:picChg>
        <pc:picChg chg="mod ord">
          <ac:chgData name="Jonathan Loo" userId="d2d72d48b56f45d8" providerId="LiveId" clId="{D13DE75A-ED86-4B24-95DA-B9DEDE813A63}" dt="2020-11-13T17:16:23.178" v="30258" actId="1076"/>
          <ac:picMkLst>
            <pc:docMk/>
            <pc:sldMk cId="1214141166" sldId="436"/>
            <ac:picMk id="40" creationId="{7358CFE0-C4BE-4C1E-9F48-91F15115AAC6}"/>
          </ac:picMkLst>
        </pc:picChg>
        <pc:picChg chg="del">
          <ac:chgData name="Jonathan Loo" userId="d2d72d48b56f45d8" providerId="LiveId" clId="{D13DE75A-ED86-4B24-95DA-B9DEDE813A63}" dt="2020-11-13T17:08:35.793" v="30008" actId="478"/>
          <ac:picMkLst>
            <pc:docMk/>
            <pc:sldMk cId="1214141166" sldId="436"/>
            <ac:picMk id="90" creationId="{274395E5-CFBB-4071-8E51-2A75230DCD68}"/>
          </ac:picMkLst>
        </pc:picChg>
        <pc:picChg chg="del">
          <ac:chgData name="Jonathan Loo" userId="d2d72d48b56f45d8" providerId="LiveId" clId="{D13DE75A-ED86-4B24-95DA-B9DEDE813A63}" dt="2020-11-13T17:08:36.265" v="30009" actId="478"/>
          <ac:picMkLst>
            <pc:docMk/>
            <pc:sldMk cId="1214141166" sldId="436"/>
            <ac:picMk id="102" creationId="{21DFA895-1A81-4769-B9E4-FCD0AEB0F11F}"/>
          </ac:picMkLst>
        </pc:picChg>
      </pc:sldChg>
      <pc:sldChg chg="addSp delSp modSp add mod">
        <pc:chgData name="Jonathan Loo" userId="d2d72d48b56f45d8" providerId="LiveId" clId="{D13DE75A-ED86-4B24-95DA-B9DEDE813A63}" dt="2020-11-18T16:00:52.487" v="60133" actId="962"/>
        <pc:sldMkLst>
          <pc:docMk/>
          <pc:sldMk cId="1126893055" sldId="437"/>
        </pc:sldMkLst>
        <pc:spChg chg="mod">
          <ac:chgData name="Jonathan Loo" userId="d2d72d48b56f45d8" providerId="LiveId" clId="{D13DE75A-ED86-4B24-95DA-B9DEDE813A63}" dt="2020-11-13T17:21:40.710" v="30341" actId="6549"/>
          <ac:spMkLst>
            <pc:docMk/>
            <pc:sldMk cId="1126893055" sldId="437"/>
            <ac:spMk id="2" creationId="{44F56BBA-CDD3-404E-BB13-DF5AB2E55362}"/>
          </ac:spMkLst>
        </pc:spChg>
        <pc:spChg chg="mod">
          <ac:chgData name="Jonathan Loo" userId="d2d72d48b56f45d8" providerId="LiveId" clId="{D13DE75A-ED86-4B24-95DA-B9DEDE813A63}" dt="2020-11-16T20:21:39.192" v="44237" actId="6549"/>
          <ac:spMkLst>
            <pc:docMk/>
            <pc:sldMk cId="1126893055" sldId="437"/>
            <ac:spMk id="3" creationId="{A31FEC57-7C01-4048-882F-FB69765B6B3D}"/>
          </ac:spMkLst>
        </pc:spChg>
        <pc:spChg chg="mod">
          <ac:chgData name="Jonathan Loo" userId="d2d72d48b56f45d8" providerId="LiveId" clId="{D13DE75A-ED86-4B24-95DA-B9DEDE813A63}" dt="2020-11-16T20:30:33.519" v="44432" actId="20577"/>
          <ac:spMkLst>
            <pc:docMk/>
            <pc:sldMk cId="1126893055" sldId="437"/>
            <ac:spMk id="4" creationId="{A96C0C5A-F361-403A-98A4-142ADEA11682}"/>
          </ac:spMkLst>
        </pc:spChg>
        <pc:picChg chg="add del mod">
          <ac:chgData name="Jonathan Loo" userId="d2d72d48b56f45d8" providerId="LiveId" clId="{D13DE75A-ED86-4B24-95DA-B9DEDE813A63}" dt="2020-11-16T20:22:03.629" v="44252" actId="478"/>
          <ac:picMkLst>
            <pc:docMk/>
            <pc:sldMk cId="1126893055" sldId="437"/>
            <ac:picMk id="5" creationId="{60D9CE85-1770-4DF7-AFF7-A6770D4ED831}"/>
          </ac:picMkLst>
        </pc:picChg>
        <pc:picChg chg="del mod ord">
          <ac:chgData name="Jonathan Loo" userId="d2d72d48b56f45d8" providerId="LiveId" clId="{D13DE75A-ED86-4B24-95DA-B9DEDE813A63}" dt="2020-11-18T15:54:44.887" v="60056" actId="478"/>
          <ac:picMkLst>
            <pc:docMk/>
            <pc:sldMk cId="1126893055" sldId="437"/>
            <ac:picMk id="6" creationId="{3BD990B4-4256-4291-BA1D-1DCD54F6F7D7}"/>
          </ac:picMkLst>
        </pc:picChg>
        <pc:picChg chg="mod ord">
          <ac:chgData name="Jonathan Loo" userId="d2d72d48b56f45d8" providerId="LiveId" clId="{D13DE75A-ED86-4B24-95DA-B9DEDE813A63}" dt="2020-11-18T16:00:52.487" v="60133" actId="962"/>
          <ac:picMkLst>
            <pc:docMk/>
            <pc:sldMk cId="1126893055" sldId="437"/>
            <ac:picMk id="6" creationId="{41A487B4-D006-4526-B6CC-DA81D0B1CFCB}"/>
          </ac:picMkLst>
        </pc:picChg>
        <pc:picChg chg="add del mod">
          <ac:chgData name="Jonathan Loo" userId="d2d72d48b56f45d8" providerId="LiveId" clId="{D13DE75A-ED86-4B24-95DA-B9DEDE813A63}" dt="2020-11-16T10:05:52.001" v="30895" actId="478"/>
          <ac:picMkLst>
            <pc:docMk/>
            <pc:sldMk cId="1126893055" sldId="437"/>
            <ac:picMk id="6" creationId="{58D2D23E-6314-4456-B0F4-19D1ED3F2103}"/>
          </ac:picMkLst>
        </pc:picChg>
        <pc:picChg chg="del mod ord">
          <ac:chgData name="Jonathan Loo" userId="d2d72d48b56f45d8" providerId="LiveId" clId="{D13DE75A-ED86-4B24-95DA-B9DEDE813A63}" dt="2020-11-18T15:54:14.115" v="60042" actId="478"/>
          <ac:picMkLst>
            <pc:docMk/>
            <pc:sldMk cId="1126893055" sldId="437"/>
            <ac:picMk id="7" creationId="{4E682070-CC59-4117-B874-23DECDBD5B43}"/>
          </ac:picMkLst>
        </pc:picChg>
        <pc:picChg chg="del mod ord">
          <ac:chgData name="Jonathan Loo" userId="d2d72d48b56f45d8" providerId="LiveId" clId="{D13DE75A-ED86-4B24-95DA-B9DEDE813A63}" dt="2020-11-18T16:00:52.485" v="60131" actId="478"/>
          <ac:picMkLst>
            <pc:docMk/>
            <pc:sldMk cId="1126893055" sldId="437"/>
            <ac:picMk id="9" creationId="{70DA0D7B-A7F8-46A2-BD9F-D508AD79719D}"/>
          </ac:picMkLst>
        </pc:picChg>
        <pc:picChg chg="del mod ord">
          <ac:chgData name="Jonathan Loo" userId="d2d72d48b56f45d8" providerId="LiveId" clId="{D13DE75A-ED86-4B24-95DA-B9DEDE813A63}" dt="2020-11-16T20:21:37.111" v="44236" actId="478"/>
          <ac:picMkLst>
            <pc:docMk/>
            <pc:sldMk cId="1126893055" sldId="437"/>
            <ac:picMk id="10" creationId="{A9D14DEE-219D-4A42-BA78-ABF678F1BB49}"/>
          </ac:picMkLst>
        </pc:picChg>
        <pc:picChg chg="del mod ord">
          <ac:chgData name="Jonathan Loo" userId="d2d72d48b56f45d8" providerId="LiveId" clId="{D13DE75A-ED86-4B24-95DA-B9DEDE813A63}" dt="2020-11-18T15:55:19.418" v="60070" actId="478"/>
          <ac:picMkLst>
            <pc:docMk/>
            <pc:sldMk cId="1126893055" sldId="437"/>
            <ac:picMk id="11" creationId="{6D228299-65B7-4E8C-8ADF-47A0F6F5BD30}"/>
          </ac:picMkLst>
        </pc:picChg>
        <pc:picChg chg="del mod ord">
          <ac:chgData name="Jonathan Loo" userId="d2d72d48b56f45d8" providerId="LiveId" clId="{D13DE75A-ED86-4B24-95DA-B9DEDE813A63}" dt="2020-11-16T20:16:22.927" v="44158" actId="478"/>
          <ac:picMkLst>
            <pc:docMk/>
            <pc:sldMk cId="1126893055" sldId="437"/>
            <ac:picMk id="12" creationId="{B50A222A-DC20-4ABF-AAFE-DC2B4E5A3ABA}"/>
          </ac:picMkLst>
        </pc:picChg>
        <pc:picChg chg="del mod ord">
          <ac:chgData name="Jonathan Loo" userId="d2d72d48b56f45d8" providerId="LiveId" clId="{D13DE75A-ED86-4B24-95DA-B9DEDE813A63}" dt="2020-11-18T15:55:44.823" v="60084" actId="478"/>
          <ac:picMkLst>
            <pc:docMk/>
            <pc:sldMk cId="1126893055" sldId="437"/>
            <ac:picMk id="13" creationId="{B9C0EC36-1CC1-4263-8FB0-F433277D8952}"/>
          </ac:picMkLst>
        </pc:picChg>
        <pc:picChg chg="del mod ord">
          <ac:chgData name="Jonathan Loo" userId="d2d72d48b56f45d8" providerId="LiveId" clId="{D13DE75A-ED86-4B24-95DA-B9DEDE813A63}" dt="2020-11-16T20:30:29.550" v="44428" actId="478"/>
          <ac:picMkLst>
            <pc:docMk/>
            <pc:sldMk cId="1126893055" sldId="437"/>
            <ac:picMk id="14" creationId="{D1FBA48A-29BF-4FF8-8BEC-4195C4DA2B6C}"/>
          </ac:picMkLst>
        </pc:picChg>
        <pc:picChg chg="add del mod">
          <ac:chgData name="Jonathan Loo" userId="d2d72d48b56f45d8" providerId="LiveId" clId="{D13DE75A-ED86-4B24-95DA-B9DEDE813A63}" dt="2020-11-16T20:13:11.019" v="44082" actId="478"/>
          <ac:picMkLst>
            <pc:docMk/>
            <pc:sldMk cId="1126893055" sldId="437"/>
            <ac:picMk id="15" creationId="{31B7EC25-F35F-432C-828D-0DA4485150AC}"/>
          </ac:picMkLst>
        </pc:picChg>
        <pc:picChg chg="mod ord">
          <ac:chgData name="Jonathan Loo" userId="d2d72d48b56f45d8" providerId="LiveId" clId="{D13DE75A-ED86-4B24-95DA-B9DEDE813A63}" dt="2020-11-18T15:55:44.824" v="60086" actId="962"/>
          <ac:picMkLst>
            <pc:docMk/>
            <pc:sldMk cId="1126893055" sldId="437"/>
            <ac:picMk id="15" creationId="{BF050AF5-0A33-4BF0-B053-CF04E8325E3D}"/>
          </ac:picMkLst>
        </pc:picChg>
        <pc:picChg chg="mod ord">
          <ac:chgData name="Jonathan Loo" userId="d2d72d48b56f45d8" providerId="LiveId" clId="{D13DE75A-ED86-4B24-95DA-B9DEDE813A63}" dt="2020-11-18T15:57:08.785" v="60101" actId="962"/>
          <ac:picMkLst>
            <pc:docMk/>
            <pc:sldMk cId="1126893055" sldId="437"/>
            <ac:picMk id="17" creationId="{CE537D88-1BEC-4F89-AEEE-B7296D69BFC7}"/>
          </ac:picMkLst>
        </pc:picChg>
        <pc:picChg chg="del mod ord">
          <ac:chgData name="Jonathan Loo" userId="d2d72d48b56f45d8" providerId="LiveId" clId="{D13DE75A-ED86-4B24-95DA-B9DEDE813A63}" dt="2020-11-16T20:14:10.012" v="44098" actId="478"/>
          <ac:picMkLst>
            <pc:docMk/>
            <pc:sldMk cId="1126893055" sldId="437"/>
            <ac:picMk id="18" creationId="{96B01C37-C08A-4159-A4E9-2C217AEC01E4}"/>
          </ac:picMkLst>
        </pc:picChg>
        <pc:picChg chg="del mod ord">
          <ac:chgData name="Jonathan Loo" userId="d2d72d48b56f45d8" providerId="LiveId" clId="{D13DE75A-ED86-4B24-95DA-B9DEDE813A63}" dt="2020-11-16T20:14:35.105" v="44112" actId="478"/>
          <ac:picMkLst>
            <pc:docMk/>
            <pc:sldMk cId="1126893055" sldId="437"/>
            <ac:picMk id="20" creationId="{D2E1F118-1C37-4FE0-AEC5-FA203D15EE72}"/>
          </ac:picMkLst>
        </pc:picChg>
        <pc:picChg chg="del mod ord">
          <ac:chgData name="Jonathan Loo" userId="d2d72d48b56f45d8" providerId="LiveId" clId="{D13DE75A-ED86-4B24-95DA-B9DEDE813A63}" dt="2020-11-16T20:15:08.055" v="44126" actId="478"/>
          <ac:picMkLst>
            <pc:docMk/>
            <pc:sldMk cId="1126893055" sldId="437"/>
            <ac:picMk id="22" creationId="{01A015AF-2D2E-4E2A-B134-4B5B683089F4}"/>
          </ac:picMkLst>
        </pc:picChg>
        <pc:picChg chg="del mod ord">
          <ac:chgData name="Jonathan Loo" userId="d2d72d48b56f45d8" providerId="LiveId" clId="{D13DE75A-ED86-4B24-95DA-B9DEDE813A63}" dt="2020-11-16T20:15:34.187" v="44140" actId="478"/>
          <ac:picMkLst>
            <pc:docMk/>
            <pc:sldMk cId="1126893055" sldId="437"/>
            <ac:picMk id="24" creationId="{AD3177C5-1515-4F2F-B83A-A9D9D2116A31}"/>
          </ac:picMkLst>
        </pc:picChg>
        <pc:picChg chg="del mod ord">
          <ac:chgData name="Jonathan Loo" userId="d2d72d48b56f45d8" providerId="LiveId" clId="{D13DE75A-ED86-4B24-95DA-B9DEDE813A63}" dt="2020-11-16T20:16:17.388" v="44154" actId="478"/>
          <ac:picMkLst>
            <pc:docMk/>
            <pc:sldMk cId="1126893055" sldId="437"/>
            <ac:picMk id="26" creationId="{400D9D1D-0B5F-4930-927E-02CAA40E3011}"/>
          </ac:picMkLst>
        </pc:picChg>
        <pc:picChg chg="del mod ord">
          <ac:chgData name="Jonathan Loo" userId="d2d72d48b56f45d8" providerId="LiveId" clId="{D13DE75A-ED86-4B24-95DA-B9DEDE813A63}" dt="2020-11-16T20:16:55.007" v="44171" actId="478"/>
          <ac:picMkLst>
            <pc:docMk/>
            <pc:sldMk cId="1126893055" sldId="437"/>
            <ac:picMk id="28" creationId="{AAFD0A23-D92D-4C6B-A69F-12504A0B790D}"/>
          </ac:picMkLst>
        </pc:picChg>
        <pc:picChg chg="del mod ord">
          <ac:chgData name="Jonathan Loo" userId="d2d72d48b56f45d8" providerId="LiveId" clId="{D13DE75A-ED86-4B24-95DA-B9DEDE813A63}" dt="2020-11-16T20:17:28.808" v="44185" actId="478"/>
          <ac:picMkLst>
            <pc:docMk/>
            <pc:sldMk cId="1126893055" sldId="437"/>
            <ac:picMk id="30" creationId="{963E6E57-6750-4711-96D0-E45B6EE34F94}"/>
          </ac:picMkLst>
        </pc:picChg>
        <pc:picChg chg="add del mod ord">
          <ac:chgData name="Jonathan Loo" userId="d2d72d48b56f45d8" providerId="LiveId" clId="{D13DE75A-ED86-4B24-95DA-B9DEDE813A63}" dt="2020-11-17T09:08:37.549" v="45928"/>
          <ac:picMkLst>
            <pc:docMk/>
            <pc:sldMk cId="1126893055" sldId="437"/>
            <ac:picMk id="32" creationId="{F2F4080D-A87D-4DDF-A00E-1457CCA4E593}"/>
          </ac:picMkLst>
        </pc:picChg>
        <pc:picChg chg="del mod ord">
          <ac:chgData name="Jonathan Loo" userId="d2d72d48b56f45d8" providerId="LiveId" clId="{D13DE75A-ED86-4B24-95DA-B9DEDE813A63}" dt="2020-11-16T20:22:33.754" v="44268" actId="478"/>
          <ac:picMkLst>
            <pc:docMk/>
            <pc:sldMk cId="1126893055" sldId="437"/>
            <ac:picMk id="34" creationId="{C54D70E4-3A1F-4C6E-A52D-62EC43681D64}"/>
          </ac:picMkLst>
        </pc:picChg>
        <pc:picChg chg="del mod ord">
          <ac:chgData name="Jonathan Loo" userId="d2d72d48b56f45d8" providerId="LiveId" clId="{D13DE75A-ED86-4B24-95DA-B9DEDE813A63}" dt="2020-11-16T20:23:14.165" v="44284" actId="478"/>
          <ac:picMkLst>
            <pc:docMk/>
            <pc:sldMk cId="1126893055" sldId="437"/>
            <ac:picMk id="36" creationId="{75FAFB52-4F2D-48E6-9AE4-5670EC8FE6B4}"/>
          </ac:picMkLst>
        </pc:picChg>
        <pc:picChg chg="del mod ord">
          <ac:chgData name="Jonathan Loo" userId="d2d72d48b56f45d8" providerId="LiveId" clId="{D13DE75A-ED86-4B24-95DA-B9DEDE813A63}" dt="2020-11-16T20:23:47.116" v="44300" actId="478"/>
          <ac:picMkLst>
            <pc:docMk/>
            <pc:sldMk cId="1126893055" sldId="437"/>
            <ac:picMk id="38" creationId="{CC80316E-0C47-476F-A604-97EC9FB71A90}"/>
          </ac:picMkLst>
        </pc:picChg>
        <pc:picChg chg="del mod ord">
          <ac:chgData name="Jonathan Loo" userId="d2d72d48b56f45d8" providerId="LiveId" clId="{D13DE75A-ED86-4B24-95DA-B9DEDE813A63}" dt="2020-11-16T20:24:31.820" v="44316" actId="478"/>
          <ac:picMkLst>
            <pc:docMk/>
            <pc:sldMk cId="1126893055" sldId="437"/>
            <ac:picMk id="40" creationId="{86A547C8-96D0-4BE2-AC4B-0E59B1EAF717}"/>
          </ac:picMkLst>
        </pc:picChg>
        <pc:picChg chg="del mod ord">
          <ac:chgData name="Jonathan Loo" userId="d2d72d48b56f45d8" providerId="LiveId" clId="{D13DE75A-ED86-4B24-95DA-B9DEDE813A63}" dt="2020-11-16T20:25:26.287" v="44332" actId="478"/>
          <ac:picMkLst>
            <pc:docMk/>
            <pc:sldMk cId="1126893055" sldId="437"/>
            <ac:picMk id="42" creationId="{E893134B-FFC5-4241-A0F1-EEAF8E4CAC28}"/>
          </ac:picMkLst>
        </pc:picChg>
        <pc:picChg chg="del mod ord">
          <ac:chgData name="Jonathan Loo" userId="d2d72d48b56f45d8" providerId="LiveId" clId="{D13DE75A-ED86-4B24-95DA-B9DEDE813A63}" dt="2020-11-16T20:26:12.368" v="44348" actId="478"/>
          <ac:picMkLst>
            <pc:docMk/>
            <pc:sldMk cId="1126893055" sldId="437"/>
            <ac:picMk id="44" creationId="{E1C97852-F45F-4138-A340-023FBF6BCC06}"/>
          </ac:picMkLst>
        </pc:picChg>
        <pc:picChg chg="del mod ord">
          <ac:chgData name="Jonathan Loo" userId="d2d72d48b56f45d8" providerId="LiveId" clId="{D13DE75A-ED86-4B24-95DA-B9DEDE813A63}" dt="2020-11-16T20:27:16.849" v="44364" actId="478"/>
          <ac:picMkLst>
            <pc:docMk/>
            <pc:sldMk cId="1126893055" sldId="437"/>
            <ac:picMk id="46" creationId="{2BABBEC9-967D-4C44-8F3E-D559554829CE}"/>
          </ac:picMkLst>
        </pc:picChg>
        <pc:picChg chg="del mod ord">
          <ac:chgData name="Jonathan Loo" userId="d2d72d48b56f45d8" providerId="LiveId" clId="{D13DE75A-ED86-4B24-95DA-B9DEDE813A63}" dt="2020-11-16T20:27:43.985" v="44380" actId="478"/>
          <ac:picMkLst>
            <pc:docMk/>
            <pc:sldMk cId="1126893055" sldId="437"/>
            <ac:picMk id="48" creationId="{C3C07368-8982-4A86-9947-5993420ADDFE}"/>
          </ac:picMkLst>
        </pc:picChg>
        <pc:picChg chg="del mod ord">
          <ac:chgData name="Jonathan Loo" userId="d2d72d48b56f45d8" providerId="LiveId" clId="{D13DE75A-ED86-4B24-95DA-B9DEDE813A63}" dt="2020-11-16T20:30:07.767" v="44397" actId="478"/>
          <ac:picMkLst>
            <pc:docMk/>
            <pc:sldMk cId="1126893055" sldId="437"/>
            <ac:picMk id="50" creationId="{FC11BCAA-DA1A-4219-BFA1-7CD8D5A20DB7}"/>
          </ac:picMkLst>
        </pc:picChg>
        <pc:picChg chg="del mod ord">
          <ac:chgData name="Jonathan Loo" userId="d2d72d48b56f45d8" providerId="LiveId" clId="{D13DE75A-ED86-4B24-95DA-B9DEDE813A63}" dt="2020-11-16T20:30:20.105" v="44413" actId="478"/>
          <ac:picMkLst>
            <pc:docMk/>
            <pc:sldMk cId="1126893055" sldId="437"/>
            <ac:picMk id="52" creationId="{02A116C8-1B1D-4179-900E-2D9D680BB3F1}"/>
          </ac:picMkLst>
        </pc:picChg>
        <pc:picChg chg="del mod ord">
          <ac:chgData name="Jonathan Loo" userId="d2d72d48b56f45d8" providerId="LiveId" clId="{D13DE75A-ED86-4B24-95DA-B9DEDE813A63}" dt="2020-11-18T15:53:38.128" v="60026" actId="478"/>
          <ac:picMkLst>
            <pc:docMk/>
            <pc:sldMk cId="1126893055" sldId="437"/>
            <ac:picMk id="54" creationId="{2A544B9E-9915-4DB1-8618-CFCBFE142C2C}"/>
          </ac:picMkLst>
        </pc:picChg>
        <pc:picChg chg="del mod ord">
          <ac:chgData name="Jonathan Loo" userId="d2d72d48b56f45d8" providerId="LiveId" clId="{D13DE75A-ED86-4B24-95DA-B9DEDE813A63}" dt="2020-11-16T20:31:11.829" v="44448" actId="478"/>
          <ac:picMkLst>
            <pc:docMk/>
            <pc:sldMk cId="1126893055" sldId="437"/>
            <ac:picMk id="56" creationId="{B2EEB05D-8F7F-41A8-A1BF-0411E4164DB9}"/>
          </ac:picMkLst>
        </pc:picChg>
        <pc:picChg chg="del mod ord">
          <ac:chgData name="Jonathan Loo" userId="d2d72d48b56f45d8" providerId="LiveId" clId="{D13DE75A-ED86-4B24-95DA-B9DEDE813A63}" dt="2020-11-18T15:57:08.782" v="60099" actId="478"/>
          <ac:picMkLst>
            <pc:docMk/>
            <pc:sldMk cId="1126893055" sldId="437"/>
            <ac:picMk id="58" creationId="{21172278-B180-4307-945F-55FF1D1BB2CE}"/>
          </ac:picMkLst>
        </pc:picChg>
        <pc:picChg chg="add del mod ord">
          <ac:chgData name="Jonathan Loo" userId="d2d72d48b56f45d8" providerId="LiveId" clId="{D13DE75A-ED86-4B24-95DA-B9DEDE813A63}" dt="2020-11-17T09:08:38.188" v="45943"/>
          <ac:picMkLst>
            <pc:docMk/>
            <pc:sldMk cId="1126893055" sldId="437"/>
            <ac:picMk id="60" creationId="{811B487C-DFE2-4B2B-B020-835702BC0EA5}"/>
          </ac:picMkLst>
        </pc:picChg>
        <pc:picChg chg="add del mod ord">
          <ac:chgData name="Jonathan Loo" userId="d2d72d48b56f45d8" providerId="LiveId" clId="{D13DE75A-ED86-4B24-95DA-B9DEDE813A63}" dt="2020-11-17T09:08:38.617" v="45958"/>
          <ac:picMkLst>
            <pc:docMk/>
            <pc:sldMk cId="1126893055" sldId="437"/>
            <ac:picMk id="62" creationId="{C2AE9491-1BB3-49DC-8219-1448897B6905}"/>
          </ac:picMkLst>
        </pc:picChg>
        <pc:picChg chg="add del mod ord">
          <ac:chgData name="Jonathan Loo" userId="d2d72d48b56f45d8" providerId="LiveId" clId="{D13DE75A-ED86-4B24-95DA-B9DEDE813A63}" dt="2020-11-17T09:08:38.870" v="45973"/>
          <ac:picMkLst>
            <pc:docMk/>
            <pc:sldMk cId="1126893055" sldId="437"/>
            <ac:picMk id="64" creationId="{396805F6-DAD6-4D33-9EF0-6E831ABAFD7A}"/>
          </ac:picMkLst>
        </pc:picChg>
        <pc:picChg chg="add del mod ord">
          <ac:chgData name="Jonathan Loo" userId="d2d72d48b56f45d8" providerId="LiveId" clId="{D13DE75A-ED86-4B24-95DA-B9DEDE813A63}" dt="2020-11-18T14:17:02.998" v="56288" actId="478"/>
          <ac:picMkLst>
            <pc:docMk/>
            <pc:sldMk cId="1126893055" sldId="437"/>
            <ac:picMk id="66" creationId="{6E7F7171-66FA-4DF4-BCF8-036228ED0880}"/>
          </ac:picMkLst>
        </pc:picChg>
        <pc:picChg chg="del mod">
          <ac:chgData name="Jonathan Loo" userId="d2d72d48b56f45d8" providerId="LiveId" clId="{D13DE75A-ED86-4B24-95DA-B9DEDE813A63}" dt="2020-11-13T17:38:07.341" v="30703" actId="478"/>
          <ac:picMkLst>
            <pc:docMk/>
            <pc:sldMk cId="1126893055" sldId="437"/>
            <ac:picMk id="90" creationId="{274395E5-CFBB-4071-8E51-2A75230DCD68}"/>
          </ac:picMkLst>
        </pc:picChg>
        <pc:picChg chg="del mod">
          <ac:chgData name="Jonathan Loo" userId="d2d72d48b56f45d8" providerId="LiveId" clId="{D13DE75A-ED86-4B24-95DA-B9DEDE813A63}" dt="2020-11-13T17:36:29.137" v="30641" actId="478"/>
          <ac:picMkLst>
            <pc:docMk/>
            <pc:sldMk cId="1126893055" sldId="437"/>
            <ac:picMk id="102" creationId="{21DFA895-1A81-4769-B9E4-FCD0AEB0F11F}"/>
          </ac:picMkLst>
        </pc:picChg>
      </pc:sldChg>
      <pc:sldChg chg="addSp delSp modSp new del mod modClrScheme chgLayout">
        <pc:chgData name="Jonathan Loo" userId="d2d72d48b56f45d8" providerId="LiveId" clId="{D13DE75A-ED86-4B24-95DA-B9DEDE813A63}" dt="2020-11-13T17:31:34.906" v="30529" actId="2696"/>
        <pc:sldMkLst>
          <pc:docMk/>
          <pc:sldMk cId="2120352350" sldId="438"/>
        </pc:sldMkLst>
        <pc:spChg chg="mod ord">
          <ac:chgData name="Jonathan Loo" userId="d2d72d48b56f45d8" providerId="LiveId" clId="{D13DE75A-ED86-4B24-95DA-B9DEDE813A63}" dt="2020-11-13T17:26:23.090" v="30464"/>
          <ac:spMkLst>
            <pc:docMk/>
            <pc:sldMk cId="2120352350" sldId="438"/>
            <ac:spMk id="2" creationId="{B2B24859-89E4-400F-AC6B-D5A1EE005051}"/>
          </ac:spMkLst>
        </pc:spChg>
        <pc:spChg chg="del mod ord">
          <ac:chgData name="Jonathan Loo" userId="d2d72d48b56f45d8" providerId="LiveId" clId="{D13DE75A-ED86-4B24-95DA-B9DEDE813A63}" dt="2020-11-13T17:22:00.618" v="30364" actId="700"/>
          <ac:spMkLst>
            <pc:docMk/>
            <pc:sldMk cId="2120352350" sldId="438"/>
            <ac:spMk id="3" creationId="{78F2CDB8-FA69-4805-8EB6-69B8477BF9B2}"/>
          </ac:spMkLst>
        </pc:spChg>
        <pc:spChg chg="del">
          <ac:chgData name="Jonathan Loo" userId="d2d72d48b56f45d8" providerId="LiveId" clId="{D13DE75A-ED86-4B24-95DA-B9DEDE813A63}" dt="2020-11-13T17:22:00.618" v="30364" actId="700"/>
          <ac:spMkLst>
            <pc:docMk/>
            <pc:sldMk cId="2120352350" sldId="438"/>
            <ac:spMk id="4" creationId="{B865D638-54C7-4B60-BD98-72E041593C0E}"/>
          </ac:spMkLst>
        </pc:spChg>
        <pc:spChg chg="add mod ord">
          <ac:chgData name="Jonathan Loo" userId="d2d72d48b56f45d8" providerId="LiveId" clId="{D13DE75A-ED86-4B24-95DA-B9DEDE813A63}" dt="2020-11-13T17:27:28.997" v="30504" actId="404"/>
          <ac:spMkLst>
            <pc:docMk/>
            <pc:sldMk cId="2120352350" sldId="438"/>
            <ac:spMk id="5" creationId="{A50E1C33-DD73-4D22-BCCE-CE2FA3409E1B}"/>
          </ac:spMkLst>
        </pc:spChg>
        <pc:spChg chg="del mod">
          <ac:chgData name="Jonathan Loo" userId="d2d72d48b56f45d8" providerId="LiveId" clId="{D13DE75A-ED86-4B24-95DA-B9DEDE813A63}" dt="2020-11-13T17:23:40.284" v="30451" actId="478"/>
          <ac:spMkLst>
            <pc:docMk/>
            <pc:sldMk cId="2120352350" sldId="438"/>
            <ac:spMk id="8" creationId="{4F6C039B-7230-4CA6-B974-AA88D340B225}"/>
          </ac:spMkLst>
        </pc:spChg>
        <pc:spChg chg="add del mod">
          <ac:chgData name="Jonathan Loo" userId="d2d72d48b56f45d8" providerId="LiveId" clId="{D13DE75A-ED86-4B24-95DA-B9DEDE813A63}" dt="2020-11-13T17:26:23.090" v="30464"/>
          <ac:spMkLst>
            <pc:docMk/>
            <pc:sldMk cId="2120352350" sldId="438"/>
            <ac:spMk id="10" creationId="{19EC2A81-29C7-4B2B-A7AD-5E0661484B2C}"/>
          </ac:spMkLst>
        </pc:spChg>
        <pc:spChg chg="add del mod">
          <ac:chgData name="Jonathan Loo" userId="d2d72d48b56f45d8" providerId="LiveId" clId="{D13DE75A-ED86-4B24-95DA-B9DEDE813A63}" dt="2020-11-13T17:26:23.090" v="30464"/>
          <ac:spMkLst>
            <pc:docMk/>
            <pc:sldMk cId="2120352350" sldId="438"/>
            <ac:spMk id="11" creationId="{F3745BB4-1CB5-40C6-B0F1-C23ABD6154C3}"/>
          </ac:spMkLst>
        </pc:spChg>
        <pc:spChg chg="add del mod">
          <ac:chgData name="Jonathan Loo" userId="d2d72d48b56f45d8" providerId="LiveId" clId="{D13DE75A-ED86-4B24-95DA-B9DEDE813A63}" dt="2020-11-13T17:28:24.250" v="30517" actId="478"/>
          <ac:spMkLst>
            <pc:docMk/>
            <pc:sldMk cId="2120352350" sldId="438"/>
            <ac:spMk id="14" creationId="{C7B4F759-7539-4920-89EA-FFC89F2BEAAC}"/>
          </ac:spMkLst>
        </pc:spChg>
        <pc:spChg chg="add mod">
          <ac:chgData name="Jonathan Loo" userId="d2d72d48b56f45d8" providerId="LiveId" clId="{D13DE75A-ED86-4B24-95DA-B9DEDE813A63}" dt="2020-11-13T17:28:43.408" v="30528" actId="1076"/>
          <ac:spMkLst>
            <pc:docMk/>
            <pc:sldMk cId="2120352350" sldId="438"/>
            <ac:spMk id="15" creationId="{EE9A833D-04ED-4176-AB15-9C33A05541A0}"/>
          </ac:spMkLst>
        </pc:spChg>
        <pc:grpChg chg="add del mod">
          <ac:chgData name="Jonathan Loo" userId="d2d72d48b56f45d8" providerId="LiveId" clId="{D13DE75A-ED86-4B24-95DA-B9DEDE813A63}" dt="2020-11-13T17:23:44.465" v="30453" actId="478"/>
          <ac:grpSpMkLst>
            <pc:docMk/>
            <pc:sldMk cId="2120352350" sldId="438"/>
            <ac:grpSpMk id="6" creationId="{D2D377DF-F5F8-4A26-83C5-12FA4C498718}"/>
          </ac:grpSpMkLst>
        </pc:grpChg>
        <pc:picChg chg="mod topLvl">
          <ac:chgData name="Jonathan Loo" userId="d2d72d48b56f45d8" providerId="LiveId" clId="{D13DE75A-ED86-4B24-95DA-B9DEDE813A63}" dt="2020-11-13T17:27:32.801" v="30505" actId="1076"/>
          <ac:picMkLst>
            <pc:docMk/>
            <pc:sldMk cId="2120352350" sldId="438"/>
            <ac:picMk id="7" creationId="{7EC41C97-88CF-4655-918D-FB8720BF8321}"/>
          </ac:picMkLst>
        </pc:picChg>
        <pc:picChg chg="del mod topLvl">
          <ac:chgData name="Jonathan Loo" userId="d2d72d48b56f45d8" providerId="LiveId" clId="{D13DE75A-ED86-4B24-95DA-B9DEDE813A63}" dt="2020-11-13T17:23:44.465" v="30453" actId="478"/>
          <ac:picMkLst>
            <pc:docMk/>
            <pc:sldMk cId="2120352350" sldId="438"/>
            <ac:picMk id="9" creationId="{20F7742F-8BB7-4760-9BC7-C02430B93A45}"/>
          </ac:picMkLst>
        </pc:picChg>
        <pc:picChg chg="mod">
          <ac:chgData name="Jonathan Loo" userId="d2d72d48b56f45d8" providerId="LiveId" clId="{D13DE75A-ED86-4B24-95DA-B9DEDE813A63}" dt="2020-11-13T17:28:15.882" v="30515" actId="1076"/>
          <ac:picMkLst>
            <pc:docMk/>
            <pc:sldMk cId="2120352350" sldId="438"/>
            <ac:picMk id="13" creationId="{CB51328D-9D51-4185-83B5-A7516BD08AC5}"/>
          </ac:picMkLst>
        </pc:picChg>
      </pc:sldChg>
      <pc:sldChg chg="addSp modSp add del mod">
        <pc:chgData name="Jonathan Loo" userId="d2d72d48b56f45d8" providerId="LiveId" clId="{D13DE75A-ED86-4B24-95DA-B9DEDE813A63}" dt="2020-11-18T15:59:42.459" v="60117" actId="47"/>
        <pc:sldMkLst>
          <pc:docMk/>
          <pc:sldMk cId="2379703704" sldId="438"/>
        </pc:sldMkLst>
        <pc:spChg chg="add mod">
          <ac:chgData name="Jonathan Loo" userId="d2d72d48b56f45d8" providerId="LiveId" clId="{D13DE75A-ED86-4B24-95DA-B9DEDE813A63}" dt="2020-11-16T11:22:06.783" v="33381" actId="1076"/>
          <ac:spMkLst>
            <pc:docMk/>
            <pc:sldMk cId="2379703704" sldId="438"/>
            <ac:spMk id="8" creationId="{3C3C05EB-AB95-415E-A7E1-A25009A4A121}"/>
          </ac:spMkLst>
        </pc:spChg>
      </pc:sldChg>
      <pc:sldChg chg="addSp delSp modSp new mod modClrScheme chgLayout">
        <pc:chgData name="Jonathan Loo" userId="d2d72d48b56f45d8" providerId="LiveId" clId="{D13DE75A-ED86-4B24-95DA-B9DEDE813A63}" dt="2020-11-18T16:21:52.194" v="60462" actId="1036"/>
        <pc:sldMkLst>
          <pc:docMk/>
          <pc:sldMk cId="1053566505" sldId="439"/>
        </pc:sldMkLst>
        <pc:spChg chg="mod ord">
          <ac:chgData name="Jonathan Loo" userId="d2d72d48b56f45d8" providerId="LiveId" clId="{D13DE75A-ED86-4B24-95DA-B9DEDE813A63}" dt="2020-11-16T10:20:19.884" v="31670" actId="700"/>
          <ac:spMkLst>
            <pc:docMk/>
            <pc:sldMk cId="1053566505" sldId="439"/>
            <ac:spMk id="2" creationId="{30FE9574-3706-43CA-8B31-2EFFE786FE24}"/>
          </ac:spMkLst>
        </pc:spChg>
        <pc:spChg chg="add del mod ord">
          <ac:chgData name="Jonathan Loo" userId="d2d72d48b56f45d8" providerId="LiveId" clId="{D13DE75A-ED86-4B24-95DA-B9DEDE813A63}" dt="2020-11-18T16:21:46.601" v="60446" actId="404"/>
          <ac:spMkLst>
            <pc:docMk/>
            <pc:sldMk cId="1053566505" sldId="439"/>
            <ac:spMk id="3" creationId="{F957FD00-C637-4A14-831C-0720B9D5F196}"/>
          </ac:spMkLst>
        </pc:spChg>
        <pc:spChg chg="add del mod ord">
          <ac:chgData name="Jonathan Loo" userId="d2d72d48b56f45d8" providerId="LiveId" clId="{D13DE75A-ED86-4B24-95DA-B9DEDE813A63}" dt="2020-11-16T10:20:19.884" v="31670" actId="700"/>
          <ac:spMkLst>
            <pc:docMk/>
            <pc:sldMk cId="1053566505" sldId="439"/>
            <ac:spMk id="4" creationId="{D249BC05-EC26-43C4-BFBB-9D3EDD79F71F}"/>
          </ac:spMkLst>
        </pc:spChg>
        <pc:spChg chg="add del">
          <ac:chgData name="Jonathan Loo" userId="d2d72d48b56f45d8" providerId="LiveId" clId="{D13DE75A-ED86-4B24-95DA-B9DEDE813A63}" dt="2020-11-16T10:11:09.428" v="30969"/>
          <ac:spMkLst>
            <pc:docMk/>
            <pc:sldMk cId="1053566505" sldId="439"/>
            <ac:spMk id="5" creationId="{929054AB-35FE-4FBE-9210-5F474DBAFFCB}"/>
          </ac:spMkLst>
        </pc:spChg>
        <pc:spChg chg="add del mod">
          <ac:chgData name="Jonathan Loo" userId="d2d72d48b56f45d8" providerId="LiveId" clId="{D13DE75A-ED86-4B24-95DA-B9DEDE813A63}" dt="2020-11-16T10:19:27.201" v="31660"/>
          <ac:spMkLst>
            <pc:docMk/>
            <pc:sldMk cId="1053566505" sldId="439"/>
            <ac:spMk id="13" creationId="{657EC699-D45C-45B0-A5B4-09E972A85177}"/>
          </ac:spMkLst>
        </pc:spChg>
        <pc:spChg chg="add del mod">
          <ac:chgData name="Jonathan Loo" userId="d2d72d48b56f45d8" providerId="LiveId" clId="{D13DE75A-ED86-4B24-95DA-B9DEDE813A63}" dt="2020-11-16T10:19:27.201" v="31660"/>
          <ac:spMkLst>
            <pc:docMk/>
            <pc:sldMk cId="1053566505" sldId="439"/>
            <ac:spMk id="14" creationId="{78BF0A41-FBA4-450D-97E7-7E7619E79844}"/>
          </ac:spMkLst>
        </pc:spChg>
        <pc:spChg chg="add del mod">
          <ac:chgData name="Jonathan Loo" userId="d2d72d48b56f45d8" providerId="LiveId" clId="{D13DE75A-ED86-4B24-95DA-B9DEDE813A63}" dt="2020-11-16T10:19:27.201" v="31660"/>
          <ac:spMkLst>
            <pc:docMk/>
            <pc:sldMk cId="1053566505" sldId="439"/>
            <ac:spMk id="15" creationId="{DA90A2CB-E791-4850-A73F-D5E366964FE6}"/>
          </ac:spMkLst>
        </pc:spChg>
        <pc:spChg chg="add del mod">
          <ac:chgData name="Jonathan Loo" userId="d2d72d48b56f45d8" providerId="LiveId" clId="{D13DE75A-ED86-4B24-95DA-B9DEDE813A63}" dt="2020-11-16T10:20:16.504" v="31669" actId="478"/>
          <ac:spMkLst>
            <pc:docMk/>
            <pc:sldMk cId="1053566505" sldId="439"/>
            <ac:spMk id="17" creationId="{0D7C7128-12D6-4E80-BBDD-124C09690D96}"/>
          </ac:spMkLst>
        </pc:spChg>
        <pc:graphicFrameChg chg="add del mod">
          <ac:chgData name="Jonathan Loo" userId="d2d72d48b56f45d8" providerId="LiveId" clId="{D13DE75A-ED86-4B24-95DA-B9DEDE813A63}" dt="2020-11-16T10:13:39.568" v="31189"/>
          <ac:graphicFrameMkLst>
            <pc:docMk/>
            <pc:sldMk cId="1053566505" sldId="439"/>
            <ac:graphicFrameMk id="6" creationId="{F1B21F19-E995-4D49-9748-372CB4A2926E}"/>
          </ac:graphicFrameMkLst>
        </pc:graphicFrameChg>
        <pc:graphicFrameChg chg="add del mod">
          <ac:chgData name="Jonathan Loo" userId="d2d72d48b56f45d8" providerId="LiveId" clId="{D13DE75A-ED86-4B24-95DA-B9DEDE813A63}" dt="2020-11-16T10:14:03.928" v="31197"/>
          <ac:graphicFrameMkLst>
            <pc:docMk/>
            <pc:sldMk cId="1053566505" sldId="439"/>
            <ac:graphicFrameMk id="7" creationId="{CE39B0AD-0EBD-47AE-B64A-52F89F604916}"/>
          </ac:graphicFrameMkLst>
        </pc:graphicFrameChg>
        <pc:graphicFrameChg chg="add del mod">
          <ac:chgData name="Jonathan Loo" userId="d2d72d48b56f45d8" providerId="LiveId" clId="{D13DE75A-ED86-4B24-95DA-B9DEDE813A63}" dt="2020-11-16T10:14:15.981" v="31200"/>
          <ac:graphicFrameMkLst>
            <pc:docMk/>
            <pc:sldMk cId="1053566505" sldId="439"/>
            <ac:graphicFrameMk id="8" creationId="{1ECFEFB0-83EC-4A5A-A3CF-EBA5C5611431}"/>
          </ac:graphicFrameMkLst>
        </pc:graphicFrameChg>
        <pc:picChg chg="add del mod">
          <ac:chgData name="Jonathan Loo" userId="d2d72d48b56f45d8" providerId="LiveId" clId="{D13DE75A-ED86-4B24-95DA-B9DEDE813A63}" dt="2020-11-16T10:19:16.215" v="31658" actId="478"/>
          <ac:picMkLst>
            <pc:docMk/>
            <pc:sldMk cId="1053566505" sldId="439"/>
            <ac:picMk id="10" creationId="{40681C18-A171-4C4A-8348-862F3621A2C6}"/>
          </ac:picMkLst>
        </pc:picChg>
        <pc:picChg chg="add del mod">
          <ac:chgData name="Jonathan Loo" userId="d2d72d48b56f45d8" providerId="LiveId" clId="{D13DE75A-ED86-4B24-95DA-B9DEDE813A63}" dt="2020-11-16T10:19:18.538" v="31659" actId="478"/>
          <ac:picMkLst>
            <pc:docMk/>
            <pc:sldMk cId="1053566505" sldId="439"/>
            <ac:picMk id="12" creationId="{A54E2973-B51A-4438-BEF0-29B2398B5C38}"/>
          </ac:picMkLst>
        </pc:picChg>
        <pc:picChg chg="add mod">
          <ac:chgData name="Jonathan Loo" userId="d2d72d48b56f45d8" providerId="LiveId" clId="{D13DE75A-ED86-4B24-95DA-B9DEDE813A63}" dt="2020-11-18T16:21:52.194" v="60462" actId="1036"/>
          <ac:picMkLst>
            <pc:docMk/>
            <pc:sldMk cId="1053566505" sldId="439"/>
            <ac:picMk id="25603" creationId="{E4FED707-237E-4569-93F7-D22044AB7BD4}"/>
          </ac:picMkLst>
        </pc:picChg>
        <pc:picChg chg="add mod">
          <ac:chgData name="Jonathan Loo" userId="d2d72d48b56f45d8" providerId="LiveId" clId="{D13DE75A-ED86-4B24-95DA-B9DEDE813A63}" dt="2020-11-18T16:21:52.194" v="60462" actId="1036"/>
          <ac:picMkLst>
            <pc:docMk/>
            <pc:sldMk cId="1053566505" sldId="439"/>
            <ac:picMk id="25605" creationId="{23DC6E16-1DA2-4D92-989D-9A89CB0C7879}"/>
          </ac:picMkLst>
        </pc:picChg>
        <pc:picChg chg="add mod">
          <ac:chgData name="Jonathan Loo" userId="d2d72d48b56f45d8" providerId="LiveId" clId="{D13DE75A-ED86-4B24-95DA-B9DEDE813A63}" dt="2020-11-18T16:21:52.194" v="60462" actId="1036"/>
          <ac:picMkLst>
            <pc:docMk/>
            <pc:sldMk cId="1053566505" sldId="439"/>
            <ac:picMk id="25607" creationId="{3EE7ED8D-7814-4B79-BD14-1DDB8ADD7911}"/>
          </ac:picMkLst>
        </pc:picChg>
        <pc:picChg chg="add mod">
          <ac:chgData name="Jonathan Loo" userId="d2d72d48b56f45d8" providerId="LiveId" clId="{D13DE75A-ED86-4B24-95DA-B9DEDE813A63}" dt="2020-11-18T16:21:52.194" v="60462" actId="1036"/>
          <ac:picMkLst>
            <pc:docMk/>
            <pc:sldMk cId="1053566505" sldId="439"/>
            <ac:picMk id="25609" creationId="{C6B46078-3105-4233-AF9A-3D46F4514E47}"/>
          </ac:picMkLst>
        </pc:picChg>
        <pc:cxnChg chg="add mod">
          <ac:chgData name="Jonathan Loo" userId="d2d72d48b56f45d8" providerId="LiveId" clId="{D13DE75A-ED86-4B24-95DA-B9DEDE813A63}" dt="2020-11-18T16:21:52.194" v="60462" actId="1036"/>
          <ac:cxnSpMkLst>
            <pc:docMk/>
            <pc:sldMk cId="1053566505" sldId="439"/>
            <ac:cxnSpMk id="19" creationId="{408F4B52-5732-4DBD-9350-E16343BF7E57}"/>
          </ac:cxnSpMkLst>
        </pc:cxnChg>
        <pc:cxnChg chg="add mod">
          <ac:chgData name="Jonathan Loo" userId="d2d72d48b56f45d8" providerId="LiveId" clId="{D13DE75A-ED86-4B24-95DA-B9DEDE813A63}" dt="2020-11-18T16:21:52.194" v="60462" actId="1036"/>
          <ac:cxnSpMkLst>
            <pc:docMk/>
            <pc:sldMk cId="1053566505" sldId="439"/>
            <ac:cxnSpMk id="24" creationId="{A59518CC-257E-45F8-9A79-B8FA75C873A3}"/>
          </ac:cxnSpMkLst>
        </pc:cxnChg>
        <pc:cxnChg chg="add mod">
          <ac:chgData name="Jonathan Loo" userId="d2d72d48b56f45d8" providerId="LiveId" clId="{D13DE75A-ED86-4B24-95DA-B9DEDE813A63}" dt="2020-11-18T16:21:52.194" v="60462" actId="1036"/>
          <ac:cxnSpMkLst>
            <pc:docMk/>
            <pc:sldMk cId="1053566505" sldId="439"/>
            <ac:cxnSpMk id="25" creationId="{735F5FAE-8EC3-4EEB-8BD1-B5B4B4BE1957}"/>
          </ac:cxnSpMkLst>
        </pc:cxnChg>
      </pc:sldChg>
      <pc:sldChg chg="modSp new del mod">
        <pc:chgData name="Jonathan Loo" userId="d2d72d48b56f45d8" providerId="LiveId" clId="{D13DE75A-ED86-4B24-95DA-B9DEDE813A63}" dt="2020-11-13T17:33:34.858" v="30609" actId="47"/>
        <pc:sldMkLst>
          <pc:docMk/>
          <pc:sldMk cId="1956982369" sldId="439"/>
        </pc:sldMkLst>
        <pc:spChg chg="mod">
          <ac:chgData name="Jonathan Loo" userId="d2d72d48b56f45d8" providerId="LiveId" clId="{D13DE75A-ED86-4B24-95DA-B9DEDE813A63}" dt="2020-11-13T17:32:56.913" v="30602" actId="20577"/>
          <ac:spMkLst>
            <pc:docMk/>
            <pc:sldMk cId="1956982369" sldId="439"/>
            <ac:spMk id="2" creationId="{2042C19B-9B7F-40E7-9BEF-E63F67093253}"/>
          </ac:spMkLst>
        </pc:spChg>
      </pc:sldChg>
      <pc:sldChg chg="addSp delSp modSp add del mod setBg addCm delCm">
        <pc:chgData name="Jonathan Loo" userId="d2d72d48b56f45d8" providerId="LiveId" clId="{D13DE75A-ED86-4B24-95DA-B9DEDE813A63}" dt="2020-11-16T11:42:29.098" v="34769" actId="47"/>
        <pc:sldMkLst>
          <pc:docMk/>
          <pc:sldMk cId="3194372551" sldId="440"/>
        </pc:sldMkLst>
        <pc:spChg chg="mod">
          <ac:chgData name="Jonathan Loo" userId="d2d72d48b56f45d8" providerId="LiveId" clId="{D13DE75A-ED86-4B24-95DA-B9DEDE813A63}" dt="2020-11-16T11:11:50.672" v="33292" actId="404"/>
          <ac:spMkLst>
            <pc:docMk/>
            <pc:sldMk cId="3194372551" sldId="440"/>
            <ac:spMk id="3" creationId="{F957FD00-C637-4A14-831C-0720B9D5F196}"/>
          </ac:spMkLst>
        </pc:spChg>
        <pc:spChg chg="add del">
          <ac:chgData name="Jonathan Loo" userId="d2d72d48b56f45d8" providerId="LiveId" clId="{D13DE75A-ED86-4B24-95DA-B9DEDE813A63}" dt="2020-11-16T10:21:47.543" v="31675"/>
          <ac:spMkLst>
            <pc:docMk/>
            <pc:sldMk cId="3194372551" sldId="440"/>
            <ac:spMk id="4" creationId="{F0F296B2-2718-4818-A0C9-8C2E8DBB84CC}"/>
          </ac:spMkLst>
        </pc:spChg>
        <pc:spChg chg="add del">
          <ac:chgData name="Jonathan Loo" userId="d2d72d48b56f45d8" providerId="LiveId" clId="{D13DE75A-ED86-4B24-95DA-B9DEDE813A63}" dt="2020-11-16T10:25:27.050" v="31737" actId="478"/>
          <ac:spMkLst>
            <pc:docMk/>
            <pc:sldMk cId="3194372551" sldId="440"/>
            <ac:spMk id="6" creationId="{6A7FD46F-0724-4D54-AE6F-AE904F583F0E}"/>
          </ac:spMkLst>
        </pc:spChg>
        <pc:spChg chg="add del">
          <ac:chgData name="Jonathan Loo" userId="d2d72d48b56f45d8" providerId="LiveId" clId="{D13DE75A-ED86-4B24-95DA-B9DEDE813A63}" dt="2020-11-16T10:25:34.473" v="31739" actId="478"/>
          <ac:spMkLst>
            <pc:docMk/>
            <pc:sldMk cId="3194372551" sldId="440"/>
            <ac:spMk id="7" creationId="{306F0AEA-5DBB-41B5-9672-D8BC0A32A1E1}"/>
          </ac:spMkLst>
        </pc:spChg>
        <pc:spChg chg="del mod topLvl">
          <ac:chgData name="Jonathan Loo" userId="d2d72d48b56f45d8" providerId="LiveId" clId="{D13DE75A-ED86-4B24-95DA-B9DEDE813A63}" dt="2020-11-16T10:26:18.946" v="31744" actId="478"/>
          <ac:spMkLst>
            <pc:docMk/>
            <pc:sldMk cId="3194372551" sldId="440"/>
            <ac:spMk id="12" creationId="{48572055-D9FE-4D89-B802-36BF0DEB676B}"/>
          </ac:spMkLst>
        </pc:spChg>
        <pc:spChg chg="del mod topLvl">
          <ac:chgData name="Jonathan Loo" userId="d2d72d48b56f45d8" providerId="LiveId" clId="{D13DE75A-ED86-4B24-95DA-B9DEDE813A63}" dt="2020-11-16T10:30:26.951" v="31915" actId="478"/>
          <ac:spMkLst>
            <pc:docMk/>
            <pc:sldMk cId="3194372551" sldId="440"/>
            <ac:spMk id="14" creationId="{A0B3CCFD-74D4-407D-B20D-798B6AF710DE}"/>
          </ac:spMkLst>
        </pc:spChg>
        <pc:spChg chg="del mod topLvl">
          <ac:chgData name="Jonathan Loo" userId="d2d72d48b56f45d8" providerId="LiveId" clId="{D13DE75A-ED86-4B24-95DA-B9DEDE813A63}" dt="2020-11-16T10:30:25.359" v="31914" actId="478"/>
          <ac:spMkLst>
            <pc:docMk/>
            <pc:sldMk cId="3194372551" sldId="440"/>
            <ac:spMk id="15" creationId="{D19EB1A9-15EF-4A19-92F0-CE00BF11CD62}"/>
          </ac:spMkLst>
        </pc:spChg>
        <pc:spChg chg="del mod ord topLvl">
          <ac:chgData name="Jonathan Loo" userId="d2d72d48b56f45d8" providerId="LiveId" clId="{D13DE75A-ED86-4B24-95DA-B9DEDE813A63}" dt="2020-11-16T10:57:02.855" v="32602" actId="478"/>
          <ac:spMkLst>
            <pc:docMk/>
            <pc:sldMk cId="3194372551" sldId="440"/>
            <ac:spMk id="17" creationId="{EEA68870-0196-4A4C-AF65-8093BC378F9E}"/>
          </ac:spMkLst>
        </pc:spChg>
        <pc:spChg chg="del mod ord topLvl">
          <ac:chgData name="Jonathan Loo" userId="d2d72d48b56f45d8" providerId="LiveId" clId="{D13DE75A-ED86-4B24-95DA-B9DEDE813A63}" dt="2020-11-16T10:57:02.855" v="32602" actId="478"/>
          <ac:spMkLst>
            <pc:docMk/>
            <pc:sldMk cId="3194372551" sldId="440"/>
            <ac:spMk id="18" creationId="{BE732B13-0CA8-4DE3-B815-031E3327E0F6}"/>
          </ac:spMkLst>
        </pc:spChg>
        <pc:spChg chg="del mod ord topLvl">
          <ac:chgData name="Jonathan Loo" userId="d2d72d48b56f45d8" providerId="LiveId" clId="{D13DE75A-ED86-4B24-95DA-B9DEDE813A63}" dt="2020-11-16T10:57:02.855" v="32602" actId="478"/>
          <ac:spMkLst>
            <pc:docMk/>
            <pc:sldMk cId="3194372551" sldId="440"/>
            <ac:spMk id="19" creationId="{AEE369F8-E602-42AD-911D-CB10E4E28EDE}"/>
          </ac:spMkLst>
        </pc:spChg>
        <pc:spChg chg="del mod ord topLvl">
          <ac:chgData name="Jonathan Loo" userId="d2d72d48b56f45d8" providerId="LiveId" clId="{D13DE75A-ED86-4B24-95DA-B9DEDE813A63}" dt="2020-11-16T10:57:02.855" v="32602" actId="478"/>
          <ac:spMkLst>
            <pc:docMk/>
            <pc:sldMk cId="3194372551" sldId="440"/>
            <ac:spMk id="20" creationId="{A4FF8193-598E-4C9E-8BD8-3B4510FC7DB2}"/>
          </ac:spMkLst>
        </pc:spChg>
        <pc:spChg chg="del mod ord topLvl">
          <ac:chgData name="Jonathan Loo" userId="d2d72d48b56f45d8" providerId="LiveId" clId="{D13DE75A-ED86-4B24-95DA-B9DEDE813A63}" dt="2020-11-16T10:57:02.855" v="32602" actId="478"/>
          <ac:spMkLst>
            <pc:docMk/>
            <pc:sldMk cId="3194372551" sldId="440"/>
            <ac:spMk id="21" creationId="{24E80C6B-3268-4EEA-A095-B9BF810A64B2}"/>
          </ac:spMkLst>
        </pc:spChg>
        <pc:spChg chg="del mod topLvl">
          <ac:chgData name="Jonathan Loo" userId="d2d72d48b56f45d8" providerId="LiveId" clId="{D13DE75A-ED86-4B24-95DA-B9DEDE813A63}" dt="2020-11-16T10:30:28.258" v="31916" actId="478"/>
          <ac:spMkLst>
            <pc:docMk/>
            <pc:sldMk cId="3194372551" sldId="440"/>
            <ac:spMk id="22" creationId="{102D3ABB-CF6D-42A8-A2DF-BF6D9D0E51EA}"/>
          </ac:spMkLst>
        </pc:spChg>
        <pc:spChg chg="del mod topLvl">
          <ac:chgData name="Jonathan Loo" userId="d2d72d48b56f45d8" providerId="LiveId" clId="{D13DE75A-ED86-4B24-95DA-B9DEDE813A63}" dt="2020-11-16T10:30:28.258" v="31916" actId="478"/>
          <ac:spMkLst>
            <pc:docMk/>
            <pc:sldMk cId="3194372551" sldId="440"/>
            <ac:spMk id="23" creationId="{D36EFE60-1ACC-46E5-AF26-8B4CD9E1D64F}"/>
          </ac:spMkLst>
        </pc:spChg>
        <pc:spChg chg="del mod topLvl">
          <ac:chgData name="Jonathan Loo" userId="d2d72d48b56f45d8" providerId="LiveId" clId="{D13DE75A-ED86-4B24-95DA-B9DEDE813A63}" dt="2020-11-16T10:30:28.258" v="31916" actId="478"/>
          <ac:spMkLst>
            <pc:docMk/>
            <pc:sldMk cId="3194372551" sldId="440"/>
            <ac:spMk id="24" creationId="{758970EB-B6AA-4695-9FE3-FABD8E86BC87}"/>
          </ac:spMkLst>
        </pc:spChg>
        <pc:spChg chg="del mod topLvl">
          <ac:chgData name="Jonathan Loo" userId="d2d72d48b56f45d8" providerId="LiveId" clId="{D13DE75A-ED86-4B24-95DA-B9DEDE813A63}" dt="2020-11-16T10:30:28.258" v="31916" actId="478"/>
          <ac:spMkLst>
            <pc:docMk/>
            <pc:sldMk cId="3194372551" sldId="440"/>
            <ac:spMk id="25" creationId="{3204B323-AC22-43CD-AFC0-F69D6E2542F3}"/>
          </ac:spMkLst>
        </pc:spChg>
        <pc:spChg chg="del mod topLvl">
          <ac:chgData name="Jonathan Loo" userId="d2d72d48b56f45d8" providerId="LiveId" clId="{D13DE75A-ED86-4B24-95DA-B9DEDE813A63}" dt="2020-11-16T10:30:28.258" v="31916" actId="478"/>
          <ac:spMkLst>
            <pc:docMk/>
            <pc:sldMk cId="3194372551" sldId="440"/>
            <ac:spMk id="26" creationId="{42B34C7B-8703-40C2-A464-9E4D5BA0A30C}"/>
          </ac:spMkLst>
        </pc:spChg>
        <pc:spChg chg="del mod topLvl">
          <ac:chgData name="Jonathan Loo" userId="d2d72d48b56f45d8" providerId="LiveId" clId="{D13DE75A-ED86-4B24-95DA-B9DEDE813A63}" dt="2020-11-16T10:26:46.587" v="31748" actId="478"/>
          <ac:spMkLst>
            <pc:docMk/>
            <pc:sldMk cId="3194372551" sldId="440"/>
            <ac:spMk id="28" creationId="{0419B0B9-C3FF-45E0-9A76-B7318804E343}"/>
          </ac:spMkLst>
        </pc:spChg>
        <pc:spChg chg="del mod topLvl">
          <ac:chgData name="Jonathan Loo" userId="d2d72d48b56f45d8" providerId="LiveId" clId="{D13DE75A-ED86-4B24-95DA-B9DEDE813A63}" dt="2020-11-16T10:26:46.587" v="31748" actId="478"/>
          <ac:spMkLst>
            <pc:docMk/>
            <pc:sldMk cId="3194372551" sldId="440"/>
            <ac:spMk id="29" creationId="{047D3259-54BF-4101-9CEC-2C65FAE0C86E}"/>
          </ac:spMkLst>
        </pc:spChg>
        <pc:spChg chg="mod">
          <ac:chgData name="Jonathan Loo" userId="d2d72d48b56f45d8" providerId="LiveId" clId="{D13DE75A-ED86-4B24-95DA-B9DEDE813A63}" dt="2020-11-16T10:26:37.859" v="31747" actId="165"/>
          <ac:spMkLst>
            <pc:docMk/>
            <pc:sldMk cId="3194372551" sldId="440"/>
            <ac:spMk id="31" creationId="{76DBBF05-0E0F-4882-B6CC-5452D2C76374}"/>
          </ac:spMkLst>
        </pc:spChg>
        <pc:spChg chg="mod">
          <ac:chgData name="Jonathan Loo" userId="d2d72d48b56f45d8" providerId="LiveId" clId="{D13DE75A-ED86-4B24-95DA-B9DEDE813A63}" dt="2020-11-16T10:26:37.859" v="31747" actId="165"/>
          <ac:spMkLst>
            <pc:docMk/>
            <pc:sldMk cId="3194372551" sldId="440"/>
            <ac:spMk id="32" creationId="{B1A4C7B1-D633-4314-9B2B-A37692420E9E}"/>
          </ac:spMkLst>
        </pc:spChg>
        <pc:spChg chg="mod">
          <ac:chgData name="Jonathan Loo" userId="d2d72d48b56f45d8" providerId="LiveId" clId="{D13DE75A-ED86-4B24-95DA-B9DEDE813A63}" dt="2020-11-16T10:26:37.859" v="31747" actId="165"/>
          <ac:spMkLst>
            <pc:docMk/>
            <pc:sldMk cId="3194372551" sldId="440"/>
            <ac:spMk id="33" creationId="{0B8CEE7F-D3CF-4CDB-8DD5-48A61BF5B2C1}"/>
          </ac:spMkLst>
        </pc:spChg>
        <pc:spChg chg="mod">
          <ac:chgData name="Jonathan Loo" userId="d2d72d48b56f45d8" providerId="LiveId" clId="{D13DE75A-ED86-4B24-95DA-B9DEDE813A63}" dt="2020-11-16T10:26:37.859" v="31747" actId="165"/>
          <ac:spMkLst>
            <pc:docMk/>
            <pc:sldMk cId="3194372551" sldId="440"/>
            <ac:spMk id="34" creationId="{1997CB4E-B69B-4CA0-99ED-8A442752662D}"/>
          </ac:spMkLst>
        </pc:spChg>
        <pc:spChg chg="mod">
          <ac:chgData name="Jonathan Loo" userId="d2d72d48b56f45d8" providerId="LiveId" clId="{D13DE75A-ED86-4B24-95DA-B9DEDE813A63}" dt="2020-11-16T10:26:37.859" v="31747" actId="165"/>
          <ac:spMkLst>
            <pc:docMk/>
            <pc:sldMk cId="3194372551" sldId="440"/>
            <ac:spMk id="35" creationId="{D4FB0229-6000-4481-A5DE-65E877F364FE}"/>
          </ac:spMkLst>
        </pc:spChg>
        <pc:spChg chg="mod">
          <ac:chgData name="Jonathan Loo" userId="d2d72d48b56f45d8" providerId="LiveId" clId="{D13DE75A-ED86-4B24-95DA-B9DEDE813A63}" dt="2020-11-16T10:26:37.859" v="31747" actId="165"/>
          <ac:spMkLst>
            <pc:docMk/>
            <pc:sldMk cId="3194372551" sldId="440"/>
            <ac:spMk id="36" creationId="{FF37C12B-5BEF-4E09-9B59-FEE2868430C9}"/>
          </ac:spMkLst>
        </pc:spChg>
        <pc:spChg chg="mod">
          <ac:chgData name="Jonathan Loo" userId="d2d72d48b56f45d8" providerId="LiveId" clId="{D13DE75A-ED86-4B24-95DA-B9DEDE813A63}" dt="2020-11-16T10:26:37.859" v="31747" actId="165"/>
          <ac:spMkLst>
            <pc:docMk/>
            <pc:sldMk cId="3194372551" sldId="440"/>
            <ac:spMk id="37" creationId="{2D5CBE27-414E-427F-B839-9A4628B1DC49}"/>
          </ac:spMkLst>
        </pc:spChg>
        <pc:spChg chg="mod">
          <ac:chgData name="Jonathan Loo" userId="d2d72d48b56f45d8" providerId="LiveId" clId="{D13DE75A-ED86-4B24-95DA-B9DEDE813A63}" dt="2020-11-16T10:26:37.859" v="31747" actId="165"/>
          <ac:spMkLst>
            <pc:docMk/>
            <pc:sldMk cId="3194372551" sldId="440"/>
            <ac:spMk id="38" creationId="{127FEB55-7242-466A-9BD8-6EAB5B7200EF}"/>
          </ac:spMkLst>
        </pc:spChg>
        <pc:spChg chg="mod">
          <ac:chgData name="Jonathan Loo" userId="d2d72d48b56f45d8" providerId="LiveId" clId="{D13DE75A-ED86-4B24-95DA-B9DEDE813A63}" dt="2020-11-16T10:26:37.859" v="31747" actId="165"/>
          <ac:spMkLst>
            <pc:docMk/>
            <pc:sldMk cId="3194372551" sldId="440"/>
            <ac:spMk id="39" creationId="{338DEDF3-E405-4E62-BFA9-3452225AAEA7}"/>
          </ac:spMkLst>
        </pc:spChg>
        <pc:spChg chg="mod">
          <ac:chgData name="Jonathan Loo" userId="d2d72d48b56f45d8" providerId="LiveId" clId="{D13DE75A-ED86-4B24-95DA-B9DEDE813A63}" dt="2020-11-16T10:26:37.859" v="31747" actId="165"/>
          <ac:spMkLst>
            <pc:docMk/>
            <pc:sldMk cId="3194372551" sldId="440"/>
            <ac:spMk id="40" creationId="{806E1AF1-4957-4C2B-B11C-C134CA308484}"/>
          </ac:spMkLst>
        </pc:spChg>
        <pc:spChg chg="del mod topLvl">
          <ac:chgData name="Jonathan Loo" userId="d2d72d48b56f45d8" providerId="LiveId" clId="{D13DE75A-ED86-4B24-95DA-B9DEDE813A63}" dt="2020-11-16T10:36:39" v="32120" actId="478"/>
          <ac:spMkLst>
            <pc:docMk/>
            <pc:sldMk cId="3194372551" sldId="440"/>
            <ac:spMk id="41" creationId="{71D431D8-E7FC-4645-A34A-F265BED9BA56}"/>
          </ac:spMkLst>
        </pc:spChg>
        <pc:spChg chg="del mod topLvl">
          <ac:chgData name="Jonathan Loo" userId="d2d72d48b56f45d8" providerId="LiveId" clId="{D13DE75A-ED86-4B24-95DA-B9DEDE813A63}" dt="2020-11-16T10:36:39" v="32120" actId="478"/>
          <ac:spMkLst>
            <pc:docMk/>
            <pc:sldMk cId="3194372551" sldId="440"/>
            <ac:spMk id="42" creationId="{9A1D47D0-B946-4C37-81E3-5AE1161D39E8}"/>
          </ac:spMkLst>
        </pc:spChg>
        <pc:spChg chg="del mod topLvl">
          <ac:chgData name="Jonathan Loo" userId="d2d72d48b56f45d8" providerId="LiveId" clId="{D13DE75A-ED86-4B24-95DA-B9DEDE813A63}" dt="2020-11-16T10:36:39" v="32120" actId="478"/>
          <ac:spMkLst>
            <pc:docMk/>
            <pc:sldMk cId="3194372551" sldId="440"/>
            <ac:spMk id="44" creationId="{4C45382A-1E31-431A-8A84-E6A540963A19}"/>
          </ac:spMkLst>
        </pc:spChg>
        <pc:spChg chg="del mod topLvl">
          <ac:chgData name="Jonathan Loo" userId="d2d72d48b56f45d8" providerId="LiveId" clId="{D13DE75A-ED86-4B24-95DA-B9DEDE813A63}" dt="2020-11-16T10:36:39" v="32120" actId="478"/>
          <ac:spMkLst>
            <pc:docMk/>
            <pc:sldMk cId="3194372551" sldId="440"/>
            <ac:spMk id="45" creationId="{3F43AE7F-8428-4F12-8A3F-5A90D23AB4CF}"/>
          </ac:spMkLst>
        </pc:spChg>
        <pc:spChg chg="del mod topLvl">
          <ac:chgData name="Jonathan Loo" userId="d2d72d48b56f45d8" providerId="LiveId" clId="{D13DE75A-ED86-4B24-95DA-B9DEDE813A63}" dt="2020-11-16T10:36:39" v="32120" actId="478"/>
          <ac:spMkLst>
            <pc:docMk/>
            <pc:sldMk cId="3194372551" sldId="440"/>
            <ac:spMk id="46" creationId="{D758B59A-3F09-4CF5-BFDB-C9DF381D2972}"/>
          </ac:spMkLst>
        </pc:spChg>
        <pc:spChg chg="del mod topLvl">
          <ac:chgData name="Jonathan Loo" userId="d2d72d48b56f45d8" providerId="LiveId" clId="{D13DE75A-ED86-4B24-95DA-B9DEDE813A63}" dt="2020-11-16T10:36:39" v="32120" actId="478"/>
          <ac:spMkLst>
            <pc:docMk/>
            <pc:sldMk cId="3194372551" sldId="440"/>
            <ac:spMk id="47" creationId="{18A154E7-3295-4A61-BEF0-5A82F473252E}"/>
          </ac:spMkLst>
        </pc:spChg>
        <pc:spChg chg="del mod topLvl">
          <ac:chgData name="Jonathan Loo" userId="d2d72d48b56f45d8" providerId="LiveId" clId="{D13DE75A-ED86-4B24-95DA-B9DEDE813A63}" dt="2020-11-16T10:36:39" v="32120" actId="478"/>
          <ac:spMkLst>
            <pc:docMk/>
            <pc:sldMk cId="3194372551" sldId="440"/>
            <ac:spMk id="48" creationId="{E3E79033-AEFD-440C-9387-BEA367CDBB7F}"/>
          </ac:spMkLst>
        </pc:spChg>
        <pc:spChg chg="del mod topLvl">
          <ac:chgData name="Jonathan Loo" userId="d2d72d48b56f45d8" providerId="LiveId" clId="{D13DE75A-ED86-4B24-95DA-B9DEDE813A63}" dt="2020-11-16T10:36:39" v="32120" actId="478"/>
          <ac:spMkLst>
            <pc:docMk/>
            <pc:sldMk cId="3194372551" sldId="440"/>
            <ac:spMk id="49" creationId="{EE05422E-98BC-49DB-A33F-443992A33AF0}"/>
          </ac:spMkLst>
        </pc:spChg>
        <pc:spChg chg="del mod topLvl">
          <ac:chgData name="Jonathan Loo" userId="d2d72d48b56f45d8" providerId="LiveId" clId="{D13DE75A-ED86-4B24-95DA-B9DEDE813A63}" dt="2020-11-16T10:36:39" v="32120" actId="478"/>
          <ac:spMkLst>
            <pc:docMk/>
            <pc:sldMk cId="3194372551" sldId="440"/>
            <ac:spMk id="50" creationId="{965CD330-33C3-40CE-A0CB-52DC48E3F27C}"/>
          </ac:spMkLst>
        </pc:spChg>
        <pc:spChg chg="del mod topLvl">
          <ac:chgData name="Jonathan Loo" userId="d2d72d48b56f45d8" providerId="LiveId" clId="{D13DE75A-ED86-4B24-95DA-B9DEDE813A63}" dt="2020-11-16T10:36:39" v="32120" actId="478"/>
          <ac:spMkLst>
            <pc:docMk/>
            <pc:sldMk cId="3194372551" sldId="440"/>
            <ac:spMk id="51" creationId="{8B0DE096-A920-4F02-8114-FBADFD177FDF}"/>
          </ac:spMkLst>
        </pc:spChg>
        <pc:spChg chg="del mod topLvl">
          <ac:chgData name="Jonathan Loo" userId="d2d72d48b56f45d8" providerId="LiveId" clId="{D13DE75A-ED86-4B24-95DA-B9DEDE813A63}" dt="2020-11-16T10:36:39" v="32120" actId="478"/>
          <ac:spMkLst>
            <pc:docMk/>
            <pc:sldMk cId="3194372551" sldId="440"/>
            <ac:spMk id="52" creationId="{0B16897E-E3A9-4805-B8BD-CF7FF3856A99}"/>
          </ac:spMkLst>
        </pc:spChg>
        <pc:spChg chg="del mod topLvl">
          <ac:chgData name="Jonathan Loo" userId="d2d72d48b56f45d8" providerId="LiveId" clId="{D13DE75A-ED86-4B24-95DA-B9DEDE813A63}" dt="2020-11-16T10:36:39" v="32120" actId="478"/>
          <ac:spMkLst>
            <pc:docMk/>
            <pc:sldMk cId="3194372551" sldId="440"/>
            <ac:spMk id="53" creationId="{D16D8D28-5675-4EB4-A47E-EE8F9A5E907E}"/>
          </ac:spMkLst>
        </pc:spChg>
        <pc:spChg chg="del mod topLvl">
          <ac:chgData name="Jonathan Loo" userId="d2d72d48b56f45d8" providerId="LiveId" clId="{D13DE75A-ED86-4B24-95DA-B9DEDE813A63}" dt="2020-11-16T10:30:29.183" v="31918" actId="478"/>
          <ac:spMkLst>
            <pc:docMk/>
            <pc:sldMk cId="3194372551" sldId="440"/>
            <ac:spMk id="55" creationId="{E375F412-5EB1-4748-AB42-AFD905B3CCD6}"/>
          </ac:spMkLst>
        </pc:spChg>
        <pc:spChg chg="del mod topLvl">
          <ac:chgData name="Jonathan Loo" userId="d2d72d48b56f45d8" providerId="LiveId" clId="{D13DE75A-ED86-4B24-95DA-B9DEDE813A63}" dt="2020-11-16T10:26:46.587" v="31748" actId="478"/>
          <ac:spMkLst>
            <pc:docMk/>
            <pc:sldMk cId="3194372551" sldId="440"/>
            <ac:spMk id="56" creationId="{3073A31F-1209-495A-98A1-A76926F226B2}"/>
          </ac:spMkLst>
        </pc:spChg>
        <pc:spChg chg="del mod topLvl">
          <ac:chgData name="Jonathan Loo" userId="d2d72d48b56f45d8" providerId="LiveId" clId="{D13DE75A-ED86-4B24-95DA-B9DEDE813A63}" dt="2020-11-16T10:36:39" v="32120" actId="478"/>
          <ac:spMkLst>
            <pc:docMk/>
            <pc:sldMk cId="3194372551" sldId="440"/>
            <ac:spMk id="57" creationId="{625785F0-630F-406E-B3F1-83F6E50F2B70}"/>
          </ac:spMkLst>
        </pc:spChg>
        <pc:spChg chg="add del mod">
          <ac:chgData name="Jonathan Loo" userId="d2d72d48b56f45d8" providerId="LiveId" clId="{D13DE75A-ED86-4B24-95DA-B9DEDE813A63}" dt="2020-11-16T10:29:26.925" v="31810" actId="478"/>
          <ac:spMkLst>
            <pc:docMk/>
            <pc:sldMk cId="3194372551" sldId="440"/>
            <ac:spMk id="58" creationId="{6FFD1FCE-F501-4A29-A139-9741A06CAE87}"/>
          </ac:spMkLst>
        </pc:spChg>
        <pc:spChg chg="add del mod">
          <ac:chgData name="Jonathan Loo" userId="d2d72d48b56f45d8" providerId="LiveId" clId="{D13DE75A-ED86-4B24-95DA-B9DEDE813A63}" dt="2020-11-16T10:29:26.925" v="31810" actId="478"/>
          <ac:spMkLst>
            <pc:docMk/>
            <pc:sldMk cId="3194372551" sldId="440"/>
            <ac:spMk id="59" creationId="{2A0F6D51-9EC1-446D-B35A-D513D13E7FE6}"/>
          </ac:spMkLst>
        </pc:spChg>
        <pc:spChg chg="add del mod">
          <ac:chgData name="Jonathan Loo" userId="d2d72d48b56f45d8" providerId="LiveId" clId="{D13DE75A-ED86-4B24-95DA-B9DEDE813A63}" dt="2020-11-16T10:29:26.925" v="31810" actId="478"/>
          <ac:spMkLst>
            <pc:docMk/>
            <pc:sldMk cId="3194372551" sldId="440"/>
            <ac:spMk id="60" creationId="{3A28CD5D-44E6-4F6A-BB50-07DDC1830E43}"/>
          </ac:spMkLst>
        </pc:spChg>
        <pc:spChg chg="add del mod">
          <ac:chgData name="Jonathan Loo" userId="d2d72d48b56f45d8" providerId="LiveId" clId="{D13DE75A-ED86-4B24-95DA-B9DEDE813A63}" dt="2020-11-16T10:29:26.925" v="31810" actId="478"/>
          <ac:spMkLst>
            <pc:docMk/>
            <pc:sldMk cId="3194372551" sldId="440"/>
            <ac:spMk id="62" creationId="{FC9B8728-C9C1-42C6-BB30-A7BB8935291F}"/>
          </ac:spMkLst>
        </pc:spChg>
        <pc:spChg chg="add del mod">
          <ac:chgData name="Jonathan Loo" userId="d2d72d48b56f45d8" providerId="LiveId" clId="{D13DE75A-ED86-4B24-95DA-B9DEDE813A63}" dt="2020-11-16T10:29:26.925" v="31810" actId="478"/>
          <ac:spMkLst>
            <pc:docMk/>
            <pc:sldMk cId="3194372551" sldId="440"/>
            <ac:spMk id="64" creationId="{C3FFC99C-96B5-4A6B-ADC8-E5D3A18B27D4}"/>
          </ac:spMkLst>
        </pc:spChg>
        <pc:spChg chg="add mod ord">
          <ac:chgData name="Jonathan Loo" userId="d2d72d48b56f45d8" providerId="LiveId" clId="{D13DE75A-ED86-4B24-95DA-B9DEDE813A63}" dt="2020-11-16T10:56:18.376" v="32595" actId="1036"/>
          <ac:spMkLst>
            <pc:docMk/>
            <pc:sldMk cId="3194372551" sldId="440"/>
            <ac:spMk id="66" creationId="{03351EE7-A87A-42C8-975C-5489F42D3790}"/>
          </ac:spMkLst>
        </pc:spChg>
        <pc:spChg chg="add mod ord">
          <ac:chgData name="Jonathan Loo" userId="d2d72d48b56f45d8" providerId="LiveId" clId="{D13DE75A-ED86-4B24-95DA-B9DEDE813A63}" dt="2020-11-16T10:56:18.376" v="32595" actId="1036"/>
          <ac:spMkLst>
            <pc:docMk/>
            <pc:sldMk cId="3194372551" sldId="440"/>
            <ac:spMk id="68" creationId="{EAE0D27F-5826-47AC-94D5-CE06491211B7}"/>
          </ac:spMkLst>
        </pc:spChg>
        <pc:spChg chg="add mod ord">
          <ac:chgData name="Jonathan Loo" userId="d2d72d48b56f45d8" providerId="LiveId" clId="{D13DE75A-ED86-4B24-95DA-B9DEDE813A63}" dt="2020-11-16T10:56:18.376" v="32595" actId="1036"/>
          <ac:spMkLst>
            <pc:docMk/>
            <pc:sldMk cId="3194372551" sldId="440"/>
            <ac:spMk id="70" creationId="{9FF3A659-ADCD-4B92-8DA8-05B3BFA5B7AD}"/>
          </ac:spMkLst>
        </pc:spChg>
        <pc:spChg chg="add mod ord">
          <ac:chgData name="Jonathan Loo" userId="d2d72d48b56f45d8" providerId="LiveId" clId="{D13DE75A-ED86-4B24-95DA-B9DEDE813A63}" dt="2020-11-16T10:56:18.376" v="32595" actId="1036"/>
          <ac:spMkLst>
            <pc:docMk/>
            <pc:sldMk cId="3194372551" sldId="440"/>
            <ac:spMk id="72" creationId="{842AE53D-5FCE-4ED5-9A1C-23BBB153BC00}"/>
          </ac:spMkLst>
        </pc:spChg>
        <pc:spChg chg="add mod ord">
          <ac:chgData name="Jonathan Loo" userId="d2d72d48b56f45d8" providerId="LiveId" clId="{D13DE75A-ED86-4B24-95DA-B9DEDE813A63}" dt="2020-11-16T10:56:18.376" v="32595" actId="1036"/>
          <ac:spMkLst>
            <pc:docMk/>
            <pc:sldMk cId="3194372551" sldId="440"/>
            <ac:spMk id="74" creationId="{1EA43F69-9DEC-4712-9F7B-295CB34AEAA3}"/>
          </ac:spMkLst>
        </pc:spChg>
        <pc:spChg chg="add mod">
          <ac:chgData name="Jonathan Loo" userId="d2d72d48b56f45d8" providerId="LiveId" clId="{D13DE75A-ED86-4B24-95DA-B9DEDE813A63}" dt="2020-11-16T10:56:18.376" v="32595" actId="1036"/>
          <ac:spMkLst>
            <pc:docMk/>
            <pc:sldMk cId="3194372551" sldId="440"/>
            <ac:spMk id="88" creationId="{618F8E5A-2A12-4330-8DBA-23269A40D38F}"/>
          </ac:spMkLst>
        </pc:spChg>
        <pc:spChg chg="add mod">
          <ac:chgData name="Jonathan Loo" userId="d2d72d48b56f45d8" providerId="LiveId" clId="{D13DE75A-ED86-4B24-95DA-B9DEDE813A63}" dt="2020-11-16T10:56:18.376" v="32595" actId="1036"/>
          <ac:spMkLst>
            <pc:docMk/>
            <pc:sldMk cId="3194372551" sldId="440"/>
            <ac:spMk id="89" creationId="{DF66C996-00EC-4207-A2F4-124A9A894C82}"/>
          </ac:spMkLst>
        </pc:spChg>
        <pc:spChg chg="add mod">
          <ac:chgData name="Jonathan Loo" userId="d2d72d48b56f45d8" providerId="LiveId" clId="{D13DE75A-ED86-4B24-95DA-B9DEDE813A63}" dt="2020-11-16T10:56:18.376" v="32595" actId="1036"/>
          <ac:spMkLst>
            <pc:docMk/>
            <pc:sldMk cId="3194372551" sldId="440"/>
            <ac:spMk id="95" creationId="{5C8BB7CF-FEED-4746-8A8C-FF521D92E097}"/>
          </ac:spMkLst>
        </pc:spChg>
        <pc:spChg chg="add mod">
          <ac:chgData name="Jonathan Loo" userId="d2d72d48b56f45d8" providerId="LiveId" clId="{D13DE75A-ED86-4B24-95DA-B9DEDE813A63}" dt="2020-11-16T10:56:18.376" v="32595" actId="1036"/>
          <ac:spMkLst>
            <pc:docMk/>
            <pc:sldMk cId="3194372551" sldId="440"/>
            <ac:spMk id="108" creationId="{904F3DCB-6229-46C9-A87B-5803CBFBC61F}"/>
          </ac:spMkLst>
        </pc:spChg>
        <pc:spChg chg="add del mod">
          <ac:chgData name="Jonathan Loo" userId="d2d72d48b56f45d8" providerId="LiveId" clId="{D13DE75A-ED86-4B24-95DA-B9DEDE813A63}" dt="2020-11-16T10:39:29.536" v="32184" actId="478"/>
          <ac:spMkLst>
            <pc:docMk/>
            <pc:sldMk cId="3194372551" sldId="440"/>
            <ac:spMk id="116" creationId="{E01CABFD-565B-41FB-A313-1D51326327A3}"/>
          </ac:spMkLst>
        </pc:spChg>
        <pc:spChg chg="add mod">
          <ac:chgData name="Jonathan Loo" userId="d2d72d48b56f45d8" providerId="LiveId" clId="{D13DE75A-ED86-4B24-95DA-B9DEDE813A63}" dt="2020-11-16T10:56:18.376" v="32595" actId="1036"/>
          <ac:spMkLst>
            <pc:docMk/>
            <pc:sldMk cId="3194372551" sldId="440"/>
            <ac:spMk id="121" creationId="{E65A4B02-2E6A-4D53-B2CF-3CD63A053A5F}"/>
          </ac:spMkLst>
        </pc:spChg>
        <pc:spChg chg="add mod">
          <ac:chgData name="Jonathan Loo" userId="d2d72d48b56f45d8" providerId="LiveId" clId="{D13DE75A-ED86-4B24-95DA-B9DEDE813A63}" dt="2020-11-16T10:56:18.376" v="32595" actId="1036"/>
          <ac:spMkLst>
            <pc:docMk/>
            <pc:sldMk cId="3194372551" sldId="440"/>
            <ac:spMk id="122" creationId="{45905317-CB30-4E97-9240-3C87BC802072}"/>
          </ac:spMkLst>
        </pc:spChg>
        <pc:spChg chg="add del mod">
          <ac:chgData name="Jonathan Loo" userId="d2d72d48b56f45d8" providerId="LiveId" clId="{D13DE75A-ED86-4B24-95DA-B9DEDE813A63}" dt="2020-11-16T11:31:13.167" v="34140" actId="478"/>
          <ac:spMkLst>
            <pc:docMk/>
            <pc:sldMk cId="3194372551" sldId="440"/>
            <ac:spMk id="123" creationId="{1210FC84-1601-46E4-8D5C-079988D33B9B}"/>
          </ac:spMkLst>
        </pc:spChg>
        <pc:spChg chg="add mod">
          <ac:chgData name="Jonathan Loo" userId="d2d72d48b56f45d8" providerId="LiveId" clId="{D13DE75A-ED86-4B24-95DA-B9DEDE813A63}" dt="2020-11-16T10:56:18.376" v="32595" actId="1036"/>
          <ac:spMkLst>
            <pc:docMk/>
            <pc:sldMk cId="3194372551" sldId="440"/>
            <ac:spMk id="126" creationId="{F8A7A0AA-E712-4E9D-BC96-33B36F6D4DF2}"/>
          </ac:spMkLst>
        </pc:spChg>
        <pc:spChg chg="add mod">
          <ac:chgData name="Jonathan Loo" userId="d2d72d48b56f45d8" providerId="LiveId" clId="{D13DE75A-ED86-4B24-95DA-B9DEDE813A63}" dt="2020-11-16T10:56:18.376" v="32595" actId="1036"/>
          <ac:spMkLst>
            <pc:docMk/>
            <pc:sldMk cId="3194372551" sldId="440"/>
            <ac:spMk id="127" creationId="{B7A95154-FA14-4BEA-BA06-C4BE14FA39D3}"/>
          </ac:spMkLst>
        </pc:spChg>
        <pc:spChg chg="add mod">
          <ac:chgData name="Jonathan Loo" userId="d2d72d48b56f45d8" providerId="LiveId" clId="{D13DE75A-ED86-4B24-95DA-B9DEDE813A63}" dt="2020-11-16T10:56:18.376" v="32595" actId="1036"/>
          <ac:spMkLst>
            <pc:docMk/>
            <pc:sldMk cId="3194372551" sldId="440"/>
            <ac:spMk id="128" creationId="{9C3BB042-50F9-40F7-90A3-2B867DDAA074}"/>
          </ac:spMkLst>
        </pc:spChg>
        <pc:spChg chg="add mod">
          <ac:chgData name="Jonathan Loo" userId="d2d72d48b56f45d8" providerId="LiveId" clId="{D13DE75A-ED86-4B24-95DA-B9DEDE813A63}" dt="2020-11-16T10:56:18.376" v="32595" actId="1036"/>
          <ac:spMkLst>
            <pc:docMk/>
            <pc:sldMk cId="3194372551" sldId="440"/>
            <ac:spMk id="129" creationId="{73992F3C-FC87-459F-86FB-EB101D6E1F2F}"/>
          </ac:spMkLst>
        </pc:spChg>
        <pc:spChg chg="add mod">
          <ac:chgData name="Jonathan Loo" userId="d2d72d48b56f45d8" providerId="LiveId" clId="{D13DE75A-ED86-4B24-95DA-B9DEDE813A63}" dt="2020-11-16T10:56:18.376" v="32595" actId="1036"/>
          <ac:spMkLst>
            <pc:docMk/>
            <pc:sldMk cId="3194372551" sldId="440"/>
            <ac:spMk id="130" creationId="{EDF481C6-F4D4-4D5E-9B61-4706B70A5089}"/>
          </ac:spMkLst>
        </pc:spChg>
        <pc:spChg chg="add mod">
          <ac:chgData name="Jonathan Loo" userId="d2d72d48b56f45d8" providerId="LiveId" clId="{D13DE75A-ED86-4B24-95DA-B9DEDE813A63}" dt="2020-11-16T11:07:25.982" v="33229" actId="1037"/>
          <ac:spMkLst>
            <pc:docMk/>
            <pc:sldMk cId="3194372551" sldId="440"/>
            <ac:spMk id="131" creationId="{844A0937-8371-44CD-890B-7B7EA5D72731}"/>
          </ac:spMkLst>
        </pc:spChg>
        <pc:spChg chg="add mod">
          <ac:chgData name="Jonathan Loo" userId="d2d72d48b56f45d8" providerId="LiveId" clId="{D13DE75A-ED86-4B24-95DA-B9DEDE813A63}" dt="2020-11-16T10:56:18.376" v="32595" actId="1036"/>
          <ac:spMkLst>
            <pc:docMk/>
            <pc:sldMk cId="3194372551" sldId="440"/>
            <ac:spMk id="133" creationId="{E00B7C5D-4E71-4BF2-A9F1-6F4B3F68B968}"/>
          </ac:spMkLst>
        </pc:spChg>
        <pc:spChg chg="add mod">
          <ac:chgData name="Jonathan Loo" userId="d2d72d48b56f45d8" providerId="LiveId" clId="{D13DE75A-ED86-4B24-95DA-B9DEDE813A63}" dt="2020-11-16T10:59:33.969" v="32825" actId="1038"/>
          <ac:spMkLst>
            <pc:docMk/>
            <pc:sldMk cId="3194372551" sldId="440"/>
            <ac:spMk id="134" creationId="{00346BAA-4FCB-46BD-83DE-7E5E898B5995}"/>
          </ac:spMkLst>
        </pc:spChg>
        <pc:spChg chg="add mod">
          <ac:chgData name="Jonathan Loo" userId="d2d72d48b56f45d8" providerId="LiveId" clId="{D13DE75A-ED86-4B24-95DA-B9DEDE813A63}" dt="2020-11-16T10:59:30.920" v="32810" actId="1038"/>
          <ac:spMkLst>
            <pc:docMk/>
            <pc:sldMk cId="3194372551" sldId="440"/>
            <ac:spMk id="135" creationId="{C7FAB400-0343-441F-B1BF-53C2309F87A2}"/>
          </ac:spMkLst>
        </pc:spChg>
        <pc:spChg chg="add mod">
          <ac:chgData name="Jonathan Loo" userId="d2d72d48b56f45d8" providerId="LiveId" clId="{D13DE75A-ED86-4B24-95DA-B9DEDE813A63}" dt="2020-11-16T10:59:37.434" v="32838" actId="1038"/>
          <ac:spMkLst>
            <pc:docMk/>
            <pc:sldMk cId="3194372551" sldId="440"/>
            <ac:spMk id="136" creationId="{829E20D3-8F85-4C13-8E7E-BEBE4C3D5F9A}"/>
          </ac:spMkLst>
        </pc:spChg>
        <pc:spChg chg="add del mod">
          <ac:chgData name="Jonathan Loo" userId="d2d72d48b56f45d8" providerId="LiveId" clId="{D13DE75A-ED86-4B24-95DA-B9DEDE813A63}" dt="2020-11-16T10:59:24.941" v="32783" actId="478"/>
          <ac:spMkLst>
            <pc:docMk/>
            <pc:sldMk cId="3194372551" sldId="440"/>
            <ac:spMk id="137" creationId="{057878C0-DC35-40FD-909E-2F6F734E79EA}"/>
          </ac:spMkLst>
        </pc:spChg>
        <pc:spChg chg="add mod">
          <ac:chgData name="Jonathan Loo" userId="d2d72d48b56f45d8" providerId="LiveId" clId="{D13DE75A-ED86-4B24-95DA-B9DEDE813A63}" dt="2020-11-16T10:56:18.376" v="32595" actId="1036"/>
          <ac:spMkLst>
            <pc:docMk/>
            <pc:sldMk cId="3194372551" sldId="440"/>
            <ac:spMk id="29697" creationId="{364BB5E0-341C-4F80-8634-DA2297AC6895}"/>
          </ac:spMkLst>
        </pc:spChg>
        <pc:spChg chg="add mod">
          <ac:chgData name="Jonathan Loo" userId="d2d72d48b56f45d8" providerId="LiveId" clId="{D13DE75A-ED86-4B24-95DA-B9DEDE813A63}" dt="2020-11-16T10:56:18.376" v="32595" actId="1036"/>
          <ac:spMkLst>
            <pc:docMk/>
            <pc:sldMk cId="3194372551" sldId="440"/>
            <ac:spMk id="29704" creationId="{01F80D60-E2A6-446C-885D-AA75F2B90059}"/>
          </ac:spMkLst>
        </pc:spChg>
        <pc:spChg chg="add mod">
          <ac:chgData name="Jonathan Loo" userId="d2d72d48b56f45d8" providerId="LiveId" clId="{D13DE75A-ED86-4B24-95DA-B9DEDE813A63}" dt="2020-11-16T10:58:46.207" v="32769" actId="1035"/>
          <ac:spMkLst>
            <pc:docMk/>
            <pc:sldMk cId="3194372551" sldId="440"/>
            <ac:spMk id="29718" creationId="{8BF6058C-4A0D-4027-8A58-EDBC467B4EF0}"/>
          </ac:spMkLst>
        </pc:spChg>
        <pc:spChg chg="add mod">
          <ac:chgData name="Jonathan Loo" userId="d2d72d48b56f45d8" providerId="LiveId" clId="{D13DE75A-ED86-4B24-95DA-B9DEDE813A63}" dt="2020-11-16T10:58:36.055" v="32762" actId="1036"/>
          <ac:spMkLst>
            <pc:docMk/>
            <pc:sldMk cId="3194372551" sldId="440"/>
            <ac:spMk id="29719" creationId="{1FED4BB8-31EC-42C5-B654-A739DC7A2D11}"/>
          </ac:spMkLst>
        </pc:spChg>
        <pc:spChg chg="add mod">
          <ac:chgData name="Jonathan Loo" userId="d2d72d48b56f45d8" providerId="LiveId" clId="{D13DE75A-ED86-4B24-95DA-B9DEDE813A63}" dt="2020-11-16T10:58:33.159" v="32760" actId="1035"/>
          <ac:spMkLst>
            <pc:docMk/>
            <pc:sldMk cId="3194372551" sldId="440"/>
            <ac:spMk id="29720" creationId="{39B59140-2C4B-48D8-8B3C-9E29AB321AB1}"/>
          </ac:spMkLst>
        </pc:spChg>
        <pc:spChg chg="add mod">
          <ac:chgData name="Jonathan Loo" userId="d2d72d48b56f45d8" providerId="LiveId" clId="{D13DE75A-ED86-4B24-95DA-B9DEDE813A63}" dt="2020-11-16T10:57:23.887" v="32721" actId="1037"/>
          <ac:spMkLst>
            <pc:docMk/>
            <pc:sldMk cId="3194372551" sldId="440"/>
            <ac:spMk id="29721" creationId="{0D57663F-E887-47E2-8E86-047F5D39F835}"/>
          </ac:spMkLst>
        </pc:spChg>
        <pc:spChg chg="add mod">
          <ac:chgData name="Jonathan Loo" userId="d2d72d48b56f45d8" providerId="LiveId" clId="{D13DE75A-ED86-4B24-95DA-B9DEDE813A63}" dt="2020-11-16T10:58:41.357" v="32767" actId="1036"/>
          <ac:spMkLst>
            <pc:docMk/>
            <pc:sldMk cId="3194372551" sldId="440"/>
            <ac:spMk id="29722" creationId="{FFB37C48-609C-46E5-B9B0-37B46A5924F1}"/>
          </ac:spMkLst>
        </pc:spChg>
        <pc:grpChg chg="del mod">
          <ac:chgData name="Jonathan Loo" userId="d2d72d48b56f45d8" providerId="LiveId" clId="{D13DE75A-ED86-4B24-95DA-B9DEDE813A63}" dt="2020-11-16T10:26:12.552" v="31743" actId="165"/>
          <ac:grpSpMkLst>
            <pc:docMk/>
            <pc:sldMk cId="3194372551" sldId="440"/>
            <ac:grpSpMk id="11" creationId="{8E51DB83-98CE-42CC-BF41-8B346C113041}"/>
          </ac:grpSpMkLst>
        </pc:grpChg>
        <pc:grpChg chg="del mod ord topLvl">
          <ac:chgData name="Jonathan Loo" userId="d2d72d48b56f45d8" providerId="LiveId" clId="{D13DE75A-ED86-4B24-95DA-B9DEDE813A63}" dt="2020-11-16T10:26:33.680" v="31746" actId="165"/>
          <ac:grpSpMkLst>
            <pc:docMk/>
            <pc:sldMk cId="3194372551" sldId="440"/>
            <ac:grpSpMk id="13" creationId="{8E51DB83-98CE-42CC-BF41-8B346C113041}"/>
          </ac:grpSpMkLst>
        </pc:grpChg>
        <pc:grpChg chg="del mod topLvl">
          <ac:chgData name="Jonathan Loo" userId="d2d72d48b56f45d8" providerId="LiveId" clId="{D13DE75A-ED86-4B24-95DA-B9DEDE813A63}" dt="2020-11-16T10:26:37.859" v="31747" actId="165"/>
          <ac:grpSpMkLst>
            <pc:docMk/>
            <pc:sldMk cId="3194372551" sldId="440"/>
            <ac:grpSpMk id="16" creationId="{8E51DB83-98CE-42CC-BF41-8B346C113041}"/>
          </ac:grpSpMkLst>
        </pc:grpChg>
        <pc:grpChg chg="del mod topLvl">
          <ac:chgData name="Jonathan Loo" userId="d2d72d48b56f45d8" providerId="LiveId" clId="{D13DE75A-ED86-4B24-95DA-B9DEDE813A63}" dt="2020-11-16T10:26:37.859" v="31747" actId="165"/>
          <ac:grpSpMkLst>
            <pc:docMk/>
            <pc:sldMk cId="3194372551" sldId="440"/>
            <ac:grpSpMk id="27" creationId="{8E51DB83-98CE-42CC-BF41-8B346C113041}"/>
          </ac:grpSpMkLst>
        </pc:grpChg>
        <pc:grpChg chg="del mod topLvl">
          <ac:chgData name="Jonathan Loo" userId="d2d72d48b56f45d8" providerId="LiveId" clId="{D13DE75A-ED86-4B24-95DA-B9DEDE813A63}" dt="2020-11-16T10:26:46.587" v="31748" actId="478"/>
          <ac:grpSpMkLst>
            <pc:docMk/>
            <pc:sldMk cId="3194372551" sldId="440"/>
            <ac:grpSpMk id="30" creationId="{8E51DB83-98CE-42CC-BF41-8B346C113041}"/>
          </ac:grpSpMkLst>
        </pc:grpChg>
        <pc:grpChg chg="del mod topLvl">
          <ac:chgData name="Jonathan Loo" userId="d2d72d48b56f45d8" providerId="LiveId" clId="{D13DE75A-ED86-4B24-95DA-B9DEDE813A63}" dt="2020-11-16T10:26:37.859" v="31747" actId="165"/>
          <ac:grpSpMkLst>
            <pc:docMk/>
            <pc:sldMk cId="3194372551" sldId="440"/>
            <ac:grpSpMk id="43" creationId="{8E51DB83-98CE-42CC-BF41-8B346C113041}"/>
          </ac:grpSpMkLst>
        </pc:grpChg>
        <pc:grpChg chg="del mod topLvl">
          <ac:chgData name="Jonathan Loo" userId="d2d72d48b56f45d8" providerId="LiveId" clId="{D13DE75A-ED86-4B24-95DA-B9DEDE813A63}" dt="2020-11-16T10:26:37.859" v="31747" actId="165"/>
          <ac:grpSpMkLst>
            <pc:docMk/>
            <pc:sldMk cId="3194372551" sldId="440"/>
            <ac:grpSpMk id="54" creationId="{8E51DB83-98CE-42CC-BF41-8B346C113041}"/>
          </ac:grpSpMkLst>
        </pc:grpChg>
        <pc:picChg chg="add del mod">
          <ac:chgData name="Jonathan Loo" userId="d2d72d48b56f45d8" providerId="LiveId" clId="{D13DE75A-ED86-4B24-95DA-B9DEDE813A63}" dt="2020-11-16T10:25:11.211" v="31735" actId="478"/>
          <ac:picMkLst>
            <pc:docMk/>
            <pc:sldMk cId="3194372551" sldId="440"/>
            <ac:picMk id="5" creationId="{4542567A-1F86-4AFA-930F-DC525CB658B3}"/>
          </ac:picMkLst>
        </pc:picChg>
        <pc:picChg chg="add del mod">
          <ac:chgData name="Jonathan Loo" userId="d2d72d48b56f45d8" providerId="LiveId" clId="{D13DE75A-ED86-4B24-95DA-B9DEDE813A63}" dt="2020-11-16T10:26:05.742" v="31742" actId="27803"/>
          <ac:picMkLst>
            <pc:docMk/>
            <pc:sldMk cId="3194372551" sldId="440"/>
            <ac:picMk id="10" creationId="{8E51DB83-98CE-42CC-BF41-8B346C113041}"/>
          </ac:picMkLst>
        </pc:picChg>
        <pc:picChg chg="add del mod">
          <ac:chgData name="Jonathan Loo" userId="d2d72d48b56f45d8" providerId="LiveId" clId="{D13DE75A-ED86-4B24-95DA-B9DEDE813A63}" dt="2020-11-16T10:23:41.946" v="31714" actId="478"/>
          <ac:picMkLst>
            <pc:docMk/>
            <pc:sldMk cId="3194372551" sldId="440"/>
            <ac:picMk id="29699" creationId="{D14B65E2-B6E8-4C95-BC94-B9C4376D202E}"/>
          </ac:picMkLst>
        </pc:picChg>
        <pc:picChg chg="add del mod">
          <ac:chgData name="Jonathan Loo" userId="d2d72d48b56f45d8" providerId="LiveId" clId="{D13DE75A-ED86-4B24-95DA-B9DEDE813A63}" dt="2020-11-16T10:41:12.379" v="32413" actId="478"/>
          <ac:picMkLst>
            <pc:docMk/>
            <pc:sldMk cId="3194372551" sldId="440"/>
            <ac:picMk id="29701" creationId="{F1DC5828-EA8B-491B-BA83-8E646D23C37E}"/>
          </ac:picMkLst>
        </pc:picChg>
        <pc:picChg chg="add del mod">
          <ac:chgData name="Jonathan Loo" userId="d2d72d48b56f45d8" providerId="LiveId" clId="{D13DE75A-ED86-4B24-95DA-B9DEDE813A63}" dt="2020-11-16T10:24:18.522" v="31729" actId="478"/>
          <ac:picMkLst>
            <pc:docMk/>
            <pc:sldMk cId="3194372551" sldId="440"/>
            <ac:picMk id="29703" creationId="{A34F9D13-D07F-4F7D-BA04-979D8F9FE3EB}"/>
          </ac:picMkLst>
        </pc:picChg>
        <pc:picChg chg="del mod">
          <ac:chgData name="Jonathan Loo" userId="d2d72d48b56f45d8" providerId="LiveId" clId="{D13DE75A-ED86-4B24-95DA-B9DEDE813A63}" dt="2020-11-16T10:52:18.472" v="32472" actId="478"/>
          <ac:picMkLst>
            <pc:docMk/>
            <pc:sldMk cId="3194372551" sldId="440"/>
            <ac:picMk id="29710" creationId="{7C105164-FA1A-4183-B573-EB9761C80350}"/>
          </ac:picMkLst>
        </pc:picChg>
        <pc:picChg chg="mod ord">
          <ac:chgData name="Jonathan Loo" userId="d2d72d48b56f45d8" providerId="LiveId" clId="{D13DE75A-ED86-4B24-95DA-B9DEDE813A63}" dt="2020-11-16T10:56:18.376" v="32595" actId="1036"/>
          <ac:picMkLst>
            <pc:docMk/>
            <pc:sldMk cId="3194372551" sldId="440"/>
            <ac:picMk id="29712" creationId="{1A4E7EAA-A4F9-4166-BC92-27351A7D0164}"/>
          </ac:picMkLst>
        </pc:picChg>
        <pc:picChg chg="add mod">
          <ac:chgData name="Jonathan Loo" userId="d2d72d48b56f45d8" providerId="LiveId" clId="{D13DE75A-ED86-4B24-95DA-B9DEDE813A63}" dt="2020-11-16T11:29:29.299" v="34133" actId="1076"/>
          <ac:picMkLst>
            <pc:docMk/>
            <pc:sldMk cId="3194372551" sldId="440"/>
            <ac:picMk id="29713" creationId="{4E3AA9D4-3FC9-44E4-9C86-3585741E80F4}"/>
          </ac:picMkLst>
        </pc:picChg>
        <pc:picChg chg="add del mod">
          <ac:chgData name="Jonathan Loo" userId="d2d72d48b56f45d8" providerId="LiveId" clId="{D13DE75A-ED86-4B24-95DA-B9DEDE813A63}" dt="2020-11-16T10:52:53.512" v="32489" actId="478"/>
          <ac:picMkLst>
            <pc:docMk/>
            <pc:sldMk cId="3194372551" sldId="440"/>
            <ac:picMk id="29714" creationId="{9EAE15EA-E64B-41A3-9AF0-3F98F89021F6}"/>
          </ac:picMkLst>
        </pc:picChg>
        <pc:picChg chg="mod ord">
          <ac:chgData name="Jonathan Loo" userId="d2d72d48b56f45d8" providerId="LiveId" clId="{D13DE75A-ED86-4B24-95DA-B9DEDE813A63}" dt="2020-11-16T10:56:18.376" v="32595" actId="1036"/>
          <ac:picMkLst>
            <pc:docMk/>
            <pc:sldMk cId="3194372551" sldId="440"/>
            <ac:picMk id="29716" creationId="{BC6F5856-40FA-4401-BAFC-52D578E6819C}"/>
          </ac:picMkLst>
        </pc:picChg>
        <pc:picChg chg="add mod">
          <ac:chgData name="Jonathan Loo" userId="d2d72d48b56f45d8" providerId="LiveId" clId="{D13DE75A-ED86-4B24-95DA-B9DEDE813A63}" dt="2020-11-16T10:56:18.376" v="32595" actId="1036"/>
          <ac:picMkLst>
            <pc:docMk/>
            <pc:sldMk cId="3194372551" sldId="440"/>
            <ac:picMk id="29717" creationId="{723B7E07-2F20-43A2-84A5-CE8EBBB4F15D}"/>
          </ac:picMkLst>
        </pc:picChg>
        <pc:picChg chg="add del mod">
          <ac:chgData name="Jonathan Loo" userId="d2d72d48b56f45d8" providerId="LiveId" clId="{D13DE75A-ED86-4B24-95DA-B9DEDE813A63}" dt="2020-11-16T11:10:44.470" v="33270" actId="478"/>
          <ac:picMkLst>
            <pc:docMk/>
            <pc:sldMk cId="3194372551" sldId="440"/>
            <ac:picMk id="29729" creationId="{E6120AB4-B885-41DF-9475-864029F112D6}"/>
          </ac:picMkLst>
        </pc:picChg>
        <pc:picChg chg="del mod ord">
          <ac:chgData name="Jonathan Loo" userId="d2d72d48b56f45d8" providerId="LiveId" clId="{D13DE75A-ED86-4B24-95DA-B9DEDE813A63}" dt="2020-11-16T11:11:25.524" v="33291" actId="478"/>
          <ac:picMkLst>
            <pc:docMk/>
            <pc:sldMk cId="3194372551" sldId="440"/>
            <ac:picMk id="29731" creationId="{FBB7A041-6185-4F65-8801-3B6A97EEA562}"/>
          </ac:picMkLst>
        </pc:picChg>
        <pc:picChg chg="add del mod">
          <ac:chgData name="Jonathan Loo" userId="d2d72d48b56f45d8" providerId="LiveId" clId="{D13DE75A-ED86-4B24-95DA-B9DEDE813A63}" dt="2020-11-16T11:11:07.744" v="33286" actId="478"/>
          <ac:picMkLst>
            <pc:docMk/>
            <pc:sldMk cId="3194372551" sldId="440"/>
            <ac:picMk id="29732" creationId="{6325FB8C-B9AF-4495-885A-47A8508B03EA}"/>
          </ac:picMkLst>
        </pc:picChg>
        <pc:picChg chg="del mod ord">
          <ac:chgData name="Jonathan Loo" userId="d2d72d48b56f45d8" providerId="LiveId" clId="{D13DE75A-ED86-4B24-95DA-B9DEDE813A63}" dt="2020-11-16T11:11:23.103" v="33290" actId="478"/>
          <ac:picMkLst>
            <pc:docMk/>
            <pc:sldMk cId="3194372551" sldId="440"/>
            <ac:picMk id="29734" creationId="{405554E6-8608-44F2-88DE-01FFD08DE542}"/>
          </ac:picMkLst>
        </pc:picChg>
        <pc:cxnChg chg="add mod">
          <ac:chgData name="Jonathan Loo" userId="d2d72d48b56f45d8" providerId="LiveId" clId="{D13DE75A-ED86-4B24-95DA-B9DEDE813A63}" dt="2020-11-16T10:56:18.376" v="32595" actId="1036"/>
          <ac:cxnSpMkLst>
            <pc:docMk/>
            <pc:sldMk cId="3194372551" sldId="440"/>
            <ac:cxnSpMk id="78" creationId="{57A696BD-9DDE-4A93-B395-DF57EF228709}"/>
          </ac:cxnSpMkLst>
        </pc:cxnChg>
        <pc:cxnChg chg="add mod">
          <ac:chgData name="Jonathan Loo" userId="d2d72d48b56f45d8" providerId="LiveId" clId="{D13DE75A-ED86-4B24-95DA-B9DEDE813A63}" dt="2020-11-16T10:56:18.376" v="32595" actId="1036"/>
          <ac:cxnSpMkLst>
            <pc:docMk/>
            <pc:sldMk cId="3194372551" sldId="440"/>
            <ac:cxnSpMk id="82" creationId="{3E20CCFB-D3A1-4A5E-8EBA-A15018F2E947}"/>
          </ac:cxnSpMkLst>
        </pc:cxnChg>
        <pc:cxnChg chg="add mod">
          <ac:chgData name="Jonathan Loo" userId="d2d72d48b56f45d8" providerId="LiveId" clId="{D13DE75A-ED86-4B24-95DA-B9DEDE813A63}" dt="2020-11-16T10:56:18.376" v="32595" actId="1036"/>
          <ac:cxnSpMkLst>
            <pc:docMk/>
            <pc:sldMk cId="3194372551" sldId="440"/>
            <ac:cxnSpMk id="87" creationId="{7F1BA4A7-DFDD-47A6-852C-938EF51AD638}"/>
          </ac:cxnSpMkLst>
        </pc:cxnChg>
        <pc:cxnChg chg="add del mod">
          <ac:chgData name="Jonathan Loo" userId="d2d72d48b56f45d8" providerId="LiveId" clId="{D13DE75A-ED86-4B24-95DA-B9DEDE813A63}" dt="2020-11-16T10:34:26.777" v="32007" actId="478"/>
          <ac:cxnSpMkLst>
            <pc:docMk/>
            <pc:sldMk cId="3194372551" sldId="440"/>
            <ac:cxnSpMk id="97" creationId="{70829A08-648B-483D-91D5-420E5ABDEE30}"/>
          </ac:cxnSpMkLst>
        </pc:cxnChg>
        <pc:cxnChg chg="add mod">
          <ac:chgData name="Jonathan Loo" userId="d2d72d48b56f45d8" providerId="LiveId" clId="{D13DE75A-ED86-4B24-95DA-B9DEDE813A63}" dt="2020-11-16T10:56:18.376" v="32595" actId="1036"/>
          <ac:cxnSpMkLst>
            <pc:docMk/>
            <pc:sldMk cId="3194372551" sldId="440"/>
            <ac:cxnSpMk id="103" creationId="{85905791-33FD-439E-A12E-FA82F832620D}"/>
          </ac:cxnSpMkLst>
        </pc:cxnChg>
        <pc:cxnChg chg="add mod">
          <ac:chgData name="Jonathan Loo" userId="d2d72d48b56f45d8" providerId="LiveId" clId="{D13DE75A-ED86-4B24-95DA-B9DEDE813A63}" dt="2020-11-16T10:56:18.376" v="32595" actId="1036"/>
          <ac:cxnSpMkLst>
            <pc:docMk/>
            <pc:sldMk cId="3194372551" sldId="440"/>
            <ac:cxnSpMk id="109" creationId="{CF1068C1-0AD6-4CAC-BEB3-013A3D97D8F5}"/>
          </ac:cxnSpMkLst>
        </pc:cxnChg>
        <pc:cxnChg chg="add mod">
          <ac:chgData name="Jonathan Loo" userId="d2d72d48b56f45d8" providerId="LiveId" clId="{D13DE75A-ED86-4B24-95DA-B9DEDE813A63}" dt="2020-11-16T10:56:18.376" v="32595" actId="1036"/>
          <ac:cxnSpMkLst>
            <pc:docMk/>
            <pc:sldMk cId="3194372551" sldId="440"/>
            <ac:cxnSpMk id="117" creationId="{C1F3B168-83F8-4331-9069-E69281E16EF8}"/>
          </ac:cxnSpMkLst>
        </pc:cxnChg>
        <pc:cxnChg chg="add mod">
          <ac:chgData name="Jonathan Loo" userId="d2d72d48b56f45d8" providerId="LiveId" clId="{D13DE75A-ED86-4B24-95DA-B9DEDE813A63}" dt="2020-11-16T10:56:18.376" v="32595" actId="1036"/>
          <ac:cxnSpMkLst>
            <pc:docMk/>
            <pc:sldMk cId="3194372551" sldId="440"/>
            <ac:cxnSpMk id="118" creationId="{4B445020-D74E-46C5-9C5F-797C73C5A03C}"/>
          </ac:cxnSpMkLst>
        </pc:cxnChg>
        <pc:cxnChg chg="add mod">
          <ac:chgData name="Jonathan Loo" userId="d2d72d48b56f45d8" providerId="LiveId" clId="{D13DE75A-ED86-4B24-95DA-B9DEDE813A63}" dt="2020-11-16T10:56:18.376" v="32595" actId="1036"/>
          <ac:cxnSpMkLst>
            <pc:docMk/>
            <pc:sldMk cId="3194372551" sldId="440"/>
            <ac:cxnSpMk id="119" creationId="{30E434A3-0EC2-4A21-8F8D-A019897A3792}"/>
          </ac:cxnSpMkLst>
        </pc:cxnChg>
        <pc:cxnChg chg="add mod">
          <ac:chgData name="Jonathan Loo" userId="d2d72d48b56f45d8" providerId="LiveId" clId="{D13DE75A-ED86-4B24-95DA-B9DEDE813A63}" dt="2020-11-16T11:30:32.012" v="34137" actId="14100"/>
          <ac:cxnSpMkLst>
            <pc:docMk/>
            <pc:sldMk cId="3194372551" sldId="440"/>
            <ac:cxnSpMk id="120" creationId="{55F38057-DF15-4AC7-A1C3-C0DB70CF7603}"/>
          </ac:cxnSpMkLst>
        </pc:cxnChg>
        <pc:cxnChg chg="add del mod">
          <ac:chgData name="Jonathan Loo" userId="d2d72d48b56f45d8" providerId="LiveId" clId="{D13DE75A-ED86-4B24-95DA-B9DEDE813A63}" dt="2020-11-16T11:31:10.975" v="34138" actId="478"/>
          <ac:cxnSpMkLst>
            <pc:docMk/>
            <pc:sldMk cId="3194372551" sldId="440"/>
            <ac:cxnSpMk id="124" creationId="{17B6C61B-44FB-4F42-878F-8B95DA8D6238}"/>
          </ac:cxnSpMkLst>
        </pc:cxnChg>
        <pc:cxnChg chg="add del mod">
          <ac:chgData name="Jonathan Loo" userId="d2d72d48b56f45d8" providerId="LiveId" clId="{D13DE75A-ED86-4B24-95DA-B9DEDE813A63}" dt="2020-11-16T11:31:11.783" v="34139" actId="478"/>
          <ac:cxnSpMkLst>
            <pc:docMk/>
            <pc:sldMk cId="3194372551" sldId="440"/>
            <ac:cxnSpMk id="125" creationId="{29AD6E0B-4C9F-44B5-85EA-7E0D8C0B6A43}"/>
          </ac:cxnSpMkLst>
        </pc:cxnChg>
        <pc:cxnChg chg="add mod">
          <ac:chgData name="Jonathan Loo" userId="d2d72d48b56f45d8" providerId="LiveId" clId="{D13DE75A-ED86-4B24-95DA-B9DEDE813A63}" dt="2020-11-16T10:56:18.376" v="32595" actId="1036"/>
          <ac:cxnSpMkLst>
            <pc:docMk/>
            <pc:sldMk cId="3194372551" sldId="440"/>
            <ac:cxnSpMk id="132" creationId="{4EA3C5A5-BD26-426B-B85B-9DE26487B8FF}"/>
          </ac:cxnSpMkLst>
        </pc:cxnChg>
        <pc:cxnChg chg="add mod">
          <ac:chgData name="Jonathan Loo" userId="d2d72d48b56f45d8" providerId="LiveId" clId="{D13DE75A-ED86-4B24-95DA-B9DEDE813A63}" dt="2020-11-16T11:29:10.911" v="34131" actId="1038"/>
          <ac:cxnSpMkLst>
            <pc:docMk/>
            <pc:sldMk cId="3194372551" sldId="440"/>
            <ac:cxnSpMk id="188" creationId="{A6A476DF-3390-479B-B4A3-AA1E9BC03A96}"/>
          </ac:cxnSpMkLst>
        </pc:cxnChg>
        <pc:cxnChg chg="add mod">
          <ac:chgData name="Jonathan Loo" userId="d2d72d48b56f45d8" providerId="LiveId" clId="{D13DE75A-ED86-4B24-95DA-B9DEDE813A63}" dt="2020-11-16T11:31:26.354" v="34252" actId="1037"/>
          <ac:cxnSpMkLst>
            <pc:docMk/>
            <pc:sldMk cId="3194372551" sldId="440"/>
            <ac:cxnSpMk id="194" creationId="{E410CA1E-1922-4649-9407-219A312B9646}"/>
          </ac:cxnSpMkLst>
        </pc:cxnChg>
        <pc:cxnChg chg="add mod">
          <ac:chgData name="Jonathan Loo" userId="d2d72d48b56f45d8" providerId="LiveId" clId="{D13DE75A-ED86-4B24-95DA-B9DEDE813A63}" dt="2020-11-16T11:31:26.354" v="34252" actId="1037"/>
          <ac:cxnSpMkLst>
            <pc:docMk/>
            <pc:sldMk cId="3194372551" sldId="440"/>
            <ac:cxnSpMk id="195" creationId="{F40AE1DB-3CE5-468E-8ACD-0E30E6372114}"/>
          </ac:cxnSpMkLst>
        </pc:cxnChg>
      </pc:sldChg>
      <pc:sldChg chg="addSp delSp modSp add mod">
        <pc:chgData name="Jonathan Loo" userId="d2d72d48b56f45d8" providerId="LiveId" clId="{D13DE75A-ED86-4B24-95DA-B9DEDE813A63}" dt="2020-11-18T16:21:28.638" v="60443" actId="403"/>
        <pc:sldMkLst>
          <pc:docMk/>
          <pc:sldMk cId="1482827637" sldId="441"/>
        </pc:sldMkLst>
        <pc:spChg chg="mod">
          <ac:chgData name="Jonathan Loo" userId="d2d72d48b56f45d8" providerId="LiveId" clId="{D13DE75A-ED86-4B24-95DA-B9DEDE813A63}" dt="2020-11-18T16:21:28.638" v="60443" actId="403"/>
          <ac:spMkLst>
            <pc:docMk/>
            <pc:sldMk cId="1482827637" sldId="441"/>
            <ac:spMk id="3" creationId="{F957FD00-C637-4A14-831C-0720B9D5F196}"/>
          </ac:spMkLst>
        </pc:spChg>
        <pc:spChg chg="add mod">
          <ac:chgData name="Jonathan Loo" userId="d2d72d48b56f45d8" providerId="LiveId" clId="{D13DE75A-ED86-4B24-95DA-B9DEDE813A63}" dt="2020-11-16T11:58:22.497" v="35692" actId="1038"/>
          <ac:spMkLst>
            <pc:docMk/>
            <pc:sldMk cId="1482827637" sldId="441"/>
            <ac:spMk id="52" creationId="{9C893DE7-85BC-4217-BD54-60BC5843D8CD}"/>
          </ac:spMkLst>
        </pc:spChg>
        <pc:spChg chg="add mod">
          <ac:chgData name="Jonathan Loo" userId="d2d72d48b56f45d8" providerId="LiveId" clId="{D13DE75A-ED86-4B24-95DA-B9DEDE813A63}" dt="2020-11-16T11:58:22.497" v="35692" actId="1038"/>
          <ac:spMkLst>
            <pc:docMk/>
            <pc:sldMk cId="1482827637" sldId="441"/>
            <ac:spMk id="53" creationId="{EE685300-A820-41E9-ACCA-E34994499C68}"/>
          </ac:spMkLst>
        </pc:spChg>
        <pc:spChg chg="add del mod">
          <ac:chgData name="Jonathan Loo" userId="d2d72d48b56f45d8" providerId="LiveId" clId="{D13DE75A-ED86-4B24-95DA-B9DEDE813A63}" dt="2020-11-16T11:37:09.511" v="34697" actId="478"/>
          <ac:spMkLst>
            <pc:docMk/>
            <pc:sldMk cId="1482827637" sldId="441"/>
            <ac:spMk id="54" creationId="{9EE1A6EB-A5A2-46DE-AA78-3D284122A3F4}"/>
          </ac:spMkLst>
        </pc:spChg>
        <pc:spChg chg="add mod">
          <ac:chgData name="Jonathan Loo" userId="d2d72d48b56f45d8" providerId="LiveId" clId="{D13DE75A-ED86-4B24-95DA-B9DEDE813A63}" dt="2020-11-16T11:58:22.497" v="35692" actId="1038"/>
          <ac:spMkLst>
            <pc:docMk/>
            <pc:sldMk cId="1482827637" sldId="441"/>
            <ac:spMk id="57" creationId="{D37CA630-B753-48D3-BC38-4A1646CBEDE7}"/>
          </ac:spMkLst>
        </pc:spChg>
        <pc:spChg chg="add mod">
          <ac:chgData name="Jonathan Loo" userId="d2d72d48b56f45d8" providerId="LiveId" clId="{D13DE75A-ED86-4B24-95DA-B9DEDE813A63}" dt="2020-11-16T11:58:22.497" v="35692" actId="1038"/>
          <ac:spMkLst>
            <pc:docMk/>
            <pc:sldMk cId="1482827637" sldId="441"/>
            <ac:spMk id="59" creationId="{CE85BBC5-4DC4-44BA-B37F-CE177D65633A}"/>
          </ac:spMkLst>
        </pc:spChg>
        <pc:spChg chg="add mod">
          <ac:chgData name="Jonathan Loo" userId="d2d72d48b56f45d8" providerId="LiveId" clId="{D13DE75A-ED86-4B24-95DA-B9DEDE813A63}" dt="2020-11-16T11:58:22.497" v="35692" actId="1038"/>
          <ac:spMkLst>
            <pc:docMk/>
            <pc:sldMk cId="1482827637" sldId="441"/>
            <ac:spMk id="60" creationId="{80C4ACC4-FAA0-4D35-B064-C138B0A19958}"/>
          </ac:spMkLst>
        </pc:spChg>
        <pc:spChg chg="add mod">
          <ac:chgData name="Jonathan Loo" userId="d2d72d48b56f45d8" providerId="LiveId" clId="{D13DE75A-ED86-4B24-95DA-B9DEDE813A63}" dt="2020-11-16T11:58:22.497" v="35692" actId="1038"/>
          <ac:spMkLst>
            <pc:docMk/>
            <pc:sldMk cId="1482827637" sldId="441"/>
            <ac:spMk id="61" creationId="{08188B5F-28E4-4DDE-A794-63EE54CB73D5}"/>
          </ac:spMkLst>
        </pc:spChg>
        <pc:spChg chg="add mod">
          <ac:chgData name="Jonathan Loo" userId="d2d72d48b56f45d8" providerId="LiveId" clId="{D13DE75A-ED86-4B24-95DA-B9DEDE813A63}" dt="2020-11-16T11:58:22.497" v="35692" actId="1038"/>
          <ac:spMkLst>
            <pc:docMk/>
            <pc:sldMk cId="1482827637" sldId="441"/>
            <ac:spMk id="62" creationId="{5C9FD2D9-06F3-4937-A33D-C9C3AE1317F6}"/>
          </ac:spMkLst>
        </pc:spChg>
        <pc:spChg chg="add mod">
          <ac:chgData name="Jonathan Loo" userId="d2d72d48b56f45d8" providerId="LiveId" clId="{D13DE75A-ED86-4B24-95DA-B9DEDE813A63}" dt="2020-11-16T11:58:22.497" v="35692" actId="1038"/>
          <ac:spMkLst>
            <pc:docMk/>
            <pc:sldMk cId="1482827637" sldId="441"/>
            <ac:spMk id="63" creationId="{94454C6B-C2F0-4898-B7E4-016A6BF61C7F}"/>
          </ac:spMkLst>
        </pc:spChg>
        <pc:spChg chg="add mod">
          <ac:chgData name="Jonathan Loo" userId="d2d72d48b56f45d8" providerId="LiveId" clId="{D13DE75A-ED86-4B24-95DA-B9DEDE813A63}" dt="2020-11-16T13:21:09.538" v="37553" actId="1076"/>
          <ac:spMkLst>
            <pc:docMk/>
            <pc:sldMk cId="1482827637" sldId="441"/>
            <ac:spMk id="64" creationId="{8AF03884-72F5-49F9-83B2-ED9958AE954F}"/>
          </ac:spMkLst>
        </pc:spChg>
        <pc:spChg chg="mod">
          <ac:chgData name="Jonathan Loo" userId="d2d72d48b56f45d8" providerId="LiveId" clId="{D13DE75A-ED86-4B24-95DA-B9DEDE813A63}" dt="2020-11-16T11:58:22.497" v="35692" actId="1038"/>
          <ac:spMkLst>
            <pc:docMk/>
            <pc:sldMk cId="1482827637" sldId="441"/>
            <ac:spMk id="66" creationId="{03351EE7-A87A-42C8-975C-5489F42D3790}"/>
          </ac:spMkLst>
        </pc:spChg>
        <pc:spChg chg="mod">
          <ac:chgData name="Jonathan Loo" userId="d2d72d48b56f45d8" providerId="LiveId" clId="{D13DE75A-ED86-4B24-95DA-B9DEDE813A63}" dt="2020-11-16T11:58:22.497" v="35692" actId="1038"/>
          <ac:spMkLst>
            <pc:docMk/>
            <pc:sldMk cId="1482827637" sldId="441"/>
            <ac:spMk id="68" creationId="{EAE0D27F-5826-47AC-94D5-CE06491211B7}"/>
          </ac:spMkLst>
        </pc:spChg>
        <pc:spChg chg="add mod">
          <ac:chgData name="Jonathan Loo" userId="d2d72d48b56f45d8" providerId="LiveId" clId="{D13DE75A-ED86-4B24-95DA-B9DEDE813A63}" dt="2020-11-16T11:58:22.497" v="35692" actId="1038"/>
          <ac:spMkLst>
            <pc:docMk/>
            <pc:sldMk cId="1482827637" sldId="441"/>
            <ac:spMk id="69" creationId="{10AC0085-2176-4093-9DAD-5705783D4A69}"/>
          </ac:spMkLst>
        </pc:spChg>
        <pc:spChg chg="mod">
          <ac:chgData name="Jonathan Loo" userId="d2d72d48b56f45d8" providerId="LiveId" clId="{D13DE75A-ED86-4B24-95DA-B9DEDE813A63}" dt="2020-11-16T11:58:22.497" v="35692" actId="1038"/>
          <ac:spMkLst>
            <pc:docMk/>
            <pc:sldMk cId="1482827637" sldId="441"/>
            <ac:spMk id="70" creationId="{9FF3A659-ADCD-4B92-8DA8-05B3BFA5B7AD}"/>
          </ac:spMkLst>
        </pc:spChg>
        <pc:spChg chg="add mod">
          <ac:chgData name="Jonathan Loo" userId="d2d72d48b56f45d8" providerId="LiveId" clId="{D13DE75A-ED86-4B24-95DA-B9DEDE813A63}" dt="2020-11-16T11:58:22.497" v="35692" actId="1038"/>
          <ac:spMkLst>
            <pc:docMk/>
            <pc:sldMk cId="1482827637" sldId="441"/>
            <ac:spMk id="71" creationId="{5F10562E-2D7C-48AA-80C2-189BA4CD51A0}"/>
          </ac:spMkLst>
        </pc:spChg>
        <pc:spChg chg="mod">
          <ac:chgData name="Jonathan Loo" userId="d2d72d48b56f45d8" providerId="LiveId" clId="{D13DE75A-ED86-4B24-95DA-B9DEDE813A63}" dt="2020-11-16T11:58:22.497" v="35692" actId="1038"/>
          <ac:spMkLst>
            <pc:docMk/>
            <pc:sldMk cId="1482827637" sldId="441"/>
            <ac:spMk id="72" creationId="{842AE53D-5FCE-4ED5-9A1C-23BBB153BC00}"/>
          </ac:spMkLst>
        </pc:spChg>
        <pc:spChg chg="add mod">
          <ac:chgData name="Jonathan Loo" userId="d2d72d48b56f45d8" providerId="LiveId" clId="{D13DE75A-ED86-4B24-95DA-B9DEDE813A63}" dt="2020-11-16T11:58:22.497" v="35692" actId="1038"/>
          <ac:spMkLst>
            <pc:docMk/>
            <pc:sldMk cId="1482827637" sldId="441"/>
            <ac:spMk id="73" creationId="{A90A9861-0000-4109-8BEE-282AD25DAB89}"/>
          </ac:spMkLst>
        </pc:spChg>
        <pc:spChg chg="mod">
          <ac:chgData name="Jonathan Loo" userId="d2d72d48b56f45d8" providerId="LiveId" clId="{D13DE75A-ED86-4B24-95DA-B9DEDE813A63}" dt="2020-11-16T11:58:22.497" v="35692" actId="1038"/>
          <ac:spMkLst>
            <pc:docMk/>
            <pc:sldMk cId="1482827637" sldId="441"/>
            <ac:spMk id="74" creationId="{1EA43F69-9DEC-4712-9F7B-295CB34AEAA3}"/>
          </ac:spMkLst>
        </pc:spChg>
        <pc:spChg chg="add mod">
          <ac:chgData name="Jonathan Loo" userId="d2d72d48b56f45d8" providerId="LiveId" clId="{D13DE75A-ED86-4B24-95DA-B9DEDE813A63}" dt="2020-11-16T11:58:22.497" v="35692" actId="1038"/>
          <ac:spMkLst>
            <pc:docMk/>
            <pc:sldMk cId="1482827637" sldId="441"/>
            <ac:spMk id="75" creationId="{C0BCDD1F-9AD4-47FF-B707-AF77AAEEB8E7}"/>
          </ac:spMkLst>
        </pc:spChg>
        <pc:spChg chg="add mod">
          <ac:chgData name="Jonathan Loo" userId="d2d72d48b56f45d8" providerId="LiveId" clId="{D13DE75A-ED86-4B24-95DA-B9DEDE813A63}" dt="2020-11-16T11:58:22.497" v="35692" actId="1038"/>
          <ac:spMkLst>
            <pc:docMk/>
            <pc:sldMk cId="1482827637" sldId="441"/>
            <ac:spMk id="76" creationId="{7E04CD4D-F352-4BFC-AD81-5F72F5F73E8E}"/>
          </ac:spMkLst>
        </pc:spChg>
        <pc:spChg chg="mod">
          <ac:chgData name="Jonathan Loo" userId="d2d72d48b56f45d8" providerId="LiveId" clId="{D13DE75A-ED86-4B24-95DA-B9DEDE813A63}" dt="2020-11-16T11:58:22.497" v="35692" actId="1038"/>
          <ac:spMkLst>
            <pc:docMk/>
            <pc:sldMk cId="1482827637" sldId="441"/>
            <ac:spMk id="88" creationId="{618F8E5A-2A12-4330-8DBA-23269A40D38F}"/>
          </ac:spMkLst>
        </pc:spChg>
        <pc:spChg chg="mod">
          <ac:chgData name="Jonathan Loo" userId="d2d72d48b56f45d8" providerId="LiveId" clId="{D13DE75A-ED86-4B24-95DA-B9DEDE813A63}" dt="2020-11-16T11:58:22.497" v="35692" actId="1038"/>
          <ac:spMkLst>
            <pc:docMk/>
            <pc:sldMk cId="1482827637" sldId="441"/>
            <ac:spMk id="89" creationId="{DF66C996-00EC-4207-A2F4-124A9A894C82}"/>
          </ac:spMkLst>
        </pc:spChg>
        <pc:spChg chg="mod">
          <ac:chgData name="Jonathan Loo" userId="d2d72d48b56f45d8" providerId="LiveId" clId="{D13DE75A-ED86-4B24-95DA-B9DEDE813A63}" dt="2020-11-16T11:58:22.497" v="35692" actId="1038"/>
          <ac:spMkLst>
            <pc:docMk/>
            <pc:sldMk cId="1482827637" sldId="441"/>
            <ac:spMk id="95" creationId="{5C8BB7CF-FEED-4746-8A8C-FF521D92E097}"/>
          </ac:spMkLst>
        </pc:spChg>
        <pc:spChg chg="mod">
          <ac:chgData name="Jonathan Loo" userId="d2d72d48b56f45d8" providerId="LiveId" clId="{D13DE75A-ED86-4B24-95DA-B9DEDE813A63}" dt="2020-11-16T11:58:22.497" v="35692" actId="1038"/>
          <ac:spMkLst>
            <pc:docMk/>
            <pc:sldMk cId="1482827637" sldId="441"/>
            <ac:spMk id="108" creationId="{904F3DCB-6229-46C9-A87B-5803CBFBC61F}"/>
          </ac:spMkLst>
        </pc:spChg>
        <pc:spChg chg="del">
          <ac:chgData name="Jonathan Loo" userId="d2d72d48b56f45d8" providerId="LiveId" clId="{D13DE75A-ED86-4B24-95DA-B9DEDE813A63}" dt="2020-11-16T11:31:43.269" v="34254" actId="478"/>
          <ac:spMkLst>
            <pc:docMk/>
            <pc:sldMk cId="1482827637" sldId="441"/>
            <ac:spMk id="121" creationId="{E65A4B02-2E6A-4D53-B2CF-3CD63A053A5F}"/>
          </ac:spMkLst>
        </pc:spChg>
        <pc:spChg chg="del">
          <ac:chgData name="Jonathan Loo" userId="d2d72d48b56f45d8" providerId="LiveId" clId="{D13DE75A-ED86-4B24-95DA-B9DEDE813A63}" dt="2020-11-16T11:31:43.269" v="34254" actId="478"/>
          <ac:spMkLst>
            <pc:docMk/>
            <pc:sldMk cId="1482827637" sldId="441"/>
            <ac:spMk id="122" creationId="{45905317-CB30-4E97-9240-3C87BC802072}"/>
          </ac:spMkLst>
        </pc:spChg>
        <pc:spChg chg="del">
          <ac:chgData name="Jonathan Loo" userId="d2d72d48b56f45d8" providerId="LiveId" clId="{D13DE75A-ED86-4B24-95DA-B9DEDE813A63}" dt="2020-11-16T11:31:43.269" v="34254" actId="478"/>
          <ac:spMkLst>
            <pc:docMk/>
            <pc:sldMk cId="1482827637" sldId="441"/>
            <ac:spMk id="126" creationId="{F8A7A0AA-E712-4E9D-BC96-33B36F6D4DF2}"/>
          </ac:spMkLst>
        </pc:spChg>
        <pc:spChg chg="del">
          <ac:chgData name="Jonathan Loo" userId="d2d72d48b56f45d8" providerId="LiveId" clId="{D13DE75A-ED86-4B24-95DA-B9DEDE813A63}" dt="2020-11-16T11:31:43.269" v="34254" actId="478"/>
          <ac:spMkLst>
            <pc:docMk/>
            <pc:sldMk cId="1482827637" sldId="441"/>
            <ac:spMk id="127" creationId="{B7A95154-FA14-4BEA-BA06-C4BE14FA39D3}"/>
          </ac:spMkLst>
        </pc:spChg>
        <pc:spChg chg="del">
          <ac:chgData name="Jonathan Loo" userId="d2d72d48b56f45d8" providerId="LiveId" clId="{D13DE75A-ED86-4B24-95DA-B9DEDE813A63}" dt="2020-11-16T11:31:43.269" v="34254" actId="478"/>
          <ac:spMkLst>
            <pc:docMk/>
            <pc:sldMk cId="1482827637" sldId="441"/>
            <ac:spMk id="128" creationId="{9C3BB042-50F9-40F7-90A3-2B867DDAA074}"/>
          </ac:spMkLst>
        </pc:spChg>
        <pc:spChg chg="del">
          <ac:chgData name="Jonathan Loo" userId="d2d72d48b56f45d8" providerId="LiveId" clId="{D13DE75A-ED86-4B24-95DA-B9DEDE813A63}" dt="2020-11-16T11:31:43.269" v="34254" actId="478"/>
          <ac:spMkLst>
            <pc:docMk/>
            <pc:sldMk cId="1482827637" sldId="441"/>
            <ac:spMk id="129" creationId="{73992F3C-FC87-459F-86FB-EB101D6E1F2F}"/>
          </ac:spMkLst>
        </pc:spChg>
        <pc:spChg chg="del">
          <ac:chgData name="Jonathan Loo" userId="d2d72d48b56f45d8" providerId="LiveId" clId="{D13DE75A-ED86-4B24-95DA-B9DEDE813A63}" dt="2020-11-16T11:31:43.269" v="34254" actId="478"/>
          <ac:spMkLst>
            <pc:docMk/>
            <pc:sldMk cId="1482827637" sldId="441"/>
            <ac:spMk id="130" creationId="{EDF481C6-F4D4-4D5E-9B61-4706B70A5089}"/>
          </ac:spMkLst>
        </pc:spChg>
        <pc:spChg chg="del">
          <ac:chgData name="Jonathan Loo" userId="d2d72d48b56f45d8" providerId="LiveId" clId="{D13DE75A-ED86-4B24-95DA-B9DEDE813A63}" dt="2020-11-16T11:31:43.269" v="34254" actId="478"/>
          <ac:spMkLst>
            <pc:docMk/>
            <pc:sldMk cId="1482827637" sldId="441"/>
            <ac:spMk id="131" creationId="{844A0937-8371-44CD-890B-7B7EA5D72731}"/>
          </ac:spMkLst>
        </pc:spChg>
        <pc:spChg chg="del">
          <ac:chgData name="Jonathan Loo" userId="d2d72d48b56f45d8" providerId="LiveId" clId="{D13DE75A-ED86-4B24-95DA-B9DEDE813A63}" dt="2020-11-16T11:31:43.269" v="34254" actId="478"/>
          <ac:spMkLst>
            <pc:docMk/>
            <pc:sldMk cId="1482827637" sldId="441"/>
            <ac:spMk id="133" creationId="{E00B7C5D-4E71-4BF2-A9F1-6F4B3F68B968}"/>
          </ac:spMkLst>
        </pc:spChg>
        <pc:spChg chg="del">
          <ac:chgData name="Jonathan Loo" userId="d2d72d48b56f45d8" providerId="LiveId" clId="{D13DE75A-ED86-4B24-95DA-B9DEDE813A63}" dt="2020-11-16T11:31:43.269" v="34254" actId="478"/>
          <ac:spMkLst>
            <pc:docMk/>
            <pc:sldMk cId="1482827637" sldId="441"/>
            <ac:spMk id="134" creationId="{00346BAA-4FCB-46BD-83DE-7E5E898B5995}"/>
          </ac:spMkLst>
        </pc:spChg>
        <pc:spChg chg="del">
          <ac:chgData name="Jonathan Loo" userId="d2d72d48b56f45d8" providerId="LiveId" clId="{D13DE75A-ED86-4B24-95DA-B9DEDE813A63}" dt="2020-11-16T11:31:43.269" v="34254" actId="478"/>
          <ac:spMkLst>
            <pc:docMk/>
            <pc:sldMk cId="1482827637" sldId="441"/>
            <ac:spMk id="135" creationId="{C7FAB400-0343-441F-B1BF-53C2309F87A2}"/>
          </ac:spMkLst>
        </pc:spChg>
        <pc:spChg chg="del">
          <ac:chgData name="Jonathan Loo" userId="d2d72d48b56f45d8" providerId="LiveId" clId="{D13DE75A-ED86-4B24-95DA-B9DEDE813A63}" dt="2020-11-16T11:31:43.269" v="34254" actId="478"/>
          <ac:spMkLst>
            <pc:docMk/>
            <pc:sldMk cId="1482827637" sldId="441"/>
            <ac:spMk id="136" creationId="{829E20D3-8F85-4C13-8E7E-BEBE4C3D5F9A}"/>
          </ac:spMkLst>
        </pc:spChg>
        <pc:spChg chg="del">
          <ac:chgData name="Jonathan Loo" userId="d2d72d48b56f45d8" providerId="LiveId" clId="{D13DE75A-ED86-4B24-95DA-B9DEDE813A63}" dt="2020-11-16T11:31:43.269" v="34254" actId="478"/>
          <ac:spMkLst>
            <pc:docMk/>
            <pc:sldMk cId="1482827637" sldId="441"/>
            <ac:spMk id="29697" creationId="{364BB5E0-341C-4F80-8634-DA2297AC6895}"/>
          </ac:spMkLst>
        </pc:spChg>
        <pc:spChg chg="mod">
          <ac:chgData name="Jonathan Loo" userId="d2d72d48b56f45d8" providerId="LiveId" clId="{D13DE75A-ED86-4B24-95DA-B9DEDE813A63}" dt="2020-11-16T11:58:22.497" v="35692" actId="1038"/>
          <ac:spMkLst>
            <pc:docMk/>
            <pc:sldMk cId="1482827637" sldId="441"/>
            <ac:spMk id="29704" creationId="{01F80D60-E2A6-446C-885D-AA75F2B90059}"/>
          </ac:spMkLst>
        </pc:spChg>
        <pc:spChg chg="mod">
          <ac:chgData name="Jonathan Loo" userId="d2d72d48b56f45d8" providerId="LiveId" clId="{D13DE75A-ED86-4B24-95DA-B9DEDE813A63}" dt="2020-11-16T11:58:22.497" v="35692" actId="1038"/>
          <ac:spMkLst>
            <pc:docMk/>
            <pc:sldMk cId="1482827637" sldId="441"/>
            <ac:spMk id="29718" creationId="{8BF6058C-4A0D-4027-8A58-EDBC467B4EF0}"/>
          </ac:spMkLst>
        </pc:spChg>
        <pc:spChg chg="mod">
          <ac:chgData name="Jonathan Loo" userId="d2d72d48b56f45d8" providerId="LiveId" clId="{D13DE75A-ED86-4B24-95DA-B9DEDE813A63}" dt="2020-11-16T11:58:22.497" v="35692" actId="1038"/>
          <ac:spMkLst>
            <pc:docMk/>
            <pc:sldMk cId="1482827637" sldId="441"/>
            <ac:spMk id="29719" creationId="{1FED4BB8-31EC-42C5-B654-A739DC7A2D11}"/>
          </ac:spMkLst>
        </pc:spChg>
        <pc:spChg chg="mod">
          <ac:chgData name="Jonathan Loo" userId="d2d72d48b56f45d8" providerId="LiveId" clId="{D13DE75A-ED86-4B24-95DA-B9DEDE813A63}" dt="2020-11-16T11:58:22.497" v="35692" actId="1038"/>
          <ac:spMkLst>
            <pc:docMk/>
            <pc:sldMk cId="1482827637" sldId="441"/>
            <ac:spMk id="29720" creationId="{39B59140-2C4B-48D8-8B3C-9E29AB321AB1}"/>
          </ac:spMkLst>
        </pc:spChg>
        <pc:spChg chg="mod">
          <ac:chgData name="Jonathan Loo" userId="d2d72d48b56f45d8" providerId="LiveId" clId="{D13DE75A-ED86-4B24-95DA-B9DEDE813A63}" dt="2020-11-16T11:58:22.497" v="35692" actId="1038"/>
          <ac:spMkLst>
            <pc:docMk/>
            <pc:sldMk cId="1482827637" sldId="441"/>
            <ac:spMk id="29721" creationId="{0D57663F-E887-47E2-8E86-047F5D39F835}"/>
          </ac:spMkLst>
        </pc:spChg>
        <pc:spChg chg="mod">
          <ac:chgData name="Jonathan Loo" userId="d2d72d48b56f45d8" providerId="LiveId" clId="{D13DE75A-ED86-4B24-95DA-B9DEDE813A63}" dt="2020-11-16T11:58:22.497" v="35692" actId="1038"/>
          <ac:spMkLst>
            <pc:docMk/>
            <pc:sldMk cId="1482827637" sldId="441"/>
            <ac:spMk id="29722" creationId="{FFB37C48-609C-46E5-B9B0-37B46A5924F1}"/>
          </ac:spMkLst>
        </pc:spChg>
        <pc:picChg chg="add mod">
          <ac:chgData name="Jonathan Loo" userId="d2d72d48b56f45d8" providerId="LiveId" clId="{D13DE75A-ED86-4B24-95DA-B9DEDE813A63}" dt="2020-11-16T13:21:26.058" v="37556" actId="1076"/>
          <ac:picMkLst>
            <pc:docMk/>
            <pc:sldMk cId="1482827637" sldId="441"/>
            <ac:picMk id="65" creationId="{2DEFE1CE-CE9A-4D1B-92C7-78BEC6E06EA9}"/>
          </ac:picMkLst>
        </pc:picChg>
        <pc:picChg chg="add mod">
          <ac:chgData name="Jonathan Loo" userId="d2d72d48b56f45d8" providerId="LiveId" clId="{D13DE75A-ED86-4B24-95DA-B9DEDE813A63}" dt="2020-11-16T11:58:22.497" v="35692" actId="1038"/>
          <ac:picMkLst>
            <pc:docMk/>
            <pc:sldMk cId="1482827637" sldId="441"/>
            <ac:picMk id="67" creationId="{19BC8660-7F52-446F-AF21-C7256B6679AD}"/>
          </ac:picMkLst>
        </pc:picChg>
        <pc:picChg chg="mod">
          <ac:chgData name="Jonathan Loo" userId="d2d72d48b56f45d8" providerId="LiveId" clId="{D13DE75A-ED86-4B24-95DA-B9DEDE813A63}" dt="2020-11-16T13:21:44.286" v="37561" actId="1076"/>
          <ac:picMkLst>
            <pc:docMk/>
            <pc:sldMk cId="1482827637" sldId="441"/>
            <ac:picMk id="29712" creationId="{1A4E7EAA-A4F9-4166-BC92-27351A7D0164}"/>
          </ac:picMkLst>
        </pc:picChg>
        <pc:picChg chg="del">
          <ac:chgData name="Jonathan Loo" userId="d2d72d48b56f45d8" providerId="LiveId" clId="{D13DE75A-ED86-4B24-95DA-B9DEDE813A63}" dt="2020-11-16T11:31:43.269" v="34254" actId="478"/>
          <ac:picMkLst>
            <pc:docMk/>
            <pc:sldMk cId="1482827637" sldId="441"/>
            <ac:picMk id="29713" creationId="{4E3AA9D4-3FC9-44E4-9C86-3585741E80F4}"/>
          </ac:picMkLst>
        </pc:picChg>
        <pc:picChg chg="mod">
          <ac:chgData name="Jonathan Loo" userId="d2d72d48b56f45d8" providerId="LiveId" clId="{D13DE75A-ED86-4B24-95DA-B9DEDE813A63}" dt="2020-11-16T11:58:22.497" v="35692" actId="1038"/>
          <ac:picMkLst>
            <pc:docMk/>
            <pc:sldMk cId="1482827637" sldId="441"/>
            <ac:picMk id="29716" creationId="{BC6F5856-40FA-4401-BAFC-52D578E6819C}"/>
          </ac:picMkLst>
        </pc:picChg>
        <pc:picChg chg="del">
          <ac:chgData name="Jonathan Loo" userId="d2d72d48b56f45d8" providerId="LiveId" clId="{D13DE75A-ED86-4B24-95DA-B9DEDE813A63}" dt="2020-11-16T11:31:43.269" v="34254" actId="478"/>
          <ac:picMkLst>
            <pc:docMk/>
            <pc:sldMk cId="1482827637" sldId="441"/>
            <ac:picMk id="29717" creationId="{723B7E07-2F20-43A2-84A5-CE8EBBB4F15D}"/>
          </ac:picMkLst>
        </pc:picChg>
        <pc:cxnChg chg="add mod">
          <ac:chgData name="Jonathan Loo" userId="d2d72d48b56f45d8" providerId="LiveId" clId="{D13DE75A-ED86-4B24-95DA-B9DEDE813A63}" dt="2020-11-16T11:58:22.497" v="35692" actId="1038"/>
          <ac:cxnSpMkLst>
            <pc:docMk/>
            <pc:sldMk cId="1482827637" sldId="441"/>
            <ac:cxnSpMk id="49" creationId="{2C740F88-E178-44C6-A1EB-6F31A88309DC}"/>
          </ac:cxnSpMkLst>
        </pc:cxnChg>
        <pc:cxnChg chg="add mod">
          <ac:chgData name="Jonathan Loo" userId="d2d72d48b56f45d8" providerId="LiveId" clId="{D13DE75A-ED86-4B24-95DA-B9DEDE813A63}" dt="2020-11-16T11:58:22.497" v="35692" actId="1038"/>
          <ac:cxnSpMkLst>
            <pc:docMk/>
            <pc:sldMk cId="1482827637" sldId="441"/>
            <ac:cxnSpMk id="50" creationId="{8F85BA24-A6DF-4043-94D3-DD1B6AC084B8}"/>
          </ac:cxnSpMkLst>
        </pc:cxnChg>
        <pc:cxnChg chg="add mod">
          <ac:chgData name="Jonathan Loo" userId="d2d72d48b56f45d8" providerId="LiveId" clId="{D13DE75A-ED86-4B24-95DA-B9DEDE813A63}" dt="2020-11-16T13:21:18.303" v="37555" actId="14100"/>
          <ac:cxnSpMkLst>
            <pc:docMk/>
            <pc:sldMk cId="1482827637" sldId="441"/>
            <ac:cxnSpMk id="51" creationId="{861066C9-80B2-4D2F-B761-F2A909826243}"/>
          </ac:cxnSpMkLst>
        </pc:cxnChg>
        <pc:cxnChg chg="add del mod">
          <ac:chgData name="Jonathan Loo" userId="d2d72d48b56f45d8" providerId="LiveId" clId="{D13DE75A-ED86-4B24-95DA-B9DEDE813A63}" dt="2020-11-16T11:37:10.590" v="34698" actId="478"/>
          <ac:cxnSpMkLst>
            <pc:docMk/>
            <pc:sldMk cId="1482827637" sldId="441"/>
            <ac:cxnSpMk id="55" creationId="{C3E492C0-D06D-4D35-A541-83B5D5FE0285}"/>
          </ac:cxnSpMkLst>
        </pc:cxnChg>
        <pc:cxnChg chg="add mod">
          <ac:chgData name="Jonathan Loo" userId="d2d72d48b56f45d8" providerId="LiveId" clId="{D13DE75A-ED86-4B24-95DA-B9DEDE813A63}" dt="2020-11-16T11:58:22.497" v="35692" actId="1038"/>
          <ac:cxnSpMkLst>
            <pc:docMk/>
            <pc:sldMk cId="1482827637" sldId="441"/>
            <ac:cxnSpMk id="56" creationId="{5CFB7FED-2276-4B8E-B912-3B99F5EB29B0}"/>
          </ac:cxnSpMkLst>
        </pc:cxnChg>
        <pc:cxnChg chg="add mod">
          <ac:chgData name="Jonathan Loo" userId="d2d72d48b56f45d8" providerId="LiveId" clId="{D13DE75A-ED86-4B24-95DA-B9DEDE813A63}" dt="2020-11-16T11:58:22.497" v="35692" actId="1038"/>
          <ac:cxnSpMkLst>
            <pc:docMk/>
            <pc:sldMk cId="1482827637" sldId="441"/>
            <ac:cxnSpMk id="58" creationId="{FE69016B-4F6C-4383-9011-6F84C4997DC7}"/>
          </ac:cxnSpMkLst>
        </pc:cxnChg>
        <pc:cxnChg chg="mod">
          <ac:chgData name="Jonathan Loo" userId="d2d72d48b56f45d8" providerId="LiveId" clId="{D13DE75A-ED86-4B24-95DA-B9DEDE813A63}" dt="2020-11-16T11:58:22.497" v="35692" actId="1038"/>
          <ac:cxnSpMkLst>
            <pc:docMk/>
            <pc:sldMk cId="1482827637" sldId="441"/>
            <ac:cxnSpMk id="78" creationId="{57A696BD-9DDE-4A93-B395-DF57EF228709}"/>
          </ac:cxnSpMkLst>
        </pc:cxnChg>
        <pc:cxnChg chg="mod">
          <ac:chgData name="Jonathan Loo" userId="d2d72d48b56f45d8" providerId="LiveId" clId="{D13DE75A-ED86-4B24-95DA-B9DEDE813A63}" dt="2020-11-16T11:58:22.497" v="35692" actId="1038"/>
          <ac:cxnSpMkLst>
            <pc:docMk/>
            <pc:sldMk cId="1482827637" sldId="441"/>
            <ac:cxnSpMk id="82" creationId="{3E20CCFB-D3A1-4A5E-8EBA-A15018F2E947}"/>
          </ac:cxnSpMkLst>
        </pc:cxnChg>
        <pc:cxnChg chg="mod">
          <ac:chgData name="Jonathan Loo" userId="d2d72d48b56f45d8" providerId="LiveId" clId="{D13DE75A-ED86-4B24-95DA-B9DEDE813A63}" dt="2020-11-16T13:21:40.091" v="37560" actId="14100"/>
          <ac:cxnSpMkLst>
            <pc:docMk/>
            <pc:sldMk cId="1482827637" sldId="441"/>
            <ac:cxnSpMk id="87" creationId="{7F1BA4A7-DFDD-47A6-852C-938EF51AD638}"/>
          </ac:cxnSpMkLst>
        </pc:cxnChg>
        <pc:cxnChg chg="mod">
          <ac:chgData name="Jonathan Loo" userId="d2d72d48b56f45d8" providerId="LiveId" clId="{D13DE75A-ED86-4B24-95DA-B9DEDE813A63}" dt="2020-11-16T11:58:22.497" v="35692" actId="1038"/>
          <ac:cxnSpMkLst>
            <pc:docMk/>
            <pc:sldMk cId="1482827637" sldId="441"/>
            <ac:cxnSpMk id="103" creationId="{85905791-33FD-439E-A12E-FA82F832620D}"/>
          </ac:cxnSpMkLst>
        </pc:cxnChg>
        <pc:cxnChg chg="mod">
          <ac:chgData name="Jonathan Loo" userId="d2d72d48b56f45d8" providerId="LiveId" clId="{D13DE75A-ED86-4B24-95DA-B9DEDE813A63}" dt="2020-11-16T11:58:22.497" v="35692" actId="1038"/>
          <ac:cxnSpMkLst>
            <pc:docMk/>
            <pc:sldMk cId="1482827637" sldId="441"/>
            <ac:cxnSpMk id="109" creationId="{CF1068C1-0AD6-4CAC-BEB3-013A3D97D8F5}"/>
          </ac:cxnSpMkLst>
        </pc:cxnChg>
        <pc:cxnChg chg="mod">
          <ac:chgData name="Jonathan Loo" userId="d2d72d48b56f45d8" providerId="LiveId" clId="{D13DE75A-ED86-4B24-95DA-B9DEDE813A63}" dt="2020-11-16T11:58:22.497" v="35692" actId="1038"/>
          <ac:cxnSpMkLst>
            <pc:docMk/>
            <pc:sldMk cId="1482827637" sldId="441"/>
            <ac:cxnSpMk id="117" creationId="{C1F3B168-83F8-4331-9069-E69281E16EF8}"/>
          </ac:cxnSpMkLst>
        </pc:cxnChg>
        <pc:cxnChg chg="del">
          <ac:chgData name="Jonathan Loo" userId="d2d72d48b56f45d8" providerId="LiveId" clId="{D13DE75A-ED86-4B24-95DA-B9DEDE813A63}" dt="2020-11-16T11:31:43.269" v="34254" actId="478"/>
          <ac:cxnSpMkLst>
            <pc:docMk/>
            <pc:sldMk cId="1482827637" sldId="441"/>
            <ac:cxnSpMk id="118" creationId="{4B445020-D74E-46C5-9C5F-797C73C5A03C}"/>
          </ac:cxnSpMkLst>
        </pc:cxnChg>
        <pc:cxnChg chg="del">
          <ac:chgData name="Jonathan Loo" userId="d2d72d48b56f45d8" providerId="LiveId" clId="{D13DE75A-ED86-4B24-95DA-B9DEDE813A63}" dt="2020-11-16T11:31:43.269" v="34254" actId="478"/>
          <ac:cxnSpMkLst>
            <pc:docMk/>
            <pc:sldMk cId="1482827637" sldId="441"/>
            <ac:cxnSpMk id="119" creationId="{30E434A3-0EC2-4A21-8F8D-A019897A3792}"/>
          </ac:cxnSpMkLst>
        </pc:cxnChg>
        <pc:cxnChg chg="del">
          <ac:chgData name="Jonathan Loo" userId="d2d72d48b56f45d8" providerId="LiveId" clId="{D13DE75A-ED86-4B24-95DA-B9DEDE813A63}" dt="2020-11-16T11:31:43.269" v="34254" actId="478"/>
          <ac:cxnSpMkLst>
            <pc:docMk/>
            <pc:sldMk cId="1482827637" sldId="441"/>
            <ac:cxnSpMk id="120" creationId="{55F38057-DF15-4AC7-A1C3-C0DB70CF7603}"/>
          </ac:cxnSpMkLst>
        </pc:cxnChg>
        <pc:cxnChg chg="del">
          <ac:chgData name="Jonathan Loo" userId="d2d72d48b56f45d8" providerId="LiveId" clId="{D13DE75A-ED86-4B24-95DA-B9DEDE813A63}" dt="2020-11-16T11:31:43.269" v="34254" actId="478"/>
          <ac:cxnSpMkLst>
            <pc:docMk/>
            <pc:sldMk cId="1482827637" sldId="441"/>
            <ac:cxnSpMk id="132" creationId="{4EA3C5A5-BD26-426B-B85B-9DE26487B8FF}"/>
          </ac:cxnSpMkLst>
        </pc:cxnChg>
        <pc:cxnChg chg="del">
          <ac:chgData name="Jonathan Loo" userId="d2d72d48b56f45d8" providerId="LiveId" clId="{D13DE75A-ED86-4B24-95DA-B9DEDE813A63}" dt="2020-11-16T11:31:43.269" v="34254" actId="478"/>
          <ac:cxnSpMkLst>
            <pc:docMk/>
            <pc:sldMk cId="1482827637" sldId="441"/>
            <ac:cxnSpMk id="188" creationId="{A6A476DF-3390-479B-B4A3-AA1E9BC03A96}"/>
          </ac:cxnSpMkLst>
        </pc:cxnChg>
        <pc:cxnChg chg="del">
          <ac:chgData name="Jonathan Loo" userId="d2d72d48b56f45d8" providerId="LiveId" clId="{D13DE75A-ED86-4B24-95DA-B9DEDE813A63}" dt="2020-11-16T11:31:43.269" v="34254" actId="478"/>
          <ac:cxnSpMkLst>
            <pc:docMk/>
            <pc:sldMk cId="1482827637" sldId="441"/>
            <ac:cxnSpMk id="194" creationId="{E410CA1E-1922-4649-9407-219A312B9646}"/>
          </ac:cxnSpMkLst>
        </pc:cxnChg>
        <pc:cxnChg chg="del">
          <ac:chgData name="Jonathan Loo" userId="d2d72d48b56f45d8" providerId="LiveId" clId="{D13DE75A-ED86-4B24-95DA-B9DEDE813A63}" dt="2020-11-16T11:31:43.269" v="34254" actId="478"/>
          <ac:cxnSpMkLst>
            <pc:docMk/>
            <pc:sldMk cId="1482827637" sldId="441"/>
            <ac:cxnSpMk id="195" creationId="{F40AE1DB-3CE5-468E-8ACD-0E30E6372114}"/>
          </ac:cxnSpMkLst>
        </pc:cxnChg>
      </pc:sldChg>
      <pc:sldChg chg="addSp delSp modSp new mod modClrScheme chgLayout">
        <pc:chgData name="Jonathan Loo" userId="d2d72d48b56f45d8" providerId="LiveId" clId="{D13DE75A-ED86-4B24-95DA-B9DEDE813A63}" dt="2020-11-18T16:20:43.803" v="60440" actId="962"/>
        <pc:sldMkLst>
          <pc:docMk/>
          <pc:sldMk cId="1188367864" sldId="442"/>
        </pc:sldMkLst>
        <pc:spChg chg="mod ord">
          <ac:chgData name="Jonathan Loo" userId="d2d72d48b56f45d8" providerId="LiveId" clId="{D13DE75A-ED86-4B24-95DA-B9DEDE813A63}" dt="2020-11-16T12:06:58.202" v="36309" actId="700"/>
          <ac:spMkLst>
            <pc:docMk/>
            <pc:sldMk cId="1188367864" sldId="442"/>
            <ac:spMk id="2" creationId="{C9C867D3-93B5-40C9-8AB3-FA348C5B13BB}"/>
          </ac:spMkLst>
        </pc:spChg>
        <pc:spChg chg="mod ord">
          <ac:chgData name="Jonathan Loo" userId="d2d72d48b56f45d8" providerId="LiveId" clId="{D13DE75A-ED86-4B24-95DA-B9DEDE813A63}" dt="2020-11-16T12:55:45.545" v="37200" actId="6549"/>
          <ac:spMkLst>
            <pc:docMk/>
            <pc:sldMk cId="1188367864" sldId="442"/>
            <ac:spMk id="3" creationId="{3C3E511B-FD1C-4DFB-B4C4-7A2DA8C9F015}"/>
          </ac:spMkLst>
        </pc:spChg>
        <pc:spChg chg="add mod ord">
          <ac:chgData name="Jonathan Loo" userId="d2d72d48b56f45d8" providerId="LiveId" clId="{D13DE75A-ED86-4B24-95DA-B9DEDE813A63}" dt="2020-11-16T13:17:57.650" v="37546" actId="6549"/>
          <ac:spMkLst>
            <pc:docMk/>
            <pc:sldMk cId="1188367864" sldId="442"/>
            <ac:spMk id="6" creationId="{F1E9BFD5-B3FB-4C94-A8BF-C53FBC57199E}"/>
          </ac:spMkLst>
        </pc:spChg>
        <pc:spChg chg="add del">
          <ac:chgData name="Jonathan Loo" userId="d2d72d48b56f45d8" providerId="LiveId" clId="{D13DE75A-ED86-4B24-95DA-B9DEDE813A63}" dt="2020-11-16T12:18:12.676" v="36729"/>
          <ac:spMkLst>
            <pc:docMk/>
            <pc:sldMk cId="1188367864" sldId="442"/>
            <ac:spMk id="15" creationId="{31FC9058-EDB4-420D-BC63-37BF0683D33D}"/>
          </ac:spMkLst>
        </pc:spChg>
        <pc:spChg chg="add del">
          <ac:chgData name="Jonathan Loo" userId="d2d72d48b56f45d8" providerId="LiveId" clId="{D13DE75A-ED86-4B24-95DA-B9DEDE813A63}" dt="2020-11-16T12:44:01.200" v="36786"/>
          <ac:spMkLst>
            <pc:docMk/>
            <pc:sldMk cId="1188367864" sldId="442"/>
            <ac:spMk id="24" creationId="{BA64EDBA-FC93-4893-921B-83A36D6583FE}"/>
          </ac:spMkLst>
        </pc:spChg>
        <pc:spChg chg="add del mod">
          <ac:chgData name="Jonathan Loo" userId="d2d72d48b56f45d8" providerId="LiveId" clId="{D13DE75A-ED86-4B24-95DA-B9DEDE813A63}" dt="2020-11-16T12:44:59.247" v="36818"/>
          <ac:spMkLst>
            <pc:docMk/>
            <pc:sldMk cId="1188367864" sldId="442"/>
            <ac:spMk id="25" creationId="{9AC67197-F51A-43AA-9981-B61D3C7C09B3}"/>
          </ac:spMkLst>
        </pc:spChg>
        <pc:spChg chg="add del mod">
          <ac:chgData name="Jonathan Loo" userId="d2d72d48b56f45d8" providerId="LiveId" clId="{D13DE75A-ED86-4B24-95DA-B9DEDE813A63}" dt="2020-11-16T12:44:59.248" v="36820"/>
          <ac:spMkLst>
            <pc:docMk/>
            <pc:sldMk cId="1188367864" sldId="442"/>
            <ac:spMk id="26" creationId="{99739D01-50D0-4231-858E-A2637202BA44}"/>
          </ac:spMkLst>
        </pc:spChg>
        <pc:spChg chg="add mod">
          <ac:chgData name="Jonathan Loo" userId="d2d72d48b56f45d8" providerId="LiveId" clId="{D13DE75A-ED86-4B24-95DA-B9DEDE813A63}" dt="2020-11-18T16:13:47.894" v="60292" actId="1076"/>
          <ac:spMkLst>
            <pc:docMk/>
            <pc:sldMk cId="1188367864" sldId="442"/>
            <ac:spMk id="27" creationId="{D22EF2AD-7D07-4031-932C-CFBB4D4CAA74}"/>
          </ac:spMkLst>
        </pc:spChg>
        <pc:picChg chg="del mod">
          <ac:chgData name="Jonathan Loo" userId="d2d72d48b56f45d8" providerId="LiveId" clId="{D13DE75A-ED86-4B24-95DA-B9DEDE813A63}" dt="2020-11-18T16:10:06.814" v="60177" actId="478"/>
          <ac:picMkLst>
            <pc:docMk/>
            <pc:sldMk cId="1188367864" sldId="442"/>
            <ac:picMk id="5" creationId="{615BBAB0-943F-4CF3-AC7C-0224455F0481}"/>
          </ac:picMkLst>
        </pc:picChg>
        <pc:picChg chg="del mod ord">
          <ac:chgData name="Jonathan Loo" userId="d2d72d48b56f45d8" providerId="LiveId" clId="{D13DE75A-ED86-4B24-95DA-B9DEDE813A63}" dt="2020-11-18T16:13:18.356" v="60268" actId="478"/>
          <ac:picMkLst>
            <pc:docMk/>
            <pc:sldMk cId="1188367864" sldId="442"/>
            <ac:picMk id="7" creationId="{C3F9A613-0D95-4C56-B858-365D40ED9994}"/>
          </ac:picMkLst>
        </pc:picChg>
        <pc:picChg chg="del mod">
          <ac:chgData name="Jonathan Loo" userId="d2d72d48b56f45d8" providerId="LiveId" clId="{D13DE75A-ED86-4B24-95DA-B9DEDE813A63}" dt="2020-11-18T16:13:12.056" v="60251" actId="478"/>
          <ac:picMkLst>
            <pc:docMk/>
            <pc:sldMk cId="1188367864" sldId="442"/>
            <ac:picMk id="8" creationId="{E497A5A4-F3A8-4A3A-8941-2F245A759B49}"/>
          </ac:picMkLst>
        </pc:picChg>
        <pc:picChg chg="del mod">
          <ac:chgData name="Jonathan Loo" userId="d2d72d48b56f45d8" providerId="LiveId" clId="{D13DE75A-ED86-4B24-95DA-B9DEDE813A63}" dt="2020-11-18T16:10:17.650" v="60194" actId="478"/>
          <ac:picMkLst>
            <pc:docMk/>
            <pc:sldMk cId="1188367864" sldId="442"/>
            <ac:picMk id="10" creationId="{74E0A827-45A2-472B-98F3-004664C9CDE8}"/>
          </ac:picMkLst>
        </pc:picChg>
        <pc:picChg chg="del mod ord">
          <ac:chgData name="Jonathan Loo" userId="d2d72d48b56f45d8" providerId="LiveId" clId="{D13DE75A-ED86-4B24-95DA-B9DEDE813A63}" dt="2020-11-18T16:13:24.786" v="60283" actId="478"/>
          <ac:picMkLst>
            <pc:docMk/>
            <pc:sldMk cId="1188367864" sldId="442"/>
            <ac:picMk id="11" creationId="{2ACFB773-C08F-41FA-B3DA-1403FFEC03E7}"/>
          </ac:picMkLst>
        </pc:picChg>
        <pc:picChg chg="del mod">
          <ac:chgData name="Jonathan Loo" userId="d2d72d48b56f45d8" providerId="LiveId" clId="{D13DE75A-ED86-4B24-95DA-B9DEDE813A63}" dt="2020-11-16T12:15:24.155" v="36724" actId="478"/>
          <ac:picMkLst>
            <pc:docMk/>
            <pc:sldMk cId="1188367864" sldId="442"/>
            <ac:picMk id="12" creationId="{610F308E-6BDA-4E4B-B9A6-60F3E46995D1}"/>
          </ac:picMkLst>
        </pc:picChg>
        <pc:picChg chg="del mod ord">
          <ac:chgData name="Jonathan Loo" userId="d2d72d48b56f45d8" providerId="LiveId" clId="{D13DE75A-ED86-4B24-95DA-B9DEDE813A63}" dt="2020-11-18T16:12:18.750" v="60222" actId="478"/>
          <ac:picMkLst>
            <pc:docMk/>
            <pc:sldMk cId="1188367864" sldId="442"/>
            <ac:picMk id="13" creationId="{B75E5C6B-3238-4A60-AEE1-D7F5EEFA4A40}"/>
          </ac:picMkLst>
        </pc:picChg>
        <pc:picChg chg="del mod ord">
          <ac:chgData name="Jonathan Loo" userId="d2d72d48b56f45d8" providerId="LiveId" clId="{D13DE75A-ED86-4B24-95DA-B9DEDE813A63}" dt="2020-11-16T12:38:02.776" v="36741" actId="478"/>
          <ac:picMkLst>
            <pc:docMk/>
            <pc:sldMk cId="1188367864" sldId="442"/>
            <ac:picMk id="14" creationId="{14D5DD66-86A5-43AD-A5E6-6C6BB3843284}"/>
          </ac:picMkLst>
        </pc:picChg>
        <pc:picChg chg="del mod ord">
          <ac:chgData name="Jonathan Loo" userId="d2d72d48b56f45d8" providerId="LiveId" clId="{D13DE75A-ED86-4B24-95DA-B9DEDE813A63}" dt="2020-11-18T16:13:04.674" v="60235" actId="478"/>
          <ac:picMkLst>
            <pc:docMk/>
            <pc:sldMk cId="1188367864" sldId="442"/>
            <ac:picMk id="15" creationId="{9CE45658-FA75-4052-892D-DD2948694A5D}"/>
          </ac:picMkLst>
        </pc:picChg>
        <pc:picChg chg="del mod ord">
          <ac:chgData name="Jonathan Loo" userId="d2d72d48b56f45d8" providerId="LiveId" clId="{D13DE75A-ED86-4B24-95DA-B9DEDE813A63}" dt="2020-11-16T12:38:16.822" v="36755" actId="478"/>
          <ac:picMkLst>
            <pc:docMk/>
            <pc:sldMk cId="1188367864" sldId="442"/>
            <ac:picMk id="17" creationId="{00DE178F-004E-48E3-A641-CA8B86F316EB}"/>
          </ac:picMkLst>
        </pc:picChg>
        <pc:picChg chg="del mod ord">
          <ac:chgData name="Jonathan Loo" userId="d2d72d48b56f45d8" providerId="LiveId" clId="{D13DE75A-ED86-4B24-95DA-B9DEDE813A63}" dt="2020-11-18T16:13:59.503" v="60304" actId="478"/>
          <ac:picMkLst>
            <pc:docMk/>
            <pc:sldMk cId="1188367864" sldId="442"/>
            <ac:picMk id="17" creationId="{F0F19D79-6C06-4628-B660-0D499F285802}"/>
          </ac:picMkLst>
        </pc:picChg>
        <pc:picChg chg="del mod ord">
          <ac:chgData name="Jonathan Loo" userId="d2d72d48b56f45d8" providerId="LiveId" clId="{D13DE75A-ED86-4B24-95DA-B9DEDE813A63}" dt="2020-11-16T12:43:39.080" v="36784" actId="478"/>
          <ac:picMkLst>
            <pc:docMk/>
            <pc:sldMk cId="1188367864" sldId="442"/>
            <ac:picMk id="19" creationId="{1D0A37F6-951E-4FF4-842B-75B438330CF9}"/>
          </ac:picMkLst>
        </pc:picChg>
        <pc:picChg chg="mod ord">
          <ac:chgData name="Jonathan Loo" userId="d2d72d48b56f45d8" providerId="LiveId" clId="{D13DE75A-ED86-4B24-95DA-B9DEDE813A63}" dt="2020-11-18T16:13:12.058" v="60253" actId="962"/>
          <ac:picMkLst>
            <pc:docMk/>
            <pc:sldMk cId="1188367864" sldId="442"/>
            <ac:picMk id="19" creationId="{EEF9C2B8-B975-4989-9914-63CDA5AD6868}"/>
          </ac:picMkLst>
        </pc:picChg>
        <pc:picChg chg="mod ord">
          <ac:chgData name="Jonathan Loo" userId="d2d72d48b56f45d8" providerId="LiveId" clId="{D13DE75A-ED86-4B24-95DA-B9DEDE813A63}" dt="2020-11-18T16:13:18.358" v="60270" actId="962"/>
          <ac:picMkLst>
            <pc:docMk/>
            <pc:sldMk cId="1188367864" sldId="442"/>
            <ac:picMk id="21" creationId="{2C3CDA8C-E793-4308-8CF6-3AB9F6B63062}"/>
          </ac:picMkLst>
        </pc:picChg>
        <pc:picChg chg="del mod">
          <ac:chgData name="Jonathan Loo" userId="d2d72d48b56f45d8" providerId="LiveId" clId="{D13DE75A-ED86-4B24-95DA-B9DEDE813A63}" dt="2020-11-16T12:42:40.592" v="36778" actId="478"/>
          <ac:picMkLst>
            <pc:docMk/>
            <pc:sldMk cId="1188367864" sldId="442"/>
            <ac:picMk id="21" creationId="{93073462-7EE1-4582-B4A5-40B527C225A2}"/>
          </ac:picMkLst>
        </pc:picChg>
        <pc:picChg chg="mod ord">
          <ac:chgData name="Jonathan Loo" userId="d2d72d48b56f45d8" providerId="LiveId" clId="{D13DE75A-ED86-4B24-95DA-B9DEDE813A63}" dt="2020-11-18T16:13:24.788" v="60285" actId="962"/>
          <ac:picMkLst>
            <pc:docMk/>
            <pc:sldMk cId="1188367864" sldId="442"/>
            <ac:picMk id="23" creationId="{0A8523E7-DBF1-484B-8A90-835BDC6F8BA1}"/>
          </ac:picMkLst>
        </pc:picChg>
        <pc:picChg chg="del mod ord">
          <ac:chgData name="Jonathan Loo" userId="d2d72d48b56f45d8" providerId="LiveId" clId="{D13DE75A-ED86-4B24-95DA-B9DEDE813A63}" dt="2020-11-16T12:43:36.437" v="36782" actId="478"/>
          <ac:picMkLst>
            <pc:docMk/>
            <pc:sldMk cId="1188367864" sldId="442"/>
            <ac:picMk id="23" creationId="{7CF2D52F-75DA-4ED5-94D8-361F03536178}"/>
          </ac:picMkLst>
        </pc:picChg>
        <pc:picChg chg="del mod ord">
          <ac:chgData name="Jonathan Loo" userId="d2d72d48b56f45d8" providerId="LiveId" clId="{D13DE75A-ED86-4B24-95DA-B9DEDE813A63}" dt="2020-11-18T16:18:19.481" v="60375" actId="478"/>
          <ac:picMkLst>
            <pc:docMk/>
            <pc:sldMk cId="1188367864" sldId="442"/>
            <ac:picMk id="25" creationId="{90404152-3FF4-4F7C-9411-6F2602833FFF}"/>
          </ac:picMkLst>
        </pc:picChg>
        <pc:picChg chg="del mod">
          <ac:chgData name="Jonathan Loo" userId="d2d72d48b56f45d8" providerId="LiveId" clId="{D13DE75A-ED86-4B24-95DA-B9DEDE813A63}" dt="2020-11-18T16:16:48.522" v="60327" actId="478"/>
          <ac:picMkLst>
            <pc:docMk/>
            <pc:sldMk cId="1188367864" sldId="442"/>
            <ac:picMk id="28" creationId="{95791DC4-B51B-4C1E-8C0F-C5A611C8BE0C}"/>
          </ac:picMkLst>
        </pc:picChg>
        <pc:picChg chg="del mod">
          <ac:chgData name="Jonathan Loo" userId="d2d72d48b56f45d8" providerId="LiveId" clId="{D13DE75A-ED86-4B24-95DA-B9DEDE813A63}" dt="2020-11-18T16:12:09.517" v="60208" actId="478"/>
          <ac:picMkLst>
            <pc:docMk/>
            <pc:sldMk cId="1188367864" sldId="442"/>
            <ac:picMk id="29" creationId="{652456AC-A79E-4197-BB3F-98AE40E4D465}"/>
          </ac:picMkLst>
        </pc:picChg>
        <pc:picChg chg="del mod ord">
          <ac:chgData name="Jonathan Loo" userId="d2d72d48b56f45d8" providerId="LiveId" clId="{D13DE75A-ED86-4B24-95DA-B9DEDE813A63}" dt="2020-11-18T16:17:00.965" v="60342" actId="478"/>
          <ac:picMkLst>
            <pc:docMk/>
            <pc:sldMk cId="1188367864" sldId="442"/>
            <ac:picMk id="31" creationId="{9D050260-C381-4981-9FFB-73E59E4AD97D}"/>
          </ac:picMkLst>
        </pc:picChg>
        <pc:picChg chg="del mod ord">
          <ac:chgData name="Jonathan Loo" userId="d2d72d48b56f45d8" providerId="LiveId" clId="{D13DE75A-ED86-4B24-95DA-B9DEDE813A63}" dt="2020-11-18T16:17:11.828" v="60357" actId="478"/>
          <ac:picMkLst>
            <pc:docMk/>
            <pc:sldMk cId="1188367864" sldId="442"/>
            <ac:picMk id="33" creationId="{2A0248DA-AD12-49F3-BA74-95EF7FAFEE0F}"/>
          </ac:picMkLst>
        </pc:picChg>
        <pc:picChg chg="del mod ord">
          <ac:chgData name="Jonathan Loo" userId="d2d72d48b56f45d8" providerId="LiveId" clId="{D13DE75A-ED86-4B24-95DA-B9DEDE813A63}" dt="2020-11-18T16:18:17.274" v="60372" actId="478"/>
          <ac:picMkLst>
            <pc:docMk/>
            <pc:sldMk cId="1188367864" sldId="442"/>
            <ac:picMk id="35" creationId="{04E4E23A-354F-4D47-8C54-DAC5457F611B}"/>
          </ac:picMkLst>
        </pc:picChg>
        <pc:picChg chg="del mod ord">
          <ac:chgData name="Jonathan Loo" userId="d2d72d48b56f45d8" providerId="LiveId" clId="{D13DE75A-ED86-4B24-95DA-B9DEDE813A63}" dt="2020-11-18T16:20:16.945" v="60409" actId="478"/>
          <ac:picMkLst>
            <pc:docMk/>
            <pc:sldMk cId="1188367864" sldId="442"/>
            <ac:picMk id="37" creationId="{EFCEEAA3-949F-4A07-A182-CCB2596F4EDC}"/>
          </ac:picMkLst>
        </pc:picChg>
        <pc:picChg chg="del mod ord">
          <ac:chgData name="Jonathan Loo" userId="d2d72d48b56f45d8" providerId="LiveId" clId="{D13DE75A-ED86-4B24-95DA-B9DEDE813A63}" dt="2020-11-18T16:20:27.278" v="60423" actId="478"/>
          <ac:picMkLst>
            <pc:docMk/>
            <pc:sldMk cId="1188367864" sldId="442"/>
            <ac:picMk id="39" creationId="{175B37BF-D4C4-4E1A-AB67-64DE0AB29A32}"/>
          </ac:picMkLst>
        </pc:picChg>
        <pc:picChg chg="del mod ord">
          <ac:chgData name="Jonathan Loo" userId="d2d72d48b56f45d8" providerId="LiveId" clId="{D13DE75A-ED86-4B24-95DA-B9DEDE813A63}" dt="2020-11-18T16:20:43.801" v="60438" actId="478"/>
          <ac:picMkLst>
            <pc:docMk/>
            <pc:sldMk cId="1188367864" sldId="442"/>
            <ac:picMk id="41" creationId="{F51F3CAF-53C2-4164-A7D4-AE8CAFC4C56A}"/>
          </ac:picMkLst>
        </pc:picChg>
        <pc:picChg chg="mod ord">
          <ac:chgData name="Jonathan Loo" userId="d2d72d48b56f45d8" providerId="LiveId" clId="{D13DE75A-ED86-4B24-95DA-B9DEDE813A63}" dt="2020-11-18T16:20:43.803" v="60440" actId="962"/>
          <ac:picMkLst>
            <pc:docMk/>
            <pc:sldMk cId="1188367864" sldId="442"/>
            <ac:picMk id="43" creationId="{F84C52BC-9F12-4C69-AD3B-576115A1339D}"/>
          </ac:picMkLst>
        </pc:picChg>
        <pc:picChg chg="add del mod">
          <ac:chgData name="Jonathan Loo" userId="d2d72d48b56f45d8" providerId="LiveId" clId="{D13DE75A-ED86-4B24-95DA-B9DEDE813A63}" dt="2020-11-16T12:09:47.873" v="36500" actId="478"/>
          <ac:picMkLst>
            <pc:docMk/>
            <pc:sldMk cId="1188367864" sldId="442"/>
            <ac:picMk id="30722" creationId="{078C95AE-0C02-4861-85AF-562F643ACF77}"/>
          </ac:picMkLst>
        </pc:picChg>
        <pc:picChg chg="add mod">
          <ac:chgData name="Jonathan Loo" userId="d2d72d48b56f45d8" providerId="LiveId" clId="{D13DE75A-ED86-4B24-95DA-B9DEDE813A63}" dt="2020-11-18T16:13:45.207" v="60291" actId="1076"/>
          <ac:picMkLst>
            <pc:docMk/>
            <pc:sldMk cId="1188367864" sldId="442"/>
            <ac:picMk id="30724" creationId="{228141B2-1F6A-458E-98D9-CA9CBB7D32CB}"/>
          </ac:picMkLst>
        </pc:picChg>
      </pc:sldChg>
      <pc:sldChg chg="new del">
        <pc:chgData name="Jonathan Loo" userId="d2d72d48b56f45d8" providerId="LiveId" clId="{D13DE75A-ED86-4B24-95DA-B9DEDE813A63}" dt="2020-11-16T17:00:04.433" v="42996" actId="47"/>
        <pc:sldMkLst>
          <pc:docMk/>
          <pc:sldMk cId="1231461175" sldId="443"/>
        </pc:sldMkLst>
      </pc:sldChg>
      <pc:sldChg chg="delSp modSp add del mod">
        <pc:chgData name="Jonathan Loo" userId="d2d72d48b56f45d8" providerId="LiveId" clId="{D13DE75A-ED86-4B24-95DA-B9DEDE813A63}" dt="2020-11-16T17:00:03.724" v="42995" actId="47"/>
        <pc:sldMkLst>
          <pc:docMk/>
          <pc:sldMk cId="199988012" sldId="444"/>
        </pc:sldMkLst>
        <pc:spChg chg="mod">
          <ac:chgData name="Jonathan Loo" userId="d2d72d48b56f45d8" providerId="LiveId" clId="{D13DE75A-ED86-4B24-95DA-B9DEDE813A63}" dt="2020-11-16T12:53:14.280" v="36999" actId="20577"/>
          <ac:spMkLst>
            <pc:docMk/>
            <pc:sldMk cId="199988012" sldId="444"/>
            <ac:spMk id="2" creationId="{C9C867D3-93B5-40C9-8AB3-FA348C5B13BB}"/>
          </ac:spMkLst>
        </pc:spChg>
        <pc:spChg chg="mod">
          <ac:chgData name="Jonathan Loo" userId="d2d72d48b56f45d8" providerId="LiveId" clId="{D13DE75A-ED86-4B24-95DA-B9DEDE813A63}" dt="2020-11-16T12:54:38.924" v="37196" actId="20577"/>
          <ac:spMkLst>
            <pc:docMk/>
            <pc:sldMk cId="199988012" sldId="444"/>
            <ac:spMk id="3" creationId="{3C3E511B-FD1C-4DFB-B4C4-7A2DA8C9F015}"/>
          </ac:spMkLst>
        </pc:spChg>
        <pc:picChg chg="del">
          <ac:chgData name="Jonathan Loo" userId="d2d72d48b56f45d8" providerId="LiveId" clId="{D13DE75A-ED86-4B24-95DA-B9DEDE813A63}" dt="2020-11-16T12:53:22.168" v="37002" actId="478"/>
          <ac:picMkLst>
            <pc:docMk/>
            <pc:sldMk cId="199988012" sldId="444"/>
            <ac:picMk id="5" creationId="{615BBAB0-943F-4CF3-AC7C-0224455F0481}"/>
          </ac:picMkLst>
        </pc:picChg>
        <pc:picChg chg="del">
          <ac:chgData name="Jonathan Loo" userId="d2d72d48b56f45d8" providerId="LiveId" clId="{D13DE75A-ED86-4B24-95DA-B9DEDE813A63}" dt="2020-11-16T12:53:21.703" v="37001" actId="478"/>
          <ac:picMkLst>
            <pc:docMk/>
            <pc:sldMk cId="199988012" sldId="444"/>
            <ac:picMk id="8" creationId="{E497A5A4-F3A8-4A3A-8941-2F245A759B49}"/>
          </ac:picMkLst>
        </pc:picChg>
      </pc:sldChg>
      <pc:sldChg chg="addSp delSp modSp add del mod">
        <pc:chgData name="Jonathan Loo" userId="d2d72d48b56f45d8" providerId="LiveId" clId="{D13DE75A-ED86-4B24-95DA-B9DEDE813A63}" dt="2020-11-16T17:00:03.021" v="42994" actId="47"/>
        <pc:sldMkLst>
          <pc:docMk/>
          <pc:sldMk cId="2945859953" sldId="445"/>
        </pc:sldMkLst>
        <pc:spChg chg="mod">
          <ac:chgData name="Jonathan Loo" userId="d2d72d48b56f45d8" providerId="LiveId" clId="{D13DE75A-ED86-4B24-95DA-B9DEDE813A63}" dt="2020-11-16T12:56:35.029" v="37203"/>
          <ac:spMkLst>
            <pc:docMk/>
            <pc:sldMk cId="2945859953" sldId="445"/>
            <ac:spMk id="2" creationId="{C9C867D3-93B5-40C9-8AB3-FA348C5B13BB}"/>
          </ac:spMkLst>
        </pc:spChg>
        <pc:spChg chg="mod">
          <ac:chgData name="Jonathan Loo" userId="d2d72d48b56f45d8" providerId="LiveId" clId="{D13DE75A-ED86-4B24-95DA-B9DEDE813A63}" dt="2020-11-16T13:49:32.497" v="38065" actId="20577"/>
          <ac:spMkLst>
            <pc:docMk/>
            <pc:sldMk cId="2945859953" sldId="445"/>
            <ac:spMk id="3" creationId="{3C3E511B-FD1C-4DFB-B4C4-7A2DA8C9F015}"/>
          </ac:spMkLst>
        </pc:spChg>
        <pc:spChg chg="add del mod">
          <ac:chgData name="Jonathan Loo" userId="d2d72d48b56f45d8" providerId="LiveId" clId="{D13DE75A-ED86-4B24-95DA-B9DEDE813A63}" dt="2020-11-16T12:56:35.029" v="37203"/>
          <ac:spMkLst>
            <pc:docMk/>
            <pc:sldMk cId="2945859953" sldId="445"/>
            <ac:spMk id="4" creationId="{A299E882-6168-4B05-A9A9-60523BED717A}"/>
          </ac:spMkLst>
        </pc:spChg>
        <pc:spChg chg="mod">
          <ac:chgData name="Jonathan Loo" userId="d2d72d48b56f45d8" providerId="LiveId" clId="{D13DE75A-ED86-4B24-95DA-B9DEDE813A63}" dt="2020-11-16T13:52:41.728" v="38184" actId="20577"/>
          <ac:spMkLst>
            <pc:docMk/>
            <pc:sldMk cId="2945859953" sldId="445"/>
            <ac:spMk id="6" creationId="{F1E9BFD5-B3FB-4C94-A8BF-C53FBC57199E}"/>
          </ac:spMkLst>
        </pc:spChg>
        <pc:spChg chg="add del mod">
          <ac:chgData name="Jonathan Loo" userId="d2d72d48b56f45d8" providerId="LiveId" clId="{D13DE75A-ED86-4B24-95DA-B9DEDE813A63}" dt="2020-11-16T12:56:35.029" v="37203"/>
          <ac:spMkLst>
            <pc:docMk/>
            <pc:sldMk cId="2945859953" sldId="445"/>
            <ac:spMk id="7" creationId="{F459A2DE-320E-4216-8A4A-FE555E3E5B7C}"/>
          </ac:spMkLst>
        </pc:spChg>
        <pc:spChg chg="add del mod">
          <ac:chgData name="Jonathan Loo" userId="d2d72d48b56f45d8" providerId="LiveId" clId="{D13DE75A-ED86-4B24-95DA-B9DEDE813A63}" dt="2020-11-16T12:56:35.029" v="37203"/>
          <ac:spMkLst>
            <pc:docMk/>
            <pc:sldMk cId="2945859953" sldId="445"/>
            <ac:spMk id="9" creationId="{6BDABA72-45C4-4B7A-9505-E4C32812EA51}"/>
          </ac:spMkLst>
        </pc:spChg>
        <pc:spChg chg="del">
          <ac:chgData name="Jonathan Loo" userId="d2d72d48b56f45d8" providerId="LiveId" clId="{D13DE75A-ED86-4B24-95DA-B9DEDE813A63}" dt="2020-11-16T13:02:46.733" v="37212" actId="478"/>
          <ac:spMkLst>
            <pc:docMk/>
            <pc:sldMk cId="2945859953" sldId="445"/>
            <ac:spMk id="27" creationId="{D22EF2AD-7D07-4031-932C-CFBB4D4CAA74}"/>
          </ac:spMkLst>
        </pc:spChg>
        <pc:spChg chg="add del">
          <ac:chgData name="Jonathan Loo" userId="d2d72d48b56f45d8" providerId="LiveId" clId="{D13DE75A-ED86-4B24-95DA-B9DEDE813A63}" dt="2020-11-16T13:41:35.844" v="37566"/>
          <ac:spMkLst>
            <pc:docMk/>
            <pc:sldMk cId="2945859953" sldId="445"/>
            <ac:spMk id="33" creationId="{58145D72-7C57-4E7F-9E03-FD457B6C912F}"/>
          </ac:spMkLst>
        </pc:spChg>
        <pc:graphicFrameChg chg="add del mod">
          <ac:chgData name="Jonathan Loo" userId="d2d72d48b56f45d8" providerId="LiveId" clId="{D13DE75A-ED86-4B24-95DA-B9DEDE813A63}" dt="2020-11-16T13:42:32.729" v="37591" actId="478"/>
          <ac:graphicFrameMkLst>
            <pc:docMk/>
            <pc:sldMk cId="2945859953" sldId="445"/>
            <ac:graphicFrameMk id="34" creationId="{30669CC1-C489-4E22-B3E0-C88C5A7544C3}"/>
          </ac:graphicFrameMkLst>
        </pc:graphicFrameChg>
        <pc:picChg chg="del mod">
          <ac:chgData name="Jonathan Loo" userId="d2d72d48b56f45d8" providerId="LiveId" clId="{D13DE75A-ED86-4B24-95DA-B9DEDE813A63}" dt="2020-11-16T13:42:51.223" v="37606" actId="478"/>
          <ac:picMkLst>
            <pc:docMk/>
            <pc:sldMk cId="2945859953" sldId="445"/>
            <ac:picMk id="5" creationId="{615BBAB0-943F-4CF3-AC7C-0224455F0481}"/>
          </ac:picMkLst>
        </pc:picChg>
        <pc:picChg chg="del mod">
          <ac:chgData name="Jonathan Loo" userId="d2d72d48b56f45d8" providerId="LiveId" clId="{D13DE75A-ED86-4B24-95DA-B9DEDE813A63}" dt="2020-11-16T13:03:01.351" v="37228" actId="478"/>
          <ac:picMkLst>
            <pc:docMk/>
            <pc:sldMk cId="2945859953" sldId="445"/>
            <ac:picMk id="8" creationId="{E497A5A4-F3A8-4A3A-8941-2F245A759B49}"/>
          </ac:picMkLst>
        </pc:picChg>
        <pc:picChg chg="del mod">
          <ac:chgData name="Jonathan Loo" userId="d2d72d48b56f45d8" providerId="LiveId" clId="{D13DE75A-ED86-4B24-95DA-B9DEDE813A63}" dt="2020-11-16T13:08:43.658" v="37294" actId="478"/>
          <ac:picMkLst>
            <pc:docMk/>
            <pc:sldMk cId="2945859953" sldId="445"/>
            <ac:picMk id="10" creationId="{74E0A827-45A2-472B-98F3-004664C9CDE8}"/>
          </ac:picMkLst>
        </pc:picChg>
        <pc:picChg chg="del mod ord">
          <ac:chgData name="Jonathan Loo" userId="d2d72d48b56f45d8" providerId="LiveId" clId="{D13DE75A-ED86-4B24-95DA-B9DEDE813A63}" dt="2020-11-16T13:04:54.562" v="37244" actId="478"/>
          <ac:picMkLst>
            <pc:docMk/>
            <pc:sldMk cId="2945859953" sldId="445"/>
            <ac:picMk id="12" creationId="{7CD41E93-EA3B-40A7-8723-93043B68E97D}"/>
          </ac:picMkLst>
        </pc:picChg>
        <pc:picChg chg="del mod ord">
          <ac:chgData name="Jonathan Loo" userId="d2d72d48b56f45d8" providerId="LiveId" clId="{D13DE75A-ED86-4B24-95DA-B9DEDE813A63}" dt="2020-11-16T13:05:22.944" v="37259" actId="478"/>
          <ac:picMkLst>
            <pc:docMk/>
            <pc:sldMk cId="2945859953" sldId="445"/>
            <ac:picMk id="14" creationId="{F2AEC41D-E252-48AE-A5F5-FB554361260A}"/>
          </ac:picMkLst>
        </pc:picChg>
        <pc:picChg chg="del mod ord">
          <ac:chgData name="Jonathan Loo" userId="d2d72d48b56f45d8" providerId="LiveId" clId="{D13DE75A-ED86-4B24-95DA-B9DEDE813A63}" dt="2020-11-16T13:07:28.266" v="37274" actId="478"/>
          <ac:picMkLst>
            <pc:docMk/>
            <pc:sldMk cId="2945859953" sldId="445"/>
            <ac:picMk id="16" creationId="{91239F5D-9D3A-4379-8390-78B37A5EED8A}"/>
          </ac:picMkLst>
        </pc:picChg>
        <pc:picChg chg="del mod ord">
          <ac:chgData name="Jonathan Loo" userId="d2d72d48b56f45d8" providerId="LiveId" clId="{D13DE75A-ED86-4B24-95DA-B9DEDE813A63}" dt="2020-11-16T13:14:06.780" v="37436" actId="478"/>
          <ac:picMkLst>
            <pc:docMk/>
            <pc:sldMk cId="2945859953" sldId="445"/>
            <ac:picMk id="18" creationId="{4AF3D053-3E47-4C31-AB99-788757E520D1}"/>
          </ac:picMkLst>
        </pc:picChg>
        <pc:picChg chg="del mod ord">
          <ac:chgData name="Jonathan Loo" userId="d2d72d48b56f45d8" providerId="LiveId" clId="{D13DE75A-ED86-4B24-95DA-B9DEDE813A63}" dt="2020-11-16T13:09:07.665" v="37310" actId="478"/>
          <ac:picMkLst>
            <pc:docMk/>
            <pc:sldMk cId="2945859953" sldId="445"/>
            <ac:picMk id="20" creationId="{15DA2532-66D7-4665-9DCA-1CB3B9EFD0F4}"/>
          </ac:picMkLst>
        </pc:picChg>
        <pc:picChg chg="del mod ord">
          <ac:chgData name="Jonathan Loo" userId="d2d72d48b56f45d8" providerId="LiveId" clId="{D13DE75A-ED86-4B24-95DA-B9DEDE813A63}" dt="2020-11-16T13:09:35.851" v="37325" actId="478"/>
          <ac:picMkLst>
            <pc:docMk/>
            <pc:sldMk cId="2945859953" sldId="445"/>
            <ac:picMk id="22" creationId="{583DC89F-6683-4EBF-BEC7-322BECDFC02A}"/>
          </ac:picMkLst>
        </pc:picChg>
        <pc:picChg chg="del mod ord">
          <ac:chgData name="Jonathan Loo" userId="d2d72d48b56f45d8" providerId="LiveId" clId="{D13DE75A-ED86-4B24-95DA-B9DEDE813A63}" dt="2020-11-16T13:09:57.607" v="37339" actId="478"/>
          <ac:picMkLst>
            <pc:docMk/>
            <pc:sldMk cId="2945859953" sldId="445"/>
            <ac:picMk id="24" creationId="{792E4EB3-4B18-4A2B-803D-CD1036F1AC64}"/>
          </ac:picMkLst>
        </pc:picChg>
        <pc:picChg chg="del mod ord">
          <ac:chgData name="Jonathan Loo" userId="d2d72d48b56f45d8" providerId="LiveId" clId="{D13DE75A-ED86-4B24-95DA-B9DEDE813A63}" dt="2020-11-16T13:50:56.756" v="38077" actId="478"/>
          <ac:picMkLst>
            <pc:docMk/>
            <pc:sldMk cId="2945859953" sldId="445"/>
            <ac:picMk id="26" creationId="{5F920DBA-1D32-40DE-9AE5-AD019ADF25D3}"/>
          </ac:picMkLst>
        </pc:picChg>
        <pc:picChg chg="del">
          <ac:chgData name="Jonathan Loo" userId="d2d72d48b56f45d8" providerId="LiveId" clId="{D13DE75A-ED86-4B24-95DA-B9DEDE813A63}" dt="2020-11-16T13:02:46.733" v="37212" actId="478"/>
          <ac:picMkLst>
            <pc:docMk/>
            <pc:sldMk cId="2945859953" sldId="445"/>
            <ac:picMk id="29" creationId="{652456AC-A79E-4197-BB3F-98AE40E4D465}"/>
          </ac:picMkLst>
        </pc:picChg>
        <pc:picChg chg="del mod ord">
          <ac:chgData name="Jonathan Loo" userId="d2d72d48b56f45d8" providerId="LiveId" clId="{D13DE75A-ED86-4B24-95DA-B9DEDE813A63}" dt="2020-11-16T13:50:55.931" v="38076" actId="478"/>
          <ac:picMkLst>
            <pc:docMk/>
            <pc:sldMk cId="2945859953" sldId="445"/>
            <ac:picMk id="30" creationId="{C1D8DA38-E4A0-467A-A8F2-4E5B0BF1DDB9}"/>
          </ac:picMkLst>
        </pc:picChg>
        <pc:picChg chg="add del mod">
          <ac:chgData name="Jonathan Loo" userId="d2d72d48b56f45d8" providerId="LiveId" clId="{D13DE75A-ED86-4B24-95DA-B9DEDE813A63}" dt="2020-11-16T13:50:57.760" v="38078" actId="478"/>
          <ac:picMkLst>
            <pc:docMk/>
            <pc:sldMk cId="2945859953" sldId="445"/>
            <ac:picMk id="31" creationId="{6983A03C-B16C-4146-BC62-DBAEC796D481}"/>
          </ac:picMkLst>
        </pc:picChg>
        <pc:picChg chg="mod ord">
          <ac:chgData name="Jonathan Loo" userId="d2d72d48b56f45d8" providerId="LiveId" clId="{D13DE75A-ED86-4B24-95DA-B9DEDE813A63}" dt="2020-11-16T13:48:24.138" v="37899" actId="1076"/>
          <ac:picMkLst>
            <pc:docMk/>
            <pc:sldMk cId="2945859953" sldId="445"/>
            <ac:picMk id="36" creationId="{08E5A92D-E178-467B-99C4-B20D224DC225}"/>
          </ac:picMkLst>
        </pc:picChg>
        <pc:picChg chg="mod">
          <ac:chgData name="Jonathan Loo" userId="d2d72d48b56f45d8" providerId="LiveId" clId="{D13DE75A-ED86-4B24-95DA-B9DEDE813A63}" dt="2020-11-16T13:50:31.368" v="38075" actId="1076"/>
          <ac:picMkLst>
            <pc:docMk/>
            <pc:sldMk cId="2945859953" sldId="445"/>
            <ac:picMk id="38" creationId="{6406CA92-94B1-4D21-AD7A-06009743725C}"/>
          </ac:picMkLst>
        </pc:picChg>
        <pc:picChg chg="del mod">
          <ac:chgData name="Jonathan Loo" userId="d2d72d48b56f45d8" providerId="LiveId" clId="{D13DE75A-ED86-4B24-95DA-B9DEDE813A63}" dt="2020-11-16T13:56:20.764" v="38205" actId="478"/>
          <ac:picMkLst>
            <pc:docMk/>
            <pc:sldMk cId="2945859953" sldId="445"/>
            <ac:picMk id="40" creationId="{C7CCAF7A-F905-4E91-8159-A14BA261BDF0}"/>
          </ac:picMkLst>
        </pc:picChg>
        <pc:picChg chg="del mod ord">
          <ac:chgData name="Jonathan Loo" userId="d2d72d48b56f45d8" providerId="LiveId" clId="{D13DE75A-ED86-4B24-95DA-B9DEDE813A63}" dt="2020-11-16T13:56:51.522" v="38220" actId="478"/>
          <ac:picMkLst>
            <pc:docMk/>
            <pc:sldMk cId="2945859953" sldId="445"/>
            <ac:picMk id="42" creationId="{00F17A43-6BA0-4A30-84D0-B225DDBBCC45}"/>
          </ac:picMkLst>
        </pc:picChg>
        <pc:picChg chg="mod ord">
          <ac:chgData name="Jonathan Loo" userId="d2d72d48b56f45d8" providerId="LiveId" clId="{D13DE75A-ED86-4B24-95DA-B9DEDE813A63}" dt="2020-11-16T13:57:52.771" v="38223" actId="1076"/>
          <ac:picMkLst>
            <pc:docMk/>
            <pc:sldMk cId="2945859953" sldId="445"/>
            <ac:picMk id="44" creationId="{DF4DF6E1-3BB6-43E0-BD6B-00CF1CBB712B}"/>
          </ac:picMkLst>
        </pc:picChg>
        <pc:picChg chg="del">
          <ac:chgData name="Jonathan Loo" userId="d2d72d48b56f45d8" providerId="LiveId" clId="{D13DE75A-ED86-4B24-95DA-B9DEDE813A63}" dt="2020-11-16T13:02:45.118" v="37211" actId="478"/>
          <ac:picMkLst>
            <pc:docMk/>
            <pc:sldMk cId="2945859953" sldId="445"/>
            <ac:picMk id="30724" creationId="{228141B2-1F6A-458E-98D9-CA9CBB7D32CB}"/>
          </ac:picMkLst>
        </pc:picChg>
      </pc:sldChg>
      <pc:sldChg chg="addSp delSp modSp add mod ord">
        <pc:chgData name="Jonathan Loo" userId="d2d72d48b56f45d8" providerId="LiveId" clId="{D13DE75A-ED86-4B24-95DA-B9DEDE813A63}" dt="2020-11-18T16:19:01.729" v="60395" actId="962"/>
        <pc:sldMkLst>
          <pc:docMk/>
          <pc:sldMk cId="945993387" sldId="446"/>
        </pc:sldMkLst>
        <pc:spChg chg="mod">
          <ac:chgData name="Jonathan Loo" userId="d2d72d48b56f45d8" providerId="LiveId" clId="{D13DE75A-ED86-4B24-95DA-B9DEDE813A63}" dt="2020-11-16T14:34:06.878" v="38992"/>
          <ac:spMkLst>
            <pc:docMk/>
            <pc:sldMk cId="945993387" sldId="446"/>
            <ac:spMk id="2" creationId="{C9C867D3-93B5-40C9-8AB3-FA348C5B13BB}"/>
          </ac:spMkLst>
        </pc:spChg>
        <pc:spChg chg="mod">
          <ac:chgData name="Jonathan Loo" userId="d2d72d48b56f45d8" providerId="LiveId" clId="{D13DE75A-ED86-4B24-95DA-B9DEDE813A63}" dt="2020-11-17T15:59:58.613" v="55840" actId="404"/>
          <ac:spMkLst>
            <pc:docMk/>
            <pc:sldMk cId="945993387" sldId="446"/>
            <ac:spMk id="3" creationId="{3C3E511B-FD1C-4DFB-B4C4-7A2DA8C9F015}"/>
          </ac:spMkLst>
        </pc:spChg>
        <pc:spChg chg="mod">
          <ac:chgData name="Jonathan Loo" userId="d2d72d48b56f45d8" providerId="LiveId" clId="{D13DE75A-ED86-4B24-95DA-B9DEDE813A63}" dt="2020-11-17T16:02:59.024" v="55929" actId="6549"/>
          <ac:spMkLst>
            <pc:docMk/>
            <pc:sldMk cId="945993387" sldId="446"/>
            <ac:spMk id="6" creationId="{F1E9BFD5-B3FB-4C94-A8BF-C53FBC57199E}"/>
          </ac:spMkLst>
        </pc:spChg>
        <pc:spChg chg="add del mod">
          <ac:chgData name="Jonathan Loo" userId="d2d72d48b56f45d8" providerId="LiveId" clId="{D13DE75A-ED86-4B24-95DA-B9DEDE813A63}" dt="2020-11-16T14:34:06.878" v="38992"/>
          <ac:spMkLst>
            <pc:docMk/>
            <pc:sldMk cId="945993387" sldId="446"/>
            <ac:spMk id="56" creationId="{3E49EFCE-3BE3-4E54-A50A-197113C15766}"/>
          </ac:spMkLst>
        </pc:spChg>
        <pc:spChg chg="add del mod">
          <ac:chgData name="Jonathan Loo" userId="d2d72d48b56f45d8" providerId="LiveId" clId="{D13DE75A-ED86-4B24-95DA-B9DEDE813A63}" dt="2020-11-16T14:34:06.878" v="38992"/>
          <ac:spMkLst>
            <pc:docMk/>
            <pc:sldMk cId="945993387" sldId="446"/>
            <ac:spMk id="57" creationId="{AD322BA1-4169-4746-B591-2C84574FF29D}"/>
          </ac:spMkLst>
        </pc:spChg>
        <pc:spChg chg="add del mod">
          <ac:chgData name="Jonathan Loo" userId="d2d72d48b56f45d8" providerId="LiveId" clId="{D13DE75A-ED86-4B24-95DA-B9DEDE813A63}" dt="2020-11-16T14:34:06.878" v="38992"/>
          <ac:spMkLst>
            <pc:docMk/>
            <pc:sldMk cId="945993387" sldId="446"/>
            <ac:spMk id="58" creationId="{9E1B9A1F-EA7E-44A6-940B-EC1A2B3585DF}"/>
          </ac:spMkLst>
        </pc:spChg>
        <pc:spChg chg="add del mod">
          <ac:chgData name="Jonathan Loo" userId="d2d72d48b56f45d8" providerId="LiveId" clId="{D13DE75A-ED86-4B24-95DA-B9DEDE813A63}" dt="2020-11-17T16:01:20.160" v="55920"/>
          <ac:spMkLst>
            <pc:docMk/>
            <pc:sldMk cId="945993387" sldId="446"/>
            <ac:spMk id="69" creationId="{48D34E08-FECD-48B1-999A-1C4C89D7DAF9}"/>
          </ac:spMkLst>
        </pc:spChg>
        <pc:spChg chg="add del mod">
          <ac:chgData name="Jonathan Loo" userId="d2d72d48b56f45d8" providerId="LiveId" clId="{D13DE75A-ED86-4B24-95DA-B9DEDE813A63}" dt="2020-11-17T16:01:20.160" v="55920"/>
          <ac:spMkLst>
            <pc:docMk/>
            <pc:sldMk cId="945993387" sldId="446"/>
            <ac:spMk id="70" creationId="{2460412E-48A2-43DC-8DB7-8EB401F1988D}"/>
          </ac:spMkLst>
        </pc:spChg>
        <pc:spChg chg="add del mod">
          <ac:chgData name="Jonathan Loo" userId="d2d72d48b56f45d8" providerId="LiveId" clId="{D13DE75A-ED86-4B24-95DA-B9DEDE813A63}" dt="2020-11-17T16:01:20.160" v="55920"/>
          <ac:spMkLst>
            <pc:docMk/>
            <pc:sldMk cId="945993387" sldId="446"/>
            <ac:spMk id="71" creationId="{4122EC02-9D86-4C88-B4D8-5DEFA703B315}"/>
          </ac:spMkLst>
        </pc:spChg>
        <pc:spChg chg="add del mod">
          <ac:chgData name="Jonathan Loo" userId="d2d72d48b56f45d8" providerId="LiveId" clId="{D13DE75A-ED86-4B24-95DA-B9DEDE813A63}" dt="2020-11-17T16:01:20.160" v="55920"/>
          <ac:spMkLst>
            <pc:docMk/>
            <pc:sldMk cId="945993387" sldId="446"/>
            <ac:spMk id="72" creationId="{60F4F6F9-4009-4BD0-A55F-7BDB21EA51DC}"/>
          </ac:spMkLst>
        </pc:spChg>
        <pc:spChg chg="add del mod">
          <ac:chgData name="Jonathan Loo" userId="d2d72d48b56f45d8" providerId="LiveId" clId="{D13DE75A-ED86-4B24-95DA-B9DEDE813A63}" dt="2020-11-17T16:01:20.160" v="55920"/>
          <ac:spMkLst>
            <pc:docMk/>
            <pc:sldMk cId="945993387" sldId="446"/>
            <ac:spMk id="73" creationId="{AA82AE3D-988D-42A2-8EC1-B5C7DC5E0875}"/>
          </ac:spMkLst>
        </pc:spChg>
        <pc:spChg chg="add del mod">
          <ac:chgData name="Jonathan Loo" userId="d2d72d48b56f45d8" providerId="LiveId" clId="{D13DE75A-ED86-4B24-95DA-B9DEDE813A63}" dt="2020-11-17T16:01:20.160" v="55920"/>
          <ac:spMkLst>
            <pc:docMk/>
            <pc:sldMk cId="945993387" sldId="446"/>
            <ac:spMk id="74" creationId="{DBB41B14-7752-4C30-B91C-D7CFC2A24ABD}"/>
          </ac:spMkLst>
        </pc:spChg>
        <pc:spChg chg="add del mod">
          <ac:chgData name="Jonathan Loo" userId="d2d72d48b56f45d8" providerId="LiveId" clId="{D13DE75A-ED86-4B24-95DA-B9DEDE813A63}" dt="2020-11-17T16:01:20.160" v="55920"/>
          <ac:spMkLst>
            <pc:docMk/>
            <pc:sldMk cId="945993387" sldId="446"/>
            <ac:spMk id="75" creationId="{779BDEE5-9AE1-47A2-834D-078079E61B1C}"/>
          </ac:spMkLst>
        </pc:spChg>
        <pc:spChg chg="add del mod">
          <ac:chgData name="Jonathan Loo" userId="d2d72d48b56f45d8" providerId="LiveId" clId="{D13DE75A-ED86-4B24-95DA-B9DEDE813A63}" dt="2020-11-17T16:01:20.160" v="55920"/>
          <ac:spMkLst>
            <pc:docMk/>
            <pc:sldMk cId="945993387" sldId="446"/>
            <ac:spMk id="76" creationId="{3DC1570C-371B-48EB-B711-E3626C69C75C}"/>
          </ac:spMkLst>
        </pc:spChg>
        <pc:spChg chg="add del mod">
          <ac:chgData name="Jonathan Loo" userId="d2d72d48b56f45d8" providerId="LiveId" clId="{D13DE75A-ED86-4B24-95DA-B9DEDE813A63}" dt="2020-11-17T16:01:20.160" v="55920"/>
          <ac:spMkLst>
            <pc:docMk/>
            <pc:sldMk cId="945993387" sldId="446"/>
            <ac:spMk id="77" creationId="{BDC8D1DB-CC53-4F4E-99F8-456DBE3FF235}"/>
          </ac:spMkLst>
        </pc:spChg>
        <pc:spChg chg="add del mod">
          <ac:chgData name="Jonathan Loo" userId="d2d72d48b56f45d8" providerId="LiveId" clId="{D13DE75A-ED86-4B24-95DA-B9DEDE813A63}" dt="2020-11-17T16:01:20.160" v="55920"/>
          <ac:spMkLst>
            <pc:docMk/>
            <pc:sldMk cId="945993387" sldId="446"/>
            <ac:spMk id="78" creationId="{5C17FAAA-732F-47A8-89F2-DFB3F5F2E655}"/>
          </ac:spMkLst>
        </pc:spChg>
        <pc:spChg chg="add del mod">
          <ac:chgData name="Jonathan Loo" userId="d2d72d48b56f45d8" providerId="LiveId" clId="{D13DE75A-ED86-4B24-95DA-B9DEDE813A63}" dt="2020-11-17T16:01:20.160" v="55920"/>
          <ac:spMkLst>
            <pc:docMk/>
            <pc:sldMk cId="945993387" sldId="446"/>
            <ac:spMk id="79" creationId="{7DA9575E-B09F-4ABA-AAAB-F2826248817C}"/>
          </ac:spMkLst>
        </pc:spChg>
        <pc:spChg chg="add del mod">
          <ac:chgData name="Jonathan Loo" userId="d2d72d48b56f45d8" providerId="LiveId" clId="{D13DE75A-ED86-4B24-95DA-B9DEDE813A63}" dt="2020-11-17T16:01:20.160" v="55920"/>
          <ac:spMkLst>
            <pc:docMk/>
            <pc:sldMk cId="945993387" sldId="446"/>
            <ac:spMk id="80" creationId="{3A12A19B-9F35-4AC2-8404-91B1D77E4291}"/>
          </ac:spMkLst>
        </pc:spChg>
        <pc:spChg chg="add del mod">
          <ac:chgData name="Jonathan Loo" userId="d2d72d48b56f45d8" providerId="LiveId" clId="{D13DE75A-ED86-4B24-95DA-B9DEDE813A63}" dt="2020-11-17T16:01:20.160" v="55920"/>
          <ac:spMkLst>
            <pc:docMk/>
            <pc:sldMk cId="945993387" sldId="446"/>
            <ac:spMk id="81" creationId="{28FBA045-9924-4B40-AA12-CCBE55BE7A4E}"/>
          </ac:spMkLst>
        </pc:spChg>
        <pc:spChg chg="add del mod">
          <ac:chgData name="Jonathan Loo" userId="d2d72d48b56f45d8" providerId="LiveId" clId="{D13DE75A-ED86-4B24-95DA-B9DEDE813A63}" dt="2020-11-17T16:01:20.160" v="55920"/>
          <ac:spMkLst>
            <pc:docMk/>
            <pc:sldMk cId="945993387" sldId="446"/>
            <ac:spMk id="82" creationId="{B6773681-7EF9-40BC-A7D5-7462A03DEF7E}"/>
          </ac:spMkLst>
        </pc:spChg>
        <pc:spChg chg="add del mod">
          <ac:chgData name="Jonathan Loo" userId="d2d72d48b56f45d8" providerId="LiveId" clId="{D13DE75A-ED86-4B24-95DA-B9DEDE813A63}" dt="2020-11-17T16:01:20.160" v="55920"/>
          <ac:spMkLst>
            <pc:docMk/>
            <pc:sldMk cId="945993387" sldId="446"/>
            <ac:spMk id="84" creationId="{390E8024-1BB3-4215-8230-36A2F4FD1C3E}"/>
          </ac:spMkLst>
        </pc:spChg>
        <pc:spChg chg="add del mod">
          <ac:chgData name="Jonathan Loo" userId="d2d72d48b56f45d8" providerId="LiveId" clId="{D13DE75A-ED86-4B24-95DA-B9DEDE813A63}" dt="2020-11-17T16:01:20.160" v="55920"/>
          <ac:spMkLst>
            <pc:docMk/>
            <pc:sldMk cId="945993387" sldId="446"/>
            <ac:spMk id="85" creationId="{B69A9C54-A059-4C00-BECE-F7EE71029429}"/>
          </ac:spMkLst>
        </pc:spChg>
        <pc:spChg chg="add del mod">
          <ac:chgData name="Jonathan Loo" userId="d2d72d48b56f45d8" providerId="LiveId" clId="{D13DE75A-ED86-4B24-95DA-B9DEDE813A63}" dt="2020-11-17T16:01:20.160" v="55920"/>
          <ac:spMkLst>
            <pc:docMk/>
            <pc:sldMk cId="945993387" sldId="446"/>
            <ac:spMk id="86" creationId="{C8B1B073-7B74-46CA-BE6E-533581F5F4D7}"/>
          </ac:spMkLst>
        </pc:spChg>
        <pc:spChg chg="add del mod">
          <ac:chgData name="Jonathan Loo" userId="d2d72d48b56f45d8" providerId="LiveId" clId="{D13DE75A-ED86-4B24-95DA-B9DEDE813A63}" dt="2020-11-17T16:01:20.160" v="55920"/>
          <ac:spMkLst>
            <pc:docMk/>
            <pc:sldMk cId="945993387" sldId="446"/>
            <ac:spMk id="87" creationId="{EE22F8C3-F277-4ACD-8A84-503158EEE223}"/>
          </ac:spMkLst>
        </pc:spChg>
        <pc:spChg chg="add del mod">
          <ac:chgData name="Jonathan Loo" userId="d2d72d48b56f45d8" providerId="LiveId" clId="{D13DE75A-ED86-4B24-95DA-B9DEDE813A63}" dt="2020-11-17T16:01:20.160" v="55920"/>
          <ac:spMkLst>
            <pc:docMk/>
            <pc:sldMk cId="945993387" sldId="446"/>
            <ac:spMk id="88" creationId="{9CC5FE00-0854-4040-93A8-6B53F312EDC9}"/>
          </ac:spMkLst>
        </pc:spChg>
        <pc:spChg chg="add del mod">
          <ac:chgData name="Jonathan Loo" userId="d2d72d48b56f45d8" providerId="LiveId" clId="{D13DE75A-ED86-4B24-95DA-B9DEDE813A63}" dt="2020-11-17T16:01:20.160" v="55920"/>
          <ac:spMkLst>
            <pc:docMk/>
            <pc:sldMk cId="945993387" sldId="446"/>
            <ac:spMk id="89" creationId="{1839F105-0176-4F4E-AE61-9E780CDA9F4F}"/>
          </ac:spMkLst>
        </pc:spChg>
        <pc:spChg chg="add del mod">
          <ac:chgData name="Jonathan Loo" userId="d2d72d48b56f45d8" providerId="LiveId" clId="{D13DE75A-ED86-4B24-95DA-B9DEDE813A63}" dt="2020-11-17T16:01:20.160" v="55920"/>
          <ac:spMkLst>
            <pc:docMk/>
            <pc:sldMk cId="945993387" sldId="446"/>
            <ac:spMk id="90" creationId="{0DA2CC11-CFBB-4075-ABD7-08984C7E08B8}"/>
          </ac:spMkLst>
        </pc:spChg>
        <pc:spChg chg="add del mod">
          <ac:chgData name="Jonathan Loo" userId="d2d72d48b56f45d8" providerId="LiveId" clId="{D13DE75A-ED86-4B24-95DA-B9DEDE813A63}" dt="2020-11-17T16:01:20.160" v="55920"/>
          <ac:spMkLst>
            <pc:docMk/>
            <pc:sldMk cId="945993387" sldId="446"/>
            <ac:spMk id="91" creationId="{2638972B-39C3-445B-8458-F84016D2077F}"/>
          </ac:spMkLst>
        </pc:spChg>
        <pc:spChg chg="add del mod">
          <ac:chgData name="Jonathan Loo" userId="d2d72d48b56f45d8" providerId="LiveId" clId="{D13DE75A-ED86-4B24-95DA-B9DEDE813A63}" dt="2020-11-17T16:01:20.160" v="55920"/>
          <ac:spMkLst>
            <pc:docMk/>
            <pc:sldMk cId="945993387" sldId="446"/>
            <ac:spMk id="92" creationId="{5C2A60D7-DAD3-4F23-9393-3FC0D91373EC}"/>
          </ac:spMkLst>
        </pc:spChg>
        <pc:spChg chg="add del mod">
          <ac:chgData name="Jonathan Loo" userId="d2d72d48b56f45d8" providerId="LiveId" clId="{D13DE75A-ED86-4B24-95DA-B9DEDE813A63}" dt="2020-11-17T16:01:20.160" v="55920"/>
          <ac:spMkLst>
            <pc:docMk/>
            <pc:sldMk cId="945993387" sldId="446"/>
            <ac:spMk id="101" creationId="{7C90CEBE-1864-4AFB-A63A-B671D2DF3F0F}"/>
          </ac:spMkLst>
        </pc:spChg>
        <pc:spChg chg="add del mod">
          <ac:chgData name="Jonathan Loo" userId="d2d72d48b56f45d8" providerId="LiveId" clId="{D13DE75A-ED86-4B24-95DA-B9DEDE813A63}" dt="2020-11-17T16:01:20.160" v="55920"/>
          <ac:spMkLst>
            <pc:docMk/>
            <pc:sldMk cId="945993387" sldId="446"/>
            <ac:spMk id="103" creationId="{CB5962BB-CC71-4B9C-8137-1FFCA782425C}"/>
          </ac:spMkLst>
        </pc:spChg>
        <pc:spChg chg="add del mod">
          <ac:chgData name="Jonathan Loo" userId="d2d72d48b56f45d8" providerId="LiveId" clId="{D13DE75A-ED86-4B24-95DA-B9DEDE813A63}" dt="2020-11-17T16:01:20.160" v="55920"/>
          <ac:spMkLst>
            <pc:docMk/>
            <pc:sldMk cId="945993387" sldId="446"/>
            <ac:spMk id="108" creationId="{488FB09E-D570-494F-8714-641F5C69B7DC}"/>
          </ac:spMkLst>
        </pc:spChg>
        <pc:spChg chg="add del mod">
          <ac:chgData name="Jonathan Loo" userId="d2d72d48b56f45d8" providerId="LiveId" clId="{D13DE75A-ED86-4B24-95DA-B9DEDE813A63}" dt="2020-11-17T16:01:20.160" v="55920"/>
          <ac:spMkLst>
            <pc:docMk/>
            <pc:sldMk cId="945993387" sldId="446"/>
            <ac:spMk id="109" creationId="{603C2BF7-F3FB-49D9-93C8-C0071F1F855B}"/>
          </ac:spMkLst>
        </pc:spChg>
        <pc:spChg chg="add del mod">
          <ac:chgData name="Jonathan Loo" userId="d2d72d48b56f45d8" providerId="LiveId" clId="{D13DE75A-ED86-4B24-95DA-B9DEDE813A63}" dt="2020-11-17T16:01:20.160" v="55920"/>
          <ac:spMkLst>
            <pc:docMk/>
            <pc:sldMk cId="945993387" sldId="446"/>
            <ac:spMk id="113" creationId="{F19EE01C-1B89-444B-99C8-FD7254CBA146}"/>
          </ac:spMkLst>
        </pc:spChg>
        <pc:spChg chg="add del mod">
          <ac:chgData name="Jonathan Loo" userId="d2d72d48b56f45d8" providerId="LiveId" clId="{D13DE75A-ED86-4B24-95DA-B9DEDE813A63}" dt="2020-11-17T16:01:20.160" v="55920"/>
          <ac:spMkLst>
            <pc:docMk/>
            <pc:sldMk cId="945993387" sldId="446"/>
            <ac:spMk id="116" creationId="{4A28DBA7-75E8-42DF-BEC0-2DFE2E5700D9}"/>
          </ac:spMkLst>
        </pc:spChg>
        <pc:spChg chg="add del">
          <ac:chgData name="Jonathan Loo" userId="d2d72d48b56f45d8" providerId="LiveId" clId="{D13DE75A-ED86-4B24-95DA-B9DEDE813A63}" dt="2020-11-17T16:01:53.651" v="55926" actId="478"/>
          <ac:spMkLst>
            <pc:docMk/>
            <pc:sldMk cId="945993387" sldId="446"/>
            <ac:spMk id="119" creationId="{7BF4008D-65C8-42A5-940D-3A986CBBC185}"/>
          </ac:spMkLst>
        </pc:spChg>
        <pc:picChg chg="del mod ord">
          <ac:chgData name="Jonathan Loo" userId="d2d72d48b56f45d8" providerId="LiveId" clId="{D13DE75A-ED86-4B24-95DA-B9DEDE813A63}" dt="2020-11-16T14:25:19.785" v="38734" actId="478"/>
          <ac:picMkLst>
            <pc:docMk/>
            <pc:sldMk cId="945993387" sldId="446"/>
            <ac:picMk id="5" creationId="{23DDCFC3-8417-4A16-8B59-9C3A80EA3BC8}"/>
          </ac:picMkLst>
        </pc:picChg>
        <pc:picChg chg="mod ord">
          <ac:chgData name="Jonathan Loo" userId="d2d72d48b56f45d8" providerId="LiveId" clId="{D13DE75A-ED86-4B24-95DA-B9DEDE813A63}" dt="2020-11-18T16:19:01.729" v="60395" actId="962"/>
          <ac:picMkLst>
            <pc:docMk/>
            <pc:sldMk cId="945993387" sldId="446"/>
            <ac:picMk id="5" creationId="{69F012B3-3BB6-4D56-A5EA-BBB0DF625187}"/>
          </ac:picMkLst>
        </pc:picChg>
        <pc:picChg chg="add del mod">
          <ac:chgData name="Jonathan Loo" userId="d2d72d48b56f45d8" providerId="LiveId" clId="{D13DE75A-ED86-4B24-95DA-B9DEDE813A63}" dt="2020-11-16T14:16:06.699" v="38382" actId="478"/>
          <ac:picMkLst>
            <pc:docMk/>
            <pc:sldMk cId="945993387" sldId="446"/>
            <ac:picMk id="7" creationId="{0ADE21B2-9014-4072-9326-FD05628996A8}"/>
          </ac:picMkLst>
        </pc:picChg>
        <pc:picChg chg="add del mod ord">
          <ac:chgData name="Jonathan Loo" userId="d2d72d48b56f45d8" providerId="LiveId" clId="{D13DE75A-ED86-4B24-95DA-B9DEDE813A63}" dt="2020-11-16T14:17:23.799" v="38425" actId="478"/>
          <ac:picMkLst>
            <pc:docMk/>
            <pc:sldMk cId="945993387" sldId="446"/>
            <ac:picMk id="9" creationId="{196E8300-D356-4407-95F8-A959D6D1F9FC}"/>
          </ac:picMkLst>
        </pc:picChg>
        <pc:picChg chg="del mod ord">
          <ac:chgData name="Jonathan Loo" userId="d2d72d48b56f45d8" providerId="LiveId" clId="{D13DE75A-ED86-4B24-95DA-B9DEDE813A63}" dt="2020-11-16T14:16:59.106" v="38413"/>
          <ac:picMkLst>
            <pc:docMk/>
            <pc:sldMk cId="945993387" sldId="446"/>
            <ac:picMk id="12" creationId="{55BE9175-CA8C-4CE8-8D27-3CE1A748D727}"/>
          </ac:picMkLst>
        </pc:picChg>
        <pc:picChg chg="del mod ord">
          <ac:chgData name="Jonathan Loo" userId="d2d72d48b56f45d8" providerId="LiveId" clId="{D13DE75A-ED86-4B24-95DA-B9DEDE813A63}" dt="2020-11-16T14:18:00.038" v="38439" actId="478"/>
          <ac:picMkLst>
            <pc:docMk/>
            <pc:sldMk cId="945993387" sldId="446"/>
            <ac:picMk id="14" creationId="{6561474F-773D-4D3C-880D-5D1ECF3E42C5}"/>
          </ac:picMkLst>
        </pc:picChg>
        <pc:picChg chg="del mod ord">
          <ac:chgData name="Jonathan Loo" userId="d2d72d48b56f45d8" providerId="LiveId" clId="{D13DE75A-ED86-4B24-95DA-B9DEDE813A63}" dt="2020-11-16T14:18:13.164" v="38453" actId="478"/>
          <ac:picMkLst>
            <pc:docMk/>
            <pc:sldMk cId="945993387" sldId="446"/>
            <ac:picMk id="16" creationId="{7945FEE8-BC83-4788-9704-E8B9F1FC6C3F}"/>
          </ac:picMkLst>
        </pc:picChg>
        <pc:picChg chg="del mod ord">
          <ac:chgData name="Jonathan Loo" userId="d2d72d48b56f45d8" providerId="LiveId" clId="{D13DE75A-ED86-4B24-95DA-B9DEDE813A63}" dt="2020-11-16T14:20:09.145" v="38469" actId="478"/>
          <ac:picMkLst>
            <pc:docMk/>
            <pc:sldMk cId="945993387" sldId="446"/>
            <ac:picMk id="18" creationId="{BB4A7497-202C-499D-9D1C-1EBD008A0602}"/>
          </ac:picMkLst>
        </pc:picChg>
        <pc:picChg chg="del mod ord">
          <ac:chgData name="Jonathan Loo" userId="d2d72d48b56f45d8" providerId="LiveId" clId="{D13DE75A-ED86-4B24-95DA-B9DEDE813A63}" dt="2020-11-17T16:00:20.753" v="55858" actId="478"/>
          <ac:picMkLst>
            <pc:docMk/>
            <pc:sldMk cId="945993387" sldId="446"/>
            <ac:picMk id="20" creationId="{EAB59D71-19CB-4A11-A267-51AD0D57C35D}"/>
          </ac:picMkLst>
        </pc:picChg>
        <pc:picChg chg="add del mod">
          <ac:chgData name="Jonathan Loo" userId="d2d72d48b56f45d8" providerId="LiveId" clId="{D13DE75A-ED86-4B24-95DA-B9DEDE813A63}" dt="2020-11-16T14:24:36.376" v="38718" actId="478"/>
          <ac:picMkLst>
            <pc:docMk/>
            <pc:sldMk cId="945993387" sldId="446"/>
            <ac:picMk id="21" creationId="{70D9B524-817D-4A8A-8B66-0BB7F63DF7C0}"/>
          </ac:picMkLst>
        </pc:picChg>
        <pc:picChg chg="del mod ord">
          <ac:chgData name="Jonathan Loo" userId="d2d72d48b56f45d8" providerId="LiveId" clId="{D13DE75A-ED86-4B24-95DA-B9DEDE813A63}" dt="2020-11-17T16:00:28.787" v="55871" actId="478"/>
          <ac:picMkLst>
            <pc:docMk/>
            <pc:sldMk cId="945993387" sldId="446"/>
            <ac:picMk id="23" creationId="{1577856F-B7DD-4487-A4AD-2675170B5068}"/>
          </ac:picMkLst>
        </pc:picChg>
        <pc:picChg chg="del mod ord">
          <ac:chgData name="Jonathan Loo" userId="d2d72d48b56f45d8" providerId="LiveId" clId="{D13DE75A-ED86-4B24-95DA-B9DEDE813A63}" dt="2020-11-17T16:00:56.435" v="55901" actId="478"/>
          <ac:picMkLst>
            <pc:docMk/>
            <pc:sldMk cId="945993387" sldId="446"/>
            <ac:picMk id="26" creationId="{661AC9CB-B152-4C03-B6BC-A319176B1A3A}"/>
          </ac:picMkLst>
        </pc:picChg>
        <pc:picChg chg="add del mod">
          <ac:chgData name="Jonathan Loo" userId="d2d72d48b56f45d8" providerId="LiveId" clId="{D13DE75A-ED86-4B24-95DA-B9DEDE813A63}" dt="2020-11-16T14:26:51.163" v="38750" actId="478"/>
          <ac:picMkLst>
            <pc:docMk/>
            <pc:sldMk cId="945993387" sldId="446"/>
            <ac:picMk id="27" creationId="{5ADD6E8C-308B-48DE-8E69-96844E72183C}"/>
          </ac:picMkLst>
        </pc:picChg>
        <pc:picChg chg="del mod ord">
          <ac:chgData name="Jonathan Loo" userId="d2d72d48b56f45d8" providerId="LiveId" clId="{D13DE75A-ED86-4B24-95DA-B9DEDE813A63}" dt="2020-11-16T14:27:20.012" v="38765" actId="478"/>
          <ac:picMkLst>
            <pc:docMk/>
            <pc:sldMk cId="945993387" sldId="446"/>
            <ac:picMk id="29" creationId="{54B2B18C-E1AD-40DA-8067-D95DD4D81700}"/>
          </ac:picMkLst>
        </pc:picChg>
        <pc:picChg chg="del mod ord">
          <ac:chgData name="Jonathan Loo" userId="d2d72d48b56f45d8" providerId="LiveId" clId="{D13DE75A-ED86-4B24-95DA-B9DEDE813A63}" dt="2020-11-16T14:27:48.392" v="38780" actId="478"/>
          <ac:picMkLst>
            <pc:docMk/>
            <pc:sldMk cId="945993387" sldId="446"/>
            <ac:picMk id="32" creationId="{ABBFB00A-3B8E-4999-AE01-F33C3C5E83E7}"/>
          </ac:picMkLst>
        </pc:picChg>
        <pc:picChg chg="del mod ord">
          <ac:chgData name="Jonathan Loo" userId="d2d72d48b56f45d8" providerId="LiveId" clId="{D13DE75A-ED86-4B24-95DA-B9DEDE813A63}" dt="2020-11-16T14:30:19.156" v="38794" actId="478"/>
          <ac:picMkLst>
            <pc:docMk/>
            <pc:sldMk cId="945993387" sldId="446"/>
            <ac:picMk id="34" creationId="{5C6DC659-414B-47AD-A5EE-0E63945C8CE7}"/>
          </ac:picMkLst>
        </pc:picChg>
        <pc:picChg chg="del mod">
          <ac:chgData name="Jonathan Loo" userId="d2d72d48b56f45d8" providerId="LiveId" clId="{D13DE75A-ED86-4B24-95DA-B9DEDE813A63}" dt="2020-11-16T14:20:14.903" v="38473" actId="478"/>
          <ac:picMkLst>
            <pc:docMk/>
            <pc:sldMk cId="945993387" sldId="446"/>
            <ac:picMk id="36" creationId="{08E5A92D-E178-467B-99C4-B20D224DC225}"/>
          </ac:picMkLst>
        </pc:picChg>
        <pc:picChg chg="del mod ord">
          <ac:chgData name="Jonathan Loo" userId="d2d72d48b56f45d8" providerId="LiveId" clId="{D13DE75A-ED86-4B24-95DA-B9DEDE813A63}" dt="2020-11-16T14:30:31.045" v="38808" actId="478"/>
          <ac:picMkLst>
            <pc:docMk/>
            <pc:sldMk cId="945993387" sldId="446"/>
            <ac:picMk id="37" creationId="{99BFEF83-30F3-4F09-A418-E36BE7028D3B}"/>
          </ac:picMkLst>
        </pc:picChg>
        <pc:picChg chg="del mod">
          <ac:chgData name="Jonathan Loo" userId="d2d72d48b56f45d8" providerId="LiveId" clId="{D13DE75A-ED86-4B24-95DA-B9DEDE813A63}" dt="2020-11-16T14:20:17.705" v="38474" actId="478"/>
          <ac:picMkLst>
            <pc:docMk/>
            <pc:sldMk cId="945993387" sldId="446"/>
            <ac:picMk id="38" creationId="{6406CA92-94B1-4D21-AD7A-06009743725C}"/>
          </ac:picMkLst>
        </pc:picChg>
        <pc:picChg chg="del mod ord">
          <ac:chgData name="Jonathan Loo" userId="d2d72d48b56f45d8" providerId="LiveId" clId="{D13DE75A-ED86-4B24-95DA-B9DEDE813A63}" dt="2020-11-16T14:30:58.849" v="38822" actId="478"/>
          <ac:picMkLst>
            <pc:docMk/>
            <pc:sldMk cId="945993387" sldId="446"/>
            <ac:picMk id="40" creationId="{3CAFE0F4-869B-4B17-B507-31700A07FD18}"/>
          </ac:picMkLst>
        </pc:picChg>
        <pc:picChg chg="del mod ord">
          <ac:chgData name="Jonathan Loo" userId="d2d72d48b56f45d8" providerId="LiveId" clId="{D13DE75A-ED86-4B24-95DA-B9DEDE813A63}" dt="2020-11-16T14:31:08.572" v="38835" actId="478"/>
          <ac:picMkLst>
            <pc:docMk/>
            <pc:sldMk cId="945993387" sldId="446"/>
            <ac:picMk id="42" creationId="{CC42970A-5531-44E6-847A-36E5391C1617}"/>
          </ac:picMkLst>
        </pc:picChg>
        <pc:picChg chg="del mod">
          <ac:chgData name="Jonathan Loo" userId="d2d72d48b56f45d8" providerId="LiveId" clId="{D13DE75A-ED86-4B24-95DA-B9DEDE813A63}" dt="2020-11-16T14:14:44.148" v="38361" actId="478"/>
          <ac:picMkLst>
            <pc:docMk/>
            <pc:sldMk cId="945993387" sldId="446"/>
            <ac:picMk id="44" creationId="{DF4DF6E1-3BB6-43E0-BD6B-00CF1CBB712B}"/>
          </ac:picMkLst>
        </pc:picChg>
        <pc:picChg chg="del mod ord">
          <ac:chgData name="Jonathan Loo" userId="d2d72d48b56f45d8" providerId="LiveId" clId="{D13DE75A-ED86-4B24-95DA-B9DEDE813A63}" dt="2020-11-16T14:31:26.201" v="38851" actId="478"/>
          <ac:picMkLst>
            <pc:docMk/>
            <pc:sldMk cId="945993387" sldId="446"/>
            <ac:picMk id="45" creationId="{6D3EC2E8-1E8E-4179-895D-7937148AF070}"/>
          </ac:picMkLst>
        </pc:picChg>
        <pc:picChg chg="del mod ord">
          <ac:chgData name="Jonathan Loo" userId="d2d72d48b56f45d8" providerId="LiveId" clId="{D13DE75A-ED86-4B24-95DA-B9DEDE813A63}" dt="2020-11-16T14:31:44.497" v="38865" actId="478"/>
          <ac:picMkLst>
            <pc:docMk/>
            <pc:sldMk cId="945993387" sldId="446"/>
            <ac:picMk id="47" creationId="{22601D22-0CF6-4680-AA28-B4911CFC1652}"/>
          </ac:picMkLst>
        </pc:picChg>
        <pc:picChg chg="del mod ord">
          <ac:chgData name="Jonathan Loo" userId="d2d72d48b56f45d8" providerId="LiveId" clId="{D13DE75A-ED86-4B24-95DA-B9DEDE813A63}" dt="2020-11-16T14:31:51.575" v="38880" actId="478"/>
          <ac:picMkLst>
            <pc:docMk/>
            <pc:sldMk cId="945993387" sldId="446"/>
            <ac:picMk id="49" creationId="{0B5C6450-A716-419E-BD52-9A4C8CE092B5}"/>
          </ac:picMkLst>
        </pc:picChg>
        <pc:picChg chg="del mod ord">
          <ac:chgData name="Jonathan Loo" userId="d2d72d48b56f45d8" providerId="LiveId" clId="{D13DE75A-ED86-4B24-95DA-B9DEDE813A63}" dt="2020-11-16T14:32:00.548" v="38893" actId="478"/>
          <ac:picMkLst>
            <pc:docMk/>
            <pc:sldMk cId="945993387" sldId="446"/>
            <ac:picMk id="51" creationId="{3F8B6A50-7D58-4755-83B2-D4EACA101FEC}"/>
          </ac:picMkLst>
        </pc:picChg>
        <pc:picChg chg="del mod ord">
          <ac:chgData name="Jonathan Loo" userId="d2d72d48b56f45d8" providerId="LiveId" clId="{D13DE75A-ED86-4B24-95DA-B9DEDE813A63}" dt="2020-11-16T14:32:21.456" v="38909" actId="478"/>
          <ac:picMkLst>
            <pc:docMk/>
            <pc:sldMk cId="945993387" sldId="446"/>
            <ac:picMk id="53" creationId="{7E0E725D-B4FC-4FEA-8E3E-5D37565F1D3B}"/>
          </ac:picMkLst>
        </pc:picChg>
        <pc:picChg chg="del mod ord">
          <ac:chgData name="Jonathan Loo" userId="d2d72d48b56f45d8" providerId="LiveId" clId="{D13DE75A-ED86-4B24-95DA-B9DEDE813A63}" dt="2020-11-17T16:00:43.652" v="55884" actId="478"/>
          <ac:picMkLst>
            <pc:docMk/>
            <pc:sldMk cId="945993387" sldId="446"/>
            <ac:picMk id="55" creationId="{8156E3EE-E82E-4324-A8AE-DC5EAF33DD6F}"/>
          </ac:picMkLst>
        </pc:picChg>
        <pc:picChg chg="mod ord">
          <ac:chgData name="Jonathan Loo" userId="d2d72d48b56f45d8" providerId="LiveId" clId="{D13DE75A-ED86-4B24-95DA-B9DEDE813A63}" dt="2020-11-17T16:03:06.030" v="55931" actId="1076"/>
          <ac:picMkLst>
            <pc:docMk/>
            <pc:sldMk cId="945993387" sldId="446"/>
            <ac:picMk id="60" creationId="{88A13FD8-0EF4-4FE5-A5F8-7069425DC7C4}"/>
          </ac:picMkLst>
        </pc:picChg>
        <pc:picChg chg="mod ord">
          <ac:chgData name="Jonathan Loo" userId="d2d72d48b56f45d8" providerId="LiveId" clId="{D13DE75A-ED86-4B24-95DA-B9DEDE813A63}" dt="2020-11-17T16:03:09.399" v="55932" actId="1076"/>
          <ac:picMkLst>
            <pc:docMk/>
            <pc:sldMk cId="945993387" sldId="446"/>
            <ac:picMk id="62" creationId="{EE443C26-39BF-4979-9EEC-45CCF8F3EBD6}"/>
          </ac:picMkLst>
        </pc:picChg>
        <pc:picChg chg="mod ord">
          <ac:chgData name="Jonathan Loo" userId="d2d72d48b56f45d8" providerId="LiveId" clId="{D13DE75A-ED86-4B24-95DA-B9DEDE813A63}" dt="2020-11-17T16:00:47.695" v="55887" actId="1076"/>
          <ac:picMkLst>
            <pc:docMk/>
            <pc:sldMk cId="945993387" sldId="446"/>
            <ac:picMk id="64" creationId="{AB1648E0-AFDC-4FEA-8648-D2A18D45E62D}"/>
          </ac:picMkLst>
        </pc:picChg>
        <pc:picChg chg="del mod ord">
          <ac:chgData name="Jonathan Loo" userId="d2d72d48b56f45d8" providerId="LiveId" clId="{D13DE75A-ED86-4B24-95DA-B9DEDE813A63}" dt="2020-11-17T16:01:05.658" v="55916" actId="478"/>
          <ac:picMkLst>
            <pc:docMk/>
            <pc:sldMk cId="945993387" sldId="446"/>
            <ac:picMk id="66" creationId="{341A5A07-E3A5-4E98-90DF-D076C8573A5D}"/>
          </ac:picMkLst>
        </pc:picChg>
        <pc:picChg chg="del mod ord">
          <ac:chgData name="Jonathan Loo" userId="d2d72d48b56f45d8" providerId="LiveId" clId="{D13DE75A-ED86-4B24-95DA-B9DEDE813A63}" dt="2020-11-18T16:19:01.728" v="60393" actId="478"/>
          <ac:picMkLst>
            <pc:docMk/>
            <pc:sldMk cId="945993387" sldId="446"/>
            <ac:picMk id="68" creationId="{7439979D-4B44-4565-9BB2-F71A5EF52B54}"/>
          </ac:picMkLst>
        </pc:picChg>
        <pc:picChg chg="add del mod">
          <ac:chgData name="Jonathan Loo" userId="d2d72d48b56f45d8" providerId="LiveId" clId="{D13DE75A-ED86-4B24-95DA-B9DEDE813A63}" dt="2020-11-17T16:01:20.160" v="55920"/>
          <ac:picMkLst>
            <pc:docMk/>
            <pc:sldMk cId="945993387" sldId="446"/>
            <ac:picMk id="83" creationId="{5ADFF9B0-62E9-4084-9BEB-AE9BE8D4B9D8}"/>
          </ac:picMkLst>
        </pc:picChg>
        <pc:picChg chg="add del mod">
          <ac:chgData name="Jonathan Loo" userId="d2d72d48b56f45d8" providerId="LiveId" clId="{D13DE75A-ED86-4B24-95DA-B9DEDE813A63}" dt="2020-11-17T16:01:20.160" v="55920"/>
          <ac:picMkLst>
            <pc:docMk/>
            <pc:sldMk cId="945993387" sldId="446"/>
            <ac:picMk id="93" creationId="{EA5AF2F0-77D4-4B64-BCE2-761EB06D7A26}"/>
          </ac:picMkLst>
        </pc:picChg>
        <pc:picChg chg="add del mod">
          <ac:chgData name="Jonathan Loo" userId="d2d72d48b56f45d8" providerId="LiveId" clId="{D13DE75A-ED86-4B24-95DA-B9DEDE813A63}" dt="2020-11-17T16:01:20.160" v="55920"/>
          <ac:picMkLst>
            <pc:docMk/>
            <pc:sldMk cId="945993387" sldId="446"/>
            <ac:picMk id="94" creationId="{D5E35D11-9E82-4D19-BB95-3377C6329910}"/>
          </ac:picMkLst>
        </pc:picChg>
        <pc:picChg chg="add del mod">
          <ac:chgData name="Jonathan Loo" userId="d2d72d48b56f45d8" providerId="LiveId" clId="{D13DE75A-ED86-4B24-95DA-B9DEDE813A63}" dt="2020-11-17T16:01:20.160" v="55920"/>
          <ac:picMkLst>
            <pc:docMk/>
            <pc:sldMk cId="945993387" sldId="446"/>
            <ac:picMk id="95" creationId="{4189308B-29AF-40F8-9531-B2909D40E7BB}"/>
          </ac:picMkLst>
        </pc:picChg>
        <pc:picChg chg="add del mod">
          <ac:chgData name="Jonathan Loo" userId="d2d72d48b56f45d8" providerId="LiveId" clId="{D13DE75A-ED86-4B24-95DA-B9DEDE813A63}" dt="2020-11-17T16:01:20.160" v="55920"/>
          <ac:picMkLst>
            <pc:docMk/>
            <pc:sldMk cId="945993387" sldId="446"/>
            <ac:picMk id="96" creationId="{23C4D71E-AA50-4A8A-844C-5F0110AF0E70}"/>
          </ac:picMkLst>
        </pc:picChg>
        <pc:picChg chg="add del mod">
          <ac:chgData name="Jonathan Loo" userId="d2d72d48b56f45d8" providerId="LiveId" clId="{D13DE75A-ED86-4B24-95DA-B9DEDE813A63}" dt="2020-11-17T16:01:20.160" v="55920"/>
          <ac:picMkLst>
            <pc:docMk/>
            <pc:sldMk cId="945993387" sldId="446"/>
            <ac:picMk id="97" creationId="{3B133B0D-0C7F-47DF-83AA-7FCE81BD57CC}"/>
          </ac:picMkLst>
        </pc:picChg>
        <pc:picChg chg="add del mod">
          <ac:chgData name="Jonathan Loo" userId="d2d72d48b56f45d8" providerId="LiveId" clId="{D13DE75A-ED86-4B24-95DA-B9DEDE813A63}" dt="2020-11-17T16:01:20.160" v="55920"/>
          <ac:picMkLst>
            <pc:docMk/>
            <pc:sldMk cId="945993387" sldId="446"/>
            <ac:picMk id="98" creationId="{A604AD06-A44B-4AAE-8080-C1D41D6B4FDB}"/>
          </ac:picMkLst>
        </pc:picChg>
        <pc:picChg chg="add del mod">
          <ac:chgData name="Jonathan Loo" userId="d2d72d48b56f45d8" providerId="LiveId" clId="{D13DE75A-ED86-4B24-95DA-B9DEDE813A63}" dt="2020-11-17T16:01:20.160" v="55920"/>
          <ac:picMkLst>
            <pc:docMk/>
            <pc:sldMk cId="945993387" sldId="446"/>
            <ac:picMk id="99" creationId="{B0B0DC33-B3BD-493B-8C9C-FBD37227D59B}"/>
          </ac:picMkLst>
        </pc:picChg>
        <pc:picChg chg="add del mod">
          <ac:chgData name="Jonathan Loo" userId="d2d72d48b56f45d8" providerId="LiveId" clId="{D13DE75A-ED86-4B24-95DA-B9DEDE813A63}" dt="2020-11-17T16:01:20.160" v="55920"/>
          <ac:picMkLst>
            <pc:docMk/>
            <pc:sldMk cId="945993387" sldId="446"/>
            <ac:picMk id="100" creationId="{690B32CF-F853-4024-B5EE-B07D6605455A}"/>
          </ac:picMkLst>
        </pc:picChg>
        <pc:picChg chg="add mod">
          <ac:chgData name="Jonathan Loo" userId="d2d72d48b56f45d8" providerId="LiveId" clId="{D13DE75A-ED86-4B24-95DA-B9DEDE813A63}" dt="2020-11-17T16:01:36.292" v="55924" actId="1076"/>
          <ac:picMkLst>
            <pc:docMk/>
            <pc:sldMk cId="945993387" sldId="446"/>
            <ac:picMk id="118" creationId="{B1D8FADA-58AE-472B-AA9A-08BFB7AE5E04}"/>
          </ac:picMkLst>
        </pc:picChg>
        <pc:cxnChg chg="add del mod">
          <ac:chgData name="Jonathan Loo" userId="d2d72d48b56f45d8" providerId="LiveId" clId="{D13DE75A-ED86-4B24-95DA-B9DEDE813A63}" dt="2020-11-17T16:01:20.160" v="55920"/>
          <ac:cxnSpMkLst>
            <pc:docMk/>
            <pc:sldMk cId="945993387" sldId="446"/>
            <ac:cxnSpMk id="102" creationId="{5CFD0E38-EB1F-44C1-9C9F-F7429C68F6F9}"/>
          </ac:cxnSpMkLst>
        </pc:cxnChg>
        <pc:cxnChg chg="add del mod">
          <ac:chgData name="Jonathan Loo" userId="d2d72d48b56f45d8" providerId="LiveId" clId="{D13DE75A-ED86-4B24-95DA-B9DEDE813A63}" dt="2020-11-17T16:01:20.160" v="55920"/>
          <ac:cxnSpMkLst>
            <pc:docMk/>
            <pc:sldMk cId="945993387" sldId="446"/>
            <ac:cxnSpMk id="104" creationId="{B70869C2-D478-40B5-83D6-95216BF50E8E}"/>
          </ac:cxnSpMkLst>
        </pc:cxnChg>
        <pc:cxnChg chg="add del mod">
          <ac:chgData name="Jonathan Loo" userId="d2d72d48b56f45d8" providerId="LiveId" clId="{D13DE75A-ED86-4B24-95DA-B9DEDE813A63}" dt="2020-11-17T16:01:20.160" v="55920"/>
          <ac:cxnSpMkLst>
            <pc:docMk/>
            <pc:sldMk cId="945993387" sldId="446"/>
            <ac:cxnSpMk id="105" creationId="{1512340C-8C91-461F-8A4B-5D24E64E0C26}"/>
          </ac:cxnSpMkLst>
        </pc:cxnChg>
        <pc:cxnChg chg="add del mod">
          <ac:chgData name="Jonathan Loo" userId="d2d72d48b56f45d8" providerId="LiveId" clId="{D13DE75A-ED86-4B24-95DA-B9DEDE813A63}" dt="2020-11-17T16:01:20.160" v="55920"/>
          <ac:cxnSpMkLst>
            <pc:docMk/>
            <pc:sldMk cId="945993387" sldId="446"/>
            <ac:cxnSpMk id="106" creationId="{A812594E-11FE-4664-BCB0-921132ED4A8F}"/>
          </ac:cxnSpMkLst>
        </pc:cxnChg>
        <pc:cxnChg chg="add del mod">
          <ac:chgData name="Jonathan Loo" userId="d2d72d48b56f45d8" providerId="LiveId" clId="{D13DE75A-ED86-4B24-95DA-B9DEDE813A63}" dt="2020-11-17T16:01:20.160" v="55920"/>
          <ac:cxnSpMkLst>
            <pc:docMk/>
            <pc:sldMk cId="945993387" sldId="446"/>
            <ac:cxnSpMk id="107" creationId="{44C13C12-EF72-42E2-9DB5-D60550301132}"/>
          </ac:cxnSpMkLst>
        </pc:cxnChg>
        <pc:cxnChg chg="add del mod">
          <ac:chgData name="Jonathan Loo" userId="d2d72d48b56f45d8" providerId="LiveId" clId="{D13DE75A-ED86-4B24-95DA-B9DEDE813A63}" dt="2020-11-17T16:01:20.160" v="55920"/>
          <ac:cxnSpMkLst>
            <pc:docMk/>
            <pc:sldMk cId="945993387" sldId="446"/>
            <ac:cxnSpMk id="110" creationId="{03D64803-8D20-4AD6-B26A-AC71DA614823}"/>
          </ac:cxnSpMkLst>
        </pc:cxnChg>
        <pc:cxnChg chg="add del mod">
          <ac:chgData name="Jonathan Loo" userId="d2d72d48b56f45d8" providerId="LiveId" clId="{D13DE75A-ED86-4B24-95DA-B9DEDE813A63}" dt="2020-11-17T16:01:20.160" v="55920"/>
          <ac:cxnSpMkLst>
            <pc:docMk/>
            <pc:sldMk cId="945993387" sldId="446"/>
            <ac:cxnSpMk id="111" creationId="{EA63E4FB-6B26-486F-A4F7-1132F517C8AF}"/>
          </ac:cxnSpMkLst>
        </pc:cxnChg>
        <pc:cxnChg chg="add del mod">
          <ac:chgData name="Jonathan Loo" userId="d2d72d48b56f45d8" providerId="LiveId" clId="{D13DE75A-ED86-4B24-95DA-B9DEDE813A63}" dt="2020-11-17T16:01:20.160" v="55920"/>
          <ac:cxnSpMkLst>
            <pc:docMk/>
            <pc:sldMk cId="945993387" sldId="446"/>
            <ac:cxnSpMk id="112" creationId="{E5AC8940-5924-45AE-A478-C59E27DE30D3}"/>
          </ac:cxnSpMkLst>
        </pc:cxnChg>
        <pc:cxnChg chg="add del mod">
          <ac:chgData name="Jonathan Loo" userId="d2d72d48b56f45d8" providerId="LiveId" clId="{D13DE75A-ED86-4B24-95DA-B9DEDE813A63}" dt="2020-11-17T16:01:20.160" v="55920"/>
          <ac:cxnSpMkLst>
            <pc:docMk/>
            <pc:sldMk cId="945993387" sldId="446"/>
            <ac:cxnSpMk id="114" creationId="{00BA0A78-8BF7-4438-B89D-3FA1FA98858A}"/>
          </ac:cxnSpMkLst>
        </pc:cxnChg>
        <pc:cxnChg chg="add del mod">
          <ac:chgData name="Jonathan Loo" userId="d2d72d48b56f45d8" providerId="LiveId" clId="{D13DE75A-ED86-4B24-95DA-B9DEDE813A63}" dt="2020-11-17T16:01:20.160" v="55920"/>
          <ac:cxnSpMkLst>
            <pc:docMk/>
            <pc:sldMk cId="945993387" sldId="446"/>
            <ac:cxnSpMk id="115" creationId="{98EBD788-9DC8-42D1-93B3-C18D85139644}"/>
          </ac:cxnSpMkLst>
        </pc:cxnChg>
      </pc:sldChg>
      <pc:sldChg chg="addSp delSp modSp new del mod modClrScheme chgLayout">
        <pc:chgData name="Jonathan Loo" userId="d2d72d48b56f45d8" providerId="LiveId" clId="{D13DE75A-ED86-4B24-95DA-B9DEDE813A63}" dt="2020-11-16T15:00:57.761" v="39735" actId="47"/>
        <pc:sldMkLst>
          <pc:docMk/>
          <pc:sldMk cId="3331124889" sldId="447"/>
        </pc:sldMkLst>
        <pc:spChg chg="mod ord">
          <ac:chgData name="Jonathan Loo" userId="d2d72d48b56f45d8" providerId="LiveId" clId="{D13DE75A-ED86-4B24-95DA-B9DEDE813A63}" dt="2020-11-16T14:35:44.989" v="39032" actId="700"/>
          <ac:spMkLst>
            <pc:docMk/>
            <pc:sldMk cId="3331124889" sldId="447"/>
            <ac:spMk id="2" creationId="{7982B5CF-3A62-4314-9890-9520431C6149}"/>
          </ac:spMkLst>
        </pc:spChg>
        <pc:spChg chg="del mod ord">
          <ac:chgData name="Jonathan Loo" userId="d2d72d48b56f45d8" providerId="LiveId" clId="{D13DE75A-ED86-4B24-95DA-B9DEDE813A63}" dt="2020-11-16T14:33:40.718" v="38984" actId="700"/>
          <ac:spMkLst>
            <pc:docMk/>
            <pc:sldMk cId="3331124889" sldId="447"/>
            <ac:spMk id="3" creationId="{5277CB1C-0166-4A50-A491-038A625A8B05}"/>
          </ac:spMkLst>
        </pc:spChg>
        <pc:spChg chg="del">
          <ac:chgData name="Jonathan Loo" userId="d2d72d48b56f45d8" providerId="LiveId" clId="{D13DE75A-ED86-4B24-95DA-B9DEDE813A63}" dt="2020-11-16T14:33:40.718" v="38984" actId="700"/>
          <ac:spMkLst>
            <pc:docMk/>
            <pc:sldMk cId="3331124889" sldId="447"/>
            <ac:spMk id="4" creationId="{91D35291-6204-49A8-BEAA-248212271CEC}"/>
          </ac:spMkLst>
        </pc:spChg>
        <pc:spChg chg="add del mod ord">
          <ac:chgData name="Jonathan Loo" userId="d2d72d48b56f45d8" providerId="LiveId" clId="{D13DE75A-ED86-4B24-95DA-B9DEDE813A63}" dt="2020-11-16T14:35:44.989" v="39032" actId="700"/>
          <ac:spMkLst>
            <pc:docMk/>
            <pc:sldMk cId="3331124889" sldId="447"/>
            <ac:spMk id="5" creationId="{C6A3FBBB-B84E-4666-89D6-3F433DC80079}"/>
          </ac:spMkLst>
        </pc:spChg>
        <pc:spChg chg="add mod ord">
          <ac:chgData name="Jonathan Loo" userId="d2d72d48b56f45d8" providerId="LiveId" clId="{D13DE75A-ED86-4B24-95DA-B9DEDE813A63}" dt="2020-11-16T14:41:08.906" v="39333" actId="20577"/>
          <ac:spMkLst>
            <pc:docMk/>
            <pc:sldMk cId="3331124889" sldId="447"/>
            <ac:spMk id="6" creationId="{AECA4466-E7A2-4762-9B0A-9A81D1EEDB33}"/>
          </ac:spMkLst>
        </pc:spChg>
        <pc:spChg chg="add del mod ord">
          <ac:chgData name="Jonathan Loo" userId="d2d72d48b56f45d8" providerId="LiveId" clId="{D13DE75A-ED86-4B24-95DA-B9DEDE813A63}" dt="2020-11-16T14:47:38.129" v="39489" actId="478"/>
          <ac:spMkLst>
            <pc:docMk/>
            <pc:sldMk cId="3331124889" sldId="447"/>
            <ac:spMk id="7" creationId="{28A3914B-6E93-45EF-B4EB-E51495E75969}"/>
          </ac:spMkLst>
        </pc:spChg>
        <pc:picChg chg="add del mod">
          <ac:chgData name="Jonathan Loo" userId="d2d72d48b56f45d8" providerId="LiveId" clId="{D13DE75A-ED86-4B24-95DA-B9DEDE813A63}" dt="2020-11-16T14:41:55.231" v="39350" actId="478"/>
          <ac:picMkLst>
            <pc:docMk/>
            <pc:sldMk cId="3331124889" sldId="447"/>
            <ac:picMk id="9" creationId="{ECD86224-D602-4460-B58A-4135E25CC3E7}"/>
          </ac:picMkLst>
        </pc:picChg>
        <pc:picChg chg="del mod ord">
          <ac:chgData name="Jonathan Loo" userId="d2d72d48b56f45d8" providerId="LiveId" clId="{D13DE75A-ED86-4B24-95DA-B9DEDE813A63}" dt="2020-11-16T14:47:29.719" v="39488" actId="478"/>
          <ac:picMkLst>
            <pc:docMk/>
            <pc:sldMk cId="3331124889" sldId="447"/>
            <ac:picMk id="11" creationId="{FD82F9B5-03EF-42DC-AF16-C20792BD78D4}"/>
          </ac:picMkLst>
        </pc:picChg>
        <pc:picChg chg="del mod">
          <ac:chgData name="Jonathan Loo" userId="d2d72d48b56f45d8" providerId="LiveId" clId="{D13DE75A-ED86-4B24-95DA-B9DEDE813A63}" dt="2020-11-16T14:43:11.340" v="39381" actId="478"/>
          <ac:picMkLst>
            <pc:docMk/>
            <pc:sldMk cId="3331124889" sldId="447"/>
            <ac:picMk id="13" creationId="{228E812E-C924-4831-B453-57443AFADBD4}"/>
          </ac:picMkLst>
        </pc:picChg>
        <pc:picChg chg="del mod ord">
          <ac:chgData name="Jonathan Loo" userId="d2d72d48b56f45d8" providerId="LiveId" clId="{D13DE75A-ED86-4B24-95DA-B9DEDE813A63}" dt="2020-11-16T14:43:29.821" v="39399" actId="478"/>
          <ac:picMkLst>
            <pc:docMk/>
            <pc:sldMk cId="3331124889" sldId="447"/>
            <ac:picMk id="15" creationId="{A46E686F-FA4B-49FD-8D90-6F67C8B9AA72}"/>
          </ac:picMkLst>
        </pc:picChg>
        <pc:picChg chg="del mod ord">
          <ac:chgData name="Jonathan Loo" userId="d2d72d48b56f45d8" providerId="LiveId" clId="{D13DE75A-ED86-4B24-95DA-B9DEDE813A63}" dt="2020-11-16T14:43:51.677" v="39416" actId="478"/>
          <ac:picMkLst>
            <pc:docMk/>
            <pc:sldMk cId="3331124889" sldId="447"/>
            <ac:picMk id="17" creationId="{53706F7B-2D6A-4FDB-A605-608B7921CA2C}"/>
          </ac:picMkLst>
        </pc:picChg>
        <pc:picChg chg="del mod ord">
          <ac:chgData name="Jonathan Loo" userId="d2d72d48b56f45d8" providerId="LiveId" clId="{D13DE75A-ED86-4B24-95DA-B9DEDE813A63}" dt="2020-11-16T14:45:00.620" v="39433" actId="478"/>
          <ac:picMkLst>
            <pc:docMk/>
            <pc:sldMk cId="3331124889" sldId="447"/>
            <ac:picMk id="19" creationId="{2241B11C-C286-4778-BC78-343D9ACB6481}"/>
          </ac:picMkLst>
        </pc:picChg>
        <pc:picChg chg="del mod ord">
          <ac:chgData name="Jonathan Loo" userId="d2d72d48b56f45d8" providerId="LiveId" clId="{D13DE75A-ED86-4B24-95DA-B9DEDE813A63}" dt="2020-11-16T14:45:32.627" v="39450" actId="478"/>
          <ac:picMkLst>
            <pc:docMk/>
            <pc:sldMk cId="3331124889" sldId="447"/>
            <ac:picMk id="21" creationId="{81FDA0A0-7C6D-47BD-B9DF-8A774CD81A8A}"/>
          </ac:picMkLst>
        </pc:picChg>
        <pc:picChg chg="del mod ord">
          <ac:chgData name="Jonathan Loo" userId="d2d72d48b56f45d8" providerId="LiveId" clId="{D13DE75A-ED86-4B24-95DA-B9DEDE813A63}" dt="2020-11-16T14:46:38.029" v="39468" actId="478"/>
          <ac:picMkLst>
            <pc:docMk/>
            <pc:sldMk cId="3331124889" sldId="447"/>
            <ac:picMk id="23" creationId="{C1E0518F-83F1-46FA-B4CE-623A0EA4B675}"/>
          </ac:picMkLst>
        </pc:picChg>
        <pc:picChg chg="del mod ord">
          <ac:chgData name="Jonathan Loo" userId="d2d72d48b56f45d8" providerId="LiveId" clId="{D13DE75A-ED86-4B24-95DA-B9DEDE813A63}" dt="2020-11-16T14:47:19.668" v="39485" actId="478"/>
          <ac:picMkLst>
            <pc:docMk/>
            <pc:sldMk cId="3331124889" sldId="447"/>
            <ac:picMk id="25" creationId="{42355A01-5513-4C2A-B288-AD4C05BCBE0B}"/>
          </ac:picMkLst>
        </pc:picChg>
        <pc:picChg chg="mod ord">
          <ac:chgData name="Jonathan Loo" userId="d2d72d48b56f45d8" providerId="LiveId" clId="{D13DE75A-ED86-4B24-95DA-B9DEDE813A63}" dt="2020-11-16T14:47:19.670" v="39487" actId="962"/>
          <ac:picMkLst>
            <pc:docMk/>
            <pc:sldMk cId="3331124889" sldId="447"/>
            <ac:picMk id="27" creationId="{E596B1E7-C957-4A25-8A9C-032BE58CAF97}"/>
          </ac:picMkLst>
        </pc:picChg>
        <pc:picChg chg="add mod">
          <ac:chgData name="Jonathan Loo" userId="d2d72d48b56f45d8" providerId="LiveId" clId="{D13DE75A-ED86-4B24-95DA-B9DEDE813A63}" dt="2020-11-16T14:49:01.664" v="39510" actId="1076"/>
          <ac:picMkLst>
            <pc:docMk/>
            <pc:sldMk cId="3331124889" sldId="447"/>
            <ac:picMk id="28" creationId="{357604D3-63EF-4F9C-A1B1-A930876FC034}"/>
          </ac:picMkLst>
        </pc:picChg>
        <pc:picChg chg="add del mod">
          <ac:chgData name="Jonathan Loo" userId="d2d72d48b56f45d8" providerId="LiveId" clId="{D13DE75A-ED86-4B24-95DA-B9DEDE813A63}" dt="2020-11-16T14:47:46.310" v="39492" actId="478"/>
          <ac:picMkLst>
            <pc:docMk/>
            <pc:sldMk cId="3331124889" sldId="447"/>
            <ac:picMk id="34818" creationId="{6367D3D5-68DE-43A4-90EC-A69266270F95}"/>
          </ac:picMkLst>
        </pc:picChg>
        <pc:picChg chg="add mod">
          <ac:chgData name="Jonathan Loo" userId="d2d72d48b56f45d8" providerId="LiveId" clId="{D13DE75A-ED86-4B24-95DA-B9DEDE813A63}" dt="2020-11-16T14:49:07.726" v="39512" actId="1076"/>
          <ac:picMkLst>
            <pc:docMk/>
            <pc:sldMk cId="3331124889" sldId="447"/>
            <ac:picMk id="34820" creationId="{3243A762-2D42-4C46-B60D-2C29170CAFF7}"/>
          </ac:picMkLst>
        </pc:picChg>
      </pc:sldChg>
      <pc:sldChg chg="addSp delSp modSp add del mod modClrScheme chgLayout">
        <pc:chgData name="Jonathan Loo" userId="d2d72d48b56f45d8" providerId="LiveId" clId="{D13DE75A-ED86-4B24-95DA-B9DEDE813A63}" dt="2020-11-18T15:11:04.017" v="57473" actId="47"/>
        <pc:sldMkLst>
          <pc:docMk/>
          <pc:sldMk cId="4041212341" sldId="448"/>
        </pc:sldMkLst>
        <pc:spChg chg="mod ord">
          <ac:chgData name="Jonathan Loo" userId="d2d72d48b56f45d8" providerId="LiveId" clId="{D13DE75A-ED86-4B24-95DA-B9DEDE813A63}" dt="2020-11-16T15:09:46.105" v="39903"/>
          <ac:spMkLst>
            <pc:docMk/>
            <pc:sldMk cId="4041212341" sldId="448"/>
            <ac:spMk id="2" creationId="{7982B5CF-3A62-4314-9890-9520431C6149}"/>
          </ac:spMkLst>
        </pc:spChg>
        <pc:spChg chg="mod ord">
          <ac:chgData name="Jonathan Loo" userId="d2d72d48b56f45d8" providerId="LiveId" clId="{D13DE75A-ED86-4B24-95DA-B9DEDE813A63}" dt="2020-11-16T15:09:56.824" v="39904" actId="207"/>
          <ac:spMkLst>
            <pc:docMk/>
            <pc:sldMk cId="4041212341" sldId="448"/>
            <ac:spMk id="6" creationId="{AECA4466-E7A2-4762-9B0A-9A81D1EEDB33}"/>
          </ac:spMkLst>
        </pc:spChg>
        <pc:spChg chg="add mod">
          <ac:chgData name="Jonathan Loo" userId="d2d72d48b56f45d8" providerId="LiveId" clId="{D13DE75A-ED86-4B24-95DA-B9DEDE813A63}" dt="2020-11-16T14:57:55.282" v="39638" actId="20577"/>
          <ac:spMkLst>
            <pc:docMk/>
            <pc:sldMk cId="4041212341" sldId="448"/>
            <ac:spMk id="14" creationId="{4811B3E0-C997-488D-BE39-4726442D77A9}"/>
          </ac:spMkLst>
        </pc:spChg>
        <pc:spChg chg="add del mod">
          <ac:chgData name="Jonathan Loo" userId="d2d72d48b56f45d8" providerId="LiveId" clId="{D13DE75A-ED86-4B24-95DA-B9DEDE813A63}" dt="2020-11-16T15:09:46.105" v="39903"/>
          <ac:spMkLst>
            <pc:docMk/>
            <pc:sldMk cId="4041212341" sldId="448"/>
            <ac:spMk id="50" creationId="{427020A0-C602-4AB3-9FF0-761A13E2C7E7}"/>
          </ac:spMkLst>
        </pc:spChg>
        <pc:spChg chg="add del mod">
          <ac:chgData name="Jonathan Loo" userId="d2d72d48b56f45d8" providerId="LiveId" clId="{D13DE75A-ED86-4B24-95DA-B9DEDE813A63}" dt="2020-11-16T15:09:46.105" v="39903"/>
          <ac:spMkLst>
            <pc:docMk/>
            <pc:sldMk cId="4041212341" sldId="448"/>
            <ac:spMk id="51" creationId="{1484C6A5-9DB3-432E-9854-5DF7C1F1F4E4}"/>
          </ac:spMkLst>
        </pc:spChg>
        <pc:picChg chg="del mod">
          <ac:chgData name="Jonathan Loo" userId="d2d72d48b56f45d8" providerId="LiveId" clId="{D13DE75A-ED86-4B24-95DA-B9DEDE813A63}" dt="2020-11-16T14:56:28.839" v="39593" actId="478"/>
          <ac:picMkLst>
            <pc:docMk/>
            <pc:sldMk cId="4041212341" sldId="448"/>
            <ac:picMk id="16" creationId="{3B353DDD-7322-43CA-BE1F-3FD90B840DB3}"/>
          </ac:picMkLst>
        </pc:picChg>
        <pc:picChg chg="del mod ord">
          <ac:chgData name="Jonathan Loo" userId="d2d72d48b56f45d8" providerId="LiveId" clId="{D13DE75A-ED86-4B24-95DA-B9DEDE813A63}" dt="2020-11-16T14:56:48.649" v="39612" actId="478"/>
          <ac:picMkLst>
            <pc:docMk/>
            <pc:sldMk cId="4041212341" sldId="448"/>
            <ac:picMk id="18" creationId="{40969B10-7C8A-4203-AE86-2B564EA2172C}"/>
          </ac:picMkLst>
        </pc:picChg>
        <pc:picChg chg="del mod ord">
          <ac:chgData name="Jonathan Loo" userId="d2d72d48b56f45d8" providerId="LiveId" clId="{D13DE75A-ED86-4B24-95DA-B9DEDE813A63}" dt="2020-11-16T14:57:06.207" v="39616" actId="478"/>
          <ac:picMkLst>
            <pc:docMk/>
            <pc:sldMk cId="4041212341" sldId="448"/>
            <ac:picMk id="20" creationId="{1D2E975A-1E23-4385-BC7C-DDA7EB738AB6}"/>
          </ac:picMkLst>
        </pc:picChg>
        <pc:picChg chg="del mod">
          <ac:chgData name="Jonathan Loo" userId="d2d72d48b56f45d8" providerId="LiveId" clId="{D13DE75A-ED86-4B24-95DA-B9DEDE813A63}" dt="2020-11-16T14:59:23.525" v="39682" actId="478"/>
          <ac:picMkLst>
            <pc:docMk/>
            <pc:sldMk cId="4041212341" sldId="448"/>
            <ac:picMk id="27" creationId="{E596B1E7-C957-4A25-8A9C-032BE58CAF97}"/>
          </ac:picMkLst>
        </pc:picChg>
        <pc:picChg chg="mod">
          <ac:chgData name="Jonathan Loo" userId="d2d72d48b56f45d8" providerId="LiveId" clId="{D13DE75A-ED86-4B24-95DA-B9DEDE813A63}" dt="2020-11-16T15:05:11.530" v="39817" actId="1036"/>
          <ac:picMkLst>
            <pc:docMk/>
            <pc:sldMk cId="4041212341" sldId="448"/>
            <ac:picMk id="28" creationId="{357604D3-63EF-4F9C-A1B1-A930876FC034}"/>
          </ac:picMkLst>
        </pc:picChg>
        <pc:picChg chg="del mod ord">
          <ac:chgData name="Jonathan Loo" userId="d2d72d48b56f45d8" providerId="LiveId" clId="{D13DE75A-ED86-4B24-95DA-B9DEDE813A63}" dt="2020-11-16T15:04:52.386" v="39802" actId="478"/>
          <ac:picMkLst>
            <pc:docMk/>
            <pc:sldMk cId="4041212341" sldId="448"/>
            <ac:picMk id="30" creationId="{51EEBC49-8580-4846-A553-92304A25B325}"/>
          </ac:picMkLst>
        </pc:picChg>
        <pc:picChg chg="del mod ord">
          <ac:chgData name="Jonathan Loo" userId="d2d72d48b56f45d8" providerId="LiveId" clId="{D13DE75A-ED86-4B24-95DA-B9DEDE813A63}" dt="2020-11-16T15:07:24.252" v="39878" actId="478"/>
          <ac:picMkLst>
            <pc:docMk/>
            <pc:sldMk cId="4041212341" sldId="448"/>
            <ac:picMk id="41" creationId="{21F7E967-E714-46DF-AFC9-0D18E383B234}"/>
          </ac:picMkLst>
        </pc:picChg>
        <pc:picChg chg="del mod ord">
          <ac:chgData name="Jonathan Loo" userId="d2d72d48b56f45d8" providerId="LiveId" clId="{D13DE75A-ED86-4B24-95DA-B9DEDE813A63}" dt="2020-11-16T19:38:15.468" v="43059" actId="478"/>
          <ac:picMkLst>
            <pc:docMk/>
            <pc:sldMk cId="4041212341" sldId="448"/>
            <ac:picMk id="49" creationId="{D5217649-3851-459B-8A88-53DCCED592D4}"/>
          </ac:picMkLst>
        </pc:picChg>
        <pc:picChg chg="mod ord">
          <ac:chgData name="Jonathan Loo" userId="d2d72d48b56f45d8" providerId="LiveId" clId="{D13DE75A-ED86-4B24-95DA-B9DEDE813A63}" dt="2020-11-16T19:38:15.470" v="43061" actId="962"/>
          <ac:picMkLst>
            <pc:docMk/>
            <pc:sldMk cId="4041212341" sldId="448"/>
            <ac:picMk id="53" creationId="{72DD2AF8-9909-42D7-B7ED-0D9583ED2837}"/>
          </ac:picMkLst>
        </pc:picChg>
        <pc:picChg chg="del mod">
          <ac:chgData name="Jonathan Loo" userId="d2d72d48b56f45d8" providerId="LiveId" clId="{D13DE75A-ED86-4B24-95DA-B9DEDE813A63}" dt="2020-11-16T22:02:55.095" v="45685" actId="478"/>
          <ac:picMkLst>
            <pc:docMk/>
            <pc:sldMk cId="4041212341" sldId="448"/>
            <ac:picMk id="55" creationId="{30D43EBC-778D-4615-840F-528221EC6AFF}"/>
          </ac:picMkLst>
        </pc:picChg>
        <pc:picChg chg="del mod ord">
          <ac:chgData name="Jonathan Loo" userId="d2d72d48b56f45d8" providerId="LiveId" clId="{D13DE75A-ED86-4B24-95DA-B9DEDE813A63}" dt="2020-11-16T22:03:15.060" v="45699" actId="478"/>
          <ac:picMkLst>
            <pc:docMk/>
            <pc:sldMk cId="4041212341" sldId="448"/>
            <ac:picMk id="57" creationId="{20CF7E2B-E0C0-4E9E-B40D-6A6949D3E047}"/>
          </ac:picMkLst>
        </pc:picChg>
        <pc:picChg chg="add del mod ord">
          <ac:chgData name="Jonathan Loo" userId="d2d72d48b56f45d8" providerId="LiveId" clId="{D13DE75A-ED86-4B24-95DA-B9DEDE813A63}" dt="2020-11-17T09:08:36.311" v="45913" actId="478"/>
          <ac:picMkLst>
            <pc:docMk/>
            <pc:sldMk cId="4041212341" sldId="448"/>
            <ac:picMk id="59" creationId="{1BD43BDC-F31D-461D-A83D-A13F82728997}"/>
          </ac:picMkLst>
        </pc:picChg>
        <pc:picChg chg="add del mod">
          <ac:chgData name="Jonathan Loo" userId="d2d72d48b56f45d8" providerId="LiveId" clId="{D13DE75A-ED86-4B24-95DA-B9DEDE813A63}" dt="2020-11-16T22:04:11.661" v="45750" actId="478"/>
          <ac:picMkLst>
            <pc:docMk/>
            <pc:sldMk cId="4041212341" sldId="448"/>
            <ac:picMk id="60" creationId="{F987B2D4-6502-408E-9C27-45551024A9CD}"/>
          </ac:picMkLst>
        </pc:picChg>
        <pc:picChg chg="del mod ord">
          <ac:chgData name="Jonathan Loo" userId="d2d72d48b56f45d8" providerId="LiveId" clId="{D13DE75A-ED86-4B24-95DA-B9DEDE813A63}" dt="2020-11-16T22:04:02.324" v="45738"/>
          <ac:picMkLst>
            <pc:docMk/>
            <pc:sldMk cId="4041212341" sldId="448"/>
            <ac:picMk id="63" creationId="{388F9737-426A-4A7D-8B7E-AF5D3367D977}"/>
          </ac:picMkLst>
        </pc:picChg>
        <pc:picChg chg="add del mod ord">
          <ac:chgData name="Jonathan Loo" userId="d2d72d48b56f45d8" providerId="LiveId" clId="{D13DE75A-ED86-4B24-95DA-B9DEDE813A63}" dt="2020-11-17T09:08:35.705" v="45912" actId="478"/>
          <ac:picMkLst>
            <pc:docMk/>
            <pc:sldMk cId="4041212341" sldId="448"/>
            <ac:picMk id="34817" creationId="{3F63A0CD-EA4F-4C6F-9A3C-5FE78E3641DD}"/>
          </ac:picMkLst>
        </pc:picChg>
        <pc:picChg chg="mod">
          <ac:chgData name="Jonathan Loo" userId="d2d72d48b56f45d8" providerId="LiveId" clId="{D13DE75A-ED86-4B24-95DA-B9DEDE813A63}" dt="2020-11-16T15:05:11.530" v="39817" actId="1036"/>
          <ac:picMkLst>
            <pc:docMk/>
            <pc:sldMk cId="4041212341" sldId="448"/>
            <ac:picMk id="34820" creationId="{3243A762-2D42-4C46-B60D-2C29170CAFF7}"/>
          </ac:picMkLst>
        </pc:picChg>
        <pc:cxnChg chg="add del mod">
          <ac:chgData name="Jonathan Loo" userId="d2d72d48b56f45d8" providerId="LiveId" clId="{D13DE75A-ED86-4B24-95DA-B9DEDE813A63}" dt="2020-11-16T14:51:04.258" v="39525" actId="478"/>
          <ac:cxnSpMkLst>
            <pc:docMk/>
            <pc:sldMk cId="4041212341" sldId="448"/>
            <ac:cxnSpMk id="4" creationId="{E67127A7-2D87-4315-A371-083928010DA8}"/>
          </ac:cxnSpMkLst>
        </pc:cxnChg>
        <pc:cxnChg chg="add mod">
          <ac:chgData name="Jonathan Loo" userId="d2d72d48b56f45d8" providerId="LiveId" clId="{D13DE75A-ED86-4B24-95DA-B9DEDE813A63}" dt="2020-11-16T15:05:16.011" v="39818" actId="14100"/>
          <ac:cxnSpMkLst>
            <pc:docMk/>
            <pc:sldMk cId="4041212341" sldId="448"/>
            <ac:cxnSpMk id="8" creationId="{22D6C312-B883-41B1-8D6D-828882A6C7EB}"/>
          </ac:cxnSpMkLst>
        </pc:cxnChg>
        <pc:cxnChg chg="add mod">
          <ac:chgData name="Jonathan Loo" userId="d2d72d48b56f45d8" providerId="LiveId" clId="{D13DE75A-ED86-4B24-95DA-B9DEDE813A63}" dt="2020-11-16T15:07:33.482" v="39881" actId="1076"/>
          <ac:cxnSpMkLst>
            <pc:docMk/>
            <pc:sldMk cId="4041212341" sldId="448"/>
            <ac:cxnSpMk id="12" creationId="{3B9E2693-D9BC-4B03-A5C8-7AC6BE818B78}"/>
          </ac:cxnSpMkLst>
        </pc:cxnChg>
      </pc:sldChg>
      <pc:sldChg chg="addSp delSp modSp add mod">
        <pc:chgData name="Jonathan Loo" userId="d2d72d48b56f45d8" providerId="LiveId" clId="{D13DE75A-ED86-4B24-95DA-B9DEDE813A63}" dt="2020-11-18T15:16:21.319" v="57944" actId="962"/>
        <pc:sldMkLst>
          <pc:docMk/>
          <pc:sldMk cId="3857452697" sldId="449"/>
        </pc:sldMkLst>
        <pc:spChg chg="mod">
          <ac:chgData name="Jonathan Loo" userId="d2d72d48b56f45d8" providerId="LiveId" clId="{D13DE75A-ED86-4B24-95DA-B9DEDE813A63}" dt="2020-11-16T15:01:09.902" v="39738"/>
          <ac:spMkLst>
            <pc:docMk/>
            <pc:sldMk cId="3857452697" sldId="449"/>
            <ac:spMk id="2" creationId="{7982B5CF-3A62-4314-9890-9520431C6149}"/>
          </ac:spMkLst>
        </pc:spChg>
        <pc:spChg chg="add del mod">
          <ac:chgData name="Jonathan Loo" userId="d2d72d48b56f45d8" providerId="LiveId" clId="{D13DE75A-ED86-4B24-95DA-B9DEDE813A63}" dt="2020-11-16T15:01:09.902" v="39738"/>
          <ac:spMkLst>
            <pc:docMk/>
            <pc:sldMk cId="3857452697" sldId="449"/>
            <ac:spMk id="3" creationId="{CC132C1D-2CE0-44E6-BC64-19856828D714}"/>
          </ac:spMkLst>
        </pc:spChg>
        <pc:spChg chg="add del mod">
          <ac:chgData name="Jonathan Loo" userId="d2d72d48b56f45d8" providerId="LiveId" clId="{D13DE75A-ED86-4B24-95DA-B9DEDE813A63}" dt="2020-11-16T15:01:09.902" v="39738"/>
          <ac:spMkLst>
            <pc:docMk/>
            <pc:sldMk cId="3857452697" sldId="449"/>
            <ac:spMk id="4" creationId="{D065A86B-02A6-4CFA-B7BE-66C1FFCF57BA}"/>
          </ac:spMkLst>
        </pc:spChg>
        <pc:spChg chg="mod">
          <ac:chgData name="Jonathan Loo" userId="d2d72d48b56f45d8" providerId="LiveId" clId="{D13DE75A-ED86-4B24-95DA-B9DEDE813A63}" dt="2020-11-16T15:01:46.669" v="39746" actId="404"/>
          <ac:spMkLst>
            <pc:docMk/>
            <pc:sldMk cId="3857452697" sldId="449"/>
            <ac:spMk id="6" creationId="{AECA4466-E7A2-4762-9B0A-9A81D1EEDB33}"/>
          </ac:spMkLst>
        </pc:spChg>
        <pc:spChg chg="add mod">
          <ac:chgData name="Jonathan Loo" userId="d2d72d48b56f45d8" providerId="LiveId" clId="{D13DE75A-ED86-4B24-95DA-B9DEDE813A63}" dt="2020-11-18T15:11:48.656" v="57479" actId="197"/>
          <ac:spMkLst>
            <pc:docMk/>
            <pc:sldMk cId="3857452697" sldId="449"/>
            <ac:spMk id="10" creationId="{E011C3DC-E48D-4BE7-85B1-6107F2F94DC6}"/>
          </ac:spMkLst>
        </pc:spChg>
        <pc:spChg chg="add mod">
          <ac:chgData name="Jonathan Loo" userId="d2d72d48b56f45d8" providerId="LiveId" clId="{D13DE75A-ED86-4B24-95DA-B9DEDE813A63}" dt="2020-11-18T15:13:16.066" v="57682" actId="1035"/>
          <ac:spMkLst>
            <pc:docMk/>
            <pc:sldMk cId="3857452697" sldId="449"/>
            <ac:spMk id="11" creationId="{9A44CDF2-C86D-4C33-9483-39FD1204AC57}"/>
          </ac:spMkLst>
        </pc:spChg>
        <pc:spChg chg="add mod">
          <ac:chgData name="Jonathan Loo" userId="d2d72d48b56f45d8" providerId="LiveId" clId="{D13DE75A-ED86-4B24-95DA-B9DEDE813A63}" dt="2020-11-18T15:11:48.656" v="57479" actId="197"/>
          <ac:spMkLst>
            <pc:docMk/>
            <pc:sldMk cId="3857452697" sldId="449"/>
            <ac:spMk id="13" creationId="{9CE05BDA-0429-42B5-B0F3-CBE4B2300433}"/>
          </ac:spMkLst>
        </pc:spChg>
        <pc:spChg chg="mod">
          <ac:chgData name="Jonathan Loo" userId="d2d72d48b56f45d8" providerId="LiveId" clId="{D13DE75A-ED86-4B24-95DA-B9DEDE813A63}" dt="2020-11-18T15:13:20.538" v="57684" actId="1076"/>
          <ac:spMkLst>
            <pc:docMk/>
            <pc:sldMk cId="3857452697" sldId="449"/>
            <ac:spMk id="14" creationId="{4811B3E0-C997-488D-BE39-4726442D77A9}"/>
          </ac:spMkLst>
        </pc:spChg>
        <pc:spChg chg="add mod">
          <ac:chgData name="Jonathan Loo" userId="d2d72d48b56f45d8" providerId="LiveId" clId="{D13DE75A-ED86-4B24-95DA-B9DEDE813A63}" dt="2020-11-18T15:13:16.066" v="57682" actId="1035"/>
          <ac:spMkLst>
            <pc:docMk/>
            <pc:sldMk cId="3857452697" sldId="449"/>
            <ac:spMk id="15" creationId="{04436E55-6629-43F4-BC0C-F73398D527E6}"/>
          </ac:spMkLst>
        </pc:spChg>
        <pc:spChg chg="mod">
          <ac:chgData name="Jonathan Loo" userId="d2d72d48b56f45d8" providerId="LiveId" clId="{D13DE75A-ED86-4B24-95DA-B9DEDE813A63}" dt="2020-11-18T15:11:48.656" v="57479" actId="197"/>
          <ac:spMkLst>
            <pc:docMk/>
            <pc:sldMk cId="3857452697" sldId="449"/>
            <ac:spMk id="18" creationId="{146C8B9D-C8D9-4F6D-8D6A-3B16548F3E03}"/>
          </ac:spMkLst>
        </pc:spChg>
        <pc:spChg chg="mod">
          <ac:chgData name="Jonathan Loo" userId="d2d72d48b56f45d8" providerId="LiveId" clId="{D13DE75A-ED86-4B24-95DA-B9DEDE813A63}" dt="2020-11-18T15:11:48.656" v="57479" actId="197"/>
          <ac:spMkLst>
            <pc:docMk/>
            <pc:sldMk cId="3857452697" sldId="449"/>
            <ac:spMk id="20" creationId="{05775126-3F23-412C-9502-BED2E6EE6CF6}"/>
          </ac:spMkLst>
        </pc:spChg>
        <pc:spChg chg="add del mod">
          <ac:chgData name="Jonathan Loo" userId="d2d72d48b56f45d8" providerId="LiveId" clId="{D13DE75A-ED86-4B24-95DA-B9DEDE813A63}" dt="2020-11-18T15:13:04.103" v="57601" actId="478"/>
          <ac:spMkLst>
            <pc:docMk/>
            <pc:sldMk cId="3857452697" sldId="449"/>
            <ac:spMk id="21" creationId="{20E2E3DA-66B7-4107-968D-188ED587050C}"/>
          </ac:spMkLst>
        </pc:spChg>
        <pc:spChg chg="add del mod">
          <ac:chgData name="Jonathan Loo" userId="d2d72d48b56f45d8" providerId="LiveId" clId="{D13DE75A-ED86-4B24-95DA-B9DEDE813A63}" dt="2020-11-18T15:13:04.480" v="57602" actId="478"/>
          <ac:spMkLst>
            <pc:docMk/>
            <pc:sldMk cId="3857452697" sldId="449"/>
            <ac:spMk id="22" creationId="{10C7197A-ABDD-4CD8-B1AE-D001A198F23A}"/>
          </ac:spMkLst>
        </pc:spChg>
        <pc:spChg chg="add del mod">
          <ac:chgData name="Jonathan Loo" userId="d2d72d48b56f45d8" providerId="LiveId" clId="{D13DE75A-ED86-4B24-95DA-B9DEDE813A63}" dt="2020-11-18T15:13:04.782" v="57603" actId="478"/>
          <ac:spMkLst>
            <pc:docMk/>
            <pc:sldMk cId="3857452697" sldId="449"/>
            <ac:spMk id="23" creationId="{8592E489-BEE7-499D-9707-8CB9DDE7E6D2}"/>
          </ac:spMkLst>
        </pc:spChg>
        <pc:spChg chg="add del mod">
          <ac:chgData name="Jonathan Loo" userId="d2d72d48b56f45d8" providerId="LiveId" clId="{D13DE75A-ED86-4B24-95DA-B9DEDE813A63}" dt="2020-11-18T15:13:01.702" v="57598" actId="478"/>
          <ac:spMkLst>
            <pc:docMk/>
            <pc:sldMk cId="3857452697" sldId="449"/>
            <ac:spMk id="26" creationId="{EF7CF7C8-07BF-4A21-8AFF-44E8B940BDC5}"/>
          </ac:spMkLst>
        </pc:spChg>
        <pc:spChg chg="add del mod">
          <ac:chgData name="Jonathan Loo" userId="d2d72d48b56f45d8" providerId="LiveId" clId="{D13DE75A-ED86-4B24-95DA-B9DEDE813A63}" dt="2020-11-18T15:13:01.327" v="57596" actId="478"/>
          <ac:spMkLst>
            <pc:docMk/>
            <pc:sldMk cId="3857452697" sldId="449"/>
            <ac:spMk id="27" creationId="{4811A65E-8C86-4A02-B86F-1F45F3E6EB5C}"/>
          </ac:spMkLst>
        </pc:spChg>
        <pc:spChg chg="add del mod">
          <ac:chgData name="Jonathan Loo" userId="d2d72d48b56f45d8" providerId="LiveId" clId="{D13DE75A-ED86-4B24-95DA-B9DEDE813A63}" dt="2020-11-18T15:11:53.032" v="57480" actId="478"/>
          <ac:spMkLst>
            <pc:docMk/>
            <pc:sldMk cId="3857452697" sldId="449"/>
            <ac:spMk id="29" creationId="{DF8B3534-9D8F-4CD4-B28A-6BFA26598925}"/>
          </ac:spMkLst>
        </pc:spChg>
        <pc:spChg chg="add del mod">
          <ac:chgData name="Jonathan Loo" userId="d2d72d48b56f45d8" providerId="LiveId" clId="{D13DE75A-ED86-4B24-95DA-B9DEDE813A63}" dt="2020-11-18T15:13:01.485" v="57597" actId="478"/>
          <ac:spMkLst>
            <pc:docMk/>
            <pc:sldMk cId="3857452697" sldId="449"/>
            <ac:spMk id="30" creationId="{CFC6330B-547B-42EC-8BE0-F84FB3CEC468}"/>
          </ac:spMkLst>
        </pc:spChg>
        <pc:spChg chg="add del mod">
          <ac:chgData name="Jonathan Loo" userId="d2d72d48b56f45d8" providerId="LiveId" clId="{D13DE75A-ED86-4B24-95DA-B9DEDE813A63}" dt="2020-11-18T15:13:05.144" v="57604" actId="478"/>
          <ac:spMkLst>
            <pc:docMk/>
            <pc:sldMk cId="3857452697" sldId="449"/>
            <ac:spMk id="32" creationId="{1D6EBFA9-A47F-4878-9AE3-C0C0A67A2D18}"/>
          </ac:spMkLst>
        </pc:spChg>
        <pc:spChg chg="add del mod">
          <ac:chgData name="Jonathan Loo" userId="d2d72d48b56f45d8" providerId="LiveId" clId="{D13DE75A-ED86-4B24-95DA-B9DEDE813A63}" dt="2020-11-18T15:13:05.519" v="57605" actId="478"/>
          <ac:spMkLst>
            <pc:docMk/>
            <pc:sldMk cId="3857452697" sldId="449"/>
            <ac:spMk id="33" creationId="{C95372E4-9D00-4B9E-B066-4C94ED8BF944}"/>
          </ac:spMkLst>
        </pc:spChg>
        <pc:spChg chg="add del mod">
          <ac:chgData name="Jonathan Loo" userId="d2d72d48b56f45d8" providerId="LiveId" clId="{D13DE75A-ED86-4B24-95DA-B9DEDE813A63}" dt="2020-11-18T15:13:05.913" v="57606" actId="478"/>
          <ac:spMkLst>
            <pc:docMk/>
            <pc:sldMk cId="3857452697" sldId="449"/>
            <ac:spMk id="34" creationId="{CD57F731-639F-48FE-B64C-9B2B86CFE674}"/>
          </ac:spMkLst>
        </pc:spChg>
        <pc:spChg chg="add mod">
          <ac:chgData name="Jonathan Loo" userId="d2d72d48b56f45d8" providerId="LiveId" clId="{D13DE75A-ED86-4B24-95DA-B9DEDE813A63}" dt="2020-11-18T15:13:55.963" v="57782" actId="1035"/>
          <ac:spMkLst>
            <pc:docMk/>
            <pc:sldMk cId="3857452697" sldId="449"/>
            <ac:spMk id="40" creationId="{94D6C251-DD26-43B8-91B5-B80FE4C5B1D6}"/>
          </ac:spMkLst>
        </pc:spChg>
        <pc:spChg chg="add mod">
          <ac:chgData name="Jonathan Loo" userId="d2d72d48b56f45d8" providerId="LiveId" clId="{D13DE75A-ED86-4B24-95DA-B9DEDE813A63}" dt="2020-11-18T15:13:55.963" v="57782" actId="1035"/>
          <ac:spMkLst>
            <pc:docMk/>
            <pc:sldMk cId="3857452697" sldId="449"/>
            <ac:spMk id="42" creationId="{1C29671A-F4C4-49A3-B6AE-0BFED4DFB4FF}"/>
          </ac:spMkLst>
        </pc:spChg>
        <pc:spChg chg="add mod">
          <ac:chgData name="Jonathan Loo" userId="d2d72d48b56f45d8" providerId="LiveId" clId="{D13DE75A-ED86-4B24-95DA-B9DEDE813A63}" dt="2020-11-18T15:13:55.963" v="57782" actId="1035"/>
          <ac:spMkLst>
            <pc:docMk/>
            <pc:sldMk cId="3857452697" sldId="449"/>
            <ac:spMk id="44" creationId="{46A973C0-B08F-4E35-BBF9-587D294C37CF}"/>
          </ac:spMkLst>
        </pc:spChg>
        <pc:spChg chg="add mod">
          <ac:chgData name="Jonathan Loo" userId="d2d72d48b56f45d8" providerId="LiveId" clId="{D13DE75A-ED86-4B24-95DA-B9DEDE813A63}" dt="2020-11-18T15:13:55.963" v="57782" actId="1035"/>
          <ac:spMkLst>
            <pc:docMk/>
            <pc:sldMk cId="3857452697" sldId="449"/>
            <ac:spMk id="46" creationId="{D1F72233-092F-4646-8079-4AE0C76B6740}"/>
          </ac:spMkLst>
        </pc:spChg>
        <pc:spChg chg="add mod">
          <ac:chgData name="Jonathan Loo" userId="d2d72d48b56f45d8" providerId="LiveId" clId="{D13DE75A-ED86-4B24-95DA-B9DEDE813A63}" dt="2020-11-18T15:13:55.963" v="57782" actId="1035"/>
          <ac:spMkLst>
            <pc:docMk/>
            <pc:sldMk cId="3857452697" sldId="449"/>
            <ac:spMk id="48" creationId="{355E1C90-C722-4EF1-AF00-36C7536CCA98}"/>
          </ac:spMkLst>
        </pc:spChg>
        <pc:spChg chg="add mod">
          <ac:chgData name="Jonathan Loo" userId="d2d72d48b56f45d8" providerId="LiveId" clId="{D13DE75A-ED86-4B24-95DA-B9DEDE813A63}" dt="2020-11-18T15:13:55.963" v="57782" actId="1035"/>
          <ac:spMkLst>
            <pc:docMk/>
            <pc:sldMk cId="3857452697" sldId="449"/>
            <ac:spMk id="50" creationId="{8B07C08F-7A6A-4609-9CD7-BA4A5E9242EE}"/>
          </ac:spMkLst>
        </pc:spChg>
        <pc:spChg chg="add mod">
          <ac:chgData name="Jonathan Loo" userId="d2d72d48b56f45d8" providerId="LiveId" clId="{D13DE75A-ED86-4B24-95DA-B9DEDE813A63}" dt="2020-11-18T15:14:10.296" v="57848" actId="1036"/>
          <ac:spMkLst>
            <pc:docMk/>
            <pc:sldMk cId="3857452697" sldId="449"/>
            <ac:spMk id="52" creationId="{2F2477B7-147D-4C51-8D3C-6AB2D5935C1E}"/>
          </ac:spMkLst>
        </pc:spChg>
        <pc:spChg chg="add mod">
          <ac:chgData name="Jonathan Loo" userId="d2d72d48b56f45d8" providerId="LiveId" clId="{D13DE75A-ED86-4B24-95DA-B9DEDE813A63}" dt="2020-11-18T15:14:10.296" v="57848" actId="1036"/>
          <ac:spMkLst>
            <pc:docMk/>
            <pc:sldMk cId="3857452697" sldId="449"/>
            <ac:spMk id="54" creationId="{73DED560-BD0B-4333-B7FD-EA3796E1A8BB}"/>
          </ac:spMkLst>
        </pc:spChg>
        <pc:spChg chg="add mod">
          <ac:chgData name="Jonathan Loo" userId="d2d72d48b56f45d8" providerId="LiveId" clId="{D13DE75A-ED86-4B24-95DA-B9DEDE813A63}" dt="2020-11-18T15:14:35.317" v="57858" actId="1076"/>
          <ac:spMkLst>
            <pc:docMk/>
            <pc:sldMk cId="3857452697" sldId="449"/>
            <ac:spMk id="56" creationId="{0B467BB1-3967-47D2-8D07-9A46C3A0D768}"/>
          </ac:spMkLst>
        </pc:spChg>
        <pc:spChg chg="add mod">
          <ac:chgData name="Jonathan Loo" userId="d2d72d48b56f45d8" providerId="LiveId" clId="{D13DE75A-ED86-4B24-95DA-B9DEDE813A63}" dt="2020-11-18T15:15:17.326" v="57868" actId="1076"/>
          <ac:spMkLst>
            <pc:docMk/>
            <pc:sldMk cId="3857452697" sldId="449"/>
            <ac:spMk id="58" creationId="{EC5A295B-8C6F-4F9C-ABFC-0D33048D52D5}"/>
          </ac:spMkLst>
        </pc:spChg>
        <pc:grpChg chg="add mod">
          <ac:chgData name="Jonathan Loo" userId="d2d72d48b56f45d8" providerId="LiveId" clId="{D13DE75A-ED86-4B24-95DA-B9DEDE813A63}" dt="2020-11-18T15:11:48.656" v="57479" actId="197"/>
          <ac:grpSpMkLst>
            <pc:docMk/>
            <pc:sldMk cId="3857452697" sldId="449"/>
            <ac:grpSpMk id="16" creationId="{DB95731F-F1AE-46F0-AD15-EC086929280D}"/>
          </ac:grpSpMkLst>
        </pc:grpChg>
        <pc:picChg chg="del mod ord">
          <ac:chgData name="Jonathan Loo" userId="d2d72d48b56f45d8" providerId="LiveId" clId="{D13DE75A-ED86-4B24-95DA-B9DEDE813A63}" dt="2020-11-16T15:03:54.657" v="39783" actId="478"/>
          <ac:picMkLst>
            <pc:docMk/>
            <pc:sldMk cId="3857452697" sldId="449"/>
            <ac:picMk id="7" creationId="{EADD9DF2-AA82-4304-A2D5-FE24DF5516AA}"/>
          </ac:picMkLst>
        </pc:picChg>
        <pc:picChg chg="del mod ord">
          <ac:chgData name="Jonathan Loo" userId="d2d72d48b56f45d8" providerId="LiveId" clId="{D13DE75A-ED86-4B24-95DA-B9DEDE813A63}" dt="2020-11-16T15:07:08.842" v="39859" actId="478"/>
          <ac:picMkLst>
            <pc:docMk/>
            <pc:sldMk cId="3857452697" sldId="449"/>
            <ac:picMk id="10" creationId="{28BD457B-36B0-4A83-BB0B-EE2EB2BAE8B5}"/>
          </ac:picMkLst>
        </pc:picChg>
        <pc:picChg chg="del mod ord">
          <ac:chgData name="Jonathan Loo" userId="d2d72d48b56f45d8" providerId="LiveId" clId="{D13DE75A-ED86-4B24-95DA-B9DEDE813A63}" dt="2020-11-16T15:07:51.062" v="39898" actId="478"/>
          <ac:picMkLst>
            <pc:docMk/>
            <pc:sldMk cId="3857452697" sldId="449"/>
            <ac:picMk id="13" creationId="{EC78A382-BBA6-494E-B9E2-EB37559A69B3}"/>
          </ac:picMkLst>
        </pc:picChg>
        <pc:picChg chg="del mod ord">
          <ac:chgData name="Jonathan Loo" userId="d2d72d48b56f45d8" providerId="LiveId" clId="{D13DE75A-ED86-4B24-95DA-B9DEDE813A63}" dt="2020-11-16T19:39:13.797" v="43080" actId="478"/>
          <ac:picMkLst>
            <pc:docMk/>
            <pc:sldMk cId="3857452697" sldId="449"/>
            <ac:picMk id="16" creationId="{A1C509B6-9908-49B5-A444-EF4070C16332}"/>
          </ac:picMkLst>
        </pc:picChg>
        <pc:picChg chg="add del mod">
          <ac:chgData name="Jonathan Loo" userId="d2d72d48b56f45d8" providerId="LiveId" clId="{D13DE75A-ED86-4B24-95DA-B9DEDE813A63}" dt="2020-11-18T15:11:21.438" v="57475" actId="478"/>
          <ac:picMkLst>
            <pc:docMk/>
            <pc:sldMk cId="3857452697" sldId="449"/>
            <ac:picMk id="17" creationId="{A3F89DB5-B4DF-4FE7-838D-FE226367172F}"/>
          </ac:picMkLst>
        </pc:picChg>
        <pc:picChg chg="del mod ord">
          <ac:chgData name="Jonathan Loo" userId="d2d72d48b56f45d8" providerId="LiveId" clId="{D13DE75A-ED86-4B24-95DA-B9DEDE813A63}" dt="2020-11-18T15:16:05.825" v="57904" actId="478"/>
          <ac:picMkLst>
            <pc:docMk/>
            <pc:sldMk cId="3857452697" sldId="449"/>
            <ac:picMk id="19" creationId="{430C98BA-3D88-4A4F-A3BB-C484D5B6DFAD}"/>
          </ac:picMkLst>
        </pc:picChg>
        <pc:picChg chg="add del">
          <ac:chgData name="Jonathan Loo" userId="d2d72d48b56f45d8" providerId="LiveId" clId="{D13DE75A-ED86-4B24-95DA-B9DEDE813A63}" dt="2020-11-16T16:17:01.875" v="41628" actId="478"/>
          <ac:picMkLst>
            <pc:docMk/>
            <pc:sldMk cId="3857452697" sldId="449"/>
            <ac:picMk id="28" creationId="{357604D3-63EF-4F9C-A1B1-A930876FC034}"/>
          </ac:picMkLst>
        </pc:picChg>
        <pc:picChg chg="del mod">
          <ac:chgData name="Jonathan Loo" userId="d2d72d48b56f45d8" providerId="LiveId" clId="{D13DE75A-ED86-4B24-95DA-B9DEDE813A63}" dt="2020-11-16T15:03:42.982" v="39764" actId="478"/>
          <ac:picMkLst>
            <pc:docMk/>
            <pc:sldMk cId="3857452697" sldId="449"/>
            <ac:picMk id="30" creationId="{51EEBC49-8580-4846-A553-92304A25B325}"/>
          </ac:picMkLst>
        </pc:picChg>
        <pc:picChg chg="add del mod">
          <ac:chgData name="Jonathan Loo" userId="d2d72d48b56f45d8" providerId="LiveId" clId="{D13DE75A-ED86-4B24-95DA-B9DEDE813A63}" dt="2020-11-18T15:13:02.498" v="57599" actId="478"/>
          <ac:picMkLst>
            <pc:docMk/>
            <pc:sldMk cId="3857452697" sldId="449"/>
            <ac:picMk id="37" creationId="{9434FBB7-4471-426E-AA2C-D01CF288A117}"/>
          </ac:picMkLst>
        </pc:picChg>
        <pc:picChg chg="add del mod">
          <ac:chgData name="Jonathan Loo" userId="d2d72d48b56f45d8" providerId="LiveId" clId="{D13DE75A-ED86-4B24-95DA-B9DEDE813A63}" dt="2020-11-18T15:13:02.895" v="57600" actId="478"/>
          <ac:picMkLst>
            <pc:docMk/>
            <pc:sldMk cId="3857452697" sldId="449"/>
            <ac:picMk id="38" creationId="{E5705AFB-9893-49A9-9C47-4926003295F1}"/>
          </ac:picMkLst>
        </pc:picChg>
        <pc:picChg chg="add del">
          <ac:chgData name="Jonathan Loo" userId="d2d72d48b56f45d8" providerId="LiveId" clId="{D13DE75A-ED86-4B24-95DA-B9DEDE813A63}" dt="2020-11-16T16:17:02.406" v="41629" actId="478"/>
          <ac:picMkLst>
            <pc:docMk/>
            <pc:sldMk cId="3857452697" sldId="449"/>
            <ac:picMk id="34820" creationId="{3243A762-2D42-4C46-B60D-2C29170CAFF7}"/>
          </ac:picMkLst>
        </pc:picChg>
        <pc:picChg chg="add del mod">
          <ac:chgData name="Jonathan Loo" userId="d2d72d48b56f45d8" providerId="LiveId" clId="{D13DE75A-ED86-4B24-95DA-B9DEDE813A63}" dt="2020-11-16T16:17:08.143" v="41632" actId="478"/>
          <ac:picMkLst>
            <pc:docMk/>
            <pc:sldMk cId="3857452697" sldId="449"/>
            <ac:picMk id="39938" creationId="{0B114718-ACAC-4EFE-8AF4-63199ACCFF5D}"/>
          </ac:picMkLst>
        </pc:picChg>
        <pc:picChg chg="add del mod">
          <ac:chgData name="Jonathan Loo" userId="d2d72d48b56f45d8" providerId="LiveId" clId="{D13DE75A-ED86-4B24-95DA-B9DEDE813A63}" dt="2020-11-18T15:11:20.127" v="57474" actId="478"/>
          <ac:picMkLst>
            <pc:docMk/>
            <pc:sldMk cId="3857452697" sldId="449"/>
            <ac:picMk id="39940" creationId="{6EDFBAE1-2070-4673-9BEB-C0A60A41357F}"/>
          </ac:picMkLst>
        </pc:picChg>
        <pc:picChg chg="del mod ord">
          <ac:chgData name="Jonathan Loo" userId="d2d72d48b56f45d8" providerId="LiveId" clId="{D13DE75A-ED86-4B24-95DA-B9DEDE813A63}" dt="2020-11-18T15:16:21.317" v="57942" actId="478"/>
          <ac:picMkLst>
            <pc:docMk/>
            <pc:sldMk cId="3857452697" sldId="449"/>
            <ac:picMk id="39944" creationId="{BAF422C0-7BEF-4142-9505-973473BF06EA}"/>
          </ac:picMkLst>
        </pc:picChg>
        <pc:picChg chg="mod ord">
          <ac:chgData name="Jonathan Loo" userId="d2d72d48b56f45d8" providerId="LiveId" clId="{D13DE75A-ED86-4B24-95DA-B9DEDE813A63}" dt="2020-11-18T15:16:21.319" v="57944" actId="962"/>
          <ac:picMkLst>
            <pc:docMk/>
            <pc:sldMk cId="3857452697" sldId="449"/>
            <ac:picMk id="39946" creationId="{B4240F8B-A59E-4F29-A000-88A4FAD25D10}"/>
          </ac:picMkLst>
        </pc:picChg>
        <pc:cxnChg chg="mod ord">
          <ac:chgData name="Jonathan Loo" userId="d2d72d48b56f45d8" providerId="LiveId" clId="{D13DE75A-ED86-4B24-95DA-B9DEDE813A63}" dt="2020-11-16T21:07:53.176" v="44684" actId="166"/>
          <ac:cxnSpMkLst>
            <pc:docMk/>
            <pc:sldMk cId="3857452697" sldId="449"/>
            <ac:cxnSpMk id="8" creationId="{22D6C312-B883-41B1-8D6D-828882A6C7EB}"/>
          </ac:cxnSpMkLst>
        </pc:cxnChg>
        <pc:cxnChg chg="mod">
          <ac:chgData name="Jonathan Loo" userId="d2d72d48b56f45d8" providerId="LiveId" clId="{D13DE75A-ED86-4B24-95DA-B9DEDE813A63}" dt="2020-11-16T15:08:01.991" v="39902" actId="1076"/>
          <ac:cxnSpMkLst>
            <pc:docMk/>
            <pc:sldMk cId="3857452697" sldId="449"/>
            <ac:cxnSpMk id="12" creationId="{3B9E2693-D9BC-4B03-A5C8-7AC6BE818B78}"/>
          </ac:cxnSpMkLst>
        </pc:cxnChg>
        <pc:cxnChg chg="add mod">
          <ac:chgData name="Jonathan Loo" userId="d2d72d48b56f45d8" providerId="LiveId" clId="{D13DE75A-ED86-4B24-95DA-B9DEDE813A63}" dt="2020-11-18T15:13:30.544" v="57700" actId="1036"/>
          <ac:cxnSpMkLst>
            <pc:docMk/>
            <pc:sldMk cId="3857452697" sldId="449"/>
            <ac:cxnSpMk id="24" creationId="{16C67B9E-A184-4210-855E-D0F534BDFCB0}"/>
          </ac:cxnSpMkLst>
        </pc:cxnChg>
        <pc:cxnChg chg="add mod">
          <ac:chgData name="Jonathan Loo" userId="d2d72d48b56f45d8" providerId="LiveId" clId="{D13DE75A-ED86-4B24-95DA-B9DEDE813A63}" dt="2020-11-18T15:13:30.544" v="57700" actId="1036"/>
          <ac:cxnSpMkLst>
            <pc:docMk/>
            <pc:sldMk cId="3857452697" sldId="449"/>
            <ac:cxnSpMk id="25" creationId="{4A462499-A8DB-4312-8DA8-0AC700389EE5}"/>
          </ac:cxnSpMkLst>
        </pc:cxnChg>
        <pc:cxnChg chg="add del mod">
          <ac:chgData name="Jonathan Loo" userId="d2d72d48b56f45d8" providerId="LiveId" clId="{D13DE75A-ED86-4B24-95DA-B9DEDE813A63}" dt="2020-11-18T15:13:01.151" v="57595" actId="478"/>
          <ac:cxnSpMkLst>
            <pc:docMk/>
            <pc:sldMk cId="3857452697" sldId="449"/>
            <ac:cxnSpMk id="28" creationId="{CD2EF815-4788-4A48-905B-C87F5BBDBA60}"/>
          </ac:cxnSpMkLst>
        </pc:cxnChg>
        <pc:cxnChg chg="add del mod">
          <ac:chgData name="Jonathan Loo" userId="d2d72d48b56f45d8" providerId="LiveId" clId="{D13DE75A-ED86-4B24-95DA-B9DEDE813A63}" dt="2020-11-18T15:11:54.215" v="57481" actId="478"/>
          <ac:cxnSpMkLst>
            <pc:docMk/>
            <pc:sldMk cId="3857452697" sldId="449"/>
            <ac:cxnSpMk id="31" creationId="{648AFEF6-88D7-44AC-A983-3011D78D4782}"/>
          </ac:cxnSpMkLst>
        </pc:cxnChg>
        <pc:cxnChg chg="add mod">
          <ac:chgData name="Jonathan Loo" userId="d2d72d48b56f45d8" providerId="LiveId" clId="{D13DE75A-ED86-4B24-95DA-B9DEDE813A63}" dt="2020-11-18T15:13:30.544" v="57700" actId="1036"/>
          <ac:cxnSpMkLst>
            <pc:docMk/>
            <pc:sldMk cId="3857452697" sldId="449"/>
            <ac:cxnSpMk id="35" creationId="{D1D31CDE-CE53-48B3-8B8E-77F9A2E91F10}"/>
          </ac:cxnSpMkLst>
        </pc:cxnChg>
        <pc:cxnChg chg="add mod">
          <ac:chgData name="Jonathan Loo" userId="d2d72d48b56f45d8" providerId="LiveId" clId="{D13DE75A-ED86-4B24-95DA-B9DEDE813A63}" dt="2020-11-18T15:13:30.544" v="57700" actId="1036"/>
          <ac:cxnSpMkLst>
            <pc:docMk/>
            <pc:sldMk cId="3857452697" sldId="449"/>
            <ac:cxnSpMk id="36" creationId="{4989F2C2-B1C7-417E-BE17-71D4C686D6A5}"/>
          </ac:cxnSpMkLst>
        </pc:cxnChg>
        <pc:cxnChg chg="add del mod">
          <ac:chgData name="Jonathan Loo" userId="d2d72d48b56f45d8" providerId="LiveId" clId="{D13DE75A-ED86-4B24-95DA-B9DEDE813A63}" dt="2020-11-18T15:14:54.216" v="57863" actId="478"/>
          <ac:cxnSpMkLst>
            <pc:docMk/>
            <pc:sldMk cId="3857452697" sldId="449"/>
            <ac:cxnSpMk id="61" creationId="{4E41BEE4-2F1F-4B87-A0BB-43D2CA3FE16D}"/>
          </ac:cxnSpMkLst>
        </pc:cxnChg>
        <pc:cxnChg chg="add mod">
          <ac:chgData name="Jonathan Loo" userId="d2d72d48b56f45d8" providerId="LiveId" clId="{D13DE75A-ED86-4B24-95DA-B9DEDE813A63}" dt="2020-11-18T15:14:51.213" v="57862" actId="14100"/>
          <ac:cxnSpMkLst>
            <pc:docMk/>
            <pc:sldMk cId="3857452697" sldId="449"/>
            <ac:cxnSpMk id="62" creationId="{D9925AFF-A9DC-445B-B316-45447E6122C6}"/>
          </ac:cxnSpMkLst>
        </pc:cxnChg>
        <pc:cxnChg chg="add mod">
          <ac:chgData name="Jonathan Loo" userId="d2d72d48b56f45d8" providerId="LiveId" clId="{D13DE75A-ED86-4B24-95DA-B9DEDE813A63}" dt="2020-11-18T15:15:17.326" v="57868" actId="1076"/>
          <ac:cxnSpMkLst>
            <pc:docMk/>
            <pc:sldMk cId="3857452697" sldId="449"/>
            <ac:cxnSpMk id="67" creationId="{1065AAED-6B73-4477-9213-FECB601CE6CF}"/>
          </ac:cxnSpMkLst>
        </pc:cxnChg>
      </pc:sldChg>
      <pc:sldChg chg="modSp add del mod">
        <pc:chgData name="Jonathan Loo" userId="d2d72d48b56f45d8" providerId="LiveId" clId="{D13DE75A-ED86-4B24-95DA-B9DEDE813A63}" dt="2020-11-16T15:00:55.492" v="39734" actId="47"/>
        <pc:sldMkLst>
          <pc:docMk/>
          <pc:sldMk cId="4060353033" sldId="449"/>
        </pc:sldMkLst>
        <pc:spChg chg="mod">
          <ac:chgData name="Jonathan Loo" userId="d2d72d48b56f45d8" providerId="LiveId" clId="{D13DE75A-ED86-4B24-95DA-B9DEDE813A63}" dt="2020-11-16T14:58:19.531" v="39640"/>
          <ac:spMkLst>
            <pc:docMk/>
            <pc:sldMk cId="4060353033" sldId="449"/>
            <ac:spMk id="6" creationId="{AECA4466-E7A2-4762-9B0A-9A81D1EEDB33}"/>
          </ac:spMkLst>
        </pc:spChg>
        <pc:picChg chg="mod">
          <ac:chgData name="Jonathan Loo" userId="d2d72d48b56f45d8" providerId="LiveId" clId="{D13DE75A-ED86-4B24-95DA-B9DEDE813A63}" dt="2020-11-16T14:58:23.327" v="39641" actId="1076"/>
          <ac:picMkLst>
            <pc:docMk/>
            <pc:sldMk cId="4060353033" sldId="449"/>
            <ac:picMk id="27" creationId="{E596B1E7-C957-4A25-8A9C-032BE58CAF97}"/>
          </ac:picMkLst>
        </pc:picChg>
      </pc:sldChg>
      <pc:sldChg chg="addSp delSp modSp new del mod">
        <pc:chgData name="Jonathan Loo" userId="d2d72d48b56f45d8" providerId="LiveId" clId="{D13DE75A-ED86-4B24-95DA-B9DEDE813A63}" dt="2020-11-16T22:00:22.689" v="45664" actId="47"/>
        <pc:sldMkLst>
          <pc:docMk/>
          <pc:sldMk cId="2626963082" sldId="450"/>
        </pc:sldMkLst>
        <pc:spChg chg="del">
          <ac:chgData name="Jonathan Loo" userId="d2d72d48b56f45d8" providerId="LiveId" clId="{D13DE75A-ED86-4B24-95DA-B9DEDE813A63}" dt="2020-11-16T15:11:47.329" v="39929"/>
          <ac:spMkLst>
            <pc:docMk/>
            <pc:sldMk cId="2626963082" sldId="450"/>
            <ac:spMk id="2" creationId="{D981E0D6-6EE3-4024-B846-4188D3C8BEF9}"/>
          </ac:spMkLst>
        </pc:spChg>
        <pc:spChg chg="mod">
          <ac:chgData name="Jonathan Loo" userId="d2d72d48b56f45d8" providerId="LiveId" clId="{D13DE75A-ED86-4B24-95DA-B9DEDE813A63}" dt="2020-11-16T15:12:03.394" v="39932" actId="207"/>
          <ac:spMkLst>
            <pc:docMk/>
            <pc:sldMk cId="2626963082" sldId="450"/>
            <ac:spMk id="3" creationId="{BB65DFD9-513D-47B5-A81D-32B04FEC5494}"/>
          </ac:spMkLst>
        </pc:spChg>
        <pc:spChg chg="add del">
          <ac:chgData name="Jonathan Loo" userId="d2d72d48b56f45d8" providerId="LiveId" clId="{D13DE75A-ED86-4B24-95DA-B9DEDE813A63}" dt="2020-11-16T15:10:36.855" v="39907"/>
          <ac:spMkLst>
            <pc:docMk/>
            <pc:sldMk cId="2626963082" sldId="450"/>
            <ac:spMk id="4" creationId="{74B08F58-7253-4EFF-B626-2639DD9B537C}"/>
          </ac:spMkLst>
        </pc:spChg>
        <pc:spChg chg="add del mod">
          <ac:chgData name="Jonathan Loo" userId="d2d72d48b56f45d8" providerId="LiveId" clId="{D13DE75A-ED86-4B24-95DA-B9DEDE813A63}" dt="2020-11-16T15:11:47.329" v="39929"/>
          <ac:spMkLst>
            <pc:docMk/>
            <pc:sldMk cId="2626963082" sldId="450"/>
            <ac:spMk id="5" creationId="{85E4B448-2B3F-49FA-A079-89558A73737B}"/>
          </ac:spMkLst>
        </pc:spChg>
        <pc:spChg chg="add mod">
          <ac:chgData name="Jonathan Loo" userId="d2d72d48b56f45d8" providerId="LiveId" clId="{D13DE75A-ED86-4B24-95DA-B9DEDE813A63}" dt="2020-11-16T15:34:59.438" v="40330" actId="20577"/>
          <ac:spMkLst>
            <pc:docMk/>
            <pc:sldMk cId="2626963082" sldId="450"/>
            <ac:spMk id="6" creationId="{DC2BF63F-8609-4ED8-A746-EE00B1976074}"/>
          </ac:spMkLst>
        </pc:spChg>
        <pc:picChg chg="add del mod">
          <ac:chgData name="Jonathan Loo" userId="d2d72d48b56f45d8" providerId="LiveId" clId="{D13DE75A-ED86-4B24-95DA-B9DEDE813A63}" dt="2020-11-16T15:16:13.575" v="40073" actId="478"/>
          <ac:picMkLst>
            <pc:docMk/>
            <pc:sldMk cId="2626963082" sldId="450"/>
            <ac:picMk id="7" creationId="{63C0C67F-2FD3-4690-928C-B3AD366DB9E1}"/>
          </ac:picMkLst>
        </pc:picChg>
        <pc:picChg chg="del mod ord">
          <ac:chgData name="Jonathan Loo" userId="d2d72d48b56f45d8" providerId="LiveId" clId="{D13DE75A-ED86-4B24-95DA-B9DEDE813A63}" dt="2020-11-16T15:16:48.724" v="40090" actId="478"/>
          <ac:picMkLst>
            <pc:docMk/>
            <pc:sldMk cId="2626963082" sldId="450"/>
            <ac:picMk id="10" creationId="{82C58353-5CAB-4893-B31D-C518D0C7B04D}"/>
          </ac:picMkLst>
        </pc:picChg>
        <pc:picChg chg="del mod ord">
          <ac:chgData name="Jonathan Loo" userId="d2d72d48b56f45d8" providerId="LiveId" clId="{D13DE75A-ED86-4B24-95DA-B9DEDE813A63}" dt="2020-11-16T15:17:18.824" v="40107" actId="478"/>
          <ac:picMkLst>
            <pc:docMk/>
            <pc:sldMk cId="2626963082" sldId="450"/>
            <ac:picMk id="12" creationId="{CFBB93F8-FD6A-4A31-BC9E-8E45C7F743C9}"/>
          </ac:picMkLst>
        </pc:picChg>
        <pc:picChg chg="del mod ord">
          <ac:chgData name="Jonathan Loo" userId="d2d72d48b56f45d8" providerId="LiveId" clId="{D13DE75A-ED86-4B24-95DA-B9DEDE813A63}" dt="2020-11-16T15:17:38.526" v="40124" actId="478"/>
          <ac:picMkLst>
            <pc:docMk/>
            <pc:sldMk cId="2626963082" sldId="450"/>
            <ac:picMk id="14" creationId="{2E1EE2EB-1AB8-41C0-98A6-EC81CB67760B}"/>
          </ac:picMkLst>
        </pc:picChg>
        <pc:picChg chg="del mod ord">
          <ac:chgData name="Jonathan Loo" userId="d2d72d48b56f45d8" providerId="LiveId" clId="{D13DE75A-ED86-4B24-95DA-B9DEDE813A63}" dt="2020-11-16T15:19:12.525" v="40141" actId="478"/>
          <ac:picMkLst>
            <pc:docMk/>
            <pc:sldMk cId="2626963082" sldId="450"/>
            <ac:picMk id="16" creationId="{F1E3FB5D-C7EF-4493-A0CB-0AEBB3D25F21}"/>
          </ac:picMkLst>
        </pc:picChg>
        <pc:picChg chg="del mod ord">
          <ac:chgData name="Jonathan Loo" userId="d2d72d48b56f45d8" providerId="LiveId" clId="{D13DE75A-ED86-4B24-95DA-B9DEDE813A63}" dt="2020-11-16T15:19:33.078" v="40158" actId="478"/>
          <ac:picMkLst>
            <pc:docMk/>
            <pc:sldMk cId="2626963082" sldId="450"/>
            <ac:picMk id="18" creationId="{B93887A9-8453-402C-9305-BD0E4243C49B}"/>
          </ac:picMkLst>
        </pc:picChg>
        <pc:picChg chg="del mod ord">
          <ac:chgData name="Jonathan Loo" userId="d2d72d48b56f45d8" providerId="LiveId" clId="{D13DE75A-ED86-4B24-95DA-B9DEDE813A63}" dt="2020-11-16T15:30:41.528" v="40175" actId="478"/>
          <ac:picMkLst>
            <pc:docMk/>
            <pc:sldMk cId="2626963082" sldId="450"/>
            <ac:picMk id="20" creationId="{A1CDD192-C1D0-44A7-A0D6-17F28D5A9B8B}"/>
          </ac:picMkLst>
        </pc:picChg>
        <pc:picChg chg="del mod ord">
          <ac:chgData name="Jonathan Loo" userId="d2d72d48b56f45d8" providerId="LiveId" clId="{D13DE75A-ED86-4B24-95DA-B9DEDE813A63}" dt="2020-11-16T15:30:59.066" v="40193" actId="478"/>
          <ac:picMkLst>
            <pc:docMk/>
            <pc:sldMk cId="2626963082" sldId="450"/>
            <ac:picMk id="22" creationId="{E9E6C763-641D-4DAD-BA71-5E4AAD55458A}"/>
          </ac:picMkLst>
        </pc:picChg>
        <pc:picChg chg="del mod ord">
          <ac:chgData name="Jonathan Loo" userId="d2d72d48b56f45d8" providerId="LiveId" clId="{D13DE75A-ED86-4B24-95DA-B9DEDE813A63}" dt="2020-11-16T15:31:16.303" v="40211" actId="478"/>
          <ac:picMkLst>
            <pc:docMk/>
            <pc:sldMk cId="2626963082" sldId="450"/>
            <ac:picMk id="24" creationId="{6C3B9537-44ED-47F0-8A51-658F45C35EC4}"/>
          </ac:picMkLst>
        </pc:picChg>
        <pc:picChg chg="del mod ord">
          <ac:chgData name="Jonathan Loo" userId="d2d72d48b56f45d8" providerId="LiveId" clId="{D13DE75A-ED86-4B24-95DA-B9DEDE813A63}" dt="2020-11-16T15:31:44.028" v="40228" actId="478"/>
          <ac:picMkLst>
            <pc:docMk/>
            <pc:sldMk cId="2626963082" sldId="450"/>
            <ac:picMk id="26" creationId="{698EE266-C5B3-4D9E-8DC3-93950FD5FC8F}"/>
          </ac:picMkLst>
        </pc:picChg>
        <pc:picChg chg="del mod ord">
          <ac:chgData name="Jonathan Loo" userId="d2d72d48b56f45d8" providerId="LiveId" clId="{D13DE75A-ED86-4B24-95DA-B9DEDE813A63}" dt="2020-11-16T15:32:04.359" v="40246" actId="478"/>
          <ac:picMkLst>
            <pc:docMk/>
            <pc:sldMk cId="2626963082" sldId="450"/>
            <ac:picMk id="28" creationId="{7659009D-4531-44CD-958A-98C7B7DC2094}"/>
          </ac:picMkLst>
        </pc:picChg>
        <pc:picChg chg="del mod ord">
          <ac:chgData name="Jonathan Loo" userId="d2d72d48b56f45d8" providerId="LiveId" clId="{D13DE75A-ED86-4B24-95DA-B9DEDE813A63}" dt="2020-11-16T15:32:31.374" v="40263" actId="478"/>
          <ac:picMkLst>
            <pc:docMk/>
            <pc:sldMk cId="2626963082" sldId="450"/>
            <ac:picMk id="30" creationId="{8F6EB5DF-BD62-4C84-91BF-9A34F6A2CD39}"/>
          </ac:picMkLst>
        </pc:picChg>
        <pc:picChg chg="del mod ord">
          <ac:chgData name="Jonathan Loo" userId="d2d72d48b56f45d8" providerId="LiveId" clId="{D13DE75A-ED86-4B24-95DA-B9DEDE813A63}" dt="2020-11-16T15:33:11.844" v="40280" actId="478"/>
          <ac:picMkLst>
            <pc:docMk/>
            <pc:sldMk cId="2626963082" sldId="450"/>
            <ac:picMk id="32" creationId="{B1D2B5B6-FE4E-45AB-BF9B-2B002EFD8055}"/>
          </ac:picMkLst>
        </pc:picChg>
        <pc:picChg chg="del mod ord">
          <ac:chgData name="Jonathan Loo" userId="d2d72d48b56f45d8" providerId="LiveId" clId="{D13DE75A-ED86-4B24-95DA-B9DEDE813A63}" dt="2020-11-16T15:38:11.684" v="40374" actId="478"/>
          <ac:picMkLst>
            <pc:docMk/>
            <pc:sldMk cId="2626963082" sldId="450"/>
            <ac:picMk id="34" creationId="{60818C4E-B18C-4CD4-A3C6-159BDE82AE16}"/>
          </ac:picMkLst>
        </pc:picChg>
        <pc:picChg chg="del mod ord">
          <ac:chgData name="Jonathan Loo" userId="d2d72d48b56f45d8" providerId="LiveId" clId="{D13DE75A-ED86-4B24-95DA-B9DEDE813A63}" dt="2020-11-16T15:38:21.132" v="40388" actId="478"/>
          <ac:picMkLst>
            <pc:docMk/>
            <pc:sldMk cId="2626963082" sldId="450"/>
            <ac:picMk id="36" creationId="{28C52D0F-6A75-48AE-8FE5-CA7A3520A5A4}"/>
          </ac:picMkLst>
        </pc:picChg>
        <pc:picChg chg="del mod ord">
          <ac:chgData name="Jonathan Loo" userId="d2d72d48b56f45d8" providerId="LiveId" clId="{D13DE75A-ED86-4B24-95DA-B9DEDE813A63}" dt="2020-11-16T15:38:49.704" v="40403" actId="478"/>
          <ac:picMkLst>
            <pc:docMk/>
            <pc:sldMk cId="2626963082" sldId="450"/>
            <ac:picMk id="38" creationId="{22217248-476E-4A7B-8A90-76D546AE3683}"/>
          </ac:picMkLst>
        </pc:picChg>
        <pc:picChg chg="del mod ord">
          <ac:chgData name="Jonathan Loo" userId="d2d72d48b56f45d8" providerId="LiveId" clId="{D13DE75A-ED86-4B24-95DA-B9DEDE813A63}" dt="2020-11-16T15:45:29.784" v="40605" actId="478"/>
          <ac:picMkLst>
            <pc:docMk/>
            <pc:sldMk cId="2626963082" sldId="450"/>
            <ac:picMk id="40" creationId="{238C9BF5-A97E-4DC0-AC56-3F22503CD491}"/>
          </ac:picMkLst>
        </pc:picChg>
        <pc:picChg chg="del mod ord">
          <ac:chgData name="Jonathan Loo" userId="d2d72d48b56f45d8" providerId="LiveId" clId="{D13DE75A-ED86-4B24-95DA-B9DEDE813A63}" dt="2020-11-16T15:49:14.032" v="40619" actId="478"/>
          <ac:picMkLst>
            <pc:docMk/>
            <pc:sldMk cId="2626963082" sldId="450"/>
            <ac:picMk id="42" creationId="{97996B10-5815-4AF0-804A-B3392A48BF9E}"/>
          </ac:picMkLst>
        </pc:picChg>
        <pc:picChg chg="del mod ord">
          <ac:chgData name="Jonathan Loo" userId="d2d72d48b56f45d8" providerId="LiveId" clId="{D13DE75A-ED86-4B24-95DA-B9DEDE813A63}" dt="2020-11-16T15:49:34.765" v="40633" actId="478"/>
          <ac:picMkLst>
            <pc:docMk/>
            <pc:sldMk cId="2626963082" sldId="450"/>
            <ac:picMk id="44" creationId="{CFEA1D22-0755-48CE-A451-616D745787CB}"/>
          </ac:picMkLst>
        </pc:picChg>
        <pc:picChg chg="del mod ord">
          <ac:chgData name="Jonathan Loo" userId="d2d72d48b56f45d8" providerId="LiveId" clId="{D13DE75A-ED86-4B24-95DA-B9DEDE813A63}" dt="2020-11-16T15:50:18.593" v="40648" actId="478"/>
          <ac:picMkLst>
            <pc:docMk/>
            <pc:sldMk cId="2626963082" sldId="450"/>
            <ac:picMk id="46" creationId="{B7CA37DD-9560-4B15-A7B9-8EFDA7AC881F}"/>
          </ac:picMkLst>
        </pc:picChg>
        <pc:picChg chg="del mod ord">
          <ac:chgData name="Jonathan Loo" userId="d2d72d48b56f45d8" providerId="LiveId" clId="{D13DE75A-ED86-4B24-95DA-B9DEDE813A63}" dt="2020-11-16T15:52:07.878" v="40679" actId="478"/>
          <ac:picMkLst>
            <pc:docMk/>
            <pc:sldMk cId="2626963082" sldId="450"/>
            <ac:picMk id="48" creationId="{AF455295-8C15-4267-B255-FDC2F27AD062}"/>
          </ac:picMkLst>
        </pc:picChg>
        <pc:picChg chg="add del mod ord">
          <ac:chgData name="Jonathan Loo" userId="d2d72d48b56f45d8" providerId="LiveId" clId="{D13DE75A-ED86-4B24-95DA-B9DEDE813A63}" dt="2020-11-16T15:54:35.686" v="40739" actId="478"/>
          <ac:picMkLst>
            <pc:docMk/>
            <pc:sldMk cId="2626963082" sldId="450"/>
            <ac:picMk id="50" creationId="{CA59CBE6-CD9D-4039-9261-BFEAE25B1049}"/>
          </ac:picMkLst>
        </pc:picChg>
        <pc:picChg chg="del mod ord">
          <ac:chgData name="Jonathan Loo" userId="d2d72d48b56f45d8" providerId="LiveId" clId="{D13DE75A-ED86-4B24-95DA-B9DEDE813A63}" dt="2020-11-16T15:53:51.263" v="40727"/>
          <ac:picMkLst>
            <pc:docMk/>
            <pc:sldMk cId="2626963082" sldId="450"/>
            <ac:picMk id="52" creationId="{A8ACF2EB-9ABD-41F3-8263-CB8654045109}"/>
          </ac:picMkLst>
        </pc:picChg>
        <pc:picChg chg="del mod ord">
          <ac:chgData name="Jonathan Loo" userId="d2d72d48b56f45d8" providerId="LiveId" clId="{D13DE75A-ED86-4B24-95DA-B9DEDE813A63}" dt="2020-11-16T15:55:28.818" v="40753" actId="478"/>
          <ac:picMkLst>
            <pc:docMk/>
            <pc:sldMk cId="2626963082" sldId="450"/>
            <ac:picMk id="54" creationId="{E8453620-B182-4A3D-9266-C96A65083567}"/>
          </ac:picMkLst>
        </pc:picChg>
        <pc:picChg chg="del mod ord">
          <ac:chgData name="Jonathan Loo" userId="d2d72d48b56f45d8" providerId="LiveId" clId="{D13DE75A-ED86-4B24-95DA-B9DEDE813A63}" dt="2020-11-16T15:55:59.159" v="40767" actId="478"/>
          <ac:picMkLst>
            <pc:docMk/>
            <pc:sldMk cId="2626963082" sldId="450"/>
            <ac:picMk id="56" creationId="{9E678AFB-3D05-499D-9A2F-F1FEF7889AC7}"/>
          </ac:picMkLst>
        </pc:picChg>
        <pc:picChg chg="del mod ord">
          <ac:chgData name="Jonathan Loo" userId="d2d72d48b56f45d8" providerId="LiveId" clId="{D13DE75A-ED86-4B24-95DA-B9DEDE813A63}" dt="2020-11-16T20:11:36.478" v="44066" actId="478"/>
          <ac:picMkLst>
            <pc:docMk/>
            <pc:sldMk cId="2626963082" sldId="450"/>
            <ac:picMk id="58" creationId="{58DD3194-807C-4AB5-AB02-B3A50A395A61}"/>
          </ac:picMkLst>
        </pc:picChg>
        <pc:picChg chg="add del mod ord">
          <ac:chgData name="Jonathan Loo" userId="d2d72d48b56f45d8" providerId="LiveId" clId="{D13DE75A-ED86-4B24-95DA-B9DEDE813A63}" dt="2020-11-16T21:58:10.133" v="45615"/>
          <ac:picMkLst>
            <pc:docMk/>
            <pc:sldMk cId="2626963082" sldId="450"/>
            <ac:picMk id="60" creationId="{9355BE81-9B92-4E72-A7E7-C933A296C8F7}"/>
          </ac:picMkLst>
        </pc:picChg>
        <pc:picChg chg="del mod ord">
          <ac:chgData name="Jonathan Loo" userId="d2d72d48b56f45d8" providerId="LiveId" clId="{D13DE75A-ED86-4B24-95DA-B9DEDE813A63}" dt="2020-11-16T21:58:10.133" v="45615"/>
          <ac:picMkLst>
            <pc:docMk/>
            <pc:sldMk cId="2626963082" sldId="450"/>
            <ac:picMk id="62" creationId="{EB659234-0E82-459E-B178-5F9F89EDD649}"/>
          </ac:picMkLst>
        </pc:picChg>
        <pc:picChg chg="add del">
          <ac:chgData name="Jonathan Loo" userId="d2d72d48b56f45d8" providerId="LiveId" clId="{D13DE75A-ED86-4B24-95DA-B9DEDE813A63}" dt="2020-11-16T15:10:36.855" v="39907"/>
          <ac:picMkLst>
            <pc:docMk/>
            <pc:sldMk cId="2626963082" sldId="450"/>
            <ac:picMk id="36866" creationId="{724617C0-5A2B-46FB-8C21-EFF8E0C58F29}"/>
          </ac:picMkLst>
        </pc:picChg>
      </pc:sldChg>
      <pc:sldChg chg="delSp modSp add mod">
        <pc:chgData name="Jonathan Loo" userId="d2d72d48b56f45d8" providerId="LiveId" clId="{D13DE75A-ED86-4B24-95DA-B9DEDE813A63}" dt="2020-11-18T15:57:48.101" v="60116" actId="962"/>
        <pc:sldMkLst>
          <pc:docMk/>
          <pc:sldMk cId="3012814988" sldId="451"/>
        </pc:sldMkLst>
        <pc:picChg chg="del mod ord">
          <ac:chgData name="Jonathan Loo" userId="d2d72d48b56f45d8" providerId="LiveId" clId="{D13DE75A-ED86-4B24-95DA-B9DEDE813A63}" dt="2020-11-16T15:37:24.241" v="40359" actId="478"/>
          <ac:picMkLst>
            <pc:docMk/>
            <pc:sldMk cId="3012814988" sldId="451"/>
            <ac:picMk id="6" creationId="{0E8F1DC9-8A71-495A-B1BC-04E423ACBB1A}"/>
          </ac:picMkLst>
        </pc:picChg>
        <pc:picChg chg="mod ord">
          <ac:chgData name="Jonathan Loo" userId="d2d72d48b56f45d8" providerId="LiveId" clId="{D13DE75A-ED86-4B24-95DA-B9DEDE813A63}" dt="2020-11-18T15:57:48.101" v="60116" actId="962"/>
          <ac:picMkLst>
            <pc:docMk/>
            <pc:sldMk cId="3012814988" sldId="451"/>
            <ac:picMk id="6" creationId="{246E317A-7093-4036-B9C7-F4F596A1E3BC}"/>
          </ac:picMkLst>
        </pc:picChg>
        <pc:picChg chg="del mod ord">
          <ac:chgData name="Jonathan Loo" userId="d2d72d48b56f45d8" providerId="LiveId" clId="{D13DE75A-ED86-4B24-95DA-B9DEDE813A63}" dt="2020-11-16T15:39:06.626" v="40418" actId="478"/>
          <ac:picMkLst>
            <pc:docMk/>
            <pc:sldMk cId="3012814988" sldId="451"/>
            <ac:picMk id="8" creationId="{C24393D5-65F0-44CA-81D6-E61B3A041DBE}"/>
          </ac:picMkLst>
        </pc:picChg>
        <pc:picChg chg="del mod ord">
          <ac:chgData name="Jonathan Loo" userId="d2d72d48b56f45d8" providerId="LiveId" clId="{D13DE75A-ED86-4B24-95DA-B9DEDE813A63}" dt="2020-11-16T20:19:03.080" v="44201" actId="478"/>
          <ac:picMkLst>
            <pc:docMk/>
            <pc:sldMk cId="3012814988" sldId="451"/>
            <ac:picMk id="10" creationId="{4909AFFA-A398-4767-AC9C-83CCDFE3D692}"/>
          </ac:picMkLst>
        </pc:picChg>
        <pc:picChg chg="del mod ord">
          <ac:chgData name="Jonathan Loo" userId="d2d72d48b56f45d8" providerId="LiveId" clId="{D13DE75A-ED86-4B24-95DA-B9DEDE813A63}" dt="2020-11-16T20:19:22.057" v="44216" actId="478"/>
          <ac:picMkLst>
            <pc:docMk/>
            <pc:sldMk cId="3012814988" sldId="451"/>
            <ac:picMk id="12" creationId="{C547A3C6-043E-49F5-BDC3-03F87238E115}"/>
          </ac:picMkLst>
        </pc:picChg>
        <pc:picChg chg="del mod ord">
          <ac:chgData name="Jonathan Loo" userId="d2d72d48b56f45d8" providerId="LiveId" clId="{D13DE75A-ED86-4B24-95DA-B9DEDE813A63}" dt="2020-11-16T20:20:06.231" v="44231" actId="478"/>
          <ac:picMkLst>
            <pc:docMk/>
            <pc:sldMk cId="3012814988" sldId="451"/>
            <ac:picMk id="14" creationId="{05416AD7-91BF-4A26-8F8C-0AEEBC54EF6C}"/>
          </ac:picMkLst>
        </pc:picChg>
        <pc:picChg chg="del mod ord">
          <ac:chgData name="Jonathan Loo" userId="d2d72d48b56f45d8" providerId="LiveId" clId="{D13DE75A-ED86-4B24-95DA-B9DEDE813A63}" dt="2020-11-18T15:57:48.099" v="60114" actId="478"/>
          <ac:picMkLst>
            <pc:docMk/>
            <pc:sldMk cId="3012814988" sldId="451"/>
            <ac:picMk id="16" creationId="{39385A14-3E7F-4AD2-8497-8FB271DCA6E0}"/>
          </ac:picMkLst>
        </pc:picChg>
        <pc:picChg chg="del mod">
          <ac:chgData name="Jonathan Loo" userId="d2d72d48b56f45d8" providerId="LiveId" clId="{D13DE75A-ED86-4B24-95DA-B9DEDE813A63}" dt="2020-11-16T15:36:23.034" v="40344" actId="478"/>
          <ac:picMkLst>
            <pc:docMk/>
            <pc:sldMk cId="3012814988" sldId="451"/>
            <ac:picMk id="82" creationId="{D65DE651-3F33-4006-8388-446A82A2DB6B}"/>
          </ac:picMkLst>
        </pc:picChg>
      </pc:sldChg>
      <pc:sldChg chg="addSp delSp modSp new del mod modClrScheme chgLayout">
        <pc:chgData name="Jonathan Loo" userId="d2d72d48b56f45d8" providerId="LiveId" clId="{D13DE75A-ED86-4B24-95DA-B9DEDE813A63}" dt="2020-11-16T19:44:27.481" v="43085" actId="47"/>
        <pc:sldMkLst>
          <pc:docMk/>
          <pc:sldMk cId="2515377235" sldId="452"/>
        </pc:sldMkLst>
        <pc:spChg chg="mod ord">
          <ac:chgData name="Jonathan Loo" userId="d2d72d48b56f45d8" providerId="LiveId" clId="{D13DE75A-ED86-4B24-95DA-B9DEDE813A63}" dt="2020-11-16T16:53:21.816" v="42669" actId="700"/>
          <ac:spMkLst>
            <pc:docMk/>
            <pc:sldMk cId="2515377235" sldId="452"/>
            <ac:spMk id="2" creationId="{0EE5B324-C42A-49F7-80F4-B97FBB8697D1}"/>
          </ac:spMkLst>
        </pc:spChg>
        <pc:spChg chg="mod ord">
          <ac:chgData name="Jonathan Loo" userId="d2d72d48b56f45d8" providerId="LiveId" clId="{D13DE75A-ED86-4B24-95DA-B9DEDE813A63}" dt="2020-11-16T17:00:56.312" v="43013" actId="6549"/>
          <ac:spMkLst>
            <pc:docMk/>
            <pc:sldMk cId="2515377235" sldId="452"/>
            <ac:spMk id="3" creationId="{BEFC58B4-E01A-4D9A-A100-EB14AD7958A6}"/>
          </ac:spMkLst>
        </pc:spChg>
        <pc:spChg chg="add del mod ord">
          <ac:chgData name="Jonathan Loo" userId="d2d72d48b56f45d8" providerId="LiveId" clId="{D13DE75A-ED86-4B24-95DA-B9DEDE813A63}" dt="2020-11-16T16:07:52.818" v="41215" actId="700"/>
          <ac:spMkLst>
            <pc:docMk/>
            <pc:sldMk cId="2515377235" sldId="452"/>
            <ac:spMk id="4" creationId="{E12414A8-22CC-42CB-BB58-E376358D22F0}"/>
          </ac:spMkLst>
        </pc:spChg>
        <pc:spChg chg="add del mod topLvl">
          <ac:chgData name="Jonathan Loo" userId="d2d72d48b56f45d8" providerId="LiveId" clId="{D13DE75A-ED86-4B24-95DA-B9DEDE813A63}" dt="2020-11-16T16:56:42.739" v="42775" actId="207"/>
          <ac:spMkLst>
            <pc:docMk/>
            <pc:sldMk cId="2515377235" sldId="452"/>
            <ac:spMk id="48" creationId="{02764D2A-E4C2-4CD1-9225-CF09769D84C9}"/>
          </ac:spMkLst>
        </pc:spChg>
        <pc:spChg chg="mod">
          <ac:chgData name="Jonathan Loo" userId="d2d72d48b56f45d8" providerId="LiveId" clId="{D13DE75A-ED86-4B24-95DA-B9DEDE813A63}" dt="2020-11-16T16:56:42.272" v="42774" actId="165"/>
          <ac:spMkLst>
            <pc:docMk/>
            <pc:sldMk cId="2515377235" sldId="452"/>
            <ac:spMk id="51" creationId="{812D4B08-126E-4D20-8236-C1A59C02E899}"/>
          </ac:spMkLst>
        </pc:spChg>
        <pc:spChg chg="mod">
          <ac:chgData name="Jonathan Loo" userId="d2d72d48b56f45d8" providerId="LiveId" clId="{D13DE75A-ED86-4B24-95DA-B9DEDE813A63}" dt="2020-11-16T16:56:42.272" v="42774" actId="165"/>
          <ac:spMkLst>
            <pc:docMk/>
            <pc:sldMk cId="2515377235" sldId="452"/>
            <ac:spMk id="52" creationId="{3FF4F5C2-7AA4-4EB9-B690-3E47EC704C53}"/>
          </ac:spMkLst>
        </pc:spChg>
        <pc:spChg chg="mod">
          <ac:chgData name="Jonathan Loo" userId="d2d72d48b56f45d8" providerId="LiveId" clId="{D13DE75A-ED86-4B24-95DA-B9DEDE813A63}" dt="2020-11-16T16:56:42.272" v="42774" actId="165"/>
          <ac:spMkLst>
            <pc:docMk/>
            <pc:sldMk cId="2515377235" sldId="452"/>
            <ac:spMk id="54" creationId="{ED74C8D5-5FB4-4996-8AEE-8555C00883C3}"/>
          </ac:spMkLst>
        </pc:spChg>
        <pc:spChg chg="mod">
          <ac:chgData name="Jonathan Loo" userId="d2d72d48b56f45d8" providerId="LiveId" clId="{D13DE75A-ED86-4B24-95DA-B9DEDE813A63}" dt="2020-11-16T16:56:42.272" v="42774" actId="165"/>
          <ac:spMkLst>
            <pc:docMk/>
            <pc:sldMk cId="2515377235" sldId="452"/>
            <ac:spMk id="55" creationId="{51C37839-2941-4903-A342-4623742ABCAA}"/>
          </ac:spMkLst>
        </pc:spChg>
        <pc:spChg chg="mod">
          <ac:chgData name="Jonathan Loo" userId="d2d72d48b56f45d8" providerId="LiveId" clId="{D13DE75A-ED86-4B24-95DA-B9DEDE813A63}" dt="2020-11-16T16:56:42.272" v="42774" actId="165"/>
          <ac:spMkLst>
            <pc:docMk/>
            <pc:sldMk cId="2515377235" sldId="452"/>
            <ac:spMk id="56" creationId="{FDC5E0CC-C9AA-4C6B-8CF9-87BE72C76655}"/>
          </ac:spMkLst>
        </pc:spChg>
        <pc:spChg chg="mod">
          <ac:chgData name="Jonathan Loo" userId="d2d72d48b56f45d8" providerId="LiveId" clId="{D13DE75A-ED86-4B24-95DA-B9DEDE813A63}" dt="2020-11-16T16:56:42.272" v="42774" actId="165"/>
          <ac:spMkLst>
            <pc:docMk/>
            <pc:sldMk cId="2515377235" sldId="452"/>
            <ac:spMk id="58" creationId="{0D9F5572-809A-4F3E-A37A-93FA47415F61}"/>
          </ac:spMkLst>
        </pc:spChg>
        <pc:spChg chg="mod">
          <ac:chgData name="Jonathan Loo" userId="d2d72d48b56f45d8" providerId="LiveId" clId="{D13DE75A-ED86-4B24-95DA-B9DEDE813A63}" dt="2020-11-16T16:56:42.272" v="42774" actId="165"/>
          <ac:spMkLst>
            <pc:docMk/>
            <pc:sldMk cId="2515377235" sldId="452"/>
            <ac:spMk id="59" creationId="{766CE702-76F2-47FE-ABEA-A3B5EF979221}"/>
          </ac:spMkLst>
        </pc:spChg>
        <pc:spChg chg="mod">
          <ac:chgData name="Jonathan Loo" userId="d2d72d48b56f45d8" providerId="LiveId" clId="{D13DE75A-ED86-4B24-95DA-B9DEDE813A63}" dt="2020-11-16T16:56:42.272" v="42774" actId="165"/>
          <ac:spMkLst>
            <pc:docMk/>
            <pc:sldMk cId="2515377235" sldId="452"/>
            <ac:spMk id="60" creationId="{355BDE47-25AF-41BB-B7E3-AFC4BAE097B5}"/>
          </ac:spMkLst>
        </pc:spChg>
        <pc:spChg chg="mod">
          <ac:chgData name="Jonathan Loo" userId="d2d72d48b56f45d8" providerId="LiveId" clId="{D13DE75A-ED86-4B24-95DA-B9DEDE813A63}" dt="2020-11-16T16:56:42.272" v="42774" actId="165"/>
          <ac:spMkLst>
            <pc:docMk/>
            <pc:sldMk cId="2515377235" sldId="452"/>
            <ac:spMk id="61" creationId="{AAF0D6D8-E266-4A5E-8BED-2E89DD8CEA79}"/>
          </ac:spMkLst>
        </pc:spChg>
        <pc:spChg chg="mod topLvl">
          <ac:chgData name="Jonathan Loo" userId="d2d72d48b56f45d8" providerId="LiveId" clId="{D13DE75A-ED86-4B24-95DA-B9DEDE813A63}" dt="2020-11-16T16:56:42.272" v="42774" actId="165"/>
          <ac:spMkLst>
            <pc:docMk/>
            <pc:sldMk cId="2515377235" sldId="452"/>
            <ac:spMk id="62" creationId="{7087F879-CB15-4995-83D4-714902C9FBC4}"/>
          </ac:spMkLst>
        </pc:spChg>
        <pc:spChg chg="mod topLvl">
          <ac:chgData name="Jonathan Loo" userId="d2d72d48b56f45d8" providerId="LiveId" clId="{D13DE75A-ED86-4B24-95DA-B9DEDE813A63}" dt="2020-11-16T16:56:42.272" v="42774" actId="165"/>
          <ac:spMkLst>
            <pc:docMk/>
            <pc:sldMk cId="2515377235" sldId="452"/>
            <ac:spMk id="63" creationId="{2D8EB7A3-9BBE-4788-A812-03F205412E4E}"/>
          </ac:spMkLst>
        </pc:spChg>
        <pc:spChg chg="mod topLvl">
          <ac:chgData name="Jonathan Loo" userId="d2d72d48b56f45d8" providerId="LiveId" clId="{D13DE75A-ED86-4B24-95DA-B9DEDE813A63}" dt="2020-11-16T16:56:42.272" v="42774" actId="165"/>
          <ac:spMkLst>
            <pc:docMk/>
            <pc:sldMk cId="2515377235" sldId="452"/>
            <ac:spMk id="64" creationId="{7D097C42-A007-45C3-8E72-90889EEDBFF0}"/>
          </ac:spMkLst>
        </pc:spChg>
        <pc:spChg chg="mod">
          <ac:chgData name="Jonathan Loo" userId="d2d72d48b56f45d8" providerId="LiveId" clId="{D13DE75A-ED86-4B24-95DA-B9DEDE813A63}" dt="2020-11-16T16:56:42.272" v="42774" actId="165"/>
          <ac:spMkLst>
            <pc:docMk/>
            <pc:sldMk cId="2515377235" sldId="452"/>
            <ac:spMk id="67" creationId="{870687B8-E3CC-43D1-B8F0-596E354A996D}"/>
          </ac:spMkLst>
        </pc:spChg>
        <pc:spChg chg="mod">
          <ac:chgData name="Jonathan Loo" userId="d2d72d48b56f45d8" providerId="LiveId" clId="{D13DE75A-ED86-4B24-95DA-B9DEDE813A63}" dt="2020-11-16T16:56:42.272" v="42774" actId="165"/>
          <ac:spMkLst>
            <pc:docMk/>
            <pc:sldMk cId="2515377235" sldId="452"/>
            <ac:spMk id="68" creationId="{0FC3651A-6DF7-4619-93C7-BAE48761E84D}"/>
          </ac:spMkLst>
        </pc:spChg>
        <pc:spChg chg="mod">
          <ac:chgData name="Jonathan Loo" userId="d2d72d48b56f45d8" providerId="LiveId" clId="{D13DE75A-ED86-4B24-95DA-B9DEDE813A63}" dt="2020-11-16T16:56:42.272" v="42774" actId="165"/>
          <ac:spMkLst>
            <pc:docMk/>
            <pc:sldMk cId="2515377235" sldId="452"/>
            <ac:spMk id="69" creationId="{31ECF0CE-638A-48F8-8448-A2B9FEEF5CB9}"/>
          </ac:spMkLst>
        </pc:spChg>
        <pc:spChg chg="mod">
          <ac:chgData name="Jonathan Loo" userId="d2d72d48b56f45d8" providerId="LiveId" clId="{D13DE75A-ED86-4B24-95DA-B9DEDE813A63}" dt="2020-11-16T16:56:42.272" v="42774" actId="165"/>
          <ac:spMkLst>
            <pc:docMk/>
            <pc:sldMk cId="2515377235" sldId="452"/>
            <ac:spMk id="70" creationId="{BBCC9BAB-077B-41F8-9A92-0B15F9DDB1F2}"/>
          </ac:spMkLst>
        </pc:spChg>
        <pc:spChg chg="mod">
          <ac:chgData name="Jonathan Loo" userId="d2d72d48b56f45d8" providerId="LiveId" clId="{D13DE75A-ED86-4B24-95DA-B9DEDE813A63}" dt="2020-11-16T16:56:42.272" v="42774" actId="165"/>
          <ac:spMkLst>
            <pc:docMk/>
            <pc:sldMk cId="2515377235" sldId="452"/>
            <ac:spMk id="71" creationId="{0E15E0CC-5C7E-49AD-B004-36E8A97FFACC}"/>
          </ac:spMkLst>
        </pc:spChg>
        <pc:spChg chg="mod">
          <ac:chgData name="Jonathan Loo" userId="d2d72d48b56f45d8" providerId="LiveId" clId="{D13DE75A-ED86-4B24-95DA-B9DEDE813A63}" dt="2020-11-16T16:56:42.272" v="42774" actId="165"/>
          <ac:spMkLst>
            <pc:docMk/>
            <pc:sldMk cId="2515377235" sldId="452"/>
            <ac:spMk id="73" creationId="{DE15DE18-6EA3-476C-8247-37A888014CCC}"/>
          </ac:spMkLst>
        </pc:spChg>
        <pc:spChg chg="mod">
          <ac:chgData name="Jonathan Loo" userId="d2d72d48b56f45d8" providerId="LiveId" clId="{D13DE75A-ED86-4B24-95DA-B9DEDE813A63}" dt="2020-11-16T16:56:42.272" v="42774" actId="165"/>
          <ac:spMkLst>
            <pc:docMk/>
            <pc:sldMk cId="2515377235" sldId="452"/>
            <ac:spMk id="74" creationId="{C3549981-60E3-4384-BE1D-A06C42B2C42F}"/>
          </ac:spMkLst>
        </pc:spChg>
        <pc:spChg chg="mod">
          <ac:chgData name="Jonathan Loo" userId="d2d72d48b56f45d8" providerId="LiveId" clId="{D13DE75A-ED86-4B24-95DA-B9DEDE813A63}" dt="2020-11-16T16:56:42.272" v="42774" actId="165"/>
          <ac:spMkLst>
            <pc:docMk/>
            <pc:sldMk cId="2515377235" sldId="452"/>
            <ac:spMk id="76" creationId="{28C77947-35DF-47B3-A5FD-99C92240CD7A}"/>
          </ac:spMkLst>
        </pc:spChg>
        <pc:spChg chg="mod">
          <ac:chgData name="Jonathan Loo" userId="d2d72d48b56f45d8" providerId="LiveId" clId="{D13DE75A-ED86-4B24-95DA-B9DEDE813A63}" dt="2020-11-16T16:56:42.272" v="42774" actId="165"/>
          <ac:spMkLst>
            <pc:docMk/>
            <pc:sldMk cId="2515377235" sldId="452"/>
            <ac:spMk id="77" creationId="{5549720B-C7DC-44A6-8C07-F7819F19BD59}"/>
          </ac:spMkLst>
        </pc:spChg>
        <pc:spChg chg="mod">
          <ac:chgData name="Jonathan Loo" userId="d2d72d48b56f45d8" providerId="LiveId" clId="{D13DE75A-ED86-4B24-95DA-B9DEDE813A63}" dt="2020-11-16T16:56:42.272" v="42774" actId="165"/>
          <ac:spMkLst>
            <pc:docMk/>
            <pc:sldMk cId="2515377235" sldId="452"/>
            <ac:spMk id="78" creationId="{BB718A83-9E66-4B40-8EF5-DF14B477F728}"/>
          </ac:spMkLst>
        </pc:spChg>
        <pc:spChg chg="mod">
          <ac:chgData name="Jonathan Loo" userId="d2d72d48b56f45d8" providerId="LiveId" clId="{D13DE75A-ED86-4B24-95DA-B9DEDE813A63}" dt="2020-11-16T16:56:42.272" v="42774" actId="165"/>
          <ac:spMkLst>
            <pc:docMk/>
            <pc:sldMk cId="2515377235" sldId="452"/>
            <ac:spMk id="80" creationId="{D6F4F0F1-7630-44F4-8975-F1CD239A481D}"/>
          </ac:spMkLst>
        </pc:spChg>
        <pc:spChg chg="mod">
          <ac:chgData name="Jonathan Loo" userId="d2d72d48b56f45d8" providerId="LiveId" clId="{D13DE75A-ED86-4B24-95DA-B9DEDE813A63}" dt="2020-11-16T16:56:42.272" v="42774" actId="165"/>
          <ac:spMkLst>
            <pc:docMk/>
            <pc:sldMk cId="2515377235" sldId="452"/>
            <ac:spMk id="81" creationId="{CE24C174-556A-458A-B49B-C7ABA79B6345}"/>
          </ac:spMkLst>
        </pc:spChg>
        <pc:spChg chg="mod">
          <ac:chgData name="Jonathan Loo" userId="d2d72d48b56f45d8" providerId="LiveId" clId="{D13DE75A-ED86-4B24-95DA-B9DEDE813A63}" dt="2020-11-16T16:56:42.272" v="42774" actId="165"/>
          <ac:spMkLst>
            <pc:docMk/>
            <pc:sldMk cId="2515377235" sldId="452"/>
            <ac:spMk id="82" creationId="{342DB21A-6745-467F-A3B9-1F03BC58CE19}"/>
          </ac:spMkLst>
        </pc:spChg>
        <pc:spChg chg="mod">
          <ac:chgData name="Jonathan Loo" userId="d2d72d48b56f45d8" providerId="LiveId" clId="{D13DE75A-ED86-4B24-95DA-B9DEDE813A63}" dt="2020-11-16T16:56:42.272" v="42774" actId="165"/>
          <ac:spMkLst>
            <pc:docMk/>
            <pc:sldMk cId="2515377235" sldId="452"/>
            <ac:spMk id="83" creationId="{333B86CD-3450-4EE5-BC77-9BBF9A5BA9CD}"/>
          </ac:spMkLst>
        </pc:spChg>
        <pc:spChg chg="mod topLvl">
          <ac:chgData name="Jonathan Loo" userId="d2d72d48b56f45d8" providerId="LiveId" clId="{D13DE75A-ED86-4B24-95DA-B9DEDE813A63}" dt="2020-11-16T16:56:42.272" v="42774" actId="165"/>
          <ac:spMkLst>
            <pc:docMk/>
            <pc:sldMk cId="2515377235" sldId="452"/>
            <ac:spMk id="84" creationId="{F944A8F3-5587-4D68-8D5F-53FFCDAA610F}"/>
          </ac:spMkLst>
        </pc:spChg>
        <pc:spChg chg="mod topLvl">
          <ac:chgData name="Jonathan Loo" userId="d2d72d48b56f45d8" providerId="LiveId" clId="{D13DE75A-ED86-4B24-95DA-B9DEDE813A63}" dt="2020-11-16T16:56:42.272" v="42774" actId="165"/>
          <ac:spMkLst>
            <pc:docMk/>
            <pc:sldMk cId="2515377235" sldId="452"/>
            <ac:spMk id="85" creationId="{B8F42741-B711-4C01-9DFF-CCEF62D33733}"/>
          </ac:spMkLst>
        </pc:spChg>
        <pc:spChg chg="mod topLvl">
          <ac:chgData name="Jonathan Loo" userId="d2d72d48b56f45d8" providerId="LiveId" clId="{D13DE75A-ED86-4B24-95DA-B9DEDE813A63}" dt="2020-11-16T16:56:42.272" v="42774" actId="165"/>
          <ac:spMkLst>
            <pc:docMk/>
            <pc:sldMk cId="2515377235" sldId="452"/>
            <ac:spMk id="86" creationId="{C3A24477-0749-4854-990E-D50273AE1E3D}"/>
          </ac:spMkLst>
        </pc:spChg>
        <pc:spChg chg="mod">
          <ac:chgData name="Jonathan Loo" userId="d2d72d48b56f45d8" providerId="LiveId" clId="{D13DE75A-ED86-4B24-95DA-B9DEDE813A63}" dt="2020-11-16T16:56:42.272" v="42774" actId="165"/>
          <ac:spMkLst>
            <pc:docMk/>
            <pc:sldMk cId="2515377235" sldId="452"/>
            <ac:spMk id="89" creationId="{B2365474-E23F-4FC2-8C66-F70743D159AE}"/>
          </ac:spMkLst>
        </pc:spChg>
        <pc:spChg chg="mod">
          <ac:chgData name="Jonathan Loo" userId="d2d72d48b56f45d8" providerId="LiveId" clId="{D13DE75A-ED86-4B24-95DA-B9DEDE813A63}" dt="2020-11-16T16:56:42.272" v="42774" actId="165"/>
          <ac:spMkLst>
            <pc:docMk/>
            <pc:sldMk cId="2515377235" sldId="452"/>
            <ac:spMk id="90" creationId="{563F8CDB-6381-45B7-9AB0-309C0B717642}"/>
          </ac:spMkLst>
        </pc:spChg>
        <pc:spChg chg="mod">
          <ac:chgData name="Jonathan Loo" userId="d2d72d48b56f45d8" providerId="LiveId" clId="{D13DE75A-ED86-4B24-95DA-B9DEDE813A63}" dt="2020-11-16T16:56:42.272" v="42774" actId="165"/>
          <ac:spMkLst>
            <pc:docMk/>
            <pc:sldMk cId="2515377235" sldId="452"/>
            <ac:spMk id="91" creationId="{405551F9-DFDB-48A6-9E16-90436E83EA64}"/>
          </ac:spMkLst>
        </pc:spChg>
        <pc:spChg chg="mod">
          <ac:chgData name="Jonathan Loo" userId="d2d72d48b56f45d8" providerId="LiveId" clId="{D13DE75A-ED86-4B24-95DA-B9DEDE813A63}" dt="2020-11-16T16:56:42.272" v="42774" actId="165"/>
          <ac:spMkLst>
            <pc:docMk/>
            <pc:sldMk cId="2515377235" sldId="452"/>
            <ac:spMk id="92" creationId="{F1B9357B-5B12-411B-8BB0-F69D92D1BBC4}"/>
          </ac:spMkLst>
        </pc:spChg>
        <pc:spChg chg="mod">
          <ac:chgData name="Jonathan Loo" userId="d2d72d48b56f45d8" providerId="LiveId" clId="{D13DE75A-ED86-4B24-95DA-B9DEDE813A63}" dt="2020-11-16T16:56:42.272" v="42774" actId="165"/>
          <ac:spMkLst>
            <pc:docMk/>
            <pc:sldMk cId="2515377235" sldId="452"/>
            <ac:spMk id="93" creationId="{3BEF6D71-CFCC-4F57-AF39-009B179165A9}"/>
          </ac:spMkLst>
        </pc:spChg>
        <pc:grpChg chg="add del mod">
          <ac:chgData name="Jonathan Loo" userId="d2d72d48b56f45d8" providerId="LiveId" clId="{D13DE75A-ED86-4B24-95DA-B9DEDE813A63}" dt="2020-11-16T16:56:42.272" v="42774" actId="165"/>
          <ac:grpSpMkLst>
            <pc:docMk/>
            <pc:sldMk cId="2515377235" sldId="452"/>
            <ac:grpSpMk id="47" creationId="{0E992F49-94D3-48BE-885C-CB98D035194A}"/>
          </ac:grpSpMkLst>
        </pc:grpChg>
        <pc:grpChg chg="mod topLvl">
          <ac:chgData name="Jonathan Loo" userId="d2d72d48b56f45d8" providerId="LiveId" clId="{D13DE75A-ED86-4B24-95DA-B9DEDE813A63}" dt="2020-11-16T16:56:42.272" v="42774" actId="165"/>
          <ac:grpSpMkLst>
            <pc:docMk/>
            <pc:sldMk cId="2515377235" sldId="452"/>
            <ac:grpSpMk id="49" creationId="{0E992F49-94D3-48BE-885C-CB98D035194A}"/>
          </ac:grpSpMkLst>
        </pc:grpChg>
        <pc:grpChg chg="mod">
          <ac:chgData name="Jonathan Loo" userId="d2d72d48b56f45d8" providerId="LiveId" clId="{D13DE75A-ED86-4B24-95DA-B9DEDE813A63}" dt="2020-11-16T16:56:42.272" v="42774" actId="165"/>
          <ac:grpSpMkLst>
            <pc:docMk/>
            <pc:sldMk cId="2515377235" sldId="452"/>
            <ac:grpSpMk id="50" creationId="{0E992F49-94D3-48BE-885C-CB98D035194A}"/>
          </ac:grpSpMkLst>
        </pc:grpChg>
        <pc:grpChg chg="mod">
          <ac:chgData name="Jonathan Loo" userId="d2d72d48b56f45d8" providerId="LiveId" clId="{D13DE75A-ED86-4B24-95DA-B9DEDE813A63}" dt="2020-11-16T16:56:42.272" v="42774" actId="165"/>
          <ac:grpSpMkLst>
            <pc:docMk/>
            <pc:sldMk cId="2515377235" sldId="452"/>
            <ac:grpSpMk id="53" creationId="{0E992F49-94D3-48BE-885C-CB98D035194A}"/>
          </ac:grpSpMkLst>
        </pc:grpChg>
        <pc:grpChg chg="mod">
          <ac:chgData name="Jonathan Loo" userId="d2d72d48b56f45d8" providerId="LiveId" clId="{D13DE75A-ED86-4B24-95DA-B9DEDE813A63}" dt="2020-11-16T16:56:42.272" v="42774" actId="165"/>
          <ac:grpSpMkLst>
            <pc:docMk/>
            <pc:sldMk cId="2515377235" sldId="452"/>
            <ac:grpSpMk id="57" creationId="{0E992F49-94D3-48BE-885C-CB98D035194A}"/>
          </ac:grpSpMkLst>
        </pc:grpChg>
        <pc:grpChg chg="mod topLvl">
          <ac:chgData name="Jonathan Loo" userId="d2d72d48b56f45d8" providerId="LiveId" clId="{D13DE75A-ED86-4B24-95DA-B9DEDE813A63}" dt="2020-11-16T16:56:42.272" v="42774" actId="165"/>
          <ac:grpSpMkLst>
            <pc:docMk/>
            <pc:sldMk cId="2515377235" sldId="452"/>
            <ac:grpSpMk id="65" creationId="{0E992F49-94D3-48BE-885C-CB98D035194A}"/>
          </ac:grpSpMkLst>
        </pc:grpChg>
        <pc:grpChg chg="mod">
          <ac:chgData name="Jonathan Loo" userId="d2d72d48b56f45d8" providerId="LiveId" clId="{D13DE75A-ED86-4B24-95DA-B9DEDE813A63}" dt="2020-11-16T16:56:42.272" v="42774" actId="165"/>
          <ac:grpSpMkLst>
            <pc:docMk/>
            <pc:sldMk cId="2515377235" sldId="452"/>
            <ac:grpSpMk id="66" creationId="{0E992F49-94D3-48BE-885C-CB98D035194A}"/>
          </ac:grpSpMkLst>
        </pc:grpChg>
        <pc:grpChg chg="mod">
          <ac:chgData name="Jonathan Loo" userId="d2d72d48b56f45d8" providerId="LiveId" clId="{D13DE75A-ED86-4B24-95DA-B9DEDE813A63}" dt="2020-11-16T16:56:42.272" v="42774" actId="165"/>
          <ac:grpSpMkLst>
            <pc:docMk/>
            <pc:sldMk cId="2515377235" sldId="452"/>
            <ac:grpSpMk id="72" creationId="{0E992F49-94D3-48BE-885C-CB98D035194A}"/>
          </ac:grpSpMkLst>
        </pc:grpChg>
        <pc:grpChg chg="mod">
          <ac:chgData name="Jonathan Loo" userId="d2d72d48b56f45d8" providerId="LiveId" clId="{D13DE75A-ED86-4B24-95DA-B9DEDE813A63}" dt="2020-11-16T16:56:42.272" v="42774" actId="165"/>
          <ac:grpSpMkLst>
            <pc:docMk/>
            <pc:sldMk cId="2515377235" sldId="452"/>
            <ac:grpSpMk id="75" creationId="{0E992F49-94D3-48BE-885C-CB98D035194A}"/>
          </ac:grpSpMkLst>
        </pc:grpChg>
        <pc:grpChg chg="mod">
          <ac:chgData name="Jonathan Loo" userId="d2d72d48b56f45d8" providerId="LiveId" clId="{D13DE75A-ED86-4B24-95DA-B9DEDE813A63}" dt="2020-11-16T16:56:42.272" v="42774" actId="165"/>
          <ac:grpSpMkLst>
            <pc:docMk/>
            <pc:sldMk cId="2515377235" sldId="452"/>
            <ac:grpSpMk id="79" creationId="{0E992F49-94D3-48BE-885C-CB98D035194A}"/>
          </ac:grpSpMkLst>
        </pc:grpChg>
        <pc:grpChg chg="mod topLvl">
          <ac:chgData name="Jonathan Loo" userId="d2d72d48b56f45d8" providerId="LiveId" clId="{D13DE75A-ED86-4B24-95DA-B9DEDE813A63}" dt="2020-11-16T16:56:42.272" v="42774" actId="165"/>
          <ac:grpSpMkLst>
            <pc:docMk/>
            <pc:sldMk cId="2515377235" sldId="452"/>
            <ac:grpSpMk id="87" creationId="{0E992F49-94D3-48BE-885C-CB98D035194A}"/>
          </ac:grpSpMkLst>
        </pc:grpChg>
        <pc:grpChg chg="mod">
          <ac:chgData name="Jonathan Loo" userId="d2d72d48b56f45d8" providerId="LiveId" clId="{D13DE75A-ED86-4B24-95DA-B9DEDE813A63}" dt="2020-11-16T16:56:42.272" v="42774" actId="165"/>
          <ac:grpSpMkLst>
            <pc:docMk/>
            <pc:sldMk cId="2515377235" sldId="452"/>
            <ac:grpSpMk id="88" creationId="{0E992F49-94D3-48BE-885C-CB98D035194A}"/>
          </ac:grpSpMkLst>
        </pc:grpChg>
        <pc:picChg chg="del mod">
          <ac:chgData name="Jonathan Loo" userId="d2d72d48b56f45d8" providerId="LiveId" clId="{D13DE75A-ED86-4B24-95DA-B9DEDE813A63}" dt="2020-11-16T15:42:49.519" v="40591" actId="478"/>
          <ac:picMkLst>
            <pc:docMk/>
            <pc:sldMk cId="2515377235" sldId="452"/>
            <ac:picMk id="6" creationId="{EA543142-391E-4108-8DD0-B48215A85BF5}"/>
          </ac:picMkLst>
        </pc:picChg>
        <pc:picChg chg="del mod ord">
          <ac:chgData name="Jonathan Loo" userId="d2d72d48b56f45d8" providerId="LiveId" clId="{D13DE75A-ED86-4B24-95DA-B9DEDE813A63}" dt="2020-11-16T15:51:09.734" v="40665" actId="478"/>
          <ac:picMkLst>
            <pc:docMk/>
            <pc:sldMk cId="2515377235" sldId="452"/>
            <ac:picMk id="8" creationId="{B971C9E5-2281-41EE-9FC3-9927AB92C167}"/>
          </ac:picMkLst>
        </pc:picChg>
        <pc:picChg chg="del mod ord">
          <ac:chgData name="Jonathan Loo" userId="d2d72d48b56f45d8" providerId="LiveId" clId="{D13DE75A-ED86-4B24-95DA-B9DEDE813A63}" dt="2020-11-16T15:52:39.866" v="40696" actId="478"/>
          <ac:picMkLst>
            <pc:docMk/>
            <pc:sldMk cId="2515377235" sldId="452"/>
            <ac:picMk id="10" creationId="{27072D2B-466F-43BA-B639-A1241647C369}"/>
          </ac:picMkLst>
        </pc:picChg>
        <pc:picChg chg="del mod ord">
          <ac:chgData name="Jonathan Loo" userId="d2d72d48b56f45d8" providerId="LiveId" clId="{D13DE75A-ED86-4B24-95DA-B9DEDE813A63}" dt="2020-11-16T15:56:26.148" v="40784" actId="478"/>
          <ac:picMkLst>
            <pc:docMk/>
            <pc:sldMk cId="2515377235" sldId="452"/>
            <ac:picMk id="12" creationId="{19F03F79-73D0-4EF3-936D-C53EAABEA2BB}"/>
          </ac:picMkLst>
        </pc:picChg>
        <pc:picChg chg="del mod ord">
          <ac:chgData name="Jonathan Loo" userId="d2d72d48b56f45d8" providerId="LiveId" clId="{D13DE75A-ED86-4B24-95DA-B9DEDE813A63}" dt="2020-11-16T15:57:37.577" v="40844" actId="478"/>
          <ac:picMkLst>
            <pc:docMk/>
            <pc:sldMk cId="2515377235" sldId="452"/>
            <ac:picMk id="14" creationId="{468BE20F-7755-4606-BA87-E89D8F93630E}"/>
          </ac:picMkLst>
        </pc:picChg>
        <pc:picChg chg="add del mod ord">
          <ac:chgData name="Jonathan Loo" userId="d2d72d48b56f45d8" providerId="LiveId" clId="{D13DE75A-ED86-4B24-95DA-B9DEDE813A63}" dt="2020-11-16T16:55:06.697" v="42749"/>
          <ac:picMkLst>
            <pc:docMk/>
            <pc:sldMk cId="2515377235" sldId="452"/>
            <ac:picMk id="16" creationId="{7C70792F-9C1A-4228-9E8B-286A6475171D}"/>
          </ac:picMkLst>
        </pc:picChg>
        <pc:picChg chg="del mod">
          <ac:chgData name="Jonathan Loo" userId="d2d72d48b56f45d8" providerId="LiveId" clId="{D13DE75A-ED86-4B24-95DA-B9DEDE813A63}" dt="2020-11-16T16:51:32.974" v="42466" actId="478"/>
          <ac:picMkLst>
            <pc:docMk/>
            <pc:sldMk cId="2515377235" sldId="452"/>
            <ac:picMk id="18" creationId="{BC1817E5-1DD4-4D7E-888C-BB9EB3C2BC46}"/>
          </ac:picMkLst>
        </pc:picChg>
        <pc:picChg chg="del mod">
          <ac:chgData name="Jonathan Loo" userId="d2d72d48b56f45d8" providerId="LiveId" clId="{D13DE75A-ED86-4B24-95DA-B9DEDE813A63}" dt="2020-11-16T16:07:45.058" v="41210" actId="478"/>
          <ac:picMkLst>
            <pc:docMk/>
            <pc:sldMk cId="2515377235" sldId="452"/>
            <ac:picMk id="20" creationId="{B5C04A33-8244-4C22-9DC6-47B7448A723F}"/>
          </ac:picMkLst>
        </pc:picChg>
        <pc:picChg chg="del mod ord">
          <ac:chgData name="Jonathan Loo" userId="d2d72d48b56f45d8" providerId="LiveId" clId="{D13DE75A-ED86-4B24-95DA-B9DEDE813A63}" dt="2020-11-16T16:11:16.114" v="41557" actId="478"/>
          <ac:picMkLst>
            <pc:docMk/>
            <pc:sldMk cId="2515377235" sldId="452"/>
            <ac:picMk id="22" creationId="{039B3475-E803-4B46-9A5E-D1DAF9CB1E37}"/>
          </ac:picMkLst>
        </pc:picChg>
        <pc:picChg chg="del mod ord">
          <ac:chgData name="Jonathan Loo" userId="d2d72d48b56f45d8" providerId="LiveId" clId="{D13DE75A-ED86-4B24-95DA-B9DEDE813A63}" dt="2020-11-16T16:11:57.791" v="41571" actId="478"/>
          <ac:picMkLst>
            <pc:docMk/>
            <pc:sldMk cId="2515377235" sldId="452"/>
            <ac:picMk id="24" creationId="{CABAB699-2376-4A97-BDC6-01A767AACD9C}"/>
          </ac:picMkLst>
        </pc:picChg>
        <pc:picChg chg="del mod ord">
          <ac:chgData name="Jonathan Loo" userId="d2d72d48b56f45d8" providerId="LiveId" clId="{D13DE75A-ED86-4B24-95DA-B9DEDE813A63}" dt="2020-11-16T16:41:09.387" v="42332" actId="478"/>
          <ac:picMkLst>
            <pc:docMk/>
            <pc:sldMk cId="2515377235" sldId="452"/>
            <ac:picMk id="26" creationId="{16A90661-9433-405F-B077-2F07B607FFB3}"/>
          </ac:picMkLst>
        </pc:picChg>
        <pc:picChg chg="del mod ord">
          <ac:chgData name="Jonathan Loo" userId="d2d72d48b56f45d8" providerId="LiveId" clId="{D13DE75A-ED86-4B24-95DA-B9DEDE813A63}" dt="2020-11-16T16:41:58.527" v="42346" actId="478"/>
          <ac:picMkLst>
            <pc:docMk/>
            <pc:sldMk cId="2515377235" sldId="452"/>
            <ac:picMk id="28" creationId="{5608B9A9-F6DC-4BAE-9EE3-9873A6672EB8}"/>
          </ac:picMkLst>
        </pc:picChg>
        <pc:picChg chg="del mod ord">
          <ac:chgData name="Jonathan Loo" userId="d2d72d48b56f45d8" providerId="LiveId" clId="{D13DE75A-ED86-4B24-95DA-B9DEDE813A63}" dt="2020-11-16T16:42:17.114" v="42360" actId="478"/>
          <ac:picMkLst>
            <pc:docMk/>
            <pc:sldMk cId="2515377235" sldId="452"/>
            <ac:picMk id="30" creationId="{8DE4D937-0743-483E-9A3F-CEE80A0EB0A3}"/>
          </ac:picMkLst>
        </pc:picChg>
        <pc:picChg chg="del mod ord">
          <ac:chgData name="Jonathan Loo" userId="d2d72d48b56f45d8" providerId="LiveId" clId="{D13DE75A-ED86-4B24-95DA-B9DEDE813A63}" dt="2020-11-16T16:53:34.678" v="42683" actId="478"/>
          <ac:picMkLst>
            <pc:docMk/>
            <pc:sldMk cId="2515377235" sldId="452"/>
            <ac:picMk id="32" creationId="{668506C3-7E77-4F14-9870-6704A8C747C8}"/>
          </ac:picMkLst>
        </pc:picChg>
        <pc:picChg chg="del mod ord">
          <ac:chgData name="Jonathan Loo" userId="d2d72d48b56f45d8" providerId="LiveId" clId="{D13DE75A-ED86-4B24-95DA-B9DEDE813A63}" dt="2020-11-16T16:53:46.014" v="42697" actId="478"/>
          <ac:picMkLst>
            <pc:docMk/>
            <pc:sldMk cId="2515377235" sldId="452"/>
            <ac:picMk id="34" creationId="{BD4FA00D-6482-4545-BE08-60A3D14EFAE2}"/>
          </ac:picMkLst>
        </pc:picChg>
        <pc:picChg chg="del mod ord">
          <ac:chgData name="Jonathan Loo" userId="d2d72d48b56f45d8" providerId="LiveId" clId="{D13DE75A-ED86-4B24-95DA-B9DEDE813A63}" dt="2020-11-16T16:53:57.960" v="42713" actId="478"/>
          <ac:picMkLst>
            <pc:docMk/>
            <pc:sldMk cId="2515377235" sldId="452"/>
            <ac:picMk id="36" creationId="{8F7014C9-F90F-4A70-B63F-BD7CA2D840DA}"/>
          </ac:picMkLst>
        </pc:picChg>
        <pc:picChg chg="del mod ord">
          <ac:chgData name="Jonathan Loo" userId="d2d72d48b56f45d8" providerId="LiveId" clId="{D13DE75A-ED86-4B24-95DA-B9DEDE813A63}" dt="2020-11-16T17:00:54.592" v="43012" actId="478"/>
          <ac:picMkLst>
            <pc:docMk/>
            <pc:sldMk cId="2515377235" sldId="452"/>
            <ac:picMk id="38" creationId="{710D917A-A9A1-4A75-8381-0536D7B4C4BC}"/>
          </ac:picMkLst>
        </pc:picChg>
        <pc:picChg chg="del mod ord">
          <ac:chgData name="Jonathan Loo" userId="d2d72d48b56f45d8" providerId="LiveId" clId="{D13DE75A-ED86-4B24-95DA-B9DEDE813A63}" dt="2020-11-16T16:55:06.697" v="42749"/>
          <ac:picMkLst>
            <pc:docMk/>
            <pc:sldMk cId="2515377235" sldId="452"/>
            <ac:picMk id="40" creationId="{2D164522-A9B5-47E4-B680-24407A778FFA}"/>
          </ac:picMkLst>
        </pc:picChg>
        <pc:picChg chg="add mod modCrop">
          <ac:chgData name="Jonathan Loo" userId="d2d72d48b56f45d8" providerId="LiveId" clId="{D13DE75A-ED86-4B24-95DA-B9DEDE813A63}" dt="2020-11-16T16:55:43.795" v="42763" actId="14100"/>
          <ac:picMkLst>
            <pc:docMk/>
            <pc:sldMk cId="2515377235" sldId="452"/>
            <ac:picMk id="42" creationId="{C9029DCC-F1BC-4490-AA21-9D59B120938F}"/>
          </ac:picMkLst>
        </pc:picChg>
        <pc:picChg chg="add mod modCrop">
          <ac:chgData name="Jonathan Loo" userId="d2d72d48b56f45d8" providerId="LiveId" clId="{D13DE75A-ED86-4B24-95DA-B9DEDE813A63}" dt="2020-11-16T16:55:45.178" v="42765" actId="14100"/>
          <ac:picMkLst>
            <pc:docMk/>
            <pc:sldMk cId="2515377235" sldId="452"/>
            <ac:picMk id="44" creationId="{8C8E82F9-4181-426F-8718-68A96A39F183}"/>
          </ac:picMkLst>
        </pc:picChg>
        <pc:picChg chg="add del mod">
          <ac:chgData name="Jonathan Loo" userId="d2d72d48b56f45d8" providerId="LiveId" clId="{D13DE75A-ED86-4B24-95DA-B9DEDE813A63}" dt="2020-11-16T16:56:44.360" v="42778"/>
          <ac:picMkLst>
            <pc:docMk/>
            <pc:sldMk cId="2515377235" sldId="452"/>
            <ac:picMk id="46" creationId="{0E992F49-94D3-48BE-885C-CB98D035194A}"/>
          </ac:picMkLst>
        </pc:picChg>
        <pc:picChg chg="add del mod">
          <ac:chgData name="Jonathan Loo" userId="d2d72d48b56f45d8" providerId="LiveId" clId="{D13DE75A-ED86-4B24-95DA-B9DEDE813A63}" dt="2020-11-16T16:57:13.557" v="42793" actId="478"/>
          <ac:picMkLst>
            <pc:docMk/>
            <pc:sldMk cId="2515377235" sldId="452"/>
            <ac:picMk id="95" creationId="{F0BE638C-E9E3-4C79-BB96-5CE5652DB35C}"/>
          </ac:picMkLst>
        </pc:picChg>
        <pc:picChg chg="mod ord">
          <ac:chgData name="Jonathan Loo" userId="d2d72d48b56f45d8" providerId="LiveId" clId="{D13DE75A-ED86-4B24-95DA-B9DEDE813A63}" dt="2020-11-16T16:57:27.380" v="42801" actId="1076"/>
          <ac:picMkLst>
            <pc:docMk/>
            <pc:sldMk cId="2515377235" sldId="452"/>
            <ac:picMk id="97" creationId="{B928D921-7C5D-4C30-8FFF-262E8239E894}"/>
          </ac:picMkLst>
        </pc:picChg>
        <pc:picChg chg="add mod">
          <ac:chgData name="Jonathan Loo" userId="d2d72d48b56f45d8" providerId="LiveId" clId="{D13DE75A-ED86-4B24-95DA-B9DEDE813A63}" dt="2020-11-16T16:57:24.689" v="42800" actId="1076"/>
          <ac:picMkLst>
            <pc:docMk/>
            <pc:sldMk cId="2515377235" sldId="452"/>
            <ac:picMk id="99" creationId="{AB77C85E-5B0D-4F82-91EA-886D0B3954AE}"/>
          </ac:picMkLst>
        </pc:picChg>
        <pc:picChg chg="add del">
          <ac:chgData name="Jonathan Loo" userId="d2d72d48b56f45d8" providerId="LiveId" clId="{D13DE75A-ED86-4B24-95DA-B9DEDE813A63}" dt="2020-11-16T16:57:31.079" v="42803" actId="478"/>
          <ac:picMkLst>
            <pc:docMk/>
            <pc:sldMk cId="2515377235" sldId="452"/>
            <ac:picMk id="101" creationId="{37708C69-DFDD-4C2A-9A7C-8A532F0DA43A}"/>
          </ac:picMkLst>
        </pc:picChg>
        <pc:picChg chg="add del mod">
          <ac:chgData name="Jonathan Loo" userId="d2d72d48b56f45d8" providerId="LiveId" clId="{D13DE75A-ED86-4B24-95DA-B9DEDE813A63}" dt="2020-11-16T16:57:54.632" v="42817" actId="478"/>
          <ac:picMkLst>
            <pc:docMk/>
            <pc:sldMk cId="2515377235" sldId="452"/>
            <ac:picMk id="103" creationId="{AE336366-E0F2-4093-849F-4658801389F8}"/>
          </ac:picMkLst>
        </pc:picChg>
        <pc:picChg chg="mod ord">
          <ac:chgData name="Jonathan Loo" userId="d2d72d48b56f45d8" providerId="LiveId" clId="{D13DE75A-ED86-4B24-95DA-B9DEDE813A63}" dt="2020-11-16T16:57:58.602" v="42820" actId="1076"/>
          <ac:picMkLst>
            <pc:docMk/>
            <pc:sldMk cId="2515377235" sldId="452"/>
            <ac:picMk id="105" creationId="{13435F93-FF49-49C2-B963-21CE2C6E41B5}"/>
          </ac:picMkLst>
        </pc:picChg>
        <pc:picChg chg="add mod">
          <ac:chgData name="Jonathan Loo" userId="d2d72d48b56f45d8" providerId="LiveId" clId="{D13DE75A-ED86-4B24-95DA-B9DEDE813A63}" dt="2020-11-16T16:58:04.558" v="42822" actId="1076"/>
          <ac:picMkLst>
            <pc:docMk/>
            <pc:sldMk cId="2515377235" sldId="452"/>
            <ac:picMk id="107" creationId="{AC897DB7-5320-441D-A582-E24088B32DBF}"/>
          </ac:picMkLst>
        </pc:picChg>
        <pc:picChg chg="add del">
          <ac:chgData name="Jonathan Loo" userId="d2d72d48b56f45d8" providerId="LiveId" clId="{D13DE75A-ED86-4B24-95DA-B9DEDE813A63}" dt="2020-11-16T16:58:10.360" v="42824" actId="478"/>
          <ac:picMkLst>
            <pc:docMk/>
            <pc:sldMk cId="2515377235" sldId="452"/>
            <ac:picMk id="109" creationId="{A9230141-1EDA-4195-9D0E-131465ECD263}"/>
          </ac:picMkLst>
        </pc:picChg>
        <pc:picChg chg="add del mod">
          <ac:chgData name="Jonathan Loo" userId="d2d72d48b56f45d8" providerId="LiveId" clId="{D13DE75A-ED86-4B24-95DA-B9DEDE813A63}" dt="2020-11-16T16:58:24.302" v="42838" actId="478"/>
          <ac:picMkLst>
            <pc:docMk/>
            <pc:sldMk cId="2515377235" sldId="452"/>
            <ac:picMk id="111" creationId="{F7F072BE-3DD8-4A38-8720-796FD3A237A8}"/>
          </ac:picMkLst>
        </pc:picChg>
        <pc:picChg chg="del mod ord">
          <ac:chgData name="Jonathan Loo" userId="d2d72d48b56f45d8" providerId="LiveId" clId="{D13DE75A-ED86-4B24-95DA-B9DEDE813A63}" dt="2020-11-16T19:35:59.417" v="43040" actId="478"/>
          <ac:picMkLst>
            <pc:docMk/>
            <pc:sldMk cId="2515377235" sldId="452"/>
            <ac:picMk id="113" creationId="{B626B0BB-8943-49C0-90F1-147764FC534F}"/>
          </ac:picMkLst>
        </pc:picChg>
        <pc:picChg chg="add del mod">
          <ac:chgData name="Jonathan Loo" userId="d2d72d48b56f45d8" providerId="LiveId" clId="{D13DE75A-ED86-4B24-95DA-B9DEDE813A63}" dt="2020-11-16T16:58:39.401" v="42854" actId="478"/>
          <ac:picMkLst>
            <pc:docMk/>
            <pc:sldMk cId="2515377235" sldId="452"/>
            <ac:picMk id="115" creationId="{17D7D314-AAC7-42B8-B196-564C2CA33959}"/>
          </ac:picMkLst>
        </pc:picChg>
        <pc:picChg chg="mod ord">
          <ac:chgData name="Jonathan Loo" userId="d2d72d48b56f45d8" providerId="LiveId" clId="{D13DE75A-ED86-4B24-95DA-B9DEDE813A63}" dt="2020-11-16T16:58:39.403" v="42856" actId="962"/>
          <ac:picMkLst>
            <pc:docMk/>
            <pc:sldMk cId="2515377235" sldId="452"/>
            <ac:picMk id="117" creationId="{B497EF12-927A-41DF-90E5-9B9617C2EEAA}"/>
          </ac:picMkLst>
        </pc:picChg>
        <pc:picChg chg="add del mod">
          <ac:chgData name="Jonathan Loo" userId="d2d72d48b56f45d8" providerId="LiveId" clId="{D13DE75A-ED86-4B24-95DA-B9DEDE813A63}" dt="2020-11-16T16:58:50.938" v="42870" actId="478"/>
          <ac:picMkLst>
            <pc:docMk/>
            <pc:sldMk cId="2515377235" sldId="452"/>
            <ac:picMk id="119" creationId="{03D87CEF-2F59-4B88-A73C-30D998B21312}"/>
          </ac:picMkLst>
        </pc:picChg>
        <pc:picChg chg="mod ord">
          <ac:chgData name="Jonathan Loo" userId="d2d72d48b56f45d8" providerId="LiveId" clId="{D13DE75A-ED86-4B24-95DA-B9DEDE813A63}" dt="2020-11-16T16:59:36.815" v="42991" actId="1036"/>
          <ac:picMkLst>
            <pc:docMk/>
            <pc:sldMk cId="2515377235" sldId="452"/>
            <ac:picMk id="121" creationId="{33269B90-948A-445B-871F-77A41853780B}"/>
          </ac:picMkLst>
        </pc:picChg>
        <pc:picChg chg="add mod">
          <ac:chgData name="Jonathan Loo" userId="d2d72d48b56f45d8" providerId="LiveId" clId="{D13DE75A-ED86-4B24-95DA-B9DEDE813A63}" dt="2020-11-16T16:59:35.167" v="42989" actId="1036"/>
          <ac:picMkLst>
            <pc:docMk/>
            <pc:sldMk cId="2515377235" sldId="452"/>
            <ac:picMk id="123" creationId="{556A6538-6F34-43A4-BCAA-0BF43DB40717}"/>
          </ac:picMkLst>
        </pc:picChg>
        <pc:picChg chg="add del mod">
          <ac:chgData name="Jonathan Loo" userId="d2d72d48b56f45d8" providerId="LiveId" clId="{D13DE75A-ED86-4B24-95DA-B9DEDE813A63}" dt="2020-11-16T16:59:15.865" v="42890" actId="478"/>
          <ac:picMkLst>
            <pc:docMk/>
            <pc:sldMk cId="2515377235" sldId="452"/>
            <ac:picMk id="125" creationId="{10FDE48C-AAEE-45DB-B068-04BE034C53FF}"/>
          </ac:picMkLst>
        </pc:picChg>
        <pc:picChg chg="mod ord">
          <ac:chgData name="Jonathan Loo" userId="d2d72d48b56f45d8" providerId="LiveId" clId="{D13DE75A-ED86-4B24-95DA-B9DEDE813A63}" dt="2020-11-16T16:59:15.867" v="42892" actId="962"/>
          <ac:picMkLst>
            <pc:docMk/>
            <pc:sldMk cId="2515377235" sldId="452"/>
            <ac:picMk id="127" creationId="{A5E331E7-AF1D-4DB7-9936-5AB6538EB31C}"/>
          </ac:picMkLst>
        </pc:picChg>
        <pc:picChg chg="add mod">
          <ac:chgData name="Jonathan Loo" userId="d2d72d48b56f45d8" providerId="LiveId" clId="{D13DE75A-ED86-4B24-95DA-B9DEDE813A63}" dt="2020-11-16T16:59:25.825" v="42972" actId="1037"/>
          <ac:picMkLst>
            <pc:docMk/>
            <pc:sldMk cId="2515377235" sldId="452"/>
            <ac:picMk id="129" creationId="{9AED9752-0DD8-4BBD-A439-E27DAF1DFFAE}"/>
          </ac:picMkLst>
        </pc:picChg>
        <pc:picChg chg="mod">
          <ac:chgData name="Jonathan Loo" userId="d2d72d48b56f45d8" providerId="LiveId" clId="{D13DE75A-ED86-4B24-95DA-B9DEDE813A63}" dt="2020-11-16T17:01:34.060" v="43022" actId="1076"/>
          <ac:picMkLst>
            <pc:docMk/>
            <pc:sldMk cId="2515377235" sldId="452"/>
            <ac:picMk id="131" creationId="{4EF091BD-D707-4C19-9437-17B5B6528A58}"/>
          </ac:picMkLst>
        </pc:picChg>
        <pc:picChg chg="mod ord">
          <ac:chgData name="Jonathan Loo" userId="d2d72d48b56f45d8" providerId="LiveId" clId="{D13DE75A-ED86-4B24-95DA-B9DEDE813A63}" dt="2020-11-16T19:35:59.418" v="43042" actId="962"/>
          <ac:picMkLst>
            <pc:docMk/>
            <pc:sldMk cId="2515377235" sldId="452"/>
            <ac:picMk id="133" creationId="{F1F44211-D16D-48CC-81A3-D982189696D9}"/>
          </ac:picMkLst>
        </pc:picChg>
      </pc:sldChg>
      <pc:sldChg chg="addSp delSp modSp add del mod modClrScheme chgLayout">
        <pc:chgData name="Jonathan Loo" userId="d2d72d48b56f45d8" providerId="LiveId" clId="{D13DE75A-ED86-4B24-95DA-B9DEDE813A63}" dt="2020-11-16T17:00:00.505" v="42993" actId="47"/>
        <pc:sldMkLst>
          <pc:docMk/>
          <pc:sldMk cId="2335152729" sldId="453"/>
        </pc:sldMkLst>
        <pc:spChg chg="mod ord">
          <ac:chgData name="Jonathan Loo" userId="d2d72d48b56f45d8" providerId="LiveId" clId="{D13DE75A-ED86-4B24-95DA-B9DEDE813A63}" dt="2020-11-16T16:13:44.852" v="41591" actId="700"/>
          <ac:spMkLst>
            <pc:docMk/>
            <pc:sldMk cId="2335152729" sldId="453"/>
            <ac:spMk id="2" creationId="{0EE5B324-C42A-49F7-80F4-B97FBB8697D1}"/>
          </ac:spMkLst>
        </pc:spChg>
        <pc:spChg chg="mod ord">
          <ac:chgData name="Jonathan Loo" userId="d2d72d48b56f45d8" providerId="LiveId" clId="{D13DE75A-ED86-4B24-95DA-B9DEDE813A63}" dt="2020-11-16T16:14:23.697" v="41598" actId="1076"/>
          <ac:spMkLst>
            <pc:docMk/>
            <pc:sldMk cId="2335152729" sldId="453"/>
            <ac:spMk id="3" creationId="{BEFC58B4-E01A-4D9A-A100-EB14AD7958A6}"/>
          </ac:spMkLst>
        </pc:spChg>
        <pc:spChg chg="add del">
          <ac:chgData name="Jonathan Loo" userId="d2d72d48b56f45d8" providerId="LiveId" clId="{D13DE75A-ED86-4B24-95DA-B9DEDE813A63}" dt="2020-11-16T16:13:41.577" v="41590"/>
          <ac:spMkLst>
            <pc:docMk/>
            <pc:sldMk cId="2335152729" sldId="453"/>
            <ac:spMk id="4" creationId="{7298B90D-44E3-47F5-9BD6-D7CB2E629E6C}"/>
          </ac:spMkLst>
        </pc:spChg>
        <pc:spChg chg="del mod topLvl">
          <ac:chgData name="Jonathan Loo" userId="d2d72d48b56f45d8" providerId="LiveId" clId="{D13DE75A-ED86-4B24-95DA-B9DEDE813A63}" dt="2020-11-16T16:14:30.730" v="41602" actId="478"/>
          <ac:spMkLst>
            <pc:docMk/>
            <pc:sldMk cId="2335152729" sldId="453"/>
            <ac:spMk id="8" creationId="{7D90F247-6E52-4D72-B68A-ADD6DCD58C07}"/>
          </ac:spMkLst>
        </pc:spChg>
        <pc:spChg chg="mod">
          <ac:chgData name="Jonathan Loo" userId="d2d72d48b56f45d8" providerId="LiveId" clId="{D13DE75A-ED86-4B24-95DA-B9DEDE813A63}" dt="2020-11-16T16:14:57.212" v="41603" actId="208"/>
          <ac:spMkLst>
            <pc:docMk/>
            <pc:sldMk cId="2335152729" sldId="453"/>
            <ac:spMk id="11" creationId="{811E82D8-09E0-4194-A360-1B245CAB9AB3}"/>
          </ac:spMkLst>
        </pc:spChg>
        <pc:spChg chg="mod">
          <ac:chgData name="Jonathan Loo" userId="d2d72d48b56f45d8" providerId="LiveId" clId="{D13DE75A-ED86-4B24-95DA-B9DEDE813A63}" dt="2020-11-16T16:14:57.212" v="41603" actId="208"/>
          <ac:spMkLst>
            <pc:docMk/>
            <pc:sldMk cId="2335152729" sldId="453"/>
            <ac:spMk id="12" creationId="{DB11D85C-6BCB-4BC7-BC70-C71C227E635E}"/>
          </ac:spMkLst>
        </pc:spChg>
        <pc:spChg chg="mod">
          <ac:chgData name="Jonathan Loo" userId="d2d72d48b56f45d8" providerId="LiveId" clId="{D13DE75A-ED86-4B24-95DA-B9DEDE813A63}" dt="2020-11-16T16:14:57.212" v="41603" actId="208"/>
          <ac:spMkLst>
            <pc:docMk/>
            <pc:sldMk cId="2335152729" sldId="453"/>
            <ac:spMk id="14" creationId="{B185436D-654A-4CD1-9AAA-B7F229F70BC8}"/>
          </ac:spMkLst>
        </pc:spChg>
        <pc:spChg chg="del mod">
          <ac:chgData name="Jonathan Loo" userId="d2d72d48b56f45d8" providerId="LiveId" clId="{D13DE75A-ED86-4B24-95DA-B9DEDE813A63}" dt="2020-11-16T16:15:23.358" v="41604" actId="478"/>
          <ac:spMkLst>
            <pc:docMk/>
            <pc:sldMk cId="2335152729" sldId="453"/>
            <ac:spMk id="15" creationId="{42289C99-FEFE-424F-8D2F-BE6805786307}"/>
          </ac:spMkLst>
        </pc:spChg>
        <pc:spChg chg="mod">
          <ac:chgData name="Jonathan Loo" userId="d2d72d48b56f45d8" providerId="LiveId" clId="{D13DE75A-ED86-4B24-95DA-B9DEDE813A63}" dt="2020-11-16T16:14:57.212" v="41603" actId="208"/>
          <ac:spMkLst>
            <pc:docMk/>
            <pc:sldMk cId="2335152729" sldId="453"/>
            <ac:spMk id="17" creationId="{9FFA674F-0C8F-4C29-A1FC-9E51473BEAC4}"/>
          </ac:spMkLst>
        </pc:spChg>
        <pc:spChg chg="mod">
          <ac:chgData name="Jonathan Loo" userId="d2d72d48b56f45d8" providerId="LiveId" clId="{D13DE75A-ED86-4B24-95DA-B9DEDE813A63}" dt="2020-11-16T16:14:57.212" v="41603" actId="208"/>
          <ac:spMkLst>
            <pc:docMk/>
            <pc:sldMk cId="2335152729" sldId="453"/>
            <ac:spMk id="20" creationId="{3ADD81A9-D5A2-490D-96DE-23D82F67B0C7}"/>
          </ac:spMkLst>
        </pc:spChg>
        <pc:spChg chg="mod">
          <ac:chgData name="Jonathan Loo" userId="d2d72d48b56f45d8" providerId="LiveId" clId="{D13DE75A-ED86-4B24-95DA-B9DEDE813A63}" dt="2020-11-16T16:14:57.212" v="41603" actId="208"/>
          <ac:spMkLst>
            <pc:docMk/>
            <pc:sldMk cId="2335152729" sldId="453"/>
            <ac:spMk id="21" creationId="{BFF4CB22-84E2-4A84-A4AA-EAAA438761B1}"/>
          </ac:spMkLst>
        </pc:spChg>
        <pc:spChg chg="mod">
          <ac:chgData name="Jonathan Loo" userId="d2d72d48b56f45d8" providerId="LiveId" clId="{D13DE75A-ED86-4B24-95DA-B9DEDE813A63}" dt="2020-11-16T16:14:57.212" v="41603" actId="208"/>
          <ac:spMkLst>
            <pc:docMk/>
            <pc:sldMk cId="2335152729" sldId="453"/>
            <ac:spMk id="22" creationId="{91773778-1AEA-416B-97B8-E8219AFF97E2}"/>
          </ac:spMkLst>
        </pc:spChg>
        <pc:spChg chg="mod">
          <ac:chgData name="Jonathan Loo" userId="d2d72d48b56f45d8" providerId="LiveId" clId="{D13DE75A-ED86-4B24-95DA-B9DEDE813A63}" dt="2020-11-16T16:14:57.212" v="41603" actId="208"/>
          <ac:spMkLst>
            <pc:docMk/>
            <pc:sldMk cId="2335152729" sldId="453"/>
            <ac:spMk id="23" creationId="{AA355AD5-1943-4E5E-A3A2-E92685BF2D74}"/>
          </ac:spMkLst>
        </pc:spChg>
        <pc:spChg chg="del mod topLvl">
          <ac:chgData name="Jonathan Loo" userId="d2d72d48b56f45d8" providerId="LiveId" clId="{D13DE75A-ED86-4B24-95DA-B9DEDE813A63}" dt="2020-11-16T16:15:59.841" v="41615" actId="21"/>
          <ac:spMkLst>
            <pc:docMk/>
            <pc:sldMk cId="2335152729" sldId="453"/>
            <ac:spMk id="24" creationId="{DA08442C-A911-42A7-B7B6-696E1FDD9743}"/>
          </ac:spMkLst>
        </pc:spChg>
        <pc:spChg chg="del mod topLvl">
          <ac:chgData name="Jonathan Loo" userId="d2d72d48b56f45d8" providerId="LiveId" clId="{D13DE75A-ED86-4B24-95DA-B9DEDE813A63}" dt="2020-11-16T16:15:59.841" v="41615" actId="21"/>
          <ac:spMkLst>
            <pc:docMk/>
            <pc:sldMk cId="2335152729" sldId="453"/>
            <ac:spMk id="25" creationId="{C79A655D-CB3C-4549-AE43-1CBE31924D3E}"/>
          </ac:spMkLst>
        </pc:spChg>
        <pc:spChg chg="del mod topLvl">
          <ac:chgData name="Jonathan Loo" userId="d2d72d48b56f45d8" providerId="LiveId" clId="{D13DE75A-ED86-4B24-95DA-B9DEDE813A63}" dt="2020-11-16T16:15:59.841" v="41615" actId="21"/>
          <ac:spMkLst>
            <pc:docMk/>
            <pc:sldMk cId="2335152729" sldId="453"/>
            <ac:spMk id="27" creationId="{2F52DBCB-8115-402D-9025-0CACA77A6BAF}"/>
          </ac:spMkLst>
        </pc:spChg>
        <pc:spChg chg="del mod">
          <ac:chgData name="Jonathan Loo" userId="d2d72d48b56f45d8" providerId="LiveId" clId="{D13DE75A-ED86-4B24-95DA-B9DEDE813A63}" dt="2020-11-16T16:15:32.564" v="41608" actId="478"/>
          <ac:spMkLst>
            <pc:docMk/>
            <pc:sldMk cId="2335152729" sldId="453"/>
            <ac:spMk id="30" creationId="{C56E6703-7D69-491D-8F7D-44ED3CDA5B87}"/>
          </ac:spMkLst>
        </pc:spChg>
        <pc:spChg chg="del mod">
          <ac:chgData name="Jonathan Loo" userId="d2d72d48b56f45d8" providerId="LiveId" clId="{D13DE75A-ED86-4B24-95DA-B9DEDE813A63}" dt="2020-11-16T16:15:30.384" v="41607" actId="478"/>
          <ac:spMkLst>
            <pc:docMk/>
            <pc:sldMk cId="2335152729" sldId="453"/>
            <ac:spMk id="31" creationId="{54B5D1FB-1128-49C6-AE7B-E0430ACEE4FA}"/>
          </ac:spMkLst>
        </pc:spChg>
        <pc:spChg chg="del mod">
          <ac:chgData name="Jonathan Loo" userId="d2d72d48b56f45d8" providerId="LiveId" clId="{D13DE75A-ED86-4B24-95DA-B9DEDE813A63}" dt="2020-11-16T16:15:28.668" v="41606" actId="478"/>
          <ac:spMkLst>
            <pc:docMk/>
            <pc:sldMk cId="2335152729" sldId="453"/>
            <ac:spMk id="32" creationId="{CD8FAF0C-F449-4417-AE55-1EDA4F165D62}"/>
          </ac:spMkLst>
        </pc:spChg>
        <pc:spChg chg="del mod">
          <ac:chgData name="Jonathan Loo" userId="d2d72d48b56f45d8" providerId="LiveId" clId="{D13DE75A-ED86-4B24-95DA-B9DEDE813A63}" dt="2020-11-16T16:15:37.388" v="41609" actId="478"/>
          <ac:spMkLst>
            <pc:docMk/>
            <pc:sldMk cId="2335152729" sldId="453"/>
            <ac:spMk id="33" creationId="{9B7F03F7-2478-4876-BD41-8B33CE923BEA}"/>
          </ac:spMkLst>
        </pc:spChg>
        <pc:spChg chg="del mod">
          <ac:chgData name="Jonathan Loo" userId="d2d72d48b56f45d8" providerId="LiveId" clId="{D13DE75A-ED86-4B24-95DA-B9DEDE813A63}" dt="2020-11-16T16:15:40.293" v="41610" actId="478"/>
          <ac:spMkLst>
            <pc:docMk/>
            <pc:sldMk cId="2335152729" sldId="453"/>
            <ac:spMk id="34" creationId="{24F323D2-7DE4-4B00-BB84-61823C9DEF49}"/>
          </ac:spMkLst>
        </pc:spChg>
        <pc:spChg chg="mod">
          <ac:chgData name="Jonathan Loo" userId="d2d72d48b56f45d8" providerId="LiveId" clId="{D13DE75A-ED86-4B24-95DA-B9DEDE813A63}" dt="2020-11-16T16:14:57.212" v="41603" actId="208"/>
          <ac:spMkLst>
            <pc:docMk/>
            <pc:sldMk cId="2335152729" sldId="453"/>
            <ac:spMk id="36" creationId="{AAECBF71-F10E-4652-88C6-8E8A1C0BC212}"/>
          </ac:spMkLst>
        </pc:spChg>
        <pc:spChg chg="mod">
          <ac:chgData name="Jonathan Loo" userId="d2d72d48b56f45d8" providerId="LiveId" clId="{D13DE75A-ED86-4B24-95DA-B9DEDE813A63}" dt="2020-11-16T16:14:57.212" v="41603" actId="208"/>
          <ac:spMkLst>
            <pc:docMk/>
            <pc:sldMk cId="2335152729" sldId="453"/>
            <ac:spMk id="37" creationId="{672D899E-1E2E-43B5-B4A8-4D2EC1C18415}"/>
          </ac:spMkLst>
        </pc:spChg>
        <pc:spChg chg="mod">
          <ac:chgData name="Jonathan Loo" userId="d2d72d48b56f45d8" providerId="LiveId" clId="{D13DE75A-ED86-4B24-95DA-B9DEDE813A63}" dt="2020-11-16T16:14:57.212" v="41603" actId="208"/>
          <ac:spMkLst>
            <pc:docMk/>
            <pc:sldMk cId="2335152729" sldId="453"/>
            <ac:spMk id="39" creationId="{6D7B247C-43BB-4AC7-AC7A-A351A4B69D6D}"/>
          </ac:spMkLst>
        </pc:spChg>
        <pc:spChg chg="mod">
          <ac:chgData name="Jonathan Loo" userId="d2d72d48b56f45d8" providerId="LiveId" clId="{D13DE75A-ED86-4B24-95DA-B9DEDE813A63}" dt="2020-11-16T16:14:57.212" v="41603" actId="208"/>
          <ac:spMkLst>
            <pc:docMk/>
            <pc:sldMk cId="2335152729" sldId="453"/>
            <ac:spMk id="40" creationId="{331E2E3A-3088-4294-90C0-8DC4FAF7C297}"/>
          </ac:spMkLst>
        </pc:spChg>
        <pc:spChg chg="mod">
          <ac:chgData name="Jonathan Loo" userId="d2d72d48b56f45d8" providerId="LiveId" clId="{D13DE75A-ED86-4B24-95DA-B9DEDE813A63}" dt="2020-11-16T16:14:57.212" v="41603" actId="208"/>
          <ac:spMkLst>
            <pc:docMk/>
            <pc:sldMk cId="2335152729" sldId="453"/>
            <ac:spMk id="41" creationId="{4BDF17EC-58AD-4F9A-8B88-41D8AFFDFA61}"/>
          </ac:spMkLst>
        </pc:spChg>
        <pc:spChg chg="mod">
          <ac:chgData name="Jonathan Loo" userId="d2d72d48b56f45d8" providerId="LiveId" clId="{D13DE75A-ED86-4B24-95DA-B9DEDE813A63}" dt="2020-11-16T16:14:57.212" v="41603" actId="208"/>
          <ac:spMkLst>
            <pc:docMk/>
            <pc:sldMk cId="2335152729" sldId="453"/>
            <ac:spMk id="43" creationId="{53B5890F-E68B-4E30-8D3A-8CE1B0C3C693}"/>
          </ac:spMkLst>
        </pc:spChg>
        <pc:spChg chg="mod">
          <ac:chgData name="Jonathan Loo" userId="d2d72d48b56f45d8" providerId="LiveId" clId="{D13DE75A-ED86-4B24-95DA-B9DEDE813A63}" dt="2020-11-16T16:14:57.212" v="41603" actId="208"/>
          <ac:spMkLst>
            <pc:docMk/>
            <pc:sldMk cId="2335152729" sldId="453"/>
            <ac:spMk id="44" creationId="{BF650B9F-762F-4B30-9CC4-615401E863D0}"/>
          </ac:spMkLst>
        </pc:spChg>
        <pc:spChg chg="mod">
          <ac:chgData name="Jonathan Loo" userId="d2d72d48b56f45d8" providerId="LiveId" clId="{D13DE75A-ED86-4B24-95DA-B9DEDE813A63}" dt="2020-11-16T16:14:57.212" v="41603" actId="208"/>
          <ac:spMkLst>
            <pc:docMk/>
            <pc:sldMk cId="2335152729" sldId="453"/>
            <ac:spMk id="45" creationId="{9445BAAC-EDE8-48A7-9B97-2F365898CA4F}"/>
          </ac:spMkLst>
        </pc:spChg>
        <pc:spChg chg="mod">
          <ac:chgData name="Jonathan Loo" userId="d2d72d48b56f45d8" providerId="LiveId" clId="{D13DE75A-ED86-4B24-95DA-B9DEDE813A63}" dt="2020-11-16T16:14:57.212" v="41603" actId="208"/>
          <ac:spMkLst>
            <pc:docMk/>
            <pc:sldMk cId="2335152729" sldId="453"/>
            <ac:spMk id="46" creationId="{00C946D7-28AC-4DF5-B660-6464CF4377D6}"/>
          </ac:spMkLst>
        </pc:spChg>
        <pc:spChg chg="del mod topLvl">
          <ac:chgData name="Jonathan Loo" userId="d2d72d48b56f45d8" providerId="LiveId" clId="{D13DE75A-ED86-4B24-95DA-B9DEDE813A63}" dt="2020-11-16T16:15:59.841" v="41615" actId="21"/>
          <ac:spMkLst>
            <pc:docMk/>
            <pc:sldMk cId="2335152729" sldId="453"/>
            <ac:spMk id="47" creationId="{826927F7-8AB9-499F-A97F-2A502351A0B2}"/>
          </ac:spMkLst>
        </pc:spChg>
        <pc:spChg chg="del mod topLvl">
          <ac:chgData name="Jonathan Loo" userId="d2d72d48b56f45d8" providerId="LiveId" clId="{D13DE75A-ED86-4B24-95DA-B9DEDE813A63}" dt="2020-11-16T16:15:59.841" v="41615" actId="21"/>
          <ac:spMkLst>
            <pc:docMk/>
            <pc:sldMk cId="2335152729" sldId="453"/>
            <ac:spMk id="48" creationId="{0550875C-AC0B-4F9D-A99E-C0C5D436B7C4}"/>
          </ac:spMkLst>
        </pc:spChg>
        <pc:spChg chg="del mod topLvl">
          <ac:chgData name="Jonathan Loo" userId="d2d72d48b56f45d8" providerId="LiveId" clId="{D13DE75A-ED86-4B24-95DA-B9DEDE813A63}" dt="2020-11-16T16:15:59.841" v="41615" actId="21"/>
          <ac:spMkLst>
            <pc:docMk/>
            <pc:sldMk cId="2335152729" sldId="453"/>
            <ac:spMk id="49" creationId="{3E4E3995-0E98-49AB-881E-340D3BE5B436}"/>
          </ac:spMkLst>
        </pc:spChg>
        <pc:spChg chg="mod">
          <ac:chgData name="Jonathan Loo" userId="d2d72d48b56f45d8" providerId="LiveId" clId="{D13DE75A-ED86-4B24-95DA-B9DEDE813A63}" dt="2020-11-16T16:14:57.212" v="41603" actId="208"/>
          <ac:spMkLst>
            <pc:docMk/>
            <pc:sldMk cId="2335152729" sldId="453"/>
            <ac:spMk id="52" creationId="{A8706D42-5A4A-4338-A800-6EA476442B76}"/>
          </ac:spMkLst>
        </pc:spChg>
        <pc:spChg chg="mod">
          <ac:chgData name="Jonathan Loo" userId="d2d72d48b56f45d8" providerId="LiveId" clId="{D13DE75A-ED86-4B24-95DA-B9DEDE813A63}" dt="2020-11-16T16:14:57.212" v="41603" actId="208"/>
          <ac:spMkLst>
            <pc:docMk/>
            <pc:sldMk cId="2335152729" sldId="453"/>
            <ac:spMk id="53" creationId="{12BEEDAE-E9DC-4679-896A-7FA21C043A11}"/>
          </ac:spMkLst>
        </pc:spChg>
        <pc:spChg chg="mod">
          <ac:chgData name="Jonathan Loo" userId="d2d72d48b56f45d8" providerId="LiveId" clId="{D13DE75A-ED86-4B24-95DA-B9DEDE813A63}" dt="2020-11-16T16:14:57.212" v="41603" actId="208"/>
          <ac:spMkLst>
            <pc:docMk/>
            <pc:sldMk cId="2335152729" sldId="453"/>
            <ac:spMk id="54" creationId="{BD4C3188-6853-4978-A64A-F7004BB64505}"/>
          </ac:spMkLst>
        </pc:spChg>
        <pc:spChg chg="mod">
          <ac:chgData name="Jonathan Loo" userId="d2d72d48b56f45d8" providerId="LiveId" clId="{D13DE75A-ED86-4B24-95DA-B9DEDE813A63}" dt="2020-11-16T16:14:57.212" v="41603" actId="208"/>
          <ac:spMkLst>
            <pc:docMk/>
            <pc:sldMk cId="2335152729" sldId="453"/>
            <ac:spMk id="55" creationId="{B333DADB-5A6D-4765-9D5C-60E916C8DA27}"/>
          </ac:spMkLst>
        </pc:spChg>
        <pc:spChg chg="mod">
          <ac:chgData name="Jonathan Loo" userId="d2d72d48b56f45d8" providerId="LiveId" clId="{D13DE75A-ED86-4B24-95DA-B9DEDE813A63}" dt="2020-11-16T16:14:57.212" v="41603" actId="208"/>
          <ac:spMkLst>
            <pc:docMk/>
            <pc:sldMk cId="2335152729" sldId="453"/>
            <ac:spMk id="56" creationId="{FA45AF08-88AF-44D0-8DCA-FD86F497A469}"/>
          </ac:spMkLst>
        </pc:spChg>
        <pc:grpChg chg="add del mod">
          <ac:chgData name="Jonathan Loo" userId="d2d72d48b56f45d8" providerId="LiveId" clId="{D13DE75A-ED86-4B24-95DA-B9DEDE813A63}" dt="2020-11-16T16:14:28.694" v="41601" actId="165"/>
          <ac:grpSpMkLst>
            <pc:docMk/>
            <pc:sldMk cId="2335152729" sldId="453"/>
            <ac:grpSpMk id="7" creationId="{B12FC1F2-A88A-45E0-A24F-E91EC5894E80}"/>
          </ac:grpSpMkLst>
        </pc:grpChg>
        <pc:grpChg chg="del mod topLvl">
          <ac:chgData name="Jonathan Loo" userId="d2d72d48b56f45d8" providerId="LiveId" clId="{D13DE75A-ED86-4B24-95DA-B9DEDE813A63}" dt="2020-11-16T16:15:25.885" v="41605" actId="478"/>
          <ac:grpSpMkLst>
            <pc:docMk/>
            <pc:sldMk cId="2335152729" sldId="453"/>
            <ac:grpSpMk id="9" creationId="{B12FC1F2-A88A-45E0-A24F-E91EC5894E80}"/>
          </ac:grpSpMkLst>
        </pc:grpChg>
        <pc:grpChg chg="mod">
          <ac:chgData name="Jonathan Loo" userId="d2d72d48b56f45d8" providerId="LiveId" clId="{D13DE75A-ED86-4B24-95DA-B9DEDE813A63}" dt="2020-11-16T16:14:28.694" v="41601" actId="165"/>
          <ac:grpSpMkLst>
            <pc:docMk/>
            <pc:sldMk cId="2335152729" sldId="453"/>
            <ac:grpSpMk id="10" creationId="{B12FC1F2-A88A-45E0-A24F-E91EC5894E80}"/>
          </ac:grpSpMkLst>
        </pc:grpChg>
        <pc:grpChg chg="mod">
          <ac:chgData name="Jonathan Loo" userId="d2d72d48b56f45d8" providerId="LiveId" clId="{D13DE75A-ED86-4B24-95DA-B9DEDE813A63}" dt="2020-11-16T16:14:28.694" v="41601" actId="165"/>
          <ac:grpSpMkLst>
            <pc:docMk/>
            <pc:sldMk cId="2335152729" sldId="453"/>
            <ac:grpSpMk id="13" creationId="{B12FC1F2-A88A-45E0-A24F-E91EC5894E80}"/>
          </ac:grpSpMkLst>
        </pc:grpChg>
        <pc:grpChg chg="mod">
          <ac:chgData name="Jonathan Loo" userId="d2d72d48b56f45d8" providerId="LiveId" clId="{D13DE75A-ED86-4B24-95DA-B9DEDE813A63}" dt="2020-11-16T16:14:28.694" v="41601" actId="165"/>
          <ac:grpSpMkLst>
            <pc:docMk/>
            <pc:sldMk cId="2335152729" sldId="453"/>
            <ac:grpSpMk id="19" creationId="{B12FC1F2-A88A-45E0-A24F-E91EC5894E80}"/>
          </ac:grpSpMkLst>
        </pc:grpChg>
        <pc:grpChg chg="del mod topLvl">
          <ac:chgData name="Jonathan Loo" userId="d2d72d48b56f45d8" providerId="LiveId" clId="{D13DE75A-ED86-4B24-95DA-B9DEDE813A63}" dt="2020-11-16T16:15:42.337" v="41611" actId="478"/>
          <ac:grpSpMkLst>
            <pc:docMk/>
            <pc:sldMk cId="2335152729" sldId="453"/>
            <ac:grpSpMk id="28" creationId="{B12FC1F2-A88A-45E0-A24F-E91EC5894E80}"/>
          </ac:grpSpMkLst>
        </pc:grpChg>
        <pc:grpChg chg="del mod">
          <ac:chgData name="Jonathan Loo" userId="d2d72d48b56f45d8" providerId="LiveId" clId="{D13DE75A-ED86-4B24-95DA-B9DEDE813A63}" dt="2020-11-16T16:15:30.384" v="41607" actId="478"/>
          <ac:grpSpMkLst>
            <pc:docMk/>
            <pc:sldMk cId="2335152729" sldId="453"/>
            <ac:grpSpMk id="29" creationId="{B12FC1F2-A88A-45E0-A24F-E91EC5894E80}"/>
          </ac:grpSpMkLst>
        </pc:grpChg>
        <pc:grpChg chg="mod">
          <ac:chgData name="Jonathan Loo" userId="d2d72d48b56f45d8" providerId="LiveId" clId="{D13DE75A-ED86-4B24-95DA-B9DEDE813A63}" dt="2020-11-16T16:14:28.694" v="41601" actId="165"/>
          <ac:grpSpMkLst>
            <pc:docMk/>
            <pc:sldMk cId="2335152729" sldId="453"/>
            <ac:grpSpMk id="35" creationId="{B12FC1F2-A88A-45E0-A24F-E91EC5894E80}"/>
          </ac:grpSpMkLst>
        </pc:grpChg>
        <pc:grpChg chg="mod">
          <ac:chgData name="Jonathan Loo" userId="d2d72d48b56f45d8" providerId="LiveId" clId="{D13DE75A-ED86-4B24-95DA-B9DEDE813A63}" dt="2020-11-16T16:14:28.694" v="41601" actId="165"/>
          <ac:grpSpMkLst>
            <pc:docMk/>
            <pc:sldMk cId="2335152729" sldId="453"/>
            <ac:grpSpMk id="38" creationId="{B12FC1F2-A88A-45E0-A24F-E91EC5894E80}"/>
          </ac:grpSpMkLst>
        </pc:grpChg>
        <pc:grpChg chg="mod">
          <ac:chgData name="Jonathan Loo" userId="d2d72d48b56f45d8" providerId="LiveId" clId="{D13DE75A-ED86-4B24-95DA-B9DEDE813A63}" dt="2020-11-16T16:14:28.694" v="41601" actId="165"/>
          <ac:grpSpMkLst>
            <pc:docMk/>
            <pc:sldMk cId="2335152729" sldId="453"/>
            <ac:grpSpMk id="42" creationId="{B12FC1F2-A88A-45E0-A24F-E91EC5894E80}"/>
          </ac:grpSpMkLst>
        </pc:grpChg>
        <pc:grpChg chg="del mod topLvl">
          <ac:chgData name="Jonathan Loo" userId="d2d72d48b56f45d8" providerId="LiveId" clId="{D13DE75A-ED86-4B24-95DA-B9DEDE813A63}" dt="2020-11-16T16:15:44.173" v="41612" actId="478"/>
          <ac:grpSpMkLst>
            <pc:docMk/>
            <pc:sldMk cId="2335152729" sldId="453"/>
            <ac:grpSpMk id="50" creationId="{B12FC1F2-A88A-45E0-A24F-E91EC5894E80}"/>
          </ac:grpSpMkLst>
        </pc:grpChg>
        <pc:grpChg chg="mod">
          <ac:chgData name="Jonathan Loo" userId="d2d72d48b56f45d8" providerId="LiveId" clId="{D13DE75A-ED86-4B24-95DA-B9DEDE813A63}" dt="2020-11-16T16:14:28.694" v="41601" actId="165"/>
          <ac:grpSpMkLst>
            <pc:docMk/>
            <pc:sldMk cId="2335152729" sldId="453"/>
            <ac:grpSpMk id="51" creationId="{B12FC1F2-A88A-45E0-A24F-E91EC5894E80}"/>
          </ac:grpSpMkLst>
        </pc:grpChg>
        <pc:picChg chg="add del mod">
          <ac:chgData name="Jonathan Loo" userId="d2d72d48b56f45d8" providerId="LiveId" clId="{D13DE75A-ED86-4B24-95DA-B9DEDE813A63}" dt="2020-11-16T16:14:19.468" v="41596" actId="27803"/>
          <ac:picMkLst>
            <pc:docMk/>
            <pc:sldMk cId="2335152729" sldId="453"/>
            <ac:picMk id="6" creationId="{B12FC1F2-A88A-45E0-A24F-E91EC5894E80}"/>
          </ac:picMkLst>
        </pc:picChg>
        <pc:picChg chg="mod">
          <ac:chgData name="Jonathan Loo" userId="d2d72d48b56f45d8" providerId="LiveId" clId="{D13DE75A-ED86-4B24-95DA-B9DEDE813A63}" dt="2020-11-16T16:14:02.602" v="41594" actId="1076"/>
          <ac:picMkLst>
            <pc:docMk/>
            <pc:sldMk cId="2335152729" sldId="453"/>
            <ac:picMk id="16" creationId="{7C70792F-9C1A-4228-9E8B-286A6475171D}"/>
          </ac:picMkLst>
        </pc:picChg>
        <pc:picChg chg="del">
          <ac:chgData name="Jonathan Loo" userId="d2d72d48b56f45d8" providerId="LiveId" clId="{D13DE75A-ED86-4B24-95DA-B9DEDE813A63}" dt="2020-11-16T16:13:00.299" v="41584" actId="478"/>
          <ac:picMkLst>
            <pc:docMk/>
            <pc:sldMk cId="2335152729" sldId="453"/>
            <ac:picMk id="18" creationId="{BC1817E5-1DD4-4D7E-888C-BB9EB3C2BC46}"/>
          </ac:picMkLst>
        </pc:picChg>
        <pc:picChg chg="del">
          <ac:chgData name="Jonathan Loo" userId="d2d72d48b56f45d8" providerId="LiveId" clId="{D13DE75A-ED86-4B24-95DA-B9DEDE813A63}" dt="2020-11-16T16:13:27.860" v="41585" actId="478"/>
          <ac:picMkLst>
            <pc:docMk/>
            <pc:sldMk cId="2335152729" sldId="453"/>
            <ac:picMk id="26" creationId="{16A90661-9433-405F-B077-2F07B607FFB3}"/>
          </ac:picMkLst>
        </pc:picChg>
        <pc:picChg chg="add mod">
          <ac:chgData name="Jonathan Loo" userId="d2d72d48b56f45d8" providerId="LiveId" clId="{D13DE75A-ED86-4B24-95DA-B9DEDE813A63}" dt="2020-11-16T16:40:17.863" v="42320" actId="1076"/>
          <ac:picMkLst>
            <pc:docMk/>
            <pc:sldMk cId="2335152729" sldId="453"/>
            <ac:picMk id="58" creationId="{61D7ABE2-734F-435F-BEDC-16A1389297A1}"/>
          </ac:picMkLst>
        </pc:picChg>
      </pc:sldChg>
      <pc:sldChg chg="addSp delSp modSp new del mod">
        <pc:chgData name="Jonathan Loo" userId="d2d72d48b56f45d8" providerId="LiveId" clId="{D13DE75A-ED86-4B24-95DA-B9DEDE813A63}" dt="2020-11-16T21:51:01.852" v="45586" actId="47"/>
        <pc:sldMkLst>
          <pc:docMk/>
          <pc:sldMk cId="3802011188" sldId="453"/>
        </pc:sldMkLst>
        <pc:spChg chg="mod">
          <ac:chgData name="Jonathan Loo" userId="d2d72d48b56f45d8" providerId="LiveId" clId="{D13DE75A-ED86-4B24-95DA-B9DEDE813A63}" dt="2020-11-16T17:00:28.678" v="43007" actId="20577"/>
          <ac:spMkLst>
            <pc:docMk/>
            <pc:sldMk cId="3802011188" sldId="453"/>
            <ac:spMk id="2" creationId="{41CE7CDD-1D3C-4BB9-8227-F0603AABAB0F}"/>
          </ac:spMkLst>
        </pc:spChg>
        <pc:spChg chg="mod">
          <ac:chgData name="Jonathan Loo" userId="d2d72d48b56f45d8" providerId="LiveId" clId="{D13DE75A-ED86-4B24-95DA-B9DEDE813A63}" dt="2020-11-16T17:00:40.944" v="43009"/>
          <ac:spMkLst>
            <pc:docMk/>
            <pc:sldMk cId="3802011188" sldId="453"/>
            <ac:spMk id="3" creationId="{E7710A2F-BBEC-48CB-8EF7-95058BCC2F90}"/>
          </ac:spMkLst>
        </pc:spChg>
        <pc:picChg chg="add del mod">
          <ac:chgData name="Jonathan Loo" userId="d2d72d48b56f45d8" providerId="LiveId" clId="{D13DE75A-ED86-4B24-95DA-B9DEDE813A63}" dt="2020-11-16T19:44:32.848" v="43088" actId="478"/>
          <ac:picMkLst>
            <pc:docMk/>
            <pc:sldMk cId="3802011188" sldId="453"/>
            <ac:picMk id="5" creationId="{76D3F5F9-EB8C-4C79-9555-67E3238DD36C}"/>
          </ac:picMkLst>
        </pc:picChg>
        <pc:picChg chg="add mod">
          <ac:chgData name="Jonathan Loo" userId="d2d72d48b56f45d8" providerId="LiveId" clId="{D13DE75A-ED86-4B24-95DA-B9DEDE813A63}" dt="2020-11-16T19:44:33.938" v="43089" actId="1076"/>
          <ac:picMkLst>
            <pc:docMk/>
            <pc:sldMk cId="3802011188" sldId="453"/>
            <ac:picMk id="7" creationId="{BC5F21FB-7874-451E-89FE-5F8DAB61EC84}"/>
          </ac:picMkLst>
        </pc:picChg>
      </pc:sldChg>
      <pc:sldChg chg="add del">
        <pc:chgData name="Jonathan Loo" userId="d2d72d48b56f45d8" providerId="LiveId" clId="{D13DE75A-ED86-4B24-95DA-B9DEDE813A63}" dt="2020-11-16T16:59:58.172" v="42992" actId="47"/>
        <pc:sldMkLst>
          <pc:docMk/>
          <pc:sldMk cId="944135609" sldId="454"/>
        </pc:sldMkLst>
      </pc:sldChg>
      <pc:sldChg chg="addSp delSp modSp add del mod">
        <pc:chgData name="Jonathan Loo" userId="d2d72d48b56f45d8" providerId="LiveId" clId="{D13DE75A-ED86-4B24-95DA-B9DEDE813A63}" dt="2020-11-18T15:16:42.257" v="57946" actId="47"/>
        <pc:sldMkLst>
          <pc:docMk/>
          <pc:sldMk cId="1301358725" sldId="454"/>
        </pc:sldMkLst>
        <pc:spChg chg="mod">
          <ac:chgData name="Jonathan Loo" userId="d2d72d48b56f45d8" providerId="LiveId" clId="{D13DE75A-ED86-4B24-95DA-B9DEDE813A63}" dt="2020-11-18T14:48:03.615" v="56316" actId="338"/>
          <ac:spMkLst>
            <pc:docMk/>
            <pc:sldMk cId="1301358725" sldId="454"/>
            <ac:spMk id="2" creationId="{0EE5B324-C42A-49F7-80F4-B97FBB8697D1}"/>
          </ac:spMkLst>
        </pc:spChg>
        <pc:spChg chg="mod">
          <ac:chgData name="Jonathan Loo" userId="d2d72d48b56f45d8" providerId="LiveId" clId="{D13DE75A-ED86-4B24-95DA-B9DEDE813A63}" dt="2020-11-18T14:48:03.615" v="56316" actId="338"/>
          <ac:spMkLst>
            <pc:docMk/>
            <pc:sldMk cId="1301358725" sldId="454"/>
            <ac:spMk id="3" creationId="{BEFC58B4-E01A-4D9A-A100-EB14AD7958A6}"/>
          </ac:spMkLst>
        </pc:spChg>
        <pc:spChg chg="mod">
          <ac:chgData name="Jonathan Loo" userId="d2d72d48b56f45d8" providerId="LiveId" clId="{D13DE75A-ED86-4B24-95DA-B9DEDE813A63}" dt="2020-11-18T14:48:38.867" v="56319" actId="688"/>
          <ac:spMkLst>
            <pc:docMk/>
            <pc:sldMk cId="1301358725" sldId="454"/>
            <ac:spMk id="5" creationId="{1F40A63D-E211-4EC5-95F3-541CEEC93199}"/>
          </ac:spMkLst>
        </pc:spChg>
        <pc:spChg chg="mod">
          <ac:chgData name="Jonathan Loo" userId="d2d72d48b56f45d8" providerId="LiveId" clId="{D13DE75A-ED86-4B24-95DA-B9DEDE813A63}" dt="2020-11-18T14:48:38.867" v="56319" actId="688"/>
          <ac:spMkLst>
            <pc:docMk/>
            <pc:sldMk cId="1301358725" sldId="454"/>
            <ac:spMk id="6" creationId="{650295C7-07D6-4275-A624-7C2F70A00088}"/>
          </ac:spMkLst>
        </pc:spChg>
        <pc:spChg chg="mod">
          <ac:chgData name="Jonathan Loo" userId="d2d72d48b56f45d8" providerId="LiveId" clId="{D13DE75A-ED86-4B24-95DA-B9DEDE813A63}" dt="2020-11-18T14:48:38.867" v="56319" actId="688"/>
          <ac:spMkLst>
            <pc:docMk/>
            <pc:sldMk cId="1301358725" sldId="454"/>
            <ac:spMk id="7" creationId="{95889B3A-AEA1-44F7-8E2C-D098AAD49C9C}"/>
          </ac:spMkLst>
        </pc:spChg>
        <pc:spChg chg="mod">
          <ac:chgData name="Jonathan Loo" userId="d2d72d48b56f45d8" providerId="LiveId" clId="{D13DE75A-ED86-4B24-95DA-B9DEDE813A63}" dt="2020-11-18T14:48:38.867" v="56319" actId="688"/>
          <ac:spMkLst>
            <pc:docMk/>
            <pc:sldMk cId="1301358725" sldId="454"/>
            <ac:spMk id="8" creationId="{EBB49B58-4E1E-40F7-B012-5B14D1565216}"/>
          </ac:spMkLst>
        </pc:spChg>
        <pc:spChg chg="mod">
          <ac:chgData name="Jonathan Loo" userId="d2d72d48b56f45d8" providerId="LiveId" clId="{D13DE75A-ED86-4B24-95DA-B9DEDE813A63}" dt="2020-11-18T14:48:38.867" v="56319" actId="688"/>
          <ac:spMkLst>
            <pc:docMk/>
            <pc:sldMk cId="1301358725" sldId="454"/>
            <ac:spMk id="10" creationId="{6EA41489-D65B-4387-8CA4-6914E5D02FA9}"/>
          </ac:spMkLst>
        </pc:spChg>
        <pc:spChg chg="mod">
          <ac:chgData name="Jonathan Loo" userId="d2d72d48b56f45d8" providerId="LiveId" clId="{D13DE75A-ED86-4B24-95DA-B9DEDE813A63}" dt="2020-11-18T14:48:38.867" v="56319" actId="688"/>
          <ac:spMkLst>
            <pc:docMk/>
            <pc:sldMk cId="1301358725" sldId="454"/>
            <ac:spMk id="11" creationId="{E22E5150-D3D6-4C79-8B9E-CC5EB660B5B3}"/>
          </ac:spMkLst>
        </pc:spChg>
        <pc:spChg chg="mod">
          <ac:chgData name="Jonathan Loo" userId="d2d72d48b56f45d8" providerId="LiveId" clId="{D13DE75A-ED86-4B24-95DA-B9DEDE813A63}" dt="2020-11-18T14:48:38.867" v="56319" actId="688"/>
          <ac:spMkLst>
            <pc:docMk/>
            <pc:sldMk cId="1301358725" sldId="454"/>
            <ac:spMk id="12" creationId="{849B824D-648E-4DF9-A7C0-BBA6DE2CEF8B}"/>
          </ac:spMkLst>
        </pc:spChg>
        <pc:spChg chg="mod">
          <ac:chgData name="Jonathan Loo" userId="d2d72d48b56f45d8" providerId="LiveId" clId="{D13DE75A-ED86-4B24-95DA-B9DEDE813A63}" dt="2020-11-18T14:48:38.867" v="56319" actId="688"/>
          <ac:spMkLst>
            <pc:docMk/>
            <pc:sldMk cId="1301358725" sldId="454"/>
            <ac:spMk id="14" creationId="{80401A72-72F0-4417-81C2-1A7C2C6A16CF}"/>
          </ac:spMkLst>
        </pc:spChg>
        <pc:spChg chg="mod">
          <ac:chgData name="Jonathan Loo" userId="d2d72d48b56f45d8" providerId="LiveId" clId="{D13DE75A-ED86-4B24-95DA-B9DEDE813A63}" dt="2020-11-18T14:48:38.867" v="56319" actId="688"/>
          <ac:spMkLst>
            <pc:docMk/>
            <pc:sldMk cId="1301358725" sldId="454"/>
            <ac:spMk id="15" creationId="{79641FDF-850F-49E0-86F9-EBF1FDF611AE}"/>
          </ac:spMkLst>
        </pc:spChg>
        <pc:spChg chg="mod">
          <ac:chgData name="Jonathan Loo" userId="d2d72d48b56f45d8" providerId="LiveId" clId="{D13DE75A-ED86-4B24-95DA-B9DEDE813A63}" dt="2020-11-18T14:48:38.867" v="56319" actId="688"/>
          <ac:spMkLst>
            <pc:docMk/>
            <pc:sldMk cId="1301358725" sldId="454"/>
            <ac:spMk id="16" creationId="{EAF87A2A-0E98-4B23-A3F2-708AFD47E8B8}"/>
          </ac:spMkLst>
        </pc:spChg>
        <pc:spChg chg="mod">
          <ac:chgData name="Jonathan Loo" userId="d2d72d48b56f45d8" providerId="LiveId" clId="{D13DE75A-ED86-4B24-95DA-B9DEDE813A63}" dt="2020-11-18T14:48:38.867" v="56319" actId="688"/>
          <ac:spMkLst>
            <pc:docMk/>
            <pc:sldMk cId="1301358725" sldId="454"/>
            <ac:spMk id="18" creationId="{7B1706CE-F9BA-4C56-A868-C49F83E349D9}"/>
          </ac:spMkLst>
        </pc:spChg>
        <pc:grpChg chg="mod">
          <ac:chgData name="Jonathan Loo" userId="d2d72d48b56f45d8" providerId="LiveId" clId="{D13DE75A-ED86-4B24-95DA-B9DEDE813A63}" dt="2020-11-18T14:48:03.615" v="56316" actId="338"/>
          <ac:grpSpMkLst>
            <pc:docMk/>
            <pc:sldMk cId="1301358725" sldId="454"/>
            <ac:grpSpMk id="1" creationId="{00000000-0000-0000-0000-000000000000}"/>
          </ac:grpSpMkLst>
        </pc:grpChg>
        <pc:grpChg chg="mod">
          <ac:chgData name="Jonathan Loo" userId="d2d72d48b56f45d8" providerId="LiveId" clId="{D13DE75A-ED86-4B24-95DA-B9DEDE813A63}" dt="2020-11-18T14:48:38.867" v="56319" actId="688"/>
          <ac:grpSpMkLst>
            <pc:docMk/>
            <pc:sldMk cId="1301358725" sldId="454"/>
            <ac:grpSpMk id="4" creationId="{7DEFBF75-421E-4D85-A638-676B585423BF}"/>
          </ac:grpSpMkLst>
        </pc:grpChg>
        <pc:picChg chg="del mod ord">
          <ac:chgData name="Jonathan Loo" userId="d2d72d48b56f45d8" providerId="LiveId" clId="{D13DE75A-ED86-4B24-95DA-B9DEDE813A63}" dt="2020-11-16T19:50:39.380" v="43131" actId="478"/>
          <ac:picMkLst>
            <pc:docMk/>
            <pc:sldMk cId="1301358725" sldId="454"/>
            <ac:picMk id="5" creationId="{8E03C5B8-5893-4168-9882-5701AC993887}"/>
          </ac:picMkLst>
        </pc:picChg>
        <pc:picChg chg="del mod ord">
          <ac:chgData name="Jonathan Loo" userId="d2d72d48b56f45d8" providerId="LiveId" clId="{D13DE75A-ED86-4B24-95DA-B9DEDE813A63}" dt="2020-11-16T19:50:46.610" v="43150" actId="478"/>
          <ac:picMkLst>
            <pc:docMk/>
            <pc:sldMk cId="1301358725" sldId="454"/>
            <ac:picMk id="7" creationId="{5BB03903-CA2B-46CB-88C1-CB77D8A7FA74}"/>
          </ac:picMkLst>
        </pc:picChg>
        <pc:picChg chg="mod ord">
          <ac:chgData name="Jonathan Loo" userId="d2d72d48b56f45d8" providerId="LiveId" clId="{D13DE75A-ED86-4B24-95DA-B9DEDE813A63}" dt="2020-11-18T14:48:03.615" v="56316" actId="338"/>
          <ac:picMkLst>
            <pc:docMk/>
            <pc:sldMk cId="1301358725" sldId="454"/>
            <ac:picMk id="9" creationId="{90AB4496-CDB9-4DBC-AC34-E49CEA8FB9B4}"/>
          </ac:picMkLst>
        </pc:picChg>
        <pc:picChg chg="del mod ord">
          <ac:chgData name="Jonathan Loo" userId="d2d72d48b56f45d8" providerId="LiveId" clId="{D13DE75A-ED86-4B24-95DA-B9DEDE813A63}" dt="2020-11-16T19:51:10.524" v="43188" actId="478"/>
          <ac:picMkLst>
            <pc:docMk/>
            <pc:sldMk cId="1301358725" sldId="454"/>
            <ac:picMk id="11" creationId="{024C6B82-0504-4946-8C94-EA5A29F3EDDB}"/>
          </ac:picMkLst>
        </pc:picChg>
        <pc:picChg chg="mod ord">
          <ac:chgData name="Jonathan Loo" userId="d2d72d48b56f45d8" providerId="LiveId" clId="{D13DE75A-ED86-4B24-95DA-B9DEDE813A63}" dt="2020-11-18T14:48:03.615" v="56316" actId="338"/>
          <ac:picMkLst>
            <pc:docMk/>
            <pc:sldMk cId="1301358725" sldId="454"/>
            <ac:picMk id="13" creationId="{A81FB661-8FAE-4053-BAED-180392C748D7}"/>
          </ac:picMkLst>
        </pc:picChg>
        <pc:picChg chg="add del mod">
          <ac:chgData name="Jonathan Loo" userId="d2d72d48b56f45d8" providerId="LiveId" clId="{D13DE75A-ED86-4B24-95DA-B9DEDE813A63}" dt="2020-11-16T19:51:25.450" v="43208" actId="478"/>
          <ac:picMkLst>
            <pc:docMk/>
            <pc:sldMk cId="1301358725" sldId="454"/>
            <ac:picMk id="14" creationId="{82F42E4E-A3A3-4178-866F-5B55EAE0DFF1}"/>
          </ac:picMkLst>
        </pc:picChg>
        <pc:picChg chg="del mod">
          <ac:chgData name="Jonathan Loo" userId="d2d72d48b56f45d8" providerId="LiveId" clId="{D13DE75A-ED86-4B24-95DA-B9DEDE813A63}" dt="2020-11-16T21:59:14.576" v="45661" actId="478"/>
          <ac:picMkLst>
            <pc:docMk/>
            <pc:sldMk cId="1301358725" sldId="454"/>
            <ac:picMk id="16" creationId="{7C70792F-9C1A-4228-9E8B-286A6475171D}"/>
          </ac:picMkLst>
        </pc:picChg>
        <pc:picChg chg="mod ord">
          <ac:chgData name="Jonathan Loo" userId="d2d72d48b56f45d8" providerId="LiveId" clId="{D13DE75A-ED86-4B24-95DA-B9DEDE813A63}" dt="2020-11-18T14:48:03.615" v="56316" actId="338"/>
          <ac:picMkLst>
            <pc:docMk/>
            <pc:sldMk cId="1301358725" sldId="454"/>
            <ac:picMk id="17" creationId="{789E6E52-3D60-4D1B-BBC3-55A73A867940}"/>
          </ac:picMkLst>
        </pc:picChg>
        <pc:picChg chg="add del mod">
          <ac:chgData name="Jonathan Loo" userId="d2d72d48b56f45d8" providerId="LiveId" clId="{D13DE75A-ED86-4B24-95DA-B9DEDE813A63}" dt="2020-11-16T19:51:48.449" v="43225" actId="478"/>
          <ac:picMkLst>
            <pc:docMk/>
            <pc:sldMk cId="1301358725" sldId="454"/>
            <ac:picMk id="18" creationId="{98DC853F-E6C7-4621-9FFA-68C42608CA2E}"/>
          </ac:picMkLst>
        </pc:picChg>
        <pc:picChg chg="mod ord">
          <ac:chgData name="Jonathan Loo" userId="d2d72d48b56f45d8" providerId="LiveId" clId="{D13DE75A-ED86-4B24-95DA-B9DEDE813A63}" dt="2020-11-18T14:48:03.615" v="56316" actId="338"/>
          <ac:picMkLst>
            <pc:docMk/>
            <pc:sldMk cId="1301358725" sldId="454"/>
            <ac:picMk id="20" creationId="{D3C2AC8F-1CC4-4277-998A-1B44A68D9C0B}"/>
          </ac:picMkLst>
        </pc:picChg>
        <pc:picChg chg="add del mod">
          <ac:chgData name="Jonathan Loo" userId="d2d72d48b56f45d8" providerId="LiveId" clId="{D13DE75A-ED86-4B24-95DA-B9DEDE813A63}" dt="2020-11-16T19:53:04.475" v="43411" actId="478"/>
          <ac:picMkLst>
            <pc:docMk/>
            <pc:sldMk cId="1301358725" sldId="454"/>
            <ac:picMk id="23" creationId="{FA871A94-17E8-4D04-9582-2C192905429A}"/>
          </ac:picMkLst>
        </pc:picChg>
        <pc:picChg chg="del mod ord">
          <ac:chgData name="Jonathan Loo" userId="d2d72d48b56f45d8" providerId="LiveId" clId="{D13DE75A-ED86-4B24-95DA-B9DEDE813A63}" dt="2020-11-16T19:53:26.857" v="43465" actId="478"/>
          <ac:picMkLst>
            <pc:docMk/>
            <pc:sldMk cId="1301358725" sldId="454"/>
            <ac:picMk id="25" creationId="{91499B62-441E-4CD7-9F68-7C1DA51C4DF3}"/>
          </ac:picMkLst>
        </pc:picChg>
        <pc:picChg chg="mod ord">
          <ac:chgData name="Jonathan Loo" userId="d2d72d48b56f45d8" providerId="LiveId" clId="{D13DE75A-ED86-4B24-95DA-B9DEDE813A63}" dt="2020-11-18T14:48:03.615" v="56316" actId="338"/>
          <ac:picMkLst>
            <pc:docMk/>
            <pc:sldMk cId="1301358725" sldId="454"/>
            <ac:picMk id="27" creationId="{D6BBDC5F-C122-4440-87BC-DBF4A6A0BEEC}"/>
          </ac:picMkLst>
        </pc:picChg>
        <pc:picChg chg="add del mod">
          <ac:chgData name="Jonathan Loo" userId="d2d72d48b56f45d8" providerId="LiveId" clId="{D13DE75A-ED86-4B24-95DA-B9DEDE813A63}" dt="2020-11-16T19:54:40.776" v="43747" actId="478"/>
          <ac:picMkLst>
            <pc:docMk/>
            <pc:sldMk cId="1301358725" sldId="454"/>
            <ac:picMk id="29" creationId="{49E80BD6-CF8E-4924-ADC3-DBAC80845C7E}"/>
          </ac:picMkLst>
        </pc:picChg>
        <pc:picChg chg="add del mod">
          <ac:chgData name="Jonathan Loo" userId="d2d72d48b56f45d8" providerId="LiveId" clId="{D13DE75A-ED86-4B24-95DA-B9DEDE813A63}" dt="2020-11-16T19:54:28.943" v="43722" actId="478"/>
          <ac:picMkLst>
            <pc:docMk/>
            <pc:sldMk cId="1301358725" sldId="454"/>
            <ac:picMk id="30" creationId="{3B271C5D-A81B-4D23-AE07-E95407370A79}"/>
          </ac:picMkLst>
        </pc:picChg>
        <pc:picChg chg="mod ord">
          <ac:chgData name="Jonathan Loo" userId="d2d72d48b56f45d8" providerId="LiveId" clId="{D13DE75A-ED86-4B24-95DA-B9DEDE813A63}" dt="2020-11-18T14:48:03.615" v="56316" actId="338"/>
          <ac:picMkLst>
            <pc:docMk/>
            <pc:sldMk cId="1301358725" sldId="454"/>
            <ac:picMk id="33" creationId="{B7DB20D2-DC1E-4515-B9C0-DA07107C0126}"/>
          </ac:picMkLst>
        </pc:picChg>
        <pc:picChg chg="mod ord">
          <ac:chgData name="Jonathan Loo" userId="d2d72d48b56f45d8" providerId="LiveId" clId="{D13DE75A-ED86-4B24-95DA-B9DEDE813A63}" dt="2020-11-18T14:48:03.615" v="56316" actId="338"/>
          <ac:picMkLst>
            <pc:docMk/>
            <pc:sldMk cId="1301358725" sldId="454"/>
            <ac:picMk id="35" creationId="{42C35908-1C63-4DBF-BD8E-0EABFA5F4D12}"/>
          </ac:picMkLst>
        </pc:picChg>
        <pc:picChg chg="mod ord">
          <ac:chgData name="Jonathan Loo" userId="d2d72d48b56f45d8" providerId="LiveId" clId="{D13DE75A-ED86-4B24-95DA-B9DEDE813A63}" dt="2020-11-18T14:48:03.615" v="56316" actId="338"/>
          <ac:picMkLst>
            <pc:docMk/>
            <pc:sldMk cId="1301358725" sldId="454"/>
            <ac:picMk id="37" creationId="{227847C5-51BF-4608-A896-95A8DDF5ABF5}"/>
          </ac:picMkLst>
        </pc:picChg>
        <pc:picChg chg="del mod">
          <ac:chgData name="Jonathan Loo" userId="d2d72d48b56f45d8" providerId="LiveId" clId="{D13DE75A-ED86-4B24-95DA-B9DEDE813A63}" dt="2020-11-17T10:08:31.031" v="47398" actId="478"/>
          <ac:picMkLst>
            <pc:docMk/>
            <pc:sldMk cId="1301358725" sldId="454"/>
            <ac:picMk id="38" creationId="{710D917A-A9A1-4A75-8381-0536D7B4C4BC}"/>
          </ac:picMkLst>
        </pc:picChg>
        <pc:picChg chg="add mod">
          <ac:chgData name="Jonathan Loo" userId="d2d72d48b56f45d8" providerId="LiveId" clId="{D13DE75A-ED86-4B24-95DA-B9DEDE813A63}" dt="2020-11-18T14:48:03.615" v="56316" actId="338"/>
          <ac:picMkLst>
            <pc:docMk/>
            <pc:sldMk cId="1301358725" sldId="454"/>
            <ac:picMk id="41" creationId="{D9C015F9-08F1-41CF-B2AF-89537776F2A3}"/>
          </ac:picMkLst>
        </pc:picChg>
        <pc:picChg chg="del mod">
          <ac:chgData name="Jonathan Loo" userId="d2d72d48b56f45d8" providerId="LiveId" clId="{D13DE75A-ED86-4B24-95DA-B9DEDE813A63}" dt="2020-11-18T14:48:03.615" v="56316" actId="338"/>
          <ac:picMkLst>
            <pc:docMk/>
            <pc:sldMk cId="1301358725" sldId="454"/>
            <ac:picMk id="42" creationId="{C9029DCC-F1BC-4490-AA21-9D59B120938F}"/>
          </ac:picMkLst>
        </pc:picChg>
        <pc:picChg chg="add mod">
          <ac:chgData name="Jonathan Loo" userId="d2d72d48b56f45d8" providerId="LiveId" clId="{D13DE75A-ED86-4B24-95DA-B9DEDE813A63}" dt="2020-11-18T14:48:03.615" v="56316" actId="338"/>
          <ac:picMkLst>
            <pc:docMk/>
            <pc:sldMk cId="1301358725" sldId="454"/>
            <ac:picMk id="43" creationId="{62FBABF9-DBAE-4509-BE10-CFD1723E7525}"/>
          </ac:picMkLst>
        </pc:picChg>
        <pc:picChg chg="mod">
          <ac:chgData name="Jonathan Loo" userId="d2d72d48b56f45d8" providerId="LiveId" clId="{D13DE75A-ED86-4B24-95DA-B9DEDE813A63}" dt="2020-11-18T14:48:03.615" v="56316" actId="338"/>
          <ac:picMkLst>
            <pc:docMk/>
            <pc:sldMk cId="1301358725" sldId="454"/>
            <ac:picMk id="44" creationId="{8C8E82F9-4181-426F-8718-68A96A39F183}"/>
          </ac:picMkLst>
        </pc:picChg>
        <pc:picChg chg="add mod">
          <ac:chgData name="Jonathan Loo" userId="d2d72d48b56f45d8" providerId="LiveId" clId="{D13DE75A-ED86-4B24-95DA-B9DEDE813A63}" dt="2020-11-18T14:48:03.615" v="56316" actId="338"/>
          <ac:picMkLst>
            <pc:docMk/>
            <pc:sldMk cId="1301358725" sldId="454"/>
            <ac:picMk id="54" creationId="{59D62D28-6317-4282-97C6-8B1D9EDF0028}"/>
          </ac:picMkLst>
        </pc:picChg>
        <pc:picChg chg="add mod">
          <ac:chgData name="Jonathan Loo" userId="d2d72d48b56f45d8" providerId="LiveId" clId="{D13DE75A-ED86-4B24-95DA-B9DEDE813A63}" dt="2020-11-18T14:48:03.615" v="56316" actId="338"/>
          <ac:picMkLst>
            <pc:docMk/>
            <pc:sldMk cId="1301358725" sldId="454"/>
            <ac:picMk id="56" creationId="{3137B545-A15E-49ED-9108-3600526BE383}"/>
          </ac:picMkLst>
        </pc:picChg>
        <pc:picChg chg="add mod">
          <ac:chgData name="Jonathan Loo" userId="d2d72d48b56f45d8" providerId="LiveId" clId="{D13DE75A-ED86-4B24-95DA-B9DEDE813A63}" dt="2020-11-18T14:48:03.615" v="56316" actId="338"/>
          <ac:picMkLst>
            <pc:docMk/>
            <pc:sldMk cId="1301358725" sldId="454"/>
            <ac:picMk id="58" creationId="{09CB7C02-EC76-44A8-8C0A-C14EB34C4763}"/>
          </ac:picMkLst>
        </pc:picChg>
        <pc:picChg chg="mod">
          <ac:chgData name="Jonathan Loo" userId="d2d72d48b56f45d8" providerId="LiveId" clId="{D13DE75A-ED86-4B24-95DA-B9DEDE813A63}" dt="2020-11-18T14:48:03.615" v="56316" actId="338"/>
          <ac:picMkLst>
            <pc:docMk/>
            <pc:sldMk cId="1301358725" sldId="454"/>
            <ac:picMk id="97" creationId="{B928D921-7C5D-4C30-8FFF-262E8239E894}"/>
          </ac:picMkLst>
        </pc:picChg>
        <pc:picChg chg="mod">
          <ac:chgData name="Jonathan Loo" userId="d2d72d48b56f45d8" providerId="LiveId" clId="{D13DE75A-ED86-4B24-95DA-B9DEDE813A63}" dt="2020-11-18T14:48:03.615" v="56316" actId="338"/>
          <ac:picMkLst>
            <pc:docMk/>
            <pc:sldMk cId="1301358725" sldId="454"/>
            <ac:picMk id="99" creationId="{AB77C85E-5B0D-4F82-91EA-886D0B3954AE}"/>
          </ac:picMkLst>
        </pc:picChg>
        <pc:picChg chg="del mod">
          <ac:chgData name="Jonathan Loo" userId="d2d72d48b56f45d8" providerId="LiveId" clId="{D13DE75A-ED86-4B24-95DA-B9DEDE813A63}" dt="2020-11-16T19:50:28.208" v="43111" actId="478"/>
          <ac:picMkLst>
            <pc:docMk/>
            <pc:sldMk cId="1301358725" sldId="454"/>
            <ac:picMk id="105" creationId="{13435F93-FF49-49C2-B963-21CE2C6E41B5}"/>
          </ac:picMkLst>
        </pc:picChg>
        <pc:picChg chg="del">
          <ac:chgData name="Jonathan Loo" userId="d2d72d48b56f45d8" providerId="LiveId" clId="{D13DE75A-ED86-4B24-95DA-B9DEDE813A63}" dt="2020-11-16T19:51:26.277" v="43211" actId="478"/>
          <ac:picMkLst>
            <pc:docMk/>
            <pc:sldMk cId="1301358725" sldId="454"/>
            <ac:picMk id="107" creationId="{AC897DB7-5320-441D-A582-E24088B32DBF}"/>
          </ac:picMkLst>
        </pc:picChg>
        <pc:picChg chg="del mod">
          <ac:chgData name="Jonathan Loo" userId="d2d72d48b56f45d8" providerId="LiveId" clId="{D13DE75A-ED86-4B24-95DA-B9DEDE813A63}" dt="2020-11-16T19:50:59.055" v="43170" actId="478"/>
          <ac:picMkLst>
            <pc:docMk/>
            <pc:sldMk cId="1301358725" sldId="454"/>
            <ac:picMk id="113" creationId="{B626B0BB-8943-49C0-90F1-147764FC534F}"/>
          </ac:picMkLst>
        </pc:picChg>
        <pc:picChg chg="del">
          <ac:chgData name="Jonathan Loo" userId="d2d72d48b56f45d8" providerId="LiveId" clId="{D13DE75A-ED86-4B24-95DA-B9DEDE813A63}" dt="2020-11-16T19:51:16.196" v="43195" actId="478"/>
          <ac:picMkLst>
            <pc:docMk/>
            <pc:sldMk cId="1301358725" sldId="454"/>
            <ac:picMk id="117" creationId="{B497EF12-927A-41DF-90E5-9B9617C2EEAA}"/>
          </ac:picMkLst>
        </pc:picChg>
        <pc:picChg chg="del">
          <ac:chgData name="Jonathan Loo" userId="d2d72d48b56f45d8" providerId="LiveId" clId="{D13DE75A-ED86-4B24-95DA-B9DEDE813A63}" dt="2020-11-16T19:53:38.900" v="43491" actId="478"/>
          <ac:picMkLst>
            <pc:docMk/>
            <pc:sldMk cId="1301358725" sldId="454"/>
            <ac:picMk id="121" creationId="{33269B90-948A-445B-871F-77A41853780B}"/>
          </ac:picMkLst>
        </pc:picChg>
        <pc:picChg chg="del">
          <ac:chgData name="Jonathan Loo" userId="d2d72d48b56f45d8" providerId="LiveId" clId="{D13DE75A-ED86-4B24-95DA-B9DEDE813A63}" dt="2020-11-16T19:54:52.828" v="43767" actId="478"/>
          <ac:picMkLst>
            <pc:docMk/>
            <pc:sldMk cId="1301358725" sldId="454"/>
            <ac:picMk id="123" creationId="{556A6538-6F34-43A4-BCAA-0BF43DB40717}"/>
          </ac:picMkLst>
        </pc:picChg>
        <pc:picChg chg="del">
          <ac:chgData name="Jonathan Loo" userId="d2d72d48b56f45d8" providerId="LiveId" clId="{D13DE75A-ED86-4B24-95DA-B9DEDE813A63}" dt="2020-11-16T19:53:34.053" v="43480" actId="478"/>
          <ac:picMkLst>
            <pc:docMk/>
            <pc:sldMk cId="1301358725" sldId="454"/>
            <ac:picMk id="127" creationId="{A5E331E7-AF1D-4DB7-9936-5AB6538EB31C}"/>
          </ac:picMkLst>
        </pc:picChg>
        <pc:picChg chg="del">
          <ac:chgData name="Jonathan Loo" userId="d2d72d48b56f45d8" providerId="LiveId" clId="{D13DE75A-ED86-4B24-95DA-B9DEDE813A63}" dt="2020-11-16T19:54:52.828" v="43767" actId="478"/>
          <ac:picMkLst>
            <pc:docMk/>
            <pc:sldMk cId="1301358725" sldId="454"/>
            <ac:picMk id="129" creationId="{9AED9752-0DD8-4BBD-A439-E27DAF1DFFAE}"/>
          </ac:picMkLst>
        </pc:picChg>
        <pc:cxnChg chg="add mod">
          <ac:chgData name="Jonathan Loo" userId="d2d72d48b56f45d8" providerId="LiveId" clId="{D13DE75A-ED86-4B24-95DA-B9DEDE813A63}" dt="2020-11-18T14:48:03.615" v="56316" actId="338"/>
          <ac:cxnSpMkLst>
            <pc:docMk/>
            <pc:sldMk cId="1301358725" sldId="454"/>
            <ac:cxnSpMk id="22" creationId="{78D8E439-9606-4BBE-89C8-15A2271C5D6D}"/>
          </ac:cxnSpMkLst>
        </pc:cxnChg>
        <pc:cxnChg chg="add del mod">
          <ac:chgData name="Jonathan Loo" userId="d2d72d48b56f45d8" providerId="LiveId" clId="{D13DE75A-ED86-4B24-95DA-B9DEDE813A63}" dt="2020-11-16T19:54:52.828" v="43767" actId="478"/>
          <ac:cxnSpMkLst>
            <pc:docMk/>
            <pc:sldMk cId="1301358725" sldId="454"/>
            <ac:cxnSpMk id="39" creationId="{4BBD0BD2-BF72-45A8-913D-68D01BD7B949}"/>
          </ac:cxnSpMkLst>
        </pc:cxnChg>
        <pc:cxnChg chg="add mod">
          <ac:chgData name="Jonathan Loo" userId="d2d72d48b56f45d8" providerId="LiveId" clId="{D13DE75A-ED86-4B24-95DA-B9DEDE813A63}" dt="2020-11-18T14:48:03.615" v="56316" actId="338"/>
          <ac:cxnSpMkLst>
            <pc:docMk/>
            <pc:sldMk cId="1301358725" sldId="454"/>
            <ac:cxnSpMk id="47" creationId="{C2653B54-FEFD-4060-BD57-48D21A88BF7F}"/>
          </ac:cxnSpMkLst>
        </pc:cxnChg>
        <pc:cxnChg chg="add mod">
          <ac:chgData name="Jonathan Loo" userId="d2d72d48b56f45d8" providerId="LiveId" clId="{D13DE75A-ED86-4B24-95DA-B9DEDE813A63}" dt="2020-11-18T14:48:03.615" v="56316" actId="338"/>
          <ac:cxnSpMkLst>
            <pc:docMk/>
            <pc:sldMk cId="1301358725" sldId="454"/>
            <ac:cxnSpMk id="55" creationId="{1603CBB0-CDA7-4F50-8A86-067A6D62B3DC}"/>
          </ac:cxnSpMkLst>
        </pc:cxnChg>
        <pc:cxnChg chg="add mod">
          <ac:chgData name="Jonathan Loo" userId="d2d72d48b56f45d8" providerId="LiveId" clId="{D13DE75A-ED86-4B24-95DA-B9DEDE813A63}" dt="2020-11-18T14:48:03.615" v="56316" actId="338"/>
          <ac:cxnSpMkLst>
            <pc:docMk/>
            <pc:sldMk cId="1301358725" sldId="454"/>
            <ac:cxnSpMk id="57" creationId="{5775EEDA-2CF1-45C9-81B7-C165ABC688F6}"/>
          </ac:cxnSpMkLst>
        </pc:cxnChg>
      </pc:sldChg>
      <pc:sldChg chg="delSp modSp add del mod">
        <pc:chgData name="Jonathan Loo" userId="d2d72d48b56f45d8" providerId="LiveId" clId="{D13DE75A-ED86-4B24-95DA-B9DEDE813A63}" dt="2020-11-16T21:50:59.447" v="45585" actId="47"/>
        <pc:sldMkLst>
          <pc:docMk/>
          <pc:sldMk cId="4181761876" sldId="455"/>
        </pc:sldMkLst>
        <pc:picChg chg="mod ord">
          <ac:chgData name="Jonathan Loo" userId="d2d72d48b56f45d8" providerId="LiveId" clId="{D13DE75A-ED86-4B24-95DA-B9DEDE813A63}" dt="2020-11-16T20:48:56.749" v="44479" actId="1076"/>
          <ac:picMkLst>
            <pc:docMk/>
            <pc:sldMk cId="4181761876" sldId="455"/>
            <ac:picMk id="7" creationId="{495C6E78-B493-4082-AFA6-C50AC2760715}"/>
          </ac:picMkLst>
        </pc:picChg>
        <pc:picChg chg="del">
          <ac:chgData name="Jonathan Loo" userId="d2d72d48b56f45d8" providerId="LiveId" clId="{D13DE75A-ED86-4B24-95DA-B9DEDE813A63}" dt="2020-11-16T19:56:13.043" v="43889" actId="478"/>
          <ac:picMkLst>
            <pc:docMk/>
            <pc:sldMk cId="4181761876" sldId="455"/>
            <ac:picMk id="12" creationId="{B50A222A-DC20-4ABF-AAFE-DC2B4E5A3ABA}"/>
          </ac:picMkLst>
        </pc:picChg>
      </pc:sldChg>
      <pc:sldChg chg="addSp delSp modSp add mod ord">
        <pc:chgData name="Jonathan Loo" userId="d2d72d48b56f45d8" providerId="LiveId" clId="{D13DE75A-ED86-4B24-95DA-B9DEDE813A63}" dt="2020-11-18T15:45:16.387" v="59605" actId="962"/>
        <pc:sldMkLst>
          <pc:docMk/>
          <pc:sldMk cId="3430135395" sldId="456"/>
        </pc:sldMkLst>
        <pc:spChg chg="mod">
          <ac:chgData name="Jonathan Loo" userId="d2d72d48b56f45d8" providerId="LiveId" clId="{D13DE75A-ED86-4B24-95DA-B9DEDE813A63}" dt="2020-11-16T20:32:08.054" v="44464" actId="20577"/>
          <ac:spMkLst>
            <pc:docMk/>
            <pc:sldMk cId="3430135395" sldId="456"/>
            <ac:spMk id="2" creationId="{44F56BBA-CDD3-404E-BB13-DF5AB2E55362}"/>
          </ac:spMkLst>
        </pc:spChg>
        <pc:spChg chg="mod">
          <ac:chgData name="Jonathan Loo" userId="d2d72d48b56f45d8" providerId="LiveId" clId="{D13DE75A-ED86-4B24-95DA-B9DEDE813A63}" dt="2020-11-17T12:35:46.640" v="51043" actId="20577"/>
          <ac:spMkLst>
            <pc:docMk/>
            <pc:sldMk cId="3430135395" sldId="456"/>
            <ac:spMk id="3" creationId="{A31FEC57-7C01-4048-882F-FB69765B6B3D}"/>
          </ac:spMkLst>
        </pc:spChg>
        <pc:spChg chg="mod">
          <ac:chgData name="Jonathan Loo" userId="d2d72d48b56f45d8" providerId="LiveId" clId="{D13DE75A-ED86-4B24-95DA-B9DEDE813A63}" dt="2020-11-16T21:42:36.490" v="45466" actId="403"/>
          <ac:spMkLst>
            <pc:docMk/>
            <pc:sldMk cId="3430135395" sldId="456"/>
            <ac:spMk id="4" creationId="{A96C0C5A-F361-403A-98A4-142ADEA11682}"/>
          </ac:spMkLst>
        </pc:spChg>
        <pc:picChg chg="del mod ord">
          <ac:chgData name="Jonathan Loo" userId="d2d72d48b56f45d8" providerId="LiveId" clId="{D13DE75A-ED86-4B24-95DA-B9DEDE813A63}" dt="2020-11-16T20:49:05.388" v="44490" actId="478"/>
          <ac:picMkLst>
            <pc:docMk/>
            <pc:sldMk cId="3430135395" sldId="456"/>
            <ac:picMk id="6" creationId="{8569B909-659C-49EF-9965-A8514B59AE23}"/>
          </ac:picMkLst>
        </pc:picChg>
        <pc:picChg chg="del mod ord">
          <ac:chgData name="Jonathan Loo" userId="d2d72d48b56f45d8" providerId="LiveId" clId="{D13DE75A-ED86-4B24-95DA-B9DEDE813A63}" dt="2020-11-18T15:29:19.709" v="59004" actId="478"/>
          <ac:picMkLst>
            <pc:docMk/>
            <pc:sldMk cId="3430135395" sldId="456"/>
            <ac:picMk id="6" creationId="{EEAAD6C0-1A29-4021-89AD-B00B1FAA7972}"/>
          </ac:picMkLst>
        </pc:picChg>
        <pc:picChg chg="del mod ord">
          <ac:chgData name="Jonathan Loo" userId="d2d72d48b56f45d8" providerId="LiveId" clId="{D13DE75A-ED86-4B24-95DA-B9DEDE813A63}" dt="2020-11-18T15:29:57.257" v="59019" actId="478"/>
          <ac:picMkLst>
            <pc:docMk/>
            <pc:sldMk cId="3430135395" sldId="456"/>
            <ac:picMk id="8" creationId="{251DCA65-F389-4C74-8DF9-F7DB506FCF2E}"/>
          </ac:picMkLst>
        </pc:picChg>
        <pc:picChg chg="del mod ord">
          <ac:chgData name="Jonathan Loo" userId="d2d72d48b56f45d8" providerId="LiveId" clId="{D13DE75A-ED86-4B24-95DA-B9DEDE813A63}" dt="2020-11-16T20:50:14.113" v="44505" actId="478"/>
          <ac:picMkLst>
            <pc:docMk/>
            <pc:sldMk cId="3430135395" sldId="456"/>
            <ac:picMk id="8" creationId="{A7512E7B-28CB-412C-BD9C-71F16630B5AC}"/>
          </ac:picMkLst>
        </pc:picChg>
        <pc:picChg chg="del mod ord">
          <ac:chgData name="Jonathan Loo" userId="d2d72d48b56f45d8" providerId="LiveId" clId="{D13DE75A-ED86-4B24-95DA-B9DEDE813A63}" dt="2020-11-16T20:56:08.058" v="44519" actId="478"/>
          <ac:picMkLst>
            <pc:docMk/>
            <pc:sldMk cId="3430135395" sldId="456"/>
            <ac:picMk id="10" creationId="{0594DAD2-0C9C-44BC-BB2F-2872ABF96857}"/>
          </ac:picMkLst>
        </pc:picChg>
        <pc:picChg chg="del mod ord">
          <ac:chgData name="Jonathan Loo" userId="d2d72d48b56f45d8" providerId="LiveId" clId="{D13DE75A-ED86-4B24-95DA-B9DEDE813A63}" dt="2020-11-18T15:31:03.904" v="59034" actId="478"/>
          <ac:picMkLst>
            <pc:docMk/>
            <pc:sldMk cId="3430135395" sldId="456"/>
            <ac:picMk id="10" creationId="{1DC0C0B0-2904-4935-A8DE-CD299DE564EA}"/>
          </ac:picMkLst>
        </pc:picChg>
        <pc:picChg chg="del mod ord">
          <ac:chgData name="Jonathan Loo" userId="d2d72d48b56f45d8" providerId="LiveId" clId="{D13DE75A-ED86-4B24-95DA-B9DEDE813A63}" dt="2020-11-16T21:13:43.449" v="44849" actId="478"/>
          <ac:picMkLst>
            <pc:docMk/>
            <pc:sldMk cId="3430135395" sldId="456"/>
            <ac:picMk id="12" creationId="{2583CCDE-AAF7-4FD7-8A84-BEBF5640C830}"/>
          </ac:picMkLst>
        </pc:picChg>
        <pc:picChg chg="del mod ord">
          <ac:chgData name="Jonathan Loo" userId="d2d72d48b56f45d8" providerId="LiveId" clId="{D13DE75A-ED86-4B24-95DA-B9DEDE813A63}" dt="2020-11-18T15:31:36.077" v="59049" actId="478"/>
          <ac:picMkLst>
            <pc:docMk/>
            <pc:sldMk cId="3430135395" sldId="456"/>
            <ac:picMk id="12" creationId="{413A429D-A554-4337-AC90-D4ECC568DBB2}"/>
          </ac:picMkLst>
        </pc:picChg>
        <pc:picChg chg="del mod ord">
          <ac:chgData name="Jonathan Loo" userId="d2d72d48b56f45d8" providerId="LiveId" clId="{D13DE75A-ED86-4B24-95DA-B9DEDE813A63}" dt="2020-11-18T15:32:09.399" v="59064" actId="478"/>
          <ac:picMkLst>
            <pc:docMk/>
            <pc:sldMk cId="3430135395" sldId="456"/>
            <ac:picMk id="14" creationId="{12D1624B-9641-4E96-9208-DF2D85FE4EA1}"/>
          </ac:picMkLst>
        </pc:picChg>
        <pc:picChg chg="del mod ord">
          <ac:chgData name="Jonathan Loo" userId="d2d72d48b56f45d8" providerId="LiveId" clId="{D13DE75A-ED86-4B24-95DA-B9DEDE813A63}" dt="2020-11-16T21:00:45.638" v="44552" actId="478"/>
          <ac:picMkLst>
            <pc:docMk/>
            <pc:sldMk cId="3430135395" sldId="456"/>
            <ac:picMk id="14" creationId="{84E9CF46-AC77-4F21-A916-93677F718499}"/>
          </ac:picMkLst>
        </pc:picChg>
        <pc:picChg chg="del mod ord">
          <ac:chgData name="Jonathan Loo" userId="d2d72d48b56f45d8" providerId="LiveId" clId="{D13DE75A-ED86-4B24-95DA-B9DEDE813A63}" dt="2020-11-18T15:33:21.703" v="59079" actId="478"/>
          <ac:picMkLst>
            <pc:docMk/>
            <pc:sldMk cId="3430135395" sldId="456"/>
            <ac:picMk id="16" creationId="{60BBB779-5A07-4F7D-B321-2F534AB37DC6}"/>
          </ac:picMkLst>
        </pc:picChg>
        <pc:picChg chg="del mod ord">
          <ac:chgData name="Jonathan Loo" userId="d2d72d48b56f45d8" providerId="LiveId" clId="{D13DE75A-ED86-4B24-95DA-B9DEDE813A63}" dt="2020-11-16T21:10:10.735" v="44727" actId="478"/>
          <ac:picMkLst>
            <pc:docMk/>
            <pc:sldMk cId="3430135395" sldId="456"/>
            <ac:picMk id="16" creationId="{8EF59F6E-CEDE-4F6A-B86C-53F54A1ED12D}"/>
          </ac:picMkLst>
        </pc:picChg>
        <pc:picChg chg="add del mod">
          <ac:chgData name="Jonathan Loo" userId="d2d72d48b56f45d8" providerId="LiveId" clId="{D13DE75A-ED86-4B24-95DA-B9DEDE813A63}" dt="2020-11-16T21:08:51.349" v="44696" actId="478"/>
          <ac:picMkLst>
            <pc:docMk/>
            <pc:sldMk cId="3430135395" sldId="456"/>
            <ac:picMk id="18" creationId="{593EBE25-F0BC-489B-BE84-7A25469476F8}"/>
          </ac:picMkLst>
        </pc:picChg>
        <pc:picChg chg="del mod ord">
          <ac:chgData name="Jonathan Loo" userId="d2d72d48b56f45d8" providerId="LiveId" clId="{D13DE75A-ED86-4B24-95DA-B9DEDE813A63}" dt="2020-11-18T15:33:32.322" v="59094" actId="478"/>
          <ac:picMkLst>
            <pc:docMk/>
            <pc:sldMk cId="3430135395" sldId="456"/>
            <ac:picMk id="18" creationId="{7A06F74D-639C-49C5-8B3C-AEF2AD487D6E}"/>
          </ac:picMkLst>
        </pc:picChg>
        <pc:picChg chg="del mod ord">
          <ac:chgData name="Jonathan Loo" userId="d2d72d48b56f45d8" providerId="LiveId" clId="{D13DE75A-ED86-4B24-95DA-B9DEDE813A63}" dt="2020-11-18T15:33:47.312" v="59109" actId="478"/>
          <ac:picMkLst>
            <pc:docMk/>
            <pc:sldMk cId="3430135395" sldId="456"/>
            <ac:picMk id="20" creationId="{6157C427-EF74-4217-84C8-1F58D5E76969}"/>
          </ac:picMkLst>
        </pc:picChg>
        <pc:picChg chg="del mod ord">
          <ac:chgData name="Jonathan Loo" userId="d2d72d48b56f45d8" providerId="LiveId" clId="{D13DE75A-ED86-4B24-95DA-B9DEDE813A63}" dt="2020-11-16T21:06:41.891" v="44683"/>
          <ac:picMkLst>
            <pc:docMk/>
            <pc:sldMk cId="3430135395" sldId="456"/>
            <ac:picMk id="20" creationId="{A17F9627-E586-4DB5-88CD-969B63E51A17}"/>
          </ac:picMkLst>
        </pc:picChg>
        <pc:picChg chg="del mod ord">
          <ac:chgData name="Jonathan Loo" userId="d2d72d48b56f45d8" providerId="LiveId" clId="{D13DE75A-ED86-4B24-95DA-B9DEDE813A63}" dt="2020-11-16T21:09:17.635" v="44710" actId="478"/>
          <ac:picMkLst>
            <pc:docMk/>
            <pc:sldMk cId="3430135395" sldId="456"/>
            <ac:picMk id="22" creationId="{8CFB36B9-3CF6-49CC-B4FB-658D61334F44}"/>
          </ac:picMkLst>
        </pc:picChg>
        <pc:picChg chg="del mod ord">
          <ac:chgData name="Jonathan Loo" userId="d2d72d48b56f45d8" providerId="LiveId" clId="{D13DE75A-ED86-4B24-95DA-B9DEDE813A63}" dt="2020-11-18T15:34:14.421" v="59124" actId="478"/>
          <ac:picMkLst>
            <pc:docMk/>
            <pc:sldMk cId="3430135395" sldId="456"/>
            <ac:picMk id="22" creationId="{910362BE-7E59-41EE-AA63-FFC96E7884AD}"/>
          </ac:picMkLst>
        </pc:picChg>
        <pc:picChg chg="del mod ord">
          <ac:chgData name="Jonathan Loo" userId="d2d72d48b56f45d8" providerId="LiveId" clId="{D13DE75A-ED86-4B24-95DA-B9DEDE813A63}" dt="2020-11-18T15:34:36.169" v="59139" actId="478"/>
          <ac:picMkLst>
            <pc:docMk/>
            <pc:sldMk cId="3430135395" sldId="456"/>
            <ac:picMk id="24" creationId="{0701F850-6C3C-4923-A852-91ACA1BCCB37}"/>
          </ac:picMkLst>
        </pc:picChg>
        <pc:picChg chg="del mod ord">
          <ac:chgData name="Jonathan Loo" userId="d2d72d48b56f45d8" providerId="LiveId" clId="{D13DE75A-ED86-4B24-95DA-B9DEDE813A63}" dt="2020-11-16T21:20:48.150" v="44896" actId="478"/>
          <ac:picMkLst>
            <pc:docMk/>
            <pc:sldMk cId="3430135395" sldId="456"/>
            <ac:picMk id="24" creationId="{886830B4-DF23-4DCE-8FA0-94284EEBE639}"/>
          </ac:picMkLst>
        </pc:picChg>
        <pc:picChg chg="del mod ord">
          <ac:chgData name="Jonathan Loo" userId="d2d72d48b56f45d8" providerId="LiveId" clId="{D13DE75A-ED86-4B24-95DA-B9DEDE813A63}" dt="2020-11-18T15:34:47.614" v="59154" actId="478"/>
          <ac:picMkLst>
            <pc:docMk/>
            <pc:sldMk cId="3430135395" sldId="456"/>
            <ac:picMk id="26" creationId="{6F4C8808-EAC8-40F1-9579-E401E2F41AB4}"/>
          </ac:picMkLst>
        </pc:picChg>
        <pc:picChg chg="del mod ord">
          <ac:chgData name="Jonathan Loo" userId="d2d72d48b56f45d8" providerId="LiveId" clId="{D13DE75A-ED86-4B24-95DA-B9DEDE813A63}" dt="2020-11-16T21:11:10.356" v="44745" actId="478"/>
          <ac:picMkLst>
            <pc:docMk/>
            <pc:sldMk cId="3430135395" sldId="456"/>
            <ac:picMk id="26" creationId="{D50E062B-2B3A-4F37-BF41-A8DEB839932E}"/>
          </ac:picMkLst>
        </pc:picChg>
        <pc:picChg chg="del mod ord">
          <ac:chgData name="Jonathan Loo" userId="d2d72d48b56f45d8" providerId="LiveId" clId="{D13DE75A-ED86-4B24-95DA-B9DEDE813A63}" dt="2020-11-18T15:35:01.357" v="59169" actId="478"/>
          <ac:picMkLst>
            <pc:docMk/>
            <pc:sldMk cId="3430135395" sldId="456"/>
            <ac:picMk id="28" creationId="{1ACCCC2E-555A-4F5E-8226-022467C66DB8}"/>
          </ac:picMkLst>
        </pc:picChg>
        <pc:picChg chg="del mod ord">
          <ac:chgData name="Jonathan Loo" userId="d2d72d48b56f45d8" providerId="LiveId" clId="{D13DE75A-ED86-4B24-95DA-B9DEDE813A63}" dt="2020-11-16T21:11:27.436" v="44762" actId="478"/>
          <ac:picMkLst>
            <pc:docMk/>
            <pc:sldMk cId="3430135395" sldId="456"/>
            <ac:picMk id="28" creationId="{621D5988-4A73-487B-A57D-D29E8F51971B}"/>
          </ac:picMkLst>
        </pc:picChg>
        <pc:picChg chg="del mod ord">
          <ac:chgData name="Jonathan Loo" userId="d2d72d48b56f45d8" providerId="LiveId" clId="{D13DE75A-ED86-4B24-95DA-B9DEDE813A63}" dt="2020-11-16T21:14:56.179" v="44867" actId="478"/>
          <ac:picMkLst>
            <pc:docMk/>
            <pc:sldMk cId="3430135395" sldId="456"/>
            <ac:picMk id="30" creationId="{3C3232B7-0CE1-465A-9835-8F83EB41A5BD}"/>
          </ac:picMkLst>
        </pc:picChg>
        <pc:picChg chg="del mod ord">
          <ac:chgData name="Jonathan Loo" userId="d2d72d48b56f45d8" providerId="LiveId" clId="{D13DE75A-ED86-4B24-95DA-B9DEDE813A63}" dt="2020-11-18T15:35:36.350" v="59184" actId="478"/>
          <ac:picMkLst>
            <pc:docMk/>
            <pc:sldMk cId="3430135395" sldId="456"/>
            <ac:picMk id="30" creationId="{CA02FBDD-AD7F-4DA9-8538-10D6B6EC6473}"/>
          </ac:picMkLst>
        </pc:picChg>
        <pc:picChg chg="del mod ord">
          <ac:chgData name="Jonathan Loo" userId="d2d72d48b56f45d8" providerId="LiveId" clId="{D13DE75A-ED86-4B24-95DA-B9DEDE813A63}" dt="2020-11-18T15:36:08.006" v="59199" actId="478"/>
          <ac:picMkLst>
            <pc:docMk/>
            <pc:sldMk cId="3430135395" sldId="456"/>
            <ac:picMk id="32" creationId="{0BADB0EF-58B2-49B4-94A7-4936956D2397}"/>
          </ac:picMkLst>
        </pc:picChg>
        <pc:picChg chg="del mod">
          <ac:chgData name="Jonathan Loo" userId="d2d72d48b56f45d8" providerId="LiveId" clId="{D13DE75A-ED86-4B24-95DA-B9DEDE813A63}" dt="2020-11-16T20:48:54.628" v="44476" actId="478"/>
          <ac:picMkLst>
            <pc:docMk/>
            <pc:sldMk cId="3430135395" sldId="456"/>
            <ac:picMk id="32" creationId="{F2F4080D-A87D-4DDF-A00E-1457CCA4E593}"/>
          </ac:picMkLst>
        </pc:picChg>
        <pc:picChg chg="del mod ord">
          <ac:chgData name="Jonathan Loo" userId="d2d72d48b56f45d8" providerId="LiveId" clId="{D13DE75A-ED86-4B24-95DA-B9DEDE813A63}" dt="2020-11-16T21:19:50.712" v="44882" actId="478"/>
          <ac:picMkLst>
            <pc:docMk/>
            <pc:sldMk cId="3430135395" sldId="456"/>
            <ac:picMk id="33" creationId="{A8613022-44B8-4531-92DD-EAC13A1ED04B}"/>
          </ac:picMkLst>
        </pc:picChg>
        <pc:picChg chg="del mod ord">
          <ac:chgData name="Jonathan Loo" userId="d2d72d48b56f45d8" providerId="LiveId" clId="{D13DE75A-ED86-4B24-95DA-B9DEDE813A63}" dt="2020-11-18T15:36:19.003" v="59214" actId="478"/>
          <ac:picMkLst>
            <pc:docMk/>
            <pc:sldMk cId="3430135395" sldId="456"/>
            <ac:picMk id="34" creationId="{AA2EAF91-EBCD-427E-A96E-9D4658F006B5}"/>
          </ac:picMkLst>
        </pc:picChg>
        <pc:picChg chg="del mod ord">
          <ac:chgData name="Jonathan Loo" userId="d2d72d48b56f45d8" providerId="LiveId" clId="{D13DE75A-ED86-4B24-95DA-B9DEDE813A63}" dt="2020-11-16T21:21:19.187" v="44913" actId="478"/>
          <ac:picMkLst>
            <pc:docMk/>
            <pc:sldMk cId="3430135395" sldId="456"/>
            <ac:picMk id="35" creationId="{EE0C7D55-9F64-492D-BF7B-19767CE09869}"/>
          </ac:picMkLst>
        </pc:picChg>
        <pc:picChg chg="del mod ord">
          <ac:chgData name="Jonathan Loo" userId="d2d72d48b56f45d8" providerId="LiveId" clId="{D13DE75A-ED86-4B24-95DA-B9DEDE813A63}" dt="2020-11-18T15:36:36.227" v="59229" actId="478"/>
          <ac:picMkLst>
            <pc:docMk/>
            <pc:sldMk cId="3430135395" sldId="456"/>
            <ac:picMk id="36" creationId="{9B2A7EAF-E8D3-4000-B310-EF0D835F3FC2}"/>
          </ac:picMkLst>
        </pc:picChg>
        <pc:picChg chg="del mod ord">
          <ac:chgData name="Jonathan Loo" userId="d2d72d48b56f45d8" providerId="LiveId" clId="{D13DE75A-ED86-4B24-95DA-B9DEDE813A63}" dt="2020-11-17T12:35:03.095" v="51021" actId="478"/>
          <ac:picMkLst>
            <pc:docMk/>
            <pc:sldMk cId="3430135395" sldId="456"/>
            <ac:picMk id="37" creationId="{AB4DE899-C3AD-4585-B367-4F14D9E2C03F}"/>
          </ac:picMkLst>
        </pc:picChg>
        <pc:picChg chg="del mod ord">
          <ac:chgData name="Jonathan Loo" userId="d2d72d48b56f45d8" providerId="LiveId" clId="{D13DE75A-ED86-4B24-95DA-B9DEDE813A63}" dt="2020-11-18T15:36:53.247" v="59244" actId="478"/>
          <ac:picMkLst>
            <pc:docMk/>
            <pc:sldMk cId="3430135395" sldId="456"/>
            <ac:picMk id="38" creationId="{A741A9EA-BAE4-4FEA-A4FC-1FFDE1155DB4}"/>
          </ac:picMkLst>
        </pc:picChg>
        <pc:picChg chg="del mod ord">
          <ac:chgData name="Jonathan Loo" userId="d2d72d48b56f45d8" providerId="LiveId" clId="{D13DE75A-ED86-4B24-95DA-B9DEDE813A63}" dt="2020-11-18T15:37:37.945" v="59258" actId="478"/>
          <ac:picMkLst>
            <pc:docMk/>
            <pc:sldMk cId="3430135395" sldId="456"/>
            <ac:picMk id="39" creationId="{55824030-1342-47DF-A037-338AE9DF13E5}"/>
          </ac:picMkLst>
        </pc:picChg>
        <pc:picChg chg="del mod ord">
          <ac:chgData name="Jonathan Loo" userId="d2d72d48b56f45d8" providerId="LiveId" clId="{D13DE75A-ED86-4B24-95DA-B9DEDE813A63}" dt="2020-11-16T21:22:37.580" v="44930" actId="478"/>
          <ac:picMkLst>
            <pc:docMk/>
            <pc:sldMk cId="3430135395" sldId="456"/>
            <ac:picMk id="41" creationId="{45B07CA0-2354-458D-9EF9-BCE2001432F4}"/>
          </ac:picMkLst>
        </pc:picChg>
        <pc:picChg chg="mod ord">
          <ac:chgData name="Jonathan Loo" userId="d2d72d48b56f45d8" providerId="LiveId" clId="{D13DE75A-ED86-4B24-95DA-B9DEDE813A63}" dt="2020-11-18T15:36:53.249" v="59246" actId="962"/>
          <ac:picMkLst>
            <pc:docMk/>
            <pc:sldMk cId="3430135395" sldId="456"/>
            <ac:picMk id="41" creationId="{4D1EF037-C9D8-428B-A4FC-286BF1B37C3C}"/>
          </ac:picMkLst>
        </pc:picChg>
        <pc:picChg chg="add del mod ord">
          <ac:chgData name="Jonathan Loo" userId="d2d72d48b56f45d8" providerId="LiveId" clId="{D13DE75A-ED86-4B24-95DA-B9DEDE813A63}" dt="2020-11-16T21:23:41.949" v="44984" actId="478"/>
          <ac:picMkLst>
            <pc:docMk/>
            <pc:sldMk cId="3430135395" sldId="456"/>
            <ac:picMk id="43" creationId="{5F9F9F3B-B777-4821-9733-C55E5BAE68C1}"/>
          </ac:picMkLst>
        </pc:picChg>
        <pc:picChg chg="del mod ord">
          <ac:chgData name="Jonathan Loo" userId="d2d72d48b56f45d8" providerId="LiveId" clId="{D13DE75A-ED86-4B24-95DA-B9DEDE813A63}" dt="2020-11-18T15:37:55.889" v="59272" actId="478"/>
          <ac:picMkLst>
            <pc:docMk/>
            <pc:sldMk cId="3430135395" sldId="456"/>
            <ac:picMk id="43" creationId="{7914304D-5CB4-400B-9101-2B4283800B50}"/>
          </ac:picMkLst>
        </pc:picChg>
        <pc:picChg chg="del mod ord">
          <ac:chgData name="Jonathan Loo" userId="d2d72d48b56f45d8" providerId="LiveId" clId="{D13DE75A-ED86-4B24-95DA-B9DEDE813A63}" dt="2020-11-18T15:39:01.618" v="59286" actId="478"/>
          <ac:picMkLst>
            <pc:docMk/>
            <pc:sldMk cId="3430135395" sldId="456"/>
            <ac:picMk id="45" creationId="{88FE98C5-3115-443D-8D50-E9B1C994ACEB}"/>
          </ac:picMkLst>
        </pc:picChg>
        <pc:picChg chg="del mod ord">
          <ac:chgData name="Jonathan Loo" userId="d2d72d48b56f45d8" providerId="LiveId" clId="{D13DE75A-ED86-4B24-95DA-B9DEDE813A63}" dt="2020-11-16T21:23:11.309" v="44967"/>
          <ac:picMkLst>
            <pc:docMk/>
            <pc:sldMk cId="3430135395" sldId="456"/>
            <ac:picMk id="45" creationId="{98F946F9-EF0F-40A6-A4A3-2A03D7648749}"/>
          </ac:picMkLst>
        </pc:picChg>
        <pc:picChg chg="del mod ord">
          <ac:chgData name="Jonathan Loo" userId="d2d72d48b56f45d8" providerId="LiveId" clId="{D13DE75A-ED86-4B24-95DA-B9DEDE813A63}" dt="2020-11-18T15:39:30.019" v="59300" actId="478"/>
          <ac:picMkLst>
            <pc:docMk/>
            <pc:sldMk cId="3430135395" sldId="456"/>
            <ac:picMk id="47" creationId="{D207E731-336B-4636-9B7C-CE79C1192460}"/>
          </ac:picMkLst>
        </pc:picChg>
        <pc:picChg chg="del mod ord">
          <ac:chgData name="Jonathan Loo" userId="d2d72d48b56f45d8" providerId="LiveId" clId="{D13DE75A-ED86-4B24-95DA-B9DEDE813A63}" dt="2020-11-16T21:27:01.326" v="45001" actId="478"/>
          <ac:picMkLst>
            <pc:docMk/>
            <pc:sldMk cId="3430135395" sldId="456"/>
            <ac:picMk id="47" creationId="{FD5A3E22-A506-4FCD-81E1-5EE6C005B473}"/>
          </ac:picMkLst>
        </pc:picChg>
        <pc:picChg chg="del mod ord">
          <ac:chgData name="Jonathan Loo" userId="d2d72d48b56f45d8" providerId="LiveId" clId="{D13DE75A-ED86-4B24-95DA-B9DEDE813A63}" dt="2020-11-18T15:39:47.025" v="59314" actId="478"/>
          <ac:picMkLst>
            <pc:docMk/>
            <pc:sldMk cId="3430135395" sldId="456"/>
            <ac:picMk id="49" creationId="{372EF23C-A3B3-48C0-80C1-933227427B10}"/>
          </ac:picMkLst>
        </pc:picChg>
        <pc:picChg chg="del mod ord">
          <ac:chgData name="Jonathan Loo" userId="d2d72d48b56f45d8" providerId="LiveId" clId="{D13DE75A-ED86-4B24-95DA-B9DEDE813A63}" dt="2020-11-16T21:28:21.695" v="45018" actId="478"/>
          <ac:picMkLst>
            <pc:docMk/>
            <pc:sldMk cId="3430135395" sldId="456"/>
            <ac:picMk id="49" creationId="{49C894A1-D82E-4963-8A52-D419DEC385FA}"/>
          </ac:picMkLst>
        </pc:picChg>
        <pc:picChg chg="del mod ord">
          <ac:chgData name="Jonathan Loo" userId="d2d72d48b56f45d8" providerId="LiveId" clId="{D13DE75A-ED86-4B24-95DA-B9DEDE813A63}" dt="2020-11-16T21:28:41.636" v="45035" actId="478"/>
          <ac:picMkLst>
            <pc:docMk/>
            <pc:sldMk cId="3430135395" sldId="456"/>
            <ac:picMk id="51" creationId="{3091D7D8-DAF5-455A-A8B0-B908BC62D095}"/>
          </ac:picMkLst>
        </pc:picChg>
        <pc:picChg chg="del mod ord">
          <ac:chgData name="Jonathan Loo" userId="d2d72d48b56f45d8" providerId="LiveId" clId="{D13DE75A-ED86-4B24-95DA-B9DEDE813A63}" dt="2020-11-18T15:39:54.865" v="59328" actId="478"/>
          <ac:picMkLst>
            <pc:docMk/>
            <pc:sldMk cId="3430135395" sldId="456"/>
            <ac:picMk id="51" creationId="{B552EA54-A37A-44DF-A337-7E80B1F901A0}"/>
          </ac:picMkLst>
        </pc:picChg>
        <pc:picChg chg="del mod ord">
          <ac:chgData name="Jonathan Loo" userId="d2d72d48b56f45d8" providerId="LiveId" clId="{D13DE75A-ED86-4B24-95DA-B9DEDE813A63}" dt="2020-11-18T15:40:14.466" v="59342" actId="478"/>
          <ac:picMkLst>
            <pc:docMk/>
            <pc:sldMk cId="3430135395" sldId="456"/>
            <ac:picMk id="53" creationId="{2FC0DE94-0B2D-492A-B1F8-E3CDAC8D97C2}"/>
          </ac:picMkLst>
        </pc:picChg>
        <pc:picChg chg="del mod ord">
          <ac:chgData name="Jonathan Loo" userId="d2d72d48b56f45d8" providerId="LiveId" clId="{D13DE75A-ED86-4B24-95DA-B9DEDE813A63}" dt="2020-11-16T21:29:10.122" v="45052" actId="478"/>
          <ac:picMkLst>
            <pc:docMk/>
            <pc:sldMk cId="3430135395" sldId="456"/>
            <ac:picMk id="53" creationId="{53C5FB65-055E-46F4-8D16-0661E09441DE}"/>
          </ac:picMkLst>
        </pc:picChg>
        <pc:picChg chg="del mod">
          <ac:chgData name="Jonathan Loo" userId="d2d72d48b56f45d8" providerId="LiveId" clId="{D13DE75A-ED86-4B24-95DA-B9DEDE813A63}" dt="2020-11-16T21:00:32.624" v="44536" actId="478"/>
          <ac:picMkLst>
            <pc:docMk/>
            <pc:sldMk cId="3430135395" sldId="456"/>
            <ac:picMk id="54" creationId="{2A544B9E-9915-4DB1-8618-CFCBFE142C2C}"/>
          </ac:picMkLst>
        </pc:picChg>
        <pc:picChg chg="del mod ord">
          <ac:chgData name="Jonathan Loo" userId="d2d72d48b56f45d8" providerId="LiveId" clId="{D13DE75A-ED86-4B24-95DA-B9DEDE813A63}" dt="2020-11-18T15:40:27.891" v="59356" actId="478"/>
          <ac:picMkLst>
            <pc:docMk/>
            <pc:sldMk cId="3430135395" sldId="456"/>
            <ac:picMk id="55" creationId="{30C10949-E6C9-4AA9-A413-72236B84EB5F}"/>
          </ac:picMkLst>
        </pc:picChg>
        <pc:picChg chg="del mod ord">
          <ac:chgData name="Jonathan Loo" userId="d2d72d48b56f45d8" providerId="LiveId" clId="{D13DE75A-ED86-4B24-95DA-B9DEDE813A63}" dt="2020-11-16T21:29:24.369" v="45069" actId="478"/>
          <ac:picMkLst>
            <pc:docMk/>
            <pc:sldMk cId="3430135395" sldId="456"/>
            <ac:picMk id="56" creationId="{6AAA881E-48EB-4319-92CC-CCD6E5C03C45}"/>
          </ac:picMkLst>
        </pc:picChg>
        <pc:picChg chg="del mod ord">
          <ac:chgData name="Jonathan Loo" userId="d2d72d48b56f45d8" providerId="LiveId" clId="{D13DE75A-ED86-4B24-95DA-B9DEDE813A63}" dt="2020-11-18T15:40:38.915" v="59370" actId="478"/>
          <ac:picMkLst>
            <pc:docMk/>
            <pc:sldMk cId="3430135395" sldId="456"/>
            <ac:picMk id="57" creationId="{C7503B8F-CE6F-47B1-B283-0CB88FEA6A24}"/>
          </ac:picMkLst>
        </pc:picChg>
        <pc:picChg chg="del mod">
          <ac:chgData name="Jonathan Loo" userId="d2d72d48b56f45d8" providerId="LiveId" clId="{D13DE75A-ED86-4B24-95DA-B9DEDE813A63}" dt="2020-11-16T21:33:10.401" v="45178" actId="478"/>
          <ac:picMkLst>
            <pc:docMk/>
            <pc:sldMk cId="3430135395" sldId="456"/>
            <ac:picMk id="58" creationId="{21172278-B180-4307-945F-55FF1D1BB2CE}"/>
          </ac:picMkLst>
        </pc:picChg>
        <pc:picChg chg="del mod ord">
          <ac:chgData name="Jonathan Loo" userId="d2d72d48b56f45d8" providerId="LiveId" clId="{D13DE75A-ED86-4B24-95DA-B9DEDE813A63}" dt="2020-11-16T21:30:57.986" v="45086" actId="478"/>
          <ac:picMkLst>
            <pc:docMk/>
            <pc:sldMk cId="3430135395" sldId="456"/>
            <ac:picMk id="59" creationId="{3CB49DC5-FDCB-4CDD-95B5-7D51BA113560}"/>
          </ac:picMkLst>
        </pc:picChg>
        <pc:picChg chg="del mod ord">
          <ac:chgData name="Jonathan Loo" userId="d2d72d48b56f45d8" providerId="LiveId" clId="{D13DE75A-ED86-4B24-95DA-B9DEDE813A63}" dt="2020-11-18T15:45:06.507" v="59587" actId="478"/>
          <ac:picMkLst>
            <pc:docMk/>
            <pc:sldMk cId="3430135395" sldId="456"/>
            <ac:picMk id="59" creationId="{FE9F6AB7-C4D9-4BA5-AD2A-68415D00074C}"/>
          </ac:picMkLst>
        </pc:picChg>
        <pc:picChg chg="del mod ord">
          <ac:chgData name="Jonathan Loo" userId="d2d72d48b56f45d8" providerId="LiveId" clId="{D13DE75A-ED86-4B24-95DA-B9DEDE813A63}" dt="2020-11-16T21:31:25.832" v="45103" actId="478"/>
          <ac:picMkLst>
            <pc:docMk/>
            <pc:sldMk cId="3430135395" sldId="456"/>
            <ac:picMk id="61" creationId="{192C6ED8-F86C-414C-97CF-8F821CA39710}"/>
          </ac:picMkLst>
        </pc:picChg>
        <pc:picChg chg="del mod ord">
          <ac:chgData name="Jonathan Loo" userId="d2d72d48b56f45d8" providerId="LiveId" clId="{D13DE75A-ED86-4B24-95DA-B9DEDE813A63}" dt="2020-11-18T15:41:28.426" v="59404" actId="478"/>
          <ac:picMkLst>
            <pc:docMk/>
            <pc:sldMk cId="3430135395" sldId="456"/>
            <ac:picMk id="61" creationId="{F4E6056F-3AF4-42E1-8BEE-8100CC39C8FC}"/>
          </ac:picMkLst>
        </pc:picChg>
        <pc:picChg chg="del mod ord">
          <ac:chgData name="Jonathan Loo" userId="d2d72d48b56f45d8" providerId="LiveId" clId="{D13DE75A-ED86-4B24-95DA-B9DEDE813A63}" dt="2020-11-18T15:41:55.021" v="59421" actId="478"/>
          <ac:picMkLst>
            <pc:docMk/>
            <pc:sldMk cId="3430135395" sldId="456"/>
            <ac:picMk id="63" creationId="{18BD2499-C10A-4E13-A398-25DF29663139}"/>
          </ac:picMkLst>
        </pc:picChg>
        <pc:picChg chg="del mod ord">
          <ac:chgData name="Jonathan Loo" userId="d2d72d48b56f45d8" providerId="LiveId" clId="{D13DE75A-ED86-4B24-95DA-B9DEDE813A63}" dt="2020-11-16T21:32:02.381" v="45121" actId="478"/>
          <ac:picMkLst>
            <pc:docMk/>
            <pc:sldMk cId="3430135395" sldId="456"/>
            <ac:picMk id="63" creationId="{37CE0B2B-7269-49E5-BC63-6D116DE17779}"/>
          </ac:picMkLst>
        </pc:picChg>
        <pc:picChg chg="del mod ord">
          <ac:chgData name="Jonathan Loo" userId="d2d72d48b56f45d8" providerId="LiveId" clId="{D13DE75A-ED86-4B24-95DA-B9DEDE813A63}" dt="2020-11-18T15:42:06.848" v="59438" actId="478"/>
          <ac:picMkLst>
            <pc:docMk/>
            <pc:sldMk cId="3430135395" sldId="456"/>
            <ac:picMk id="65" creationId="{5C8AB00A-9404-4E16-9168-03D21252183E}"/>
          </ac:picMkLst>
        </pc:picChg>
        <pc:picChg chg="del mod ord">
          <ac:chgData name="Jonathan Loo" userId="d2d72d48b56f45d8" providerId="LiveId" clId="{D13DE75A-ED86-4B24-95DA-B9DEDE813A63}" dt="2020-11-16T21:32:21.737" v="45139" actId="478"/>
          <ac:picMkLst>
            <pc:docMk/>
            <pc:sldMk cId="3430135395" sldId="456"/>
            <ac:picMk id="65" creationId="{F041D7AC-1105-4029-96B7-FF89BBA0F0AA}"/>
          </ac:picMkLst>
        </pc:picChg>
        <pc:picChg chg="del mod ord">
          <ac:chgData name="Jonathan Loo" userId="d2d72d48b56f45d8" providerId="LiveId" clId="{D13DE75A-ED86-4B24-95DA-B9DEDE813A63}" dt="2020-11-16T21:35:56.876" v="45307" actId="478"/>
          <ac:picMkLst>
            <pc:docMk/>
            <pc:sldMk cId="3430135395" sldId="456"/>
            <ac:picMk id="67" creationId="{51AFFC4E-CD47-4210-BD83-4C1634155A26}"/>
          </ac:picMkLst>
        </pc:picChg>
        <pc:picChg chg="del mod ord">
          <ac:chgData name="Jonathan Loo" userId="d2d72d48b56f45d8" providerId="LiveId" clId="{D13DE75A-ED86-4B24-95DA-B9DEDE813A63}" dt="2020-11-18T15:42:35.798" v="59455" actId="478"/>
          <ac:picMkLst>
            <pc:docMk/>
            <pc:sldMk cId="3430135395" sldId="456"/>
            <ac:picMk id="67" creationId="{C654D70C-5535-4F6A-9503-DAB005CA366C}"/>
          </ac:picMkLst>
        </pc:picChg>
        <pc:picChg chg="del mod ord">
          <ac:chgData name="Jonathan Loo" userId="d2d72d48b56f45d8" providerId="LiveId" clId="{D13DE75A-ED86-4B24-95DA-B9DEDE813A63}" dt="2020-11-18T15:42:53.550" v="59472" actId="478"/>
          <ac:picMkLst>
            <pc:docMk/>
            <pc:sldMk cId="3430135395" sldId="456"/>
            <ac:picMk id="69" creationId="{5FA29DE5-9B0C-4652-AD1C-CA884B387380}"/>
          </ac:picMkLst>
        </pc:picChg>
        <pc:picChg chg="del mod ord">
          <ac:chgData name="Jonathan Loo" userId="d2d72d48b56f45d8" providerId="LiveId" clId="{D13DE75A-ED86-4B24-95DA-B9DEDE813A63}" dt="2020-11-16T21:34:14.384" v="45194" actId="478"/>
          <ac:picMkLst>
            <pc:docMk/>
            <pc:sldMk cId="3430135395" sldId="456"/>
            <ac:picMk id="69" creationId="{F0F6DC99-50B2-48A5-93B2-539720E4560D}"/>
          </ac:picMkLst>
        </pc:picChg>
        <pc:picChg chg="del mod ord">
          <ac:chgData name="Jonathan Loo" userId="d2d72d48b56f45d8" providerId="LiveId" clId="{D13DE75A-ED86-4B24-95DA-B9DEDE813A63}" dt="2020-11-16T21:34:22.788" v="45210" actId="478"/>
          <ac:picMkLst>
            <pc:docMk/>
            <pc:sldMk cId="3430135395" sldId="456"/>
            <ac:picMk id="71" creationId="{545DD68C-20C7-4B8A-9487-3FCCFED1CD45}"/>
          </ac:picMkLst>
        </pc:picChg>
        <pc:picChg chg="del mod ord">
          <ac:chgData name="Jonathan Loo" userId="d2d72d48b56f45d8" providerId="LiveId" clId="{D13DE75A-ED86-4B24-95DA-B9DEDE813A63}" dt="2020-11-18T15:43:03.014" v="59489" actId="478"/>
          <ac:picMkLst>
            <pc:docMk/>
            <pc:sldMk cId="3430135395" sldId="456"/>
            <ac:picMk id="71" creationId="{85ECF5C6-861C-4A4F-B4F6-3EAD95408F8B}"/>
          </ac:picMkLst>
        </pc:picChg>
        <pc:picChg chg="del mod ord">
          <ac:chgData name="Jonathan Loo" userId="d2d72d48b56f45d8" providerId="LiveId" clId="{D13DE75A-ED86-4B24-95DA-B9DEDE813A63}" dt="2020-11-16T21:34:29.254" v="45227" actId="478"/>
          <ac:picMkLst>
            <pc:docMk/>
            <pc:sldMk cId="3430135395" sldId="456"/>
            <ac:picMk id="73" creationId="{B8BBAC3D-DE49-4749-9806-CDAA7395A7E8}"/>
          </ac:picMkLst>
        </pc:picChg>
        <pc:picChg chg="del mod ord">
          <ac:chgData name="Jonathan Loo" userId="d2d72d48b56f45d8" providerId="LiveId" clId="{D13DE75A-ED86-4B24-95DA-B9DEDE813A63}" dt="2020-11-18T15:43:11.983" v="59506" actId="478"/>
          <ac:picMkLst>
            <pc:docMk/>
            <pc:sldMk cId="3430135395" sldId="456"/>
            <ac:picMk id="73" creationId="{DBB911CD-84BF-40FF-867F-695B3C91D5F1}"/>
          </ac:picMkLst>
        </pc:picChg>
        <pc:picChg chg="del mod ord">
          <ac:chgData name="Jonathan Loo" userId="d2d72d48b56f45d8" providerId="LiveId" clId="{D13DE75A-ED86-4B24-95DA-B9DEDE813A63}" dt="2020-11-16T21:34:39.338" v="45243" actId="478"/>
          <ac:picMkLst>
            <pc:docMk/>
            <pc:sldMk cId="3430135395" sldId="456"/>
            <ac:picMk id="75" creationId="{46CB1B63-77CE-445C-B7DD-7384D07BE576}"/>
          </ac:picMkLst>
        </pc:picChg>
        <pc:picChg chg="del mod ord">
          <ac:chgData name="Jonathan Loo" userId="d2d72d48b56f45d8" providerId="LiveId" clId="{D13DE75A-ED86-4B24-95DA-B9DEDE813A63}" dt="2020-11-18T15:43:57.328" v="59523" actId="478"/>
          <ac:picMkLst>
            <pc:docMk/>
            <pc:sldMk cId="3430135395" sldId="456"/>
            <ac:picMk id="75" creationId="{F8920EB9-0137-4C99-B435-2FDF574A16A3}"/>
          </ac:picMkLst>
        </pc:picChg>
        <pc:picChg chg="del mod ord">
          <ac:chgData name="Jonathan Loo" userId="d2d72d48b56f45d8" providerId="LiveId" clId="{D13DE75A-ED86-4B24-95DA-B9DEDE813A63}" dt="2020-11-18T15:44:55.123" v="59573" actId="478"/>
          <ac:picMkLst>
            <pc:docMk/>
            <pc:sldMk cId="3430135395" sldId="456"/>
            <ac:picMk id="77" creationId="{71F55BF7-7FC9-4957-8E02-F35B75C82680}"/>
          </ac:picMkLst>
        </pc:picChg>
        <pc:picChg chg="del mod ord">
          <ac:chgData name="Jonathan Loo" userId="d2d72d48b56f45d8" providerId="LiveId" clId="{D13DE75A-ED86-4B24-95DA-B9DEDE813A63}" dt="2020-11-18T15:44:19.425" v="59540" actId="478"/>
          <ac:picMkLst>
            <pc:docMk/>
            <pc:sldMk cId="3430135395" sldId="456"/>
            <ac:picMk id="78" creationId="{D834B6D0-5B89-4662-B394-084FDC0A18A1}"/>
          </ac:picMkLst>
        </pc:picChg>
        <pc:picChg chg="del mod ord">
          <ac:chgData name="Jonathan Loo" userId="d2d72d48b56f45d8" providerId="LiveId" clId="{D13DE75A-ED86-4B24-95DA-B9DEDE813A63}" dt="2020-11-16T21:36:32.677" v="45324" actId="478"/>
          <ac:picMkLst>
            <pc:docMk/>
            <pc:sldMk cId="3430135395" sldId="456"/>
            <ac:picMk id="79" creationId="{0757D4D9-BD05-4225-9B58-B4F36FE7808E}"/>
          </ac:picMkLst>
        </pc:picChg>
        <pc:picChg chg="del mod ord">
          <ac:chgData name="Jonathan Loo" userId="d2d72d48b56f45d8" providerId="LiveId" clId="{D13DE75A-ED86-4B24-95DA-B9DEDE813A63}" dt="2020-11-18T15:44:36.905" v="59557" actId="478"/>
          <ac:picMkLst>
            <pc:docMk/>
            <pc:sldMk cId="3430135395" sldId="456"/>
            <ac:picMk id="80" creationId="{4B767CE0-5E4E-4B0D-B36C-B6FAA9A9918C}"/>
          </ac:picMkLst>
        </pc:picChg>
        <pc:picChg chg="del mod ord">
          <ac:chgData name="Jonathan Loo" userId="d2d72d48b56f45d8" providerId="LiveId" clId="{D13DE75A-ED86-4B24-95DA-B9DEDE813A63}" dt="2020-11-16T21:38:48.263" v="45341" actId="478"/>
          <ac:picMkLst>
            <pc:docMk/>
            <pc:sldMk cId="3430135395" sldId="456"/>
            <ac:picMk id="81" creationId="{E82541C8-B171-4F4B-8BEA-134118B35118}"/>
          </ac:picMkLst>
        </pc:picChg>
        <pc:picChg chg="mod ord">
          <ac:chgData name="Jonathan Loo" userId="d2d72d48b56f45d8" providerId="LiveId" clId="{D13DE75A-ED86-4B24-95DA-B9DEDE813A63}" dt="2020-11-18T15:44:36.907" v="59559" actId="962"/>
          <ac:picMkLst>
            <pc:docMk/>
            <pc:sldMk cId="3430135395" sldId="456"/>
            <ac:picMk id="82" creationId="{E73B3AE0-4C8C-465B-8A1E-85F6FB229532}"/>
          </ac:picMkLst>
        </pc:picChg>
        <pc:picChg chg="del mod ord">
          <ac:chgData name="Jonathan Loo" userId="d2d72d48b56f45d8" providerId="LiveId" clId="{D13DE75A-ED86-4B24-95DA-B9DEDE813A63}" dt="2020-11-16T21:39:22.131" v="45358" actId="478"/>
          <ac:picMkLst>
            <pc:docMk/>
            <pc:sldMk cId="3430135395" sldId="456"/>
            <ac:picMk id="83" creationId="{ABEB7F6F-FEA3-4B9A-8BD4-1D268D4AF288}"/>
          </ac:picMkLst>
        </pc:picChg>
        <pc:picChg chg="del mod ord">
          <ac:chgData name="Jonathan Loo" userId="d2d72d48b56f45d8" providerId="LiveId" clId="{D13DE75A-ED86-4B24-95DA-B9DEDE813A63}" dt="2020-11-18T15:45:16.385" v="59603" actId="478"/>
          <ac:picMkLst>
            <pc:docMk/>
            <pc:sldMk cId="3430135395" sldId="456"/>
            <ac:picMk id="84" creationId="{E400BD2E-1913-43EC-BD74-081686841EF4}"/>
          </ac:picMkLst>
        </pc:picChg>
        <pc:picChg chg="del mod ord">
          <ac:chgData name="Jonathan Loo" userId="d2d72d48b56f45d8" providerId="LiveId" clId="{D13DE75A-ED86-4B24-95DA-B9DEDE813A63}" dt="2020-11-16T21:39:35.595" v="45375" actId="478"/>
          <ac:picMkLst>
            <pc:docMk/>
            <pc:sldMk cId="3430135395" sldId="456"/>
            <ac:picMk id="85" creationId="{161704D2-3339-4F3C-8CE4-48AC4B0B792F}"/>
          </ac:picMkLst>
        </pc:picChg>
        <pc:picChg chg="mod ord">
          <ac:chgData name="Jonathan Loo" userId="d2d72d48b56f45d8" providerId="LiveId" clId="{D13DE75A-ED86-4B24-95DA-B9DEDE813A63}" dt="2020-11-18T15:45:06.509" v="59589" actId="962"/>
          <ac:picMkLst>
            <pc:docMk/>
            <pc:sldMk cId="3430135395" sldId="456"/>
            <ac:picMk id="86" creationId="{4D58C8CE-3CC9-4395-AC2C-3FC8AE95CFA5}"/>
          </ac:picMkLst>
        </pc:picChg>
        <pc:picChg chg="del mod ord">
          <ac:chgData name="Jonathan Loo" userId="d2d72d48b56f45d8" providerId="LiveId" clId="{D13DE75A-ED86-4B24-95DA-B9DEDE813A63}" dt="2020-11-16T21:40:58.967" v="45392" actId="478"/>
          <ac:picMkLst>
            <pc:docMk/>
            <pc:sldMk cId="3430135395" sldId="456"/>
            <ac:picMk id="87" creationId="{54FD2114-331B-410F-8962-FC61692272B2}"/>
          </ac:picMkLst>
        </pc:picChg>
        <pc:picChg chg="mod ord">
          <ac:chgData name="Jonathan Loo" userId="d2d72d48b56f45d8" providerId="LiveId" clId="{D13DE75A-ED86-4B24-95DA-B9DEDE813A63}" dt="2020-11-18T15:45:16.387" v="59605" actId="962"/>
          <ac:picMkLst>
            <pc:docMk/>
            <pc:sldMk cId="3430135395" sldId="456"/>
            <ac:picMk id="88" creationId="{88BE35C2-9075-45A4-B4DB-CDADBF6CC411}"/>
          </ac:picMkLst>
        </pc:picChg>
        <pc:picChg chg="del mod ord">
          <ac:chgData name="Jonathan Loo" userId="d2d72d48b56f45d8" providerId="LiveId" clId="{D13DE75A-ED86-4B24-95DA-B9DEDE813A63}" dt="2020-11-16T21:41:12.033" v="45409" actId="478"/>
          <ac:picMkLst>
            <pc:docMk/>
            <pc:sldMk cId="3430135395" sldId="456"/>
            <ac:picMk id="89" creationId="{C443271B-F2B8-4B37-889F-7647B76E484D}"/>
          </ac:picMkLst>
        </pc:picChg>
        <pc:picChg chg="del mod ord">
          <ac:chgData name="Jonathan Loo" userId="d2d72d48b56f45d8" providerId="LiveId" clId="{D13DE75A-ED86-4B24-95DA-B9DEDE813A63}" dt="2020-11-16T21:41:38.645" v="45426" actId="478"/>
          <ac:picMkLst>
            <pc:docMk/>
            <pc:sldMk cId="3430135395" sldId="456"/>
            <ac:picMk id="91" creationId="{863DF0A5-5317-4CE0-9414-DF7C5EA29A65}"/>
          </ac:picMkLst>
        </pc:picChg>
        <pc:picChg chg="del mod ord">
          <ac:chgData name="Jonathan Loo" userId="d2d72d48b56f45d8" providerId="LiveId" clId="{D13DE75A-ED86-4B24-95DA-B9DEDE813A63}" dt="2020-11-16T21:41:56.928" v="45443" actId="478"/>
          <ac:picMkLst>
            <pc:docMk/>
            <pc:sldMk cId="3430135395" sldId="456"/>
            <ac:picMk id="93" creationId="{60129A40-0EDA-494D-87C8-B2E20BBBFB75}"/>
          </ac:picMkLst>
        </pc:picChg>
        <pc:picChg chg="del mod ord">
          <ac:chgData name="Jonathan Loo" userId="d2d72d48b56f45d8" providerId="LiveId" clId="{D13DE75A-ED86-4B24-95DA-B9DEDE813A63}" dt="2020-11-18T15:40:58.494" v="59387" actId="478"/>
          <ac:picMkLst>
            <pc:docMk/>
            <pc:sldMk cId="3430135395" sldId="456"/>
            <ac:picMk id="95" creationId="{77987044-C864-4C8A-A160-66D3325796C7}"/>
          </ac:picMkLst>
        </pc:picChg>
        <pc:picChg chg="del mod ord">
          <ac:chgData name="Jonathan Loo" userId="d2d72d48b56f45d8" providerId="LiveId" clId="{D13DE75A-ED86-4B24-95DA-B9DEDE813A63}" dt="2020-11-17T12:35:30.776" v="51036" actId="478"/>
          <ac:picMkLst>
            <pc:docMk/>
            <pc:sldMk cId="3430135395" sldId="456"/>
            <ac:picMk id="97" creationId="{4E6D3A9F-48B1-48B7-B1B4-FFB5FB504493}"/>
          </ac:picMkLst>
        </pc:picChg>
        <pc:picChg chg="del mod ord">
          <ac:chgData name="Jonathan Loo" userId="d2d72d48b56f45d8" providerId="LiveId" clId="{D13DE75A-ED86-4B24-95DA-B9DEDE813A63}" dt="2020-11-17T12:36:15.829" v="51056" actId="478"/>
          <ac:picMkLst>
            <pc:docMk/>
            <pc:sldMk cId="3430135395" sldId="456"/>
            <ac:picMk id="99" creationId="{F8077ED8-B210-4CDE-93D6-CBCC74CB499E}"/>
          </ac:picMkLst>
        </pc:picChg>
        <pc:picChg chg="del mod ord">
          <ac:chgData name="Jonathan Loo" userId="d2d72d48b56f45d8" providerId="LiveId" clId="{D13DE75A-ED86-4B24-95DA-B9DEDE813A63}" dt="2020-11-17T12:36:47.820" v="51071" actId="478"/>
          <ac:picMkLst>
            <pc:docMk/>
            <pc:sldMk cId="3430135395" sldId="456"/>
            <ac:picMk id="101" creationId="{6410AA20-1B25-4FD7-B247-43F7F3EA0FF8}"/>
          </ac:picMkLst>
        </pc:picChg>
        <pc:picChg chg="del mod ord">
          <ac:chgData name="Jonathan Loo" userId="d2d72d48b56f45d8" providerId="LiveId" clId="{D13DE75A-ED86-4B24-95DA-B9DEDE813A63}" dt="2020-11-17T12:37:11.435" v="51086" actId="478"/>
          <ac:picMkLst>
            <pc:docMk/>
            <pc:sldMk cId="3430135395" sldId="456"/>
            <ac:picMk id="103" creationId="{810DFFE7-E25A-4967-BC08-BB2D17B2B9E3}"/>
          </ac:picMkLst>
        </pc:picChg>
        <pc:picChg chg="del mod ord">
          <ac:chgData name="Jonathan Loo" userId="d2d72d48b56f45d8" providerId="LiveId" clId="{D13DE75A-ED86-4B24-95DA-B9DEDE813A63}" dt="2020-11-17T12:37:34.705" v="51101" actId="478"/>
          <ac:picMkLst>
            <pc:docMk/>
            <pc:sldMk cId="3430135395" sldId="456"/>
            <ac:picMk id="105" creationId="{9852A7E8-031B-4201-BD74-59E3DEAEBC35}"/>
          </ac:picMkLst>
        </pc:picChg>
        <pc:picChg chg="del mod ord">
          <ac:chgData name="Jonathan Loo" userId="d2d72d48b56f45d8" providerId="LiveId" clId="{D13DE75A-ED86-4B24-95DA-B9DEDE813A63}" dt="2020-11-17T12:37:44.185" v="51116" actId="478"/>
          <ac:picMkLst>
            <pc:docMk/>
            <pc:sldMk cId="3430135395" sldId="456"/>
            <ac:picMk id="107" creationId="{40D828BB-97D5-4B18-96D1-CFB7FB49A535}"/>
          </ac:picMkLst>
        </pc:picChg>
        <pc:picChg chg="del mod ord">
          <ac:chgData name="Jonathan Loo" userId="d2d72d48b56f45d8" providerId="LiveId" clId="{D13DE75A-ED86-4B24-95DA-B9DEDE813A63}" dt="2020-11-18T15:29:00.248" v="58989" actId="478"/>
          <ac:picMkLst>
            <pc:docMk/>
            <pc:sldMk cId="3430135395" sldId="456"/>
            <ac:picMk id="109" creationId="{3EE75DEB-5E19-4EB6-BB53-48DAB7C6F84A}"/>
          </ac:picMkLst>
        </pc:picChg>
      </pc:sldChg>
      <pc:sldChg chg="addSp delSp modSp add mod">
        <pc:chgData name="Jonathan Loo" userId="d2d72d48b56f45d8" providerId="LiveId" clId="{D13DE75A-ED86-4B24-95DA-B9DEDE813A63}" dt="2020-11-18T15:27:55.514" v="58976" actId="962"/>
        <pc:sldMkLst>
          <pc:docMk/>
          <pc:sldMk cId="701345013" sldId="457"/>
        </pc:sldMkLst>
        <pc:picChg chg="add del mod ord">
          <ac:chgData name="Jonathan Loo" userId="d2d72d48b56f45d8" providerId="LiveId" clId="{D13DE75A-ED86-4B24-95DA-B9DEDE813A63}" dt="2020-11-18T15:26:49.437" v="58932" actId="478"/>
          <ac:picMkLst>
            <pc:docMk/>
            <pc:sldMk cId="701345013" sldId="457"/>
            <ac:picMk id="4" creationId="{56CB9901-2C0B-462B-A2D8-33448927496A}"/>
          </ac:picMkLst>
        </pc:picChg>
        <pc:picChg chg="del mod ord">
          <ac:chgData name="Jonathan Loo" userId="d2d72d48b56f45d8" providerId="LiveId" clId="{D13DE75A-ED86-4B24-95DA-B9DEDE813A63}" dt="2020-11-18T15:26:35.051" v="58920"/>
          <ac:picMkLst>
            <pc:docMk/>
            <pc:sldMk cId="701345013" sldId="457"/>
            <ac:picMk id="5" creationId="{C768881C-DAB7-4D38-8068-1672E4EFEA9B}"/>
          </ac:picMkLst>
        </pc:picChg>
        <pc:picChg chg="del mod ord">
          <ac:chgData name="Jonathan Loo" userId="d2d72d48b56f45d8" providerId="LiveId" clId="{D13DE75A-ED86-4B24-95DA-B9DEDE813A63}" dt="2020-11-18T15:27:05.535" v="58946" actId="478"/>
          <ac:picMkLst>
            <pc:docMk/>
            <pc:sldMk cId="701345013" sldId="457"/>
            <ac:picMk id="8" creationId="{CDC4CF9D-ED2C-4904-A3E5-22BEB23560D4}"/>
          </ac:picMkLst>
        </pc:picChg>
        <pc:picChg chg="del mod ord">
          <ac:chgData name="Jonathan Loo" userId="d2d72d48b56f45d8" providerId="LiveId" clId="{D13DE75A-ED86-4B24-95DA-B9DEDE813A63}" dt="2020-11-18T15:27:24.074" v="58960" actId="478"/>
          <ac:picMkLst>
            <pc:docMk/>
            <pc:sldMk cId="701345013" sldId="457"/>
            <ac:picMk id="10" creationId="{7284605A-6D8D-4DC7-B2C7-4DBE3B6E220B}"/>
          </ac:picMkLst>
        </pc:picChg>
        <pc:picChg chg="del mod ord">
          <ac:chgData name="Jonathan Loo" userId="d2d72d48b56f45d8" providerId="LiveId" clId="{D13DE75A-ED86-4B24-95DA-B9DEDE813A63}" dt="2020-11-18T15:27:55.512" v="58974" actId="478"/>
          <ac:picMkLst>
            <pc:docMk/>
            <pc:sldMk cId="701345013" sldId="457"/>
            <ac:picMk id="12" creationId="{757C5A8F-8F64-4EBC-8C91-FD5D4CB508BF}"/>
          </ac:picMkLst>
        </pc:picChg>
        <pc:picChg chg="mod ord">
          <ac:chgData name="Jonathan Loo" userId="d2d72d48b56f45d8" providerId="LiveId" clId="{D13DE75A-ED86-4B24-95DA-B9DEDE813A63}" dt="2020-11-18T15:27:55.514" v="58976" actId="962"/>
          <ac:picMkLst>
            <pc:docMk/>
            <pc:sldMk cId="701345013" sldId="457"/>
            <ac:picMk id="14" creationId="{CACF5A40-F187-4BEC-8D71-F82653A66852}"/>
          </ac:picMkLst>
        </pc:picChg>
        <pc:picChg chg="del mod">
          <ac:chgData name="Jonathan Loo" userId="d2d72d48b56f45d8" providerId="LiveId" clId="{D13DE75A-ED86-4B24-95DA-B9DEDE813A63}" dt="2020-11-16T21:58:39.851" v="45628" actId="478"/>
          <ac:picMkLst>
            <pc:docMk/>
            <pc:sldMk cId="701345013" sldId="457"/>
            <ac:picMk id="60" creationId="{9355BE81-9B92-4E72-A7E7-C933A296C8F7}"/>
          </ac:picMkLst>
        </pc:picChg>
      </pc:sldChg>
      <pc:sldChg chg="add del">
        <pc:chgData name="Jonathan Loo" userId="d2d72d48b56f45d8" providerId="LiveId" clId="{D13DE75A-ED86-4B24-95DA-B9DEDE813A63}" dt="2020-11-16T21:50:51.821" v="45584" actId="47"/>
        <pc:sldMkLst>
          <pc:docMk/>
          <pc:sldMk cId="1938841486" sldId="457"/>
        </pc:sldMkLst>
      </pc:sldChg>
      <pc:sldChg chg="addSp delSp modSp new del mod setBg modClrScheme setClrOvrMap chgLayout">
        <pc:chgData name="Jonathan Loo" userId="d2d72d48b56f45d8" providerId="LiveId" clId="{D13DE75A-ED86-4B24-95DA-B9DEDE813A63}" dt="2020-11-17T09:12:50.173" v="46217" actId="47"/>
        <pc:sldMkLst>
          <pc:docMk/>
          <pc:sldMk cId="466842498" sldId="458"/>
        </pc:sldMkLst>
        <pc:spChg chg="del mod ord">
          <ac:chgData name="Jonathan Loo" userId="d2d72d48b56f45d8" providerId="LiveId" clId="{D13DE75A-ED86-4B24-95DA-B9DEDE813A63}" dt="2020-11-17T09:09:49.837" v="45975" actId="700"/>
          <ac:spMkLst>
            <pc:docMk/>
            <pc:sldMk cId="466842498" sldId="458"/>
            <ac:spMk id="2" creationId="{A0411501-F61A-4BCF-B2BA-E2A181EB4305}"/>
          </ac:spMkLst>
        </pc:spChg>
        <pc:spChg chg="del mod ord">
          <ac:chgData name="Jonathan Loo" userId="d2d72d48b56f45d8" providerId="LiveId" clId="{D13DE75A-ED86-4B24-95DA-B9DEDE813A63}" dt="2020-11-17T09:09:49.837" v="45975" actId="700"/>
          <ac:spMkLst>
            <pc:docMk/>
            <pc:sldMk cId="466842498" sldId="458"/>
            <ac:spMk id="3" creationId="{67851CA9-62D1-4F0B-B2D6-BFA985F40935}"/>
          </ac:spMkLst>
        </pc:spChg>
        <pc:spChg chg="add mod ord">
          <ac:chgData name="Jonathan Loo" userId="d2d72d48b56f45d8" providerId="LiveId" clId="{D13DE75A-ED86-4B24-95DA-B9DEDE813A63}" dt="2020-11-17T09:11:37.060" v="46115" actId="26606"/>
          <ac:spMkLst>
            <pc:docMk/>
            <pc:sldMk cId="466842498" sldId="458"/>
            <ac:spMk id="4" creationId="{77C38FC7-B6C6-454B-B388-E4CCF261FF47}"/>
          </ac:spMkLst>
        </pc:spChg>
        <pc:spChg chg="add mod ord">
          <ac:chgData name="Jonathan Loo" userId="d2d72d48b56f45d8" providerId="LiveId" clId="{D13DE75A-ED86-4B24-95DA-B9DEDE813A63}" dt="2020-11-17T09:11:37.060" v="46115" actId="26606"/>
          <ac:spMkLst>
            <pc:docMk/>
            <pc:sldMk cId="466842498" sldId="458"/>
            <ac:spMk id="5" creationId="{DD0E3B9F-F7A8-4536-B3B8-36BA19ACBCCA}"/>
          </ac:spMkLst>
        </pc:spChg>
        <pc:spChg chg="add del">
          <ac:chgData name="Jonathan Loo" userId="d2d72d48b56f45d8" providerId="LiveId" clId="{D13DE75A-ED86-4B24-95DA-B9DEDE813A63}" dt="2020-11-17T09:11:37.060" v="46115" actId="26606"/>
          <ac:spMkLst>
            <pc:docMk/>
            <pc:sldMk cId="466842498" sldId="458"/>
            <ac:spMk id="11" creationId="{0671A8AE-40A1-4631-A6B8-581AFF065482}"/>
          </ac:spMkLst>
        </pc:spChg>
        <pc:spChg chg="add del">
          <ac:chgData name="Jonathan Loo" userId="d2d72d48b56f45d8" providerId="LiveId" clId="{D13DE75A-ED86-4B24-95DA-B9DEDE813A63}" dt="2020-11-17T09:11:37.060" v="46115" actId="26606"/>
          <ac:spMkLst>
            <pc:docMk/>
            <pc:sldMk cId="466842498" sldId="458"/>
            <ac:spMk id="13" creationId="{AB58EF07-17C2-48CF-ABB0-EEF1F17CB8F0}"/>
          </ac:spMkLst>
        </pc:spChg>
        <pc:spChg chg="add del">
          <ac:chgData name="Jonathan Loo" userId="d2d72d48b56f45d8" providerId="LiveId" clId="{D13DE75A-ED86-4B24-95DA-B9DEDE813A63}" dt="2020-11-17T09:11:37.060" v="46115" actId="26606"/>
          <ac:spMkLst>
            <pc:docMk/>
            <pc:sldMk cId="466842498" sldId="458"/>
            <ac:spMk id="15" creationId="{AF2F604E-43BE-4DC3-B983-E071523364F8}"/>
          </ac:spMkLst>
        </pc:spChg>
        <pc:spChg chg="add del">
          <ac:chgData name="Jonathan Loo" userId="d2d72d48b56f45d8" providerId="LiveId" clId="{D13DE75A-ED86-4B24-95DA-B9DEDE813A63}" dt="2020-11-17T09:11:37.060" v="46115" actId="26606"/>
          <ac:spMkLst>
            <pc:docMk/>
            <pc:sldMk cId="466842498" sldId="458"/>
            <ac:spMk id="17" creationId="{08C9B587-E65E-4B52-B37C-ABEBB6E87928}"/>
          </ac:spMkLst>
        </pc:spChg>
        <pc:picChg chg="add del">
          <ac:chgData name="Jonathan Loo" userId="d2d72d48b56f45d8" providerId="LiveId" clId="{D13DE75A-ED86-4B24-95DA-B9DEDE813A63}" dt="2020-11-17T09:11:37.060" v="46115" actId="26606"/>
          <ac:picMkLst>
            <pc:docMk/>
            <pc:sldMk cId="466842498" sldId="458"/>
            <ac:picMk id="7" creationId="{9ADE563F-35F2-4BEC-9417-A1C7D41065B9}"/>
          </ac:picMkLst>
        </pc:picChg>
      </pc:sldChg>
      <pc:sldChg chg="addSp delSp modSp add del mod setBg modClrScheme delDesignElem chgLayout">
        <pc:chgData name="Jonathan Loo" userId="d2d72d48b56f45d8" providerId="LiveId" clId="{D13DE75A-ED86-4B24-95DA-B9DEDE813A63}" dt="2020-11-18T16:27:46.606" v="60700" actId="47"/>
        <pc:sldMkLst>
          <pc:docMk/>
          <pc:sldMk cId="2944466380" sldId="459"/>
        </pc:sldMkLst>
        <pc:spChg chg="mod ord">
          <ac:chgData name="Jonathan Loo" userId="d2d72d48b56f45d8" providerId="LiveId" clId="{D13DE75A-ED86-4B24-95DA-B9DEDE813A63}" dt="2020-11-18T16:24:33.312" v="60506" actId="207"/>
          <ac:spMkLst>
            <pc:docMk/>
            <pc:sldMk cId="2944466380" sldId="459"/>
            <ac:spMk id="2" creationId="{888888FC-CBA7-4408-AF6E-23D90D025757}"/>
          </ac:spMkLst>
        </pc:spChg>
        <pc:spChg chg="del mod ord">
          <ac:chgData name="Jonathan Loo" userId="d2d72d48b56f45d8" providerId="LiveId" clId="{D13DE75A-ED86-4B24-95DA-B9DEDE813A63}" dt="2020-11-17T09:11:45.302" v="46118" actId="700"/>
          <ac:spMkLst>
            <pc:docMk/>
            <pc:sldMk cId="2944466380" sldId="459"/>
            <ac:spMk id="3" creationId="{AEE40583-23E7-4F14-8A6E-DC9D9D213404}"/>
          </ac:spMkLst>
        </pc:spChg>
        <pc:spChg chg="add del mod ord">
          <ac:chgData name="Jonathan Loo" userId="d2d72d48b56f45d8" providerId="LiveId" clId="{D13DE75A-ED86-4B24-95DA-B9DEDE813A63}" dt="2020-11-17T09:11:50.463" v="46119" actId="700"/>
          <ac:spMkLst>
            <pc:docMk/>
            <pc:sldMk cId="2944466380" sldId="459"/>
            <ac:spMk id="4" creationId="{A506F7B7-D2D3-4F20-8EDB-7456E6A39069}"/>
          </ac:spMkLst>
        </pc:spChg>
        <pc:spChg chg="add del mod ord">
          <ac:chgData name="Jonathan Loo" userId="d2d72d48b56f45d8" providerId="LiveId" clId="{D13DE75A-ED86-4B24-95DA-B9DEDE813A63}" dt="2020-11-17T09:13:40.078" v="46255" actId="478"/>
          <ac:spMkLst>
            <pc:docMk/>
            <pc:sldMk cId="2944466380" sldId="459"/>
            <ac:spMk id="5" creationId="{9E831243-3F47-4311-9ADB-B8C11D996044}"/>
          </ac:spMkLst>
        </pc:spChg>
        <pc:spChg chg="add del mod">
          <ac:chgData name="Jonathan Loo" userId="d2d72d48b56f45d8" providerId="LiveId" clId="{D13DE75A-ED86-4B24-95DA-B9DEDE813A63}" dt="2020-11-17T09:13:46.079" v="46296" actId="478"/>
          <ac:spMkLst>
            <pc:docMk/>
            <pc:sldMk cId="2944466380" sldId="459"/>
            <ac:spMk id="8" creationId="{BDC05B52-9AA9-44BD-A0A7-6DA83584E39D}"/>
          </ac:spMkLst>
        </pc:spChg>
        <pc:spChg chg="add del">
          <ac:chgData name="Jonathan Loo" userId="d2d72d48b56f45d8" providerId="LiveId" clId="{D13DE75A-ED86-4B24-95DA-B9DEDE813A63}" dt="2020-11-17T15:42:56.324" v="55308" actId="26606"/>
          <ac:spMkLst>
            <pc:docMk/>
            <pc:sldMk cId="2944466380" sldId="459"/>
            <ac:spMk id="9" creationId="{2CCAFB3E-E6E2-4587-A5FC-061F9AED9AF2}"/>
          </ac:spMkLst>
        </pc:spChg>
        <pc:spChg chg="del">
          <ac:chgData name="Jonathan Loo" userId="d2d72d48b56f45d8" providerId="LiveId" clId="{D13DE75A-ED86-4B24-95DA-B9DEDE813A63}" dt="2020-11-17T09:11:40.441" v="46117"/>
          <ac:spMkLst>
            <pc:docMk/>
            <pc:sldMk cId="2944466380" sldId="459"/>
            <ac:spMk id="10" creationId="{7905BA41-EE6E-4F80-8636-447F22DD729A}"/>
          </ac:spMkLst>
        </pc:spChg>
        <pc:spChg chg="del">
          <ac:chgData name="Jonathan Loo" userId="d2d72d48b56f45d8" providerId="LiveId" clId="{D13DE75A-ED86-4B24-95DA-B9DEDE813A63}" dt="2020-11-17T09:11:40.441" v="46117"/>
          <ac:spMkLst>
            <pc:docMk/>
            <pc:sldMk cId="2944466380" sldId="459"/>
            <ac:spMk id="12" creationId="{CD7549B2-EE05-4558-8C64-AC46755F2B25}"/>
          </ac:spMkLst>
        </pc:spChg>
        <pc:spChg chg="add del">
          <ac:chgData name="Jonathan Loo" userId="d2d72d48b56f45d8" providerId="LiveId" clId="{D13DE75A-ED86-4B24-95DA-B9DEDE813A63}" dt="2020-11-17T15:42:56.324" v="55308" actId="26606"/>
          <ac:spMkLst>
            <pc:docMk/>
            <pc:sldMk cId="2944466380" sldId="459"/>
            <ac:spMk id="16" creationId="{640086A0-762B-44EE-AA70-A7268A72ACC3}"/>
          </ac:spMkLst>
        </pc:spChg>
        <pc:spChg chg="add">
          <ac:chgData name="Jonathan Loo" userId="d2d72d48b56f45d8" providerId="LiveId" clId="{D13DE75A-ED86-4B24-95DA-B9DEDE813A63}" dt="2020-11-17T15:42:56.324" v="55308" actId="26606"/>
          <ac:spMkLst>
            <pc:docMk/>
            <pc:sldMk cId="2944466380" sldId="459"/>
            <ac:spMk id="21" creationId="{3E443FD7-A66B-4AA0-872D-B088B9BC5F17}"/>
          </ac:spMkLst>
        </pc:spChg>
        <pc:spChg chg="add">
          <ac:chgData name="Jonathan Loo" userId="d2d72d48b56f45d8" providerId="LiveId" clId="{D13DE75A-ED86-4B24-95DA-B9DEDE813A63}" dt="2020-11-17T15:42:56.324" v="55308" actId="26606"/>
          <ac:spMkLst>
            <pc:docMk/>
            <pc:sldMk cId="2944466380" sldId="459"/>
            <ac:spMk id="23" creationId="{C04BE0EF-3561-49B4-9A29-F283168A91C7}"/>
          </ac:spMkLst>
        </pc:spChg>
        <pc:picChg chg="mod">
          <ac:chgData name="Jonathan Loo" userId="d2d72d48b56f45d8" providerId="LiveId" clId="{D13DE75A-ED86-4B24-95DA-B9DEDE813A63}" dt="2020-11-17T15:42:56.324" v="55308" actId="26606"/>
          <ac:picMkLst>
            <pc:docMk/>
            <pc:sldMk cId="2944466380" sldId="459"/>
            <ac:picMk id="7" creationId="{47527F34-BDE4-4B56-820C-F3E6BBF229B5}"/>
          </ac:picMkLst>
        </pc:picChg>
        <pc:picChg chg="add del">
          <ac:chgData name="Jonathan Loo" userId="d2d72d48b56f45d8" providerId="LiveId" clId="{D13DE75A-ED86-4B24-95DA-B9DEDE813A63}" dt="2020-11-17T15:42:56.324" v="55308" actId="26606"/>
          <ac:picMkLst>
            <pc:docMk/>
            <pc:sldMk cId="2944466380" sldId="459"/>
            <ac:picMk id="14" creationId="{5975841F-9161-4650-BCE5-20FFE7E29615}"/>
          </ac:picMkLst>
        </pc:picChg>
      </pc:sldChg>
      <pc:sldChg chg="addSp delSp add del setBg delDesignElem">
        <pc:chgData name="Jonathan Loo" userId="d2d72d48b56f45d8" providerId="LiveId" clId="{D13DE75A-ED86-4B24-95DA-B9DEDE813A63}" dt="2020-11-17T09:16:21.919" v="46390"/>
        <pc:sldMkLst>
          <pc:docMk/>
          <pc:sldMk cId="2399555038" sldId="460"/>
        </pc:sldMkLst>
        <pc:spChg chg="add del">
          <ac:chgData name="Jonathan Loo" userId="d2d72d48b56f45d8" providerId="LiveId" clId="{D13DE75A-ED86-4B24-95DA-B9DEDE813A63}" dt="2020-11-17T09:16:21.919" v="46390"/>
          <ac:spMkLst>
            <pc:docMk/>
            <pc:sldMk cId="2399555038" sldId="460"/>
            <ac:spMk id="9" creationId="{2CCAFB3E-E6E2-4587-A5FC-061F9AED9AF2}"/>
          </ac:spMkLst>
        </pc:spChg>
        <pc:spChg chg="add del">
          <ac:chgData name="Jonathan Loo" userId="d2d72d48b56f45d8" providerId="LiveId" clId="{D13DE75A-ED86-4B24-95DA-B9DEDE813A63}" dt="2020-11-17T09:16:21.919" v="46390"/>
          <ac:spMkLst>
            <pc:docMk/>
            <pc:sldMk cId="2399555038" sldId="460"/>
            <ac:spMk id="16" creationId="{640086A0-762B-44EE-AA70-A7268A72ACC3}"/>
          </ac:spMkLst>
        </pc:spChg>
        <pc:picChg chg="add del">
          <ac:chgData name="Jonathan Loo" userId="d2d72d48b56f45d8" providerId="LiveId" clId="{D13DE75A-ED86-4B24-95DA-B9DEDE813A63}" dt="2020-11-17T09:16:21.919" v="46390"/>
          <ac:picMkLst>
            <pc:docMk/>
            <pc:sldMk cId="2399555038" sldId="460"/>
            <ac:picMk id="14" creationId="{5975841F-9161-4650-BCE5-20FFE7E29615}"/>
          </ac:picMkLst>
        </pc:picChg>
      </pc:sldChg>
      <pc:sldChg chg="delSp add del setBg delDesignElem">
        <pc:chgData name="Jonathan Loo" userId="d2d72d48b56f45d8" providerId="LiveId" clId="{D13DE75A-ED86-4B24-95DA-B9DEDE813A63}" dt="2020-11-17T09:16:33.721" v="46394" actId="47"/>
        <pc:sldMkLst>
          <pc:docMk/>
          <pc:sldMk cId="2860146411" sldId="460"/>
        </pc:sldMkLst>
        <pc:spChg chg="del">
          <ac:chgData name="Jonathan Loo" userId="d2d72d48b56f45d8" providerId="LiveId" clId="{D13DE75A-ED86-4B24-95DA-B9DEDE813A63}" dt="2020-11-17T09:16:27.746" v="46392"/>
          <ac:spMkLst>
            <pc:docMk/>
            <pc:sldMk cId="2860146411" sldId="460"/>
            <ac:spMk id="9" creationId="{2CCAFB3E-E6E2-4587-A5FC-061F9AED9AF2}"/>
          </ac:spMkLst>
        </pc:spChg>
        <pc:spChg chg="del">
          <ac:chgData name="Jonathan Loo" userId="d2d72d48b56f45d8" providerId="LiveId" clId="{D13DE75A-ED86-4B24-95DA-B9DEDE813A63}" dt="2020-11-17T09:16:27.746" v="46392"/>
          <ac:spMkLst>
            <pc:docMk/>
            <pc:sldMk cId="2860146411" sldId="460"/>
            <ac:spMk id="16" creationId="{640086A0-762B-44EE-AA70-A7268A72ACC3}"/>
          </ac:spMkLst>
        </pc:spChg>
        <pc:picChg chg="del">
          <ac:chgData name="Jonathan Loo" userId="d2d72d48b56f45d8" providerId="LiveId" clId="{D13DE75A-ED86-4B24-95DA-B9DEDE813A63}" dt="2020-11-17T09:16:27.746" v="46392"/>
          <ac:picMkLst>
            <pc:docMk/>
            <pc:sldMk cId="2860146411" sldId="460"/>
            <ac:picMk id="14" creationId="{5975841F-9161-4650-BCE5-20FFE7E29615}"/>
          </ac:picMkLst>
        </pc:picChg>
      </pc:sldChg>
      <pc:sldChg chg="new del">
        <pc:chgData name="Jonathan Loo" userId="d2d72d48b56f45d8" providerId="LiveId" clId="{D13DE75A-ED86-4B24-95DA-B9DEDE813A63}" dt="2020-11-17T09:12:09.139" v="46125" actId="47"/>
        <pc:sldMkLst>
          <pc:docMk/>
          <pc:sldMk cId="2909621264" sldId="460"/>
        </pc:sldMkLst>
      </pc:sldChg>
      <pc:sldChg chg="modSp add del mod">
        <pc:chgData name="Jonathan Loo" userId="d2d72d48b56f45d8" providerId="LiveId" clId="{D13DE75A-ED86-4B24-95DA-B9DEDE813A63}" dt="2020-11-17T09:56:16.102" v="47186" actId="47"/>
        <pc:sldMkLst>
          <pc:docMk/>
          <pc:sldMk cId="3553807013" sldId="461"/>
        </pc:sldMkLst>
        <pc:spChg chg="mod">
          <ac:chgData name="Jonathan Loo" userId="d2d72d48b56f45d8" providerId="LiveId" clId="{D13DE75A-ED86-4B24-95DA-B9DEDE813A63}" dt="2020-11-17T09:33:33.030" v="47042" actId="1076"/>
          <ac:spMkLst>
            <pc:docMk/>
            <pc:sldMk cId="3553807013" sldId="461"/>
            <ac:spMk id="2" creationId="{888888FC-CBA7-4408-AF6E-23D90D025757}"/>
          </ac:spMkLst>
        </pc:spChg>
      </pc:sldChg>
      <pc:sldChg chg="modSp add del mod">
        <pc:chgData name="Jonathan Loo" userId="d2d72d48b56f45d8" providerId="LiveId" clId="{D13DE75A-ED86-4B24-95DA-B9DEDE813A63}" dt="2020-11-17T15:44:19.523" v="55423" actId="47"/>
        <pc:sldMkLst>
          <pc:docMk/>
          <pc:sldMk cId="2933765882" sldId="462"/>
        </pc:sldMkLst>
        <pc:spChg chg="mod">
          <ac:chgData name="Jonathan Loo" userId="d2d72d48b56f45d8" providerId="LiveId" clId="{D13DE75A-ED86-4B24-95DA-B9DEDE813A63}" dt="2020-11-17T10:14:08.548" v="47601" actId="1076"/>
          <ac:spMkLst>
            <pc:docMk/>
            <pc:sldMk cId="2933765882" sldId="462"/>
            <ac:spMk id="2" creationId="{888888FC-CBA7-4408-AF6E-23D90D025757}"/>
          </ac:spMkLst>
        </pc:spChg>
        <pc:picChg chg="mod">
          <ac:chgData name="Jonathan Loo" userId="d2d72d48b56f45d8" providerId="LiveId" clId="{D13DE75A-ED86-4B24-95DA-B9DEDE813A63}" dt="2020-11-17T10:17:18.149" v="47891" actId="1076"/>
          <ac:picMkLst>
            <pc:docMk/>
            <pc:sldMk cId="2933765882" sldId="462"/>
            <ac:picMk id="7" creationId="{47527F34-BDE4-4B56-820C-F3E6BBF229B5}"/>
          </ac:picMkLst>
        </pc:picChg>
      </pc:sldChg>
      <pc:sldChg chg="add del">
        <pc:chgData name="Jonathan Loo" userId="d2d72d48b56f45d8" providerId="LiveId" clId="{D13DE75A-ED86-4B24-95DA-B9DEDE813A63}" dt="2020-11-17T09:19:27.861" v="46418" actId="47"/>
        <pc:sldMkLst>
          <pc:docMk/>
          <pc:sldMk cId="762538330" sldId="463"/>
        </pc:sldMkLst>
      </pc:sldChg>
      <pc:sldChg chg="addSp delSp modSp new mod ord modClrScheme chgLayout">
        <pc:chgData name="Jonathan Loo" userId="d2d72d48b56f45d8" providerId="LiveId" clId="{D13DE75A-ED86-4B24-95DA-B9DEDE813A63}" dt="2020-11-18T15:52:20.672" v="60010" actId="1076"/>
        <pc:sldMkLst>
          <pc:docMk/>
          <pc:sldMk cId="2590989773" sldId="463"/>
        </pc:sldMkLst>
        <pc:spChg chg="mod ord">
          <ac:chgData name="Jonathan Loo" userId="d2d72d48b56f45d8" providerId="LiveId" clId="{D13DE75A-ED86-4B24-95DA-B9DEDE813A63}" dt="2020-11-18T15:52:12.724" v="60009" actId="404"/>
          <ac:spMkLst>
            <pc:docMk/>
            <pc:sldMk cId="2590989773" sldId="463"/>
            <ac:spMk id="2" creationId="{29FBAA51-FA67-4D77-9D09-75BD5E532AF5}"/>
          </ac:spMkLst>
        </pc:spChg>
        <pc:spChg chg="del">
          <ac:chgData name="Jonathan Loo" userId="d2d72d48b56f45d8" providerId="LiveId" clId="{D13DE75A-ED86-4B24-95DA-B9DEDE813A63}" dt="2020-11-17T09:21:36.016" v="46420" actId="478"/>
          <ac:spMkLst>
            <pc:docMk/>
            <pc:sldMk cId="2590989773" sldId="463"/>
            <ac:spMk id="3" creationId="{C360A667-1C67-4866-83C1-0933F32BA773}"/>
          </ac:spMkLst>
        </pc:spChg>
        <pc:spChg chg="del">
          <ac:chgData name="Jonathan Loo" userId="d2d72d48b56f45d8" providerId="LiveId" clId="{D13DE75A-ED86-4B24-95DA-B9DEDE813A63}" dt="2020-11-17T09:21:36.016" v="46420" actId="478"/>
          <ac:spMkLst>
            <pc:docMk/>
            <pc:sldMk cId="2590989773" sldId="463"/>
            <ac:spMk id="4" creationId="{80518F8B-4E90-47A6-81FA-CC2B268E0DAB}"/>
          </ac:spMkLst>
        </pc:spChg>
        <pc:spChg chg="add del mod">
          <ac:chgData name="Jonathan Loo" userId="d2d72d48b56f45d8" providerId="LiveId" clId="{D13DE75A-ED86-4B24-95DA-B9DEDE813A63}" dt="2020-11-18T15:49:07.528" v="59801" actId="478"/>
          <ac:spMkLst>
            <pc:docMk/>
            <pc:sldMk cId="2590989773" sldId="463"/>
            <ac:spMk id="7" creationId="{CF8FA33F-BB23-4EC5-8840-73A6DEC5290E}"/>
          </ac:spMkLst>
        </pc:spChg>
        <pc:spChg chg="add mod ord">
          <ac:chgData name="Jonathan Loo" userId="d2d72d48b56f45d8" providerId="LiveId" clId="{D13DE75A-ED86-4B24-95DA-B9DEDE813A63}" dt="2020-11-18T15:49:14.437" v="59802" actId="403"/>
          <ac:spMkLst>
            <pc:docMk/>
            <pc:sldMk cId="2590989773" sldId="463"/>
            <ac:spMk id="8" creationId="{033C2257-C379-4164-BC93-5DEFF90CF906}"/>
          </ac:spMkLst>
        </pc:spChg>
        <pc:picChg chg="add del mod">
          <ac:chgData name="Jonathan Loo" userId="d2d72d48b56f45d8" providerId="LiveId" clId="{D13DE75A-ED86-4B24-95DA-B9DEDE813A63}" dt="2020-11-17T09:22:51.702" v="46424" actId="478"/>
          <ac:picMkLst>
            <pc:docMk/>
            <pc:sldMk cId="2590989773" sldId="463"/>
            <ac:picMk id="5" creationId="{32733946-A5D6-4DD4-9A2C-61DF67EB839B}"/>
          </ac:picMkLst>
        </pc:picChg>
        <pc:picChg chg="add mod">
          <ac:chgData name="Jonathan Loo" userId="d2d72d48b56f45d8" providerId="LiveId" clId="{D13DE75A-ED86-4B24-95DA-B9DEDE813A63}" dt="2020-11-18T15:52:20.672" v="60010" actId="1076"/>
          <ac:picMkLst>
            <pc:docMk/>
            <pc:sldMk cId="2590989773" sldId="463"/>
            <ac:picMk id="6" creationId="{1C007621-8B95-46AB-A23E-6D637A13DCBC}"/>
          </ac:picMkLst>
        </pc:picChg>
      </pc:sldChg>
      <pc:sldChg chg="addSp delSp modSp new mod modClrScheme chgLayout">
        <pc:chgData name="Jonathan Loo" userId="d2d72d48b56f45d8" providerId="LiveId" clId="{D13DE75A-ED86-4B24-95DA-B9DEDE813A63}" dt="2020-11-17T15:19:16.132" v="53733" actId="1076"/>
        <pc:sldMkLst>
          <pc:docMk/>
          <pc:sldMk cId="407476596" sldId="464"/>
        </pc:sldMkLst>
        <pc:spChg chg="del mod ord">
          <ac:chgData name="Jonathan Loo" userId="d2d72d48b56f45d8" providerId="LiveId" clId="{D13DE75A-ED86-4B24-95DA-B9DEDE813A63}" dt="2020-11-17T09:30:18.737" v="46927" actId="700"/>
          <ac:spMkLst>
            <pc:docMk/>
            <pc:sldMk cId="407476596" sldId="464"/>
            <ac:spMk id="2" creationId="{AFC60F99-B043-4714-B9E2-78470E2547F5}"/>
          </ac:spMkLst>
        </pc:spChg>
        <pc:spChg chg="del mod ord">
          <ac:chgData name="Jonathan Loo" userId="d2d72d48b56f45d8" providerId="LiveId" clId="{D13DE75A-ED86-4B24-95DA-B9DEDE813A63}" dt="2020-11-17T09:30:18.737" v="46927" actId="700"/>
          <ac:spMkLst>
            <pc:docMk/>
            <pc:sldMk cId="407476596" sldId="464"/>
            <ac:spMk id="3" creationId="{9A227CF9-ADF0-4400-87BA-B9BE15169D2B}"/>
          </ac:spMkLst>
        </pc:spChg>
        <pc:spChg chg="add mod ord">
          <ac:chgData name="Jonathan Loo" userId="d2d72d48b56f45d8" providerId="LiveId" clId="{D13DE75A-ED86-4B24-95DA-B9DEDE813A63}" dt="2020-11-17T12:30:16.233" v="50916" actId="20577"/>
          <ac:spMkLst>
            <pc:docMk/>
            <pc:sldMk cId="407476596" sldId="464"/>
            <ac:spMk id="4" creationId="{9930504D-8386-4AC4-B199-3E312556894C}"/>
          </ac:spMkLst>
        </pc:spChg>
        <pc:spChg chg="add mod ord">
          <ac:chgData name="Jonathan Loo" userId="d2d72d48b56f45d8" providerId="LiveId" clId="{D13DE75A-ED86-4B24-95DA-B9DEDE813A63}" dt="2020-11-17T15:19:16.132" v="53733" actId="1076"/>
          <ac:spMkLst>
            <pc:docMk/>
            <pc:sldMk cId="407476596" sldId="464"/>
            <ac:spMk id="5" creationId="{3445E110-767B-42AF-8F07-624FB78E989C}"/>
          </ac:spMkLst>
        </pc:spChg>
        <pc:spChg chg="add del mod ord">
          <ac:chgData name="Jonathan Loo" userId="d2d72d48b56f45d8" providerId="LiveId" clId="{D13DE75A-ED86-4B24-95DA-B9DEDE813A63}" dt="2020-11-17T10:18:44.090" v="48041" actId="478"/>
          <ac:spMkLst>
            <pc:docMk/>
            <pc:sldMk cId="407476596" sldId="464"/>
            <ac:spMk id="7" creationId="{E071640A-E644-4BA6-B0C8-E439FE6BD18A}"/>
          </ac:spMkLst>
        </pc:spChg>
        <pc:spChg chg="add del mod">
          <ac:chgData name="Jonathan Loo" userId="d2d72d48b56f45d8" providerId="LiveId" clId="{D13DE75A-ED86-4B24-95DA-B9DEDE813A63}" dt="2020-11-17T10:32:56.778" v="48623" actId="478"/>
          <ac:spMkLst>
            <pc:docMk/>
            <pc:sldMk cId="407476596" sldId="464"/>
            <ac:spMk id="9" creationId="{F40FC610-1E43-408F-B460-3FE11443CFE2}"/>
          </ac:spMkLst>
        </pc:spChg>
        <pc:spChg chg="add mod">
          <ac:chgData name="Jonathan Loo" userId="d2d72d48b56f45d8" providerId="LiveId" clId="{D13DE75A-ED86-4B24-95DA-B9DEDE813A63}" dt="2020-11-17T12:29:53.712" v="50912" actId="1038"/>
          <ac:spMkLst>
            <pc:docMk/>
            <pc:sldMk cId="407476596" sldId="464"/>
            <ac:spMk id="10" creationId="{7638928E-8469-4C9F-89E7-A25D6097407B}"/>
          </ac:spMkLst>
        </pc:spChg>
        <pc:spChg chg="add mod">
          <ac:chgData name="Jonathan Loo" userId="d2d72d48b56f45d8" providerId="LiveId" clId="{D13DE75A-ED86-4B24-95DA-B9DEDE813A63}" dt="2020-11-17T12:29:53.712" v="50912" actId="1038"/>
          <ac:spMkLst>
            <pc:docMk/>
            <pc:sldMk cId="407476596" sldId="464"/>
            <ac:spMk id="11" creationId="{8B220A62-F6E5-4E7C-810F-CD5913A3E06A}"/>
          </ac:spMkLst>
        </pc:spChg>
        <pc:picChg chg="add mod">
          <ac:chgData name="Jonathan Loo" userId="d2d72d48b56f45d8" providerId="LiveId" clId="{D13DE75A-ED86-4B24-95DA-B9DEDE813A63}" dt="2020-11-17T12:29:53.712" v="50912" actId="1038"/>
          <ac:picMkLst>
            <pc:docMk/>
            <pc:sldMk cId="407476596" sldId="464"/>
            <ac:picMk id="6" creationId="{28291255-459B-4C39-B217-1CAAABA1E842}"/>
          </ac:picMkLst>
        </pc:picChg>
        <pc:picChg chg="add mod">
          <ac:chgData name="Jonathan Loo" userId="d2d72d48b56f45d8" providerId="LiveId" clId="{D13DE75A-ED86-4B24-95DA-B9DEDE813A63}" dt="2020-11-17T12:29:53.712" v="50912" actId="1038"/>
          <ac:picMkLst>
            <pc:docMk/>
            <pc:sldMk cId="407476596" sldId="464"/>
            <ac:picMk id="40962" creationId="{20883707-7A11-4831-B39D-2D37B23B0A6E}"/>
          </ac:picMkLst>
        </pc:picChg>
        <pc:picChg chg="add mod">
          <ac:chgData name="Jonathan Loo" userId="d2d72d48b56f45d8" providerId="LiveId" clId="{D13DE75A-ED86-4B24-95DA-B9DEDE813A63}" dt="2020-11-17T12:29:53.712" v="50912" actId="1038"/>
          <ac:picMkLst>
            <pc:docMk/>
            <pc:sldMk cId="407476596" sldId="464"/>
            <ac:picMk id="40964" creationId="{3660C061-7D82-4C12-9F38-4B24B9EBD1F5}"/>
          </ac:picMkLst>
        </pc:picChg>
        <pc:picChg chg="add del mod">
          <ac:chgData name="Jonathan Loo" userId="d2d72d48b56f45d8" providerId="LiveId" clId="{D13DE75A-ED86-4B24-95DA-B9DEDE813A63}" dt="2020-11-17T10:33:23.224" v="48628" actId="21"/>
          <ac:picMkLst>
            <pc:docMk/>
            <pc:sldMk cId="407476596" sldId="464"/>
            <ac:picMk id="40966" creationId="{90A5FB5E-2BB5-4901-AAB0-0610E5F4FAC0}"/>
          </ac:picMkLst>
        </pc:picChg>
      </pc:sldChg>
      <pc:sldChg chg="addSp delSp modSp add del">
        <pc:chgData name="Jonathan Loo" userId="d2d72d48b56f45d8" providerId="LiveId" clId="{D13DE75A-ED86-4B24-95DA-B9DEDE813A63}" dt="2020-11-17T11:10:31.418" v="49822" actId="47"/>
        <pc:sldMkLst>
          <pc:docMk/>
          <pc:sldMk cId="1214142420" sldId="465"/>
        </pc:sldMkLst>
        <pc:picChg chg="add del mod">
          <ac:chgData name="Jonathan Loo" userId="d2d72d48b56f45d8" providerId="LiveId" clId="{D13DE75A-ED86-4B24-95DA-B9DEDE813A63}" dt="2020-11-17T09:38:36.469" v="47146" actId="478"/>
          <ac:picMkLst>
            <pc:docMk/>
            <pc:sldMk cId="1214142420" sldId="465"/>
            <ac:picMk id="43010" creationId="{6C91FAE7-2BE5-44E1-A950-7F7D68283F7B}"/>
          </ac:picMkLst>
        </pc:picChg>
      </pc:sldChg>
      <pc:sldChg chg="addSp delSp modSp add">
        <pc:chgData name="Jonathan Loo" userId="d2d72d48b56f45d8" providerId="LiveId" clId="{D13DE75A-ED86-4B24-95DA-B9DEDE813A63}" dt="2020-11-17T09:40:51.106" v="47155" actId="1076"/>
        <pc:sldMkLst>
          <pc:docMk/>
          <pc:sldMk cId="1118937339" sldId="466"/>
        </pc:sldMkLst>
        <pc:picChg chg="del">
          <ac:chgData name="Jonathan Loo" userId="d2d72d48b56f45d8" providerId="LiveId" clId="{D13DE75A-ED86-4B24-95DA-B9DEDE813A63}" dt="2020-11-17T09:40:19.405" v="47148" actId="478"/>
          <ac:picMkLst>
            <pc:docMk/>
            <pc:sldMk cId="1118937339" sldId="466"/>
            <ac:picMk id="11" creationId="{48BCA4AD-36A0-49AE-9248-5FEB637495FD}"/>
          </ac:picMkLst>
        </pc:picChg>
        <pc:picChg chg="add mod">
          <ac:chgData name="Jonathan Loo" userId="d2d72d48b56f45d8" providerId="LiveId" clId="{D13DE75A-ED86-4B24-95DA-B9DEDE813A63}" dt="2020-11-17T09:40:51.106" v="47155" actId="1076"/>
          <ac:picMkLst>
            <pc:docMk/>
            <pc:sldMk cId="1118937339" sldId="466"/>
            <ac:picMk id="44034" creationId="{C0DF721E-B6ED-4F90-87EB-05EEA47214C3}"/>
          </ac:picMkLst>
        </pc:picChg>
      </pc:sldChg>
      <pc:sldChg chg="addSp delSp modSp new mod modNotesTx">
        <pc:chgData name="Jonathan Loo" userId="d2d72d48b56f45d8" providerId="LiveId" clId="{D13DE75A-ED86-4B24-95DA-B9DEDE813A63}" dt="2020-11-17T15:46:08.054" v="55535" actId="20577"/>
        <pc:sldMkLst>
          <pc:docMk/>
          <pc:sldMk cId="4021308420" sldId="467"/>
        </pc:sldMkLst>
        <pc:spChg chg="mod">
          <ac:chgData name="Jonathan Loo" userId="d2d72d48b56f45d8" providerId="LiveId" clId="{D13DE75A-ED86-4B24-95DA-B9DEDE813A63}" dt="2020-11-17T15:46:08.054" v="55535" actId="20577"/>
          <ac:spMkLst>
            <pc:docMk/>
            <pc:sldMk cId="4021308420" sldId="467"/>
            <ac:spMk id="2" creationId="{BCA437AE-8978-4006-BCF7-0EBF5A610958}"/>
          </ac:spMkLst>
        </pc:spChg>
        <pc:spChg chg="del">
          <ac:chgData name="Jonathan Loo" userId="d2d72d48b56f45d8" providerId="LiveId" clId="{D13DE75A-ED86-4B24-95DA-B9DEDE813A63}" dt="2020-11-17T09:51:05.584" v="47159" actId="478"/>
          <ac:spMkLst>
            <pc:docMk/>
            <pc:sldMk cId="4021308420" sldId="467"/>
            <ac:spMk id="3" creationId="{B50CBDB9-1F86-4999-82A9-CC41B97B816F}"/>
          </ac:spMkLst>
        </pc:spChg>
        <pc:spChg chg="del">
          <ac:chgData name="Jonathan Loo" userId="d2d72d48b56f45d8" providerId="LiveId" clId="{D13DE75A-ED86-4B24-95DA-B9DEDE813A63}" dt="2020-11-17T09:51:05.584" v="47159" actId="478"/>
          <ac:spMkLst>
            <pc:docMk/>
            <pc:sldMk cId="4021308420" sldId="467"/>
            <ac:spMk id="4" creationId="{BA19752F-0DDD-438B-8854-41985610ABEA}"/>
          </ac:spMkLst>
        </pc:spChg>
        <pc:spChg chg="add del mod">
          <ac:chgData name="Jonathan Loo" userId="d2d72d48b56f45d8" providerId="LiveId" clId="{D13DE75A-ED86-4B24-95DA-B9DEDE813A63}" dt="2020-11-17T10:12:13.619" v="47459"/>
          <ac:spMkLst>
            <pc:docMk/>
            <pc:sldMk cId="4021308420" sldId="467"/>
            <ac:spMk id="10" creationId="{5C5D6D06-146E-4F62-9F4F-328C71D2E0AA}"/>
          </ac:spMkLst>
        </pc:spChg>
        <pc:picChg chg="add del mod">
          <ac:chgData name="Jonathan Loo" userId="d2d72d48b56f45d8" providerId="LiveId" clId="{D13DE75A-ED86-4B24-95DA-B9DEDE813A63}" dt="2020-11-17T10:06:24.913" v="47339" actId="21"/>
          <ac:picMkLst>
            <pc:docMk/>
            <pc:sldMk cId="4021308420" sldId="467"/>
            <ac:picMk id="45058" creationId="{191FC43C-712F-4673-943B-C2F81CBF4FFB}"/>
          </ac:picMkLst>
        </pc:picChg>
        <pc:picChg chg="add mod">
          <ac:chgData name="Jonathan Loo" userId="d2d72d48b56f45d8" providerId="LiveId" clId="{D13DE75A-ED86-4B24-95DA-B9DEDE813A63}" dt="2020-11-17T10:12:01.604" v="47453" actId="1076"/>
          <ac:picMkLst>
            <pc:docMk/>
            <pc:sldMk cId="4021308420" sldId="467"/>
            <ac:picMk id="45060" creationId="{C54D43C0-92D3-4E69-BE1D-C1E486E0E680}"/>
          </ac:picMkLst>
        </pc:picChg>
        <pc:picChg chg="add del mod">
          <ac:chgData name="Jonathan Loo" userId="d2d72d48b56f45d8" providerId="LiveId" clId="{D13DE75A-ED86-4B24-95DA-B9DEDE813A63}" dt="2020-11-17T09:55:36.729" v="47179" actId="478"/>
          <ac:picMkLst>
            <pc:docMk/>
            <pc:sldMk cId="4021308420" sldId="467"/>
            <ac:picMk id="45062" creationId="{B5F3457D-B581-419B-AEAD-98D924494304}"/>
          </ac:picMkLst>
        </pc:picChg>
        <pc:picChg chg="add mod">
          <ac:chgData name="Jonathan Loo" userId="d2d72d48b56f45d8" providerId="LiveId" clId="{D13DE75A-ED86-4B24-95DA-B9DEDE813A63}" dt="2020-11-17T10:12:07.406" v="47454" actId="1076"/>
          <ac:picMkLst>
            <pc:docMk/>
            <pc:sldMk cId="4021308420" sldId="467"/>
            <ac:picMk id="45064" creationId="{17157EA5-9735-49BA-9A69-ACF4C0079115}"/>
          </ac:picMkLst>
        </pc:picChg>
      </pc:sldChg>
      <pc:sldChg chg="addSp delSp modSp new del mod">
        <pc:chgData name="Jonathan Loo" userId="d2d72d48b56f45d8" providerId="LiveId" clId="{D13DE75A-ED86-4B24-95DA-B9DEDE813A63}" dt="2020-11-17T10:04:36.397" v="47332" actId="47"/>
        <pc:sldMkLst>
          <pc:docMk/>
          <pc:sldMk cId="4221759179" sldId="468"/>
        </pc:sldMkLst>
        <pc:spChg chg="del">
          <ac:chgData name="Jonathan Loo" userId="d2d72d48b56f45d8" providerId="LiveId" clId="{D13DE75A-ED86-4B24-95DA-B9DEDE813A63}" dt="2020-11-17T09:52:31.914" v="47162" actId="478"/>
          <ac:spMkLst>
            <pc:docMk/>
            <pc:sldMk cId="4221759179" sldId="468"/>
            <ac:spMk id="3" creationId="{0F82F296-2F5A-4B20-9F0B-58196A8C66A9}"/>
          </ac:spMkLst>
        </pc:spChg>
        <pc:spChg chg="del">
          <ac:chgData name="Jonathan Loo" userId="d2d72d48b56f45d8" providerId="LiveId" clId="{D13DE75A-ED86-4B24-95DA-B9DEDE813A63}" dt="2020-11-17T09:52:31.914" v="47162" actId="478"/>
          <ac:spMkLst>
            <pc:docMk/>
            <pc:sldMk cId="4221759179" sldId="468"/>
            <ac:spMk id="4" creationId="{0EF60714-B804-4739-ADC4-85D05AC6180F}"/>
          </ac:spMkLst>
        </pc:spChg>
        <pc:picChg chg="add mod">
          <ac:chgData name="Jonathan Loo" userId="d2d72d48b56f45d8" providerId="LiveId" clId="{D13DE75A-ED86-4B24-95DA-B9DEDE813A63}" dt="2020-11-17T09:52:37.223" v="47166" actId="1076"/>
          <ac:picMkLst>
            <pc:docMk/>
            <pc:sldMk cId="4221759179" sldId="468"/>
            <ac:picMk id="47106" creationId="{03DEB454-AC3C-4800-9B93-9DDA13283081}"/>
          </ac:picMkLst>
        </pc:picChg>
      </pc:sldChg>
      <pc:sldChg chg="addSp delSp modSp add mod">
        <pc:chgData name="Jonathan Loo" userId="d2d72d48b56f45d8" providerId="LiveId" clId="{D13DE75A-ED86-4B24-95DA-B9DEDE813A63}" dt="2020-11-18T14:16:31.381" v="56276"/>
        <pc:sldMkLst>
          <pc:docMk/>
          <pc:sldMk cId="1439560055" sldId="469"/>
        </pc:sldMkLst>
        <pc:spChg chg="mod ord">
          <ac:chgData name="Jonathan Loo" userId="d2d72d48b56f45d8" providerId="LiveId" clId="{D13DE75A-ED86-4B24-95DA-B9DEDE813A63}" dt="2020-11-18T14:16:31.381" v="56276"/>
          <ac:spMkLst>
            <pc:docMk/>
            <pc:sldMk cId="1439560055" sldId="469"/>
            <ac:spMk id="3" creationId="{709CBED5-6815-4803-A782-9CA22C9D2321}"/>
          </ac:spMkLst>
        </pc:spChg>
        <pc:spChg chg="add mod">
          <ac:chgData name="Jonathan Loo" userId="d2d72d48b56f45d8" providerId="LiveId" clId="{D13DE75A-ED86-4B24-95DA-B9DEDE813A63}" dt="2020-11-17T10:03:08.039" v="47315" actId="1076"/>
          <ac:spMkLst>
            <pc:docMk/>
            <pc:sldMk cId="1439560055" sldId="469"/>
            <ac:spMk id="9" creationId="{90EF866D-37F3-40CA-AC15-053079ABDC38}"/>
          </ac:spMkLst>
        </pc:spChg>
        <pc:spChg chg="add mod">
          <ac:chgData name="Jonathan Loo" userId="d2d72d48b56f45d8" providerId="LiveId" clId="{D13DE75A-ED86-4B24-95DA-B9DEDE813A63}" dt="2020-11-17T10:03:38.137" v="47320" actId="1076"/>
          <ac:spMkLst>
            <pc:docMk/>
            <pc:sldMk cId="1439560055" sldId="469"/>
            <ac:spMk id="11" creationId="{8F314DF2-E9BA-4D82-A5B3-3C692AA78330}"/>
          </ac:spMkLst>
        </pc:spChg>
        <pc:grpChg chg="add del mod">
          <ac:chgData name="Jonathan Loo" userId="d2d72d48b56f45d8" providerId="LiveId" clId="{D13DE75A-ED86-4B24-95DA-B9DEDE813A63}" dt="2020-11-17T10:03:38.611" v="47321" actId="478"/>
          <ac:grpSpMkLst>
            <pc:docMk/>
            <pc:sldMk cId="1439560055" sldId="469"/>
            <ac:grpSpMk id="12" creationId="{7486568C-30D0-4EE6-932D-3C7D1A5525F4}"/>
          </ac:grpSpMkLst>
        </pc:grpChg>
        <pc:grpChg chg="add del mod">
          <ac:chgData name="Jonathan Loo" userId="d2d72d48b56f45d8" providerId="LiveId" clId="{D13DE75A-ED86-4B24-95DA-B9DEDE813A63}" dt="2020-11-17T10:03:39.332" v="47322" actId="478"/>
          <ac:grpSpMkLst>
            <pc:docMk/>
            <pc:sldMk cId="1439560055" sldId="469"/>
            <ac:grpSpMk id="16" creationId="{CC489260-AEDD-4EA0-A1FD-7E0604C0C5F7}"/>
          </ac:grpSpMkLst>
        </pc:grpChg>
        <pc:picChg chg="add mod">
          <ac:chgData name="Jonathan Loo" userId="d2d72d48b56f45d8" providerId="LiveId" clId="{D13DE75A-ED86-4B24-95DA-B9DEDE813A63}" dt="2020-11-17T10:03:38.137" v="47320" actId="1076"/>
          <ac:picMkLst>
            <pc:docMk/>
            <pc:sldMk cId="1439560055" sldId="469"/>
            <ac:picMk id="4" creationId="{33DC26A3-8CA9-485E-B04B-F11276E279FF}"/>
          </ac:picMkLst>
        </pc:picChg>
        <pc:picChg chg="add del mod">
          <ac:chgData name="Jonathan Loo" userId="d2d72d48b56f45d8" providerId="LiveId" clId="{D13DE75A-ED86-4B24-95DA-B9DEDE813A63}" dt="2020-11-17T10:01:35.613" v="47287" actId="478"/>
          <ac:picMkLst>
            <pc:docMk/>
            <pc:sldMk cId="1439560055" sldId="469"/>
            <ac:picMk id="5" creationId="{8823D758-B3AA-4476-AB6B-31562DC83CC0}"/>
          </ac:picMkLst>
        </pc:picChg>
        <pc:picChg chg="add mod">
          <ac:chgData name="Jonathan Loo" userId="d2d72d48b56f45d8" providerId="LiveId" clId="{D13DE75A-ED86-4B24-95DA-B9DEDE813A63}" dt="2020-11-17T10:03:08.039" v="47315" actId="1076"/>
          <ac:picMkLst>
            <pc:docMk/>
            <pc:sldMk cId="1439560055" sldId="469"/>
            <ac:picMk id="7" creationId="{F23835BD-6BF9-4D9D-A773-5174FB8EAC61}"/>
          </ac:picMkLst>
        </pc:picChg>
        <pc:picChg chg="del">
          <ac:chgData name="Jonathan Loo" userId="d2d72d48b56f45d8" providerId="LiveId" clId="{D13DE75A-ED86-4B24-95DA-B9DEDE813A63}" dt="2020-11-17T10:00:44.225" v="47270" actId="478"/>
          <ac:picMkLst>
            <pc:docMk/>
            <pc:sldMk cId="1439560055" sldId="469"/>
            <ac:picMk id="14" creationId="{154625FA-DA5C-44AA-ADDB-68CECADC38E2}"/>
          </ac:picMkLst>
        </pc:picChg>
        <pc:picChg chg="del">
          <ac:chgData name="Jonathan Loo" userId="d2d72d48b56f45d8" providerId="LiveId" clId="{D13DE75A-ED86-4B24-95DA-B9DEDE813A63}" dt="2020-11-17T10:00:44.876" v="47271" actId="478"/>
          <ac:picMkLst>
            <pc:docMk/>
            <pc:sldMk cId="1439560055" sldId="469"/>
            <ac:picMk id="15" creationId="{F08D8EF6-3C15-4CF7-B751-0F8E08E24E37}"/>
          </ac:picMkLst>
        </pc:picChg>
        <pc:picChg chg="add mod">
          <ac:chgData name="Jonathan Loo" userId="d2d72d48b56f45d8" providerId="LiveId" clId="{D13DE75A-ED86-4B24-95DA-B9DEDE813A63}" dt="2020-11-17T10:04:34.500" v="47331" actId="1076"/>
          <ac:picMkLst>
            <pc:docMk/>
            <pc:sldMk cId="1439560055" sldId="469"/>
            <ac:picMk id="18" creationId="{CA812F7D-2430-4AA3-9EF1-3024A9686470}"/>
          </ac:picMkLst>
        </pc:picChg>
      </pc:sldChg>
      <pc:sldChg chg="addSp delSp modSp add del mod ord">
        <pc:chgData name="Jonathan Loo" userId="d2d72d48b56f45d8" providerId="LiveId" clId="{D13DE75A-ED86-4B24-95DA-B9DEDE813A63}" dt="2020-11-17T10:10:38.320" v="47421" actId="47"/>
        <pc:sldMkLst>
          <pc:docMk/>
          <pc:sldMk cId="1572088480" sldId="470"/>
        </pc:sldMkLst>
        <pc:spChg chg="del">
          <ac:chgData name="Jonathan Loo" userId="d2d72d48b56f45d8" providerId="LiveId" clId="{D13DE75A-ED86-4B24-95DA-B9DEDE813A63}" dt="2020-11-17T10:06:18.408" v="47337" actId="478"/>
          <ac:spMkLst>
            <pc:docMk/>
            <pc:sldMk cId="1572088480" sldId="470"/>
            <ac:spMk id="3" creationId="{A31FEC57-7C01-4048-882F-FB69765B6B3D}"/>
          </ac:spMkLst>
        </pc:spChg>
        <pc:spChg chg="del">
          <ac:chgData name="Jonathan Loo" userId="d2d72d48b56f45d8" providerId="LiveId" clId="{D13DE75A-ED86-4B24-95DA-B9DEDE813A63}" dt="2020-11-17T10:06:18.408" v="47337" actId="478"/>
          <ac:spMkLst>
            <pc:docMk/>
            <pc:sldMk cId="1572088480" sldId="470"/>
            <ac:spMk id="4" creationId="{A96C0C5A-F361-403A-98A4-142ADEA11682}"/>
          </ac:spMkLst>
        </pc:spChg>
        <pc:spChg chg="add del mod">
          <ac:chgData name="Jonathan Loo" userId="d2d72d48b56f45d8" providerId="LiveId" clId="{D13DE75A-ED86-4B24-95DA-B9DEDE813A63}" dt="2020-11-17T10:06:20.784" v="47338" actId="478"/>
          <ac:spMkLst>
            <pc:docMk/>
            <pc:sldMk cId="1572088480" sldId="470"/>
            <ac:spMk id="6" creationId="{D286A8E4-602A-4249-9F8C-D635AF2A335C}"/>
          </ac:spMkLst>
        </pc:spChg>
        <pc:spChg chg="add del mod">
          <ac:chgData name="Jonathan Loo" userId="d2d72d48b56f45d8" providerId="LiveId" clId="{D13DE75A-ED86-4B24-95DA-B9DEDE813A63}" dt="2020-11-17T10:06:20.784" v="47338" actId="478"/>
          <ac:spMkLst>
            <pc:docMk/>
            <pc:sldMk cId="1572088480" sldId="470"/>
            <ac:spMk id="8" creationId="{B0716AAE-FA47-43C3-8B83-BA239EED8A3B}"/>
          </ac:spMkLst>
        </pc:spChg>
        <pc:picChg chg="add mod">
          <ac:chgData name="Jonathan Loo" userId="d2d72d48b56f45d8" providerId="LiveId" clId="{D13DE75A-ED86-4B24-95DA-B9DEDE813A63}" dt="2020-11-17T10:06:54.724" v="47348" actId="1076"/>
          <ac:picMkLst>
            <pc:docMk/>
            <pc:sldMk cId="1572088480" sldId="470"/>
            <ac:picMk id="9" creationId="{91C4EF38-169B-4E74-8ECA-987EF322D882}"/>
          </ac:picMkLst>
        </pc:picChg>
        <pc:picChg chg="del">
          <ac:chgData name="Jonathan Loo" userId="d2d72d48b56f45d8" providerId="LiveId" clId="{D13DE75A-ED86-4B24-95DA-B9DEDE813A63}" dt="2020-11-17T10:06:18.408" v="47337" actId="478"/>
          <ac:picMkLst>
            <pc:docMk/>
            <pc:sldMk cId="1572088480" sldId="470"/>
            <ac:picMk id="37" creationId="{AB4DE899-C3AD-4585-B367-4F14D9E2C03F}"/>
          </ac:picMkLst>
        </pc:picChg>
        <pc:picChg chg="del">
          <ac:chgData name="Jonathan Loo" userId="d2d72d48b56f45d8" providerId="LiveId" clId="{D13DE75A-ED86-4B24-95DA-B9DEDE813A63}" dt="2020-11-17T10:06:18.408" v="47337" actId="478"/>
          <ac:picMkLst>
            <pc:docMk/>
            <pc:sldMk cId="1572088480" sldId="470"/>
            <ac:picMk id="39" creationId="{55824030-1342-47DF-A037-338AE9DF13E5}"/>
          </ac:picMkLst>
        </pc:picChg>
        <pc:picChg chg="del">
          <ac:chgData name="Jonathan Loo" userId="d2d72d48b56f45d8" providerId="LiveId" clId="{D13DE75A-ED86-4B24-95DA-B9DEDE813A63}" dt="2020-11-17T10:06:18.408" v="47337" actId="478"/>
          <ac:picMkLst>
            <pc:docMk/>
            <pc:sldMk cId="1572088480" sldId="470"/>
            <ac:picMk id="77" creationId="{71F55BF7-7FC9-4957-8E02-F35B75C82680}"/>
          </ac:picMkLst>
        </pc:picChg>
        <pc:picChg chg="del">
          <ac:chgData name="Jonathan Loo" userId="d2d72d48b56f45d8" providerId="LiveId" clId="{D13DE75A-ED86-4B24-95DA-B9DEDE813A63}" dt="2020-11-17T10:06:18.408" v="47337" actId="478"/>
          <ac:picMkLst>
            <pc:docMk/>
            <pc:sldMk cId="1572088480" sldId="470"/>
            <ac:picMk id="95" creationId="{77987044-C864-4C8A-A160-66D3325796C7}"/>
          </ac:picMkLst>
        </pc:picChg>
      </pc:sldChg>
      <pc:sldChg chg="addSp delSp modSp add mod">
        <pc:chgData name="Jonathan Loo" userId="d2d72d48b56f45d8" providerId="LiveId" clId="{D13DE75A-ED86-4B24-95DA-B9DEDE813A63}" dt="2020-11-17T10:10:07.189" v="47420" actId="1076"/>
        <pc:sldMkLst>
          <pc:docMk/>
          <pc:sldMk cId="425766449" sldId="471"/>
        </pc:sldMkLst>
        <pc:spChg chg="del mod">
          <ac:chgData name="Jonathan Loo" userId="d2d72d48b56f45d8" providerId="LiveId" clId="{D13DE75A-ED86-4B24-95DA-B9DEDE813A63}" dt="2020-11-17T10:08:00.113" v="47364" actId="478"/>
          <ac:spMkLst>
            <pc:docMk/>
            <pc:sldMk cId="425766449" sldId="471"/>
            <ac:spMk id="3" creationId="{BEFC58B4-E01A-4D9A-A100-EB14AD7958A6}"/>
          </ac:spMkLst>
        </pc:spChg>
        <pc:grpChg chg="add mod">
          <ac:chgData name="Jonathan Loo" userId="d2d72d48b56f45d8" providerId="LiveId" clId="{D13DE75A-ED86-4B24-95DA-B9DEDE813A63}" dt="2020-11-17T10:10:04.208" v="47419" actId="1076"/>
          <ac:grpSpMkLst>
            <pc:docMk/>
            <pc:sldMk cId="425766449" sldId="471"/>
            <ac:grpSpMk id="11" creationId="{93BA2F8B-251A-48B3-9FE4-AAF28634191E}"/>
          </ac:grpSpMkLst>
        </pc:grpChg>
        <pc:picChg chg="add mod">
          <ac:chgData name="Jonathan Loo" userId="d2d72d48b56f45d8" providerId="LiveId" clId="{D13DE75A-ED86-4B24-95DA-B9DEDE813A63}" dt="2020-11-17T10:10:07.189" v="47420" actId="1076"/>
          <ac:picMkLst>
            <pc:docMk/>
            <pc:sldMk cId="425766449" sldId="471"/>
            <ac:picMk id="4" creationId="{1D32C7FE-E63A-46E8-BD68-0CDA9BC8DFA1}"/>
          </ac:picMkLst>
        </pc:picChg>
        <pc:picChg chg="del mod ord">
          <ac:chgData name="Jonathan Loo" userId="d2d72d48b56f45d8" providerId="LiveId" clId="{D13DE75A-ED86-4B24-95DA-B9DEDE813A63}" dt="2020-11-17T10:08:26.057" v="47394" actId="478"/>
          <ac:picMkLst>
            <pc:docMk/>
            <pc:sldMk cId="425766449" sldId="471"/>
            <ac:picMk id="6" creationId="{8B637D61-CDF8-4B39-B31A-6883A477C19A}"/>
          </ac:picMkLst>
        </pc:picChg>
        <pc:picChg chg="mod ord">
          <ac:chgData name="Jonathan Loo" userId="d2d72d48b56f45d8" providerId="LiveId" clId="{D13DE75A-ED86-4B24-95DA-B9DEDE813A63}" dt="2020-11-17T10:09:45.072" v="47415" actId="164"/>
          <ac:picMkLst>
            <pc:docMk/>
            <pc:sldMk cId="425766449" sldId="471"/>
            <ac:picMk id="8" creationId="{1F1D7102-4DA5-4F49-9783-865953BB79ED}"/>
          </ac:picMkLst>
        </pc:picChg>
        <pc:picChg chg="del">
          <ac:chgData name="Jonathan Loo" userId="d2d72d48b56f45d8" providerId="LiveId" clId="{D13DE75A-ED86-4B24-95DA-B9DEDE813A63}" dt="2020-11-17T10:07:04.333" v="47352" actId="478"/>
          <ac:picMkLst>
            <pc:docMk/>
            <pc:sldMk cId="425766449" sldId="471"/>
            <ac:picMk id="9" creationId="{90AB4496-CDB9-4DBC-AC34-E49CEA8FB9B4}"/>
          </ac:picMkLst>
        </pc:picChg>
        <pc:picChg chg="add mod">
          <ac:chgData name="Jonathan Loo" userId="d2d72d48b56f45d8" providerId="LiveId" clId="{D13DE75A-ED86-4B24-95DA-B9DEDE813A63}" dt="2020-11-17T10:09:45.072" v="47415" actId="164"/>
          <ac:picMkLst>
            <pc:docMk/>
            <pc:sldMk cId="425766449" sldId="471"/>
            <ac:picMk id="10" creationId="{628D089E-FE4A-4097-8304-BAE2613B467D}"/>
          </ac:picMkLst>
        </pc:picChg>
        <pc:picChg chg="del">
          <ac:chgData name="Jonathan Loo" userId="d2d72d48b56f45d8" providerId="LiveId" clId="{D13DE75A-ED86-4B24-95DA-B9DEDE813A63}" dt="2020-11-17T10:07:04.333" v="47352" actId="478"/>
          <ac:picMkLst>
            <pc:docMk/>
            <pc:sldMk cId="425766449" sldId="471"/>
            <ac:picMk id="13" creationId="{A81FB661-8FAE-4053-BAED-180392C748D7}"/>
          </ac:picMkLst>
        </pc:picChg>
        <pc:picChg chg="del">
          <ac:chgData name="Jonathan Loo" userId="d2d72d48b56f45d8" providerId="LiveId" clId="{D13DE75A-ED86-4B24-95DA-B9DEDE813A63}" dt="2020-11-17T10:07:04.333" v="47352" actId="478"/>
          <ac:picMkLst>
            <pc:docMk/>
            <pc:sldMk cId="425766449" sldId="471"/>
            <ac:picMk id="17" creationId="{789E6E52-3D60-4D1B-BBC3-55A73A867940}"/>
          </ac:picMkLst>
        </pc:picChg>
        <pc:picChg chg="del">
          <ac:chgData name="Jonathan Loo" userId="d2d72d48b56f45d8" providerId="LiveId" clId="{D13DE75A-ED86-4B24-95DA-B9DEDE813A63}" dt="2020-11-17T10:07:04.333" v="47352" actId="478"/>
          <ac:picMkLst>
            <pc:docMk/>
            <pc:sldMk cId="425766449" sldId="471"/>
            <ac:picMk id="20" creationId="{D3C2AC8F-1CC4-4277-998A-1B44A68D9C0B}"/>
          </ac:picMkLst>
        </pc:picChg>
        <pc:picChg chg="del">
          <ac:chgData name="Jonathan Loo" userId="d2d72d48b56f45d8" providerId="LiveId" clId="{D13DE75A-ED86-4B24-95DA-B9DEDE813A63}" dt="2020-11-17T10:07:04.333" v="47352" actId="478"/>
          <ac:picMkLst>
            <pc:docMk/>
            <pc:sldMk cId="425766449" sldId="471"/>
            <ac:picMk id="27" creationId="{D6BBDC5F-C122-4440-87BC-DBF4A6A0BEEC}"/>
          </ac:picMkLst>
        </pc:picChg>
        <pc:picChg chg="del">
          <ac:chgData name="Jonathan Loo" userId="d2d72d48b56f45d8" providerId="LiveId" clId="{D13DE75A-ED86-4B24-95DA-B9DEDE813A63}" dt="2020-11-17T10:07:04.333" v="47352" actId="478"/>
          <ac:picMkLst>
            <pc:docMk/>
            <pc:sldMk cId="425766449" sldId="471"/>
            <ac:picMk id="33" creationId="{B7DB20D2-DC1E-4515-B9C0-DA07107C0126}"/>
          </ac:picMkLst>
        </pc:picChg>
        <pc:picChg chg="del">
          <ac:chgData name="Jonathan Loo" userId="d2d72d48b56f45d8" providerId="LiveId" clId="{D13DE75A-ED86-4B24-95DA-B9DEDE813A63}" dt="2020-11-17T10:07:04.333" v="47352" actId="478"/>
          <ac:picMkLst>
            <pc:docMk/>
            <pc:sldMk cId="425766449" sldId="471"/>
            <ac:picMk id="35" creationId="{42C35908-1C63-4DBF-BD8E-0EABFA5F4D12}"/>
          </ac:picMkLst>
        </pc:picChg>
        <pc:picChg chg="del">
          <ac:chgData name="Jonathan Loo" userId="d2d72d48b56f45d8" providerId="LiveId" clId="{D13DE75A-ED86-4B24-95DA-B9DEDE813A63}" dt="2020-11-17T10:07:45.558" v="47359" actId="478"/>
          <ac:picMkLst>
            <pc:docMk/>
            <pc:sldMk cId="425766449" sldId="471"/>
            <ac:picMk id="37" creationId="{227847C5-51BF-4608-A896-95A8DDF5ABF5}"/>
          </ac:picMkLst>
        </pc:picChg>
        <pc:picChg chg="del mod">
          <ac:chgData name="Jonathan Loo" userId="d2d72d48b56f45d8" providerId="LiveId" clId="{D13DE75A-ED86-4B24-95DA-B9DEDE813A63}" dt="2020-11-17T10:08:15.088" v="47379" actId="478"/>
          <ac:picMkLst>
            <pc:docMk/>
            <pc:sldMk cId="425766449" sldId="471"/>
            <ac:picMk id="38" creationId="{710D917A-A9A1-4A75-8381-0536D7B4C4BC}"/>
          </ac:picMkLst>
        </pc:picChg>
        <pc:picChg chg="del">
          <ac:chgData name="Jonathan Loo" userId="d2d72d48b56f45d8" providerId="LiveId" clId="{D13DE75A-ED86-4B24-95DA-B9DEDE813A63}" dt="2020-11-17T10:07:01.098" v="47350" actId="478"/>
          <ac:picMkLst>
            <pc:docMk/>
            <pc:sldMk cId="425766449" sldId="471"/>
            <ac:picMk id="42" creationId="{C9029DCC-F1BC-4490-AA21-9D59B120938F}"/>
          </ac:picMkLst>
        </pc:picChg>
        <pc:picChg chg="del">
          <ac:chgData name="Jonathan Loo" userId="d2d72d48b56f45d8" providerId="LiveId" clId="{D13DE75A-ED86-4B24-95DA-B9DEDE813A63}" dt="2020-11-17T10:07:01.788" v="47351" actId="478"/>
          <ac:picMkLst>
            <pc:docMk/>
            <pc:sldMk cId="425766449" sldId="471"/>
            <ac:picMk id="44" creationId="{8C8E82F9-4181-426F-8718-68A96A39F183}"/>
          </ac:picMkLst>
        </pc:picChg>
        <pc:picChg chg="del">
          <ac:chgData name="Jonathan Loo" userId="d2d72d48b56f45d8" providerId="LiveId" clId="{D13DE75A-ED86-4B24-95DA-B9DEDE813A63}" dt="2020-11-17T10:07:04.333" v="47352" actId="478"/>
          <ac:picMkLst>
            <pc:docMk/>
            <pc:sldMk cId="425766449" sldId="471"/>
            <ac:picMk id="54" creationId="{59D62D28-6317-4282-97C6-8B1D9EDF0028}"/>
          </ac:picMkLst>
        </pc:picChg>
        <pc:picChg chg="del">
          <ac:chgData name="Jonathan Loo" userId="d2d72d48b56f45d8" providerId="LiveId" clId="{D13DE75A-ED86-4B24-95DA-B9DEDE813A63}" dt="2020-11-17T10:07:04.333" v="47352" actId="478"/>
          <ac:picMkLst>
            <pc:docMk/>
            <pc:sldMk cId="425766449" sldId="471"/>
            <ac:picMk id="56" creationId="{3137B545-A15E-49ED-9108-3600526BE383}"/>
          </ac:picMkLst>
        </pc:picChg>
        <pc:picChg chg="del">
          <ac:chgData name="Jonathan Loo" userId="d2d72d48b56f45d8" providerId="LiveId" clId="{D13DE75A-ED86-4B24-95DA-B9DEDE813A63}" dt="2020-11-17T10:07:04.333" v="47352" actId="478"/>
          <ac:picMkLst>
            <pc:docMk/>
            <pc:sldMk cId="425766449" sldId="471"/>
            <ac:picMk id="58" creationId="{09CB7C02-EC76-44A8-8C0A-C14EB34C4763}"/>
          </ac:picMkLst>
        </pc:picChg>
        <pc:picChg chg="del">
          <ac:chgData name="Jonathan Loo" userId="d2d72d48b56f45d8" providerId="LiveId" clId="{D13DE75A-ED86-4B24-95DA-B9DEDE813A63}" dt="2020-11-17T10:07:04.333" v="47352" actId="478"/>
          <ac:picMkLst>
            <pc:docMk/>
            <pc:sldMk cId="425766449" sldId="471"/>
            <ac:picMk id="97" creationId="{B928D921-7C5D-4C30-8FFF-262E8239E894}"/>
          </ac:picMkLst>
        </pc:picChg>
        <pc:picChg chg="del">
          <ac:chgData name="Jonathan Loo" userId="d2d72d48b56f45d8" providerId="LiveId" clId="{D13DE75A-ED86-4B24-95DA-B9DEDE813A63}" dt="2020-11-17T10:07:04.333" v="47352" actId="478"/>
          <ac:picMkLst>
            <pc:docMk/>
            <pc:sldMk cId="425766449" sldId="471"/>
            <ac:picMk id="99" creationId="{AB77C85E-5B0D-4F82-91EA-886D0B3954AE}"/>
          </ac:picMkLst>
        </pc:picChg>
        <pc:cxnChg chg="del">
          <ac:chgData name="Jonathan Loo" userId="d2d72d48b56f45d8" providerId="LiveId" clId="{D13DE75A-ED86-4B24-95DA-B9DEDE813A63}" dt="2020-11-17T10:07:04.333" v="47352" actId="478"/>
          <ac:cxnSpMkLst>
            <pc:docMk/>
            <pc:sldMk cId="425766449" sldId="471"/>
            <ac:cxnSpMk id="22" creationId="{78D8E439-9606-4BBE-89C8-15A2271C5D6D}"/>
          </ac:cxnSpMkLst>
        </pc:cxnChg>
        <pc:cxnChg chg="del">
          <ac:chgData name="Jonathan Loo" userId="d2d72d48b56f45d8" providerId="LiveId" clId="{D13DE75A-ED86-4B24-95DA-B9DEDE813A63}" dt="2020-11-17T10:07:04.333" v="47352" actId="478"/>
          <ac:cxnSpMkLst>
            <pc:docMk/>
            <pc:sldMk cId="425766449" sldId="471"/>
            <ac:cxnSpMk id="47" creationId="{C2653B54-FEFD-4060-BD57-48D21A88BF7F}"/>
          </ac:cxnSpMkLst>
        </pc:cxnChg>
        <pc:cxnChg chg="del">
          <ac:chgData name="Jonathan Loo" userId="d2d72d48b56f45d8" providerId="LiveId" clId="{D13DE75A-ED86-4B24-95DA-B9DEDE813A63}" dt="2020-11-17T10:07:04.333" v="47352" actId="478"/>
          <ac:cxnSpMkLst>
            <pc:docMk/>
            <pc:sldMk cId="425766449" sldId="471"/>
            <ac:cxnSpMk id="55" creationId="{1603CBB0-CDA7-4F50-8A86-067A6D62B3DC}"/>
          </ac:cxnSpMkLst>
        </pc:cxnChg>
        <pc:cxnChg chg="del">
          <ac:chgData name="Jonathan Loo" userId="d2d72d48b56f45d8" providerId="LiveId" clId="{D13DE75A-ED86-4B24-95DA-B9DEDE813A63}" dt="2020-11-17T10:07:04.333" v="47352" actId="478"/>
          <ac:cxnSpMkLst>
            <pc:docMk/>
            <pc:sldMk cId="425766449" sldId="471"/>
            <ac:cxnSpMk id="57" creationId="{5775EEDA-2CF1-45C9-81B7-C165ABC688F6}"/>
          </ac:cxnSpMkLst>
        </pc:cxnChg>
      </pc:sldChg>
      <pc:sldChg chg="addSp delSp modSp add mod modClrScheme chgLayout">
        <pc:chgData name="Jonathan Loo" userId="d2d72d48b56f45d8" providerId="LiveId" clId="{D13DE75A-ED86-4B24-95DA-B9DEDE813A63}" dt="2020-11-17T12:30:25.878" v="50937" actId="20577"/>
        <pc:sldMkLst>
          <pc:docMk/>
          <pc:sldMk cId="96644219" sldId="472"/>
        </pc:sldMkLst>
        <pc:spChg chg="mod ord">
          <ac:chgData name="Jonathan Loo" userId="d2d72d48b56f45d8" providerId="LiveId" clId="{D13DE75A-ED86-4B24-95DA-B9DEDE813A63}" dt="2020-11-17T12:30:25.878" v="50937" actId="20577"/>
          <ac:spMkLst>
            <pc:docMk/>
            <pc:sldMk cId="96644219" sldId="472"/>
            <ac:spMk id="4" creationId="{9930504D-8386-4AC4-B199-3E312556894C}"/>
          </ac:spMkLst>
        </pc:spChg>
        <pc:spChg chg="mod ord">
          <ac:chgData name="Jonathan Loo" userId="d2d72d48b56f45d8" providerId="LiveId" clId="{D13DE75A-ED86-4B24-95DA-B9DEDE813A63}" dt="2020-11-17T12:27:39.245" v="50879" actId="20577"/>
          <ac:spMkLst>
            <pc:docMk/>
            <pc:sldMk cId="96644219" sldId="472"/>
            <ac:spMk id="5" creationId="{3445E110-767B-42AF-8F07-624FB78E989C}"/>
          </ac:spMkLst>
        </pc:spChg>
        <pc:spChg chg="del">
          <ac:chgData name="Jonathan Loo" userId="d2d72d48b56f45d8" providerId="LiveId" clId="{D13DE75A-ED86-4B24-95DA-B9DEDE813A63}" dt="2020-11-17T10:33:59.356" v="48675" actId="478"/>
          <ac:spMkLst>
            <pc:docMk/>
            <pc:sldMk cId="96644219" sldId="472"/>
            <ac:spMk id="10" creationId="{7638928E-8469-4C9F-89E7-A25D6097407B}"/>
          </ac:spMkLst>
        </pc:spChg>
        <pc:spChg chg="del">
          <ac:chgData name="Jonathan Loo" userId="d2d72d48b56f45d8" providerId="LiveId" clId="{D13DE75A-ED86-4B24-95DA-B9DEDE813A63}" dt="2020-11-17T10:33:59.356" v="48675" actId="478"/>
          <ac:spMkLst>
            <pc:docMk/>
            <pc:sldMk cId="96644219" sldId="472"/>
            <ac:spMk id="11" creationId="{8B220A62-F6E5-4E7C-810F-CD5913A3E06A}"/>
          </ac:spMkLst>
        </pc:spChg>
        <pc:picChg chg="add del mod">
          <ac:chgData name="Jonathan Loo" userId="d2d72d48b56f45d8" providerId="LiveId" clId="{D13DE75A-ED86-4B24-95DA-B9DEDE813A63}" dt="2020-11-17T10:36:06.170" v="48909" actId="478"/>
          <ac:picMkLst>
            <pc:docMk/>
            <pc:sldMk cId="96644219" sldId="472"/>
            <ac:picMk id="2" creationId="{E365D532-A6D1-4D33-969E-C3005510891A}"/>
          </ac:picMkLst>
        </pc:picChg>
        <pc:picChg chg="del">
          <ac:chgData name="Jonathan Loo" userId="d2d72d48b56f45d8" providerId="LiveId" clId="{D13DE75A-ED86-4B24-95DA-B9DEDE813A63}" dt="2020-11-17T10:33:58.330" v="48674" actId="478"/>
          <ac:picMkLst>
            <pc:docMk/>
            <pc:sldMk cId="96644219" sldId="472"/>
            <ac:picMk id="6" creationId="{28291255-459B-4C39-B217-1CAAABA1E842}"/>
          </ac:picMkLst>
        </pc:picChg>
        <pc:picChg chg="del">
          <ac:chgData name="Jonathan Loo" userId="d2d72d48b56f45d8" providerId="LiveId" clId="{D13DE75A-ED86-4B24-95DA-B9DEDE813A63}" dt="2020-11-17T10:33:57.835" v="48673" actId="478"/>
          <ac:picMkLst>
            <pc:docMk/>
            <pc:sldMk cId="96644219" sldId="472"/>
            <ac:picMk id="40962" creationId="{20883707-7A11-4831-B39D-2D37B23B0A6E}"/>
          </ac:picMkLst>
        </pc:picChg>
        <pc:picChg chg="del">
          <ac:chgData name="Jonathan Loo" userId="d2d72d48b56f45d8" providerId="LiveId" clId="{D13DE75A-ED86-4B24-95DA-B9DEDE813A63}" dt="2020-11-17T10:33:57.091" v="48672" actId="478"/>
          <ac:picMkLst>
            <pc:docMk/>
            <pc:sldMk cId="96644219" sldId="472"/>
            <ac:picMk id="40964" creationId="{3660C061-7D82-4C12-9F38-4B24B9EBD1F5}"/>
          </ac:picMkLst>
        </pc:picChg>
        <pc:picChg chg="add mod">
          <ac:chgData name="Jonathan Loo" userId="d2d72d48b56f45d8" providerId="LiveId" clId="{D13DE75A-ED86-4B24-95DA-B9DEDE813A63}" dt="2020-11-17T10:36:20.610" v="48915" actId="1076"/>
          <ac:picMkLst>
            <pc:docMk/>
            <pc:sldMk cId="96644219" sldId="472"/>
            <ac:picMk id="48130" creationId="{43CE7358-9CC7-41A2-997B-3F941E31FA36}"/>
          </ac:picMkLst>
        </pc:picChg>
      </pc:sldChg>
      <pc:sldChg chg="addSp delSp modSp new mod modClrScheme chgLayout">
        <pc:chgData name="Jonathan Loo" userId="d2d72d48b56f45d8" providerId="LiveId" clId="{D13DE75A-ED86-4B24-95DA-B9DEDE813A63}" dt="2020-11-18T16:36:30.546" v="61176" actId="962"/>
        <pc:sldMkLst>
          <pc:docMk/>
          <pc:sldMk cId="3442515254" sldId="473"/>
        </pc:sldMkLst>
        <pc:spChg chg="mod ord">
          <ac:chgData name="Jonathan Loo" userId="d2d72d48b56f45d8" providerId="LiveId" clId="{D13DE75A-ED86-4B24-95DA-B9DEDE813A63}" dt="2020-11-17T10:49:15.569" v="49128" actId="700"/>
          <ac:spMkLst>
            <pc:docMk/>
            <pc:sldMk cId="3442515254" sldId="473"/>
            <ac:spMk id="2" creationId="{1FE4E4D9-ACAE-48C8-B1E5-7714270FDFCB}"/>
          </ac:spMkLst>
        </pc:spChg>
        <pc:spChg chg="del mod ord">
          <ac:chgData name="Jonathan Loo" userId="d2d72d48b56f45d8" providerId="LiveId" clId="{D13DE75A-ED86-4B24-95DA-B9DEDE813A63}" dt="2020-11-17T10:49:15.569" v="49128" actId="700"/>
          <ac:spMkLst>
            <pc:docMk/>
            <pc:sldMk cId="3442515254" sldId="473"/>
            <ac:spMk id="3" creationId="{E535781B-2A0A-4032-B30F-68B3D0182083}"/>
          </ac:spMkLst>
        </pc:spChg>
        <pc:spChg chg="add mod ord">
          <ac:chgData name="Jonathan Loo" userId="d2d72d48b56f45d8" providerId="LiveId" clId="{D13DE75A-ED86-4B24-95DA-B9DEDE813A63}" dt="2020-11-17T11:20:01.690" v="50188" actId="404"/>
          <ac:spMkLst>
            <pc:docMk/>
            <pc:sldMk cId="3442515254" sldId="473"/>
            <ac:spMk id="24" creationId="{37EC0860-10CC-4EB7-9A15-05D7E551E2E5}"/>
          </ac:spMkLst>
        </pc:spChg>
        <pc:spChg chg="add mod ord">
          <ac:chgData name="Jonathan Loo" userId="d2d72d48b56f45d8" providerId="LiveId" clId="{D13DE75A-ED86-4B24-95DA-B9DEDE813A63}" dt="2020-11-17T11:21:57.631" v="50286" actId="404"/>
          <ac:spMkLst>
            <pc:docMk/>
            <pc:sldMk cId="3442515254" sldId="473"/>
            <ac:spMk id="25" creationId="{CC4F34DA-8E5A-4D94-BB08-FC0AB30AEA0D}"/>
          </ac:spMkLst>
        </pc:spChg>
        <pc:picChg chg="del mod ord">
          <ac:chgData name="Jonathan Loo" userId="d2d72d48b56f45d8" providerId="LiveId" clId="{D13DE75A-ED86-4B24-95DA-B9DEDE813A63}" dt="2020-11-18T16:36:30.544" v="61174" actId="478"/>
          <ac:picMkLst>
            <pc:docMk/>
            <pc:sldMk cId="3442515254" sldId="473"/>
            <ac:picMk id="4" creationId="{DFE5D11D-EFBB-4EB3-945C-1E97C1C7D470}"/>
          </ac:picMkLst>
        </pc:picChg>
        <pc:picChg chg="del mod">
          <ac:chgData name="Jonathan Loo" userId="d2d72d48b56f45d8" providerId="LiveId" clId="{D13DE75A-ED86-4B24-95DA-B9DEDE813A63}" dt="2020-11-17T10:42:40.289" v="48958" actId="478"/>
          <ac:picMkLst>
            <pc:docMk/>
            <pc:sldMk cId="3442515254" sldId="473"/>
            <ac:picMk id="5" creationId="{C8DEF29B-F32D-433F-AA7C-2CF8DB6F0586}"/>
          </ac:picMkLst>
        </pc:picChg>
        <pc:picChg chg="mod ord">
          <ac:chgData name="Jonathan Loo" userId="d2d72d48b56f45d8" providerId="LiveId" clId="{D13DE75A-ED86-4B24-95DA-B9DEDE813A63}" dt="2020-11-18T16:36:30.546" v="61176" actId="962"/>
          <ac:picMkLst>
            <pc:docMk/>
            <pc:sldMk cId="3442515254" sldId="473"/>
            <ac:picMk id="6" creationId="{A6FAB675-FA05-430E-9297-E65D646FCBD4}"/>
          </ac:picMkLst>
        </pc:picChg>
        <pc:picChg chg="del mod">
          <ac:chgData name="Jonathan Loo" userId="d2d72d48b56f45d8" providerId="LiveId" clId="{D13DE75A-ED86-4B24-95DA-B9DEDE813A63}" dt="2020-11-17T10:44:18.037" v="49004" actId="478"/>
          <ac:picMkLst>
            <pc:docMk/>
            <pc:sldMk cId="3442515254" sldId="473"/>
            <ac:picMk id="7" creationId="{A6DEF878-CD2B-45AD-80C3-CE1C4B778EC8}"/>
          </ac:picMkLst>
        </pc:picChg>
        <pc:picChg chg="del mod">
          <ac:chgData name="Jonathan Loo" userId="d2d72d48b56f45d8" providerId="LiveId" clId="{D13DE75A-ED86-4B24-95DA-B9DEDE813A63}" dt="2020-11-17T10:44:09.187" v="48986" actId="478"/>
          <ac:picMkLst>
            <pc:docMk/>
            <pc:sldMk cId="3442515254" sldId="473"/>
            <ac:picMk id="9" creationId="{ADE44501-297D-4AE4-86B0-4B9514793C15}"/>
          </ac:picMkLst>
        </pc:picChg>
        <pc:picChg chg="del mod ord">
          <ac:chgData name="Jonathan Loo" userId="d2d72d48b56f45d8" providerId="LiveId" clId="{D13DE75A-ED86-4B24-95DA-B9DEDE813A63}" dt="2020-11-17T10:44:45.082" v="49022" actId="478"/>
          <ac:picMkLst>
            <pc:docMk/>
            <pc:sldMk cId="3442515254" sldId="473"/>
            <ac:picMk id="11" creationId="{29D31729-EDD3-4114-822D-B91AC943C395}"/>
          </ac:picMkLst>
        </pc:picChg>
        <pc:picChg chg="add del mod ord">
          <ac:chgData name="Jonathan Loo" userId="d2d72d48b56f45d8" providerId="LiveId" clId="{D13DE75A-ED86-4B24-95DA-B9DEDE813A63}" dt="2020-11-17T11:19:49.915" v="50180" actId="478"/>
          <ac:picMkLst>
            <pc:docMk/>
            <pc:sldMk cId="3442515254" sldId="473"/>
            <ac:picMk id="13" creationId="{B4CADA80-A115-4358-839F-093BCCBCFC21}"/>
          </ac:picMkLst>
        </pc:picChg>
        <pc:picChg chg="del mod ord">
          <ac:chgData name="Jonathan Loo" userId="d2d72d48b56f45d8" providerId="LiveId" clId="{D13DE75A-ED86-4B24-95DA-B9DEDE813A63}" dt="2020-11-17T10:45:07.125" v="49039" actId="478"/>
          <ac:picMkLst>
            <pc:docMk/>
            <pc:sldMk cId="3442515254" sldId="473"/>
            <ac:picMk id="15" creationId="{253A765E-5A4D-41B9-95D9-D37A4331AFAD}"/>
          </ac:picMkLst>
        </pc:picChg>
        <pc:picChg chg="add del mod ord">
          <ac:chgData name="Jonathan Loo" userId="d2d72d48b56f45d8" providerId="LiveId" clId="{D13DE75A-ED86-4B24-95DA-B9DEDE813A63}" dt="2020-11-17T11:19:54.210" v="50184" actId="478"/>
          <ac:picMkLst>
            <pc:docMk/>
            <pc:sldMk cId="3442515254" sldId="473"/>
            <ac:picMk id="17" creationId="{CEB06F6A-A823-49B6-AB07-DBCCCB469F6C}"/>
          </ac:picMkLst>
        </pc:picChg>
        <pc:picChg chg="del mod ord">
          <ac:chgData name="Jonathan Loo" userId="d2d72d48b56f45d8" providerId="LiveId" clId="{D13DE75A-ED86-4B24-95DA-B9DEDE813A63}" dt="2020-11-17T10:46:51.439" v="49082"/>
          <ac:picMkLst>
            <pc:docMk/>
            <pc:sldMk cId="3442515254" sldId="473"/>
            <ac:picMk id="19" creationId="{455DDF2B-163B-43C1-A268-4BEF1E274828}"/>
          </ac:picMkLst>
        </pc:picChg>
        <pc:picChg chg="del mod">
          <ac:chgData name="Jonathan Loo" userId="d2d72d48b56f45d8" providerId="LiveId" clId="{D13DE75A-ED86-4B24-95DA-B9DEDE813A63}" dt="2020-11-17T11:21:45.324" v="50284" actId="478"/>
          <ac:picMkLst>
            <pc:docMk/>
            <pc:sldMk cId="3442515254" sldId="473"/>
            <ac:picMk id="21" creationId="{CF816480-D68E-4B02-8043-C2693806CDD9}"/>
          </ac:picMkLst>
        </pc:picChg>
        <pc:picChg chg="del mod">
          <ac:chgData name="Jonathan Loo" userId="d2d72d48b56f45d8" providerId="LiveId" clId="{D13DE75A-ED86-4B24-95DA-B9DEDE813A63}" dt="2020-11-17T11:21:44.773" v="50283" actId="478"/>
          <ac:picMkLst>
            <pc:docMk/>
            <pc:sldMk cId="3442515254" sldId="473"/>
            <ac:picMk id="23" creationId="{B785E86D-2130-40BD-8667-41E679EFD670}"/>
          </ac:picMkLst>
        </pc:picChg>
        <pc:picChg chg="add del mod">
          <ac:chgData name="Jonathan Loo" userId="d2d72d48b56f45d8" providerId="LiveId" clId="{D13DE75A-ED86-4B24-95DA-B9DEDE813A63}" dt="2020-11-17T11:06:50.034" v="49745" actId="478"/>
          <ac:picMkLst>
            <pc:docMk/>
            <pc:sldMk cId="3442515254" sldId="473"/>
            <ac:picMk id="26" creationId="{77F4FD36-5D15-444A-8E66-E733E7019068}"/>
          </ac:picMkLst>
        </pc:picChg>
        <pc:picChg chg="del mod ord">
          <ac:chgData name="Jonathan Loo" userId="d2d72d48b56f45d8" providerId="LiveId" clId="{D13DE75A-ED86-4B24-95DA-B9DEDE813A63}" dt="2020-11-17T11:07:23.766" v="49760" actId="478"/>
          <ac:picMkLst>
            <pc:docMk/>
            <pc:sldMk cId="3442515254" sldId="473"/>
            <ac:picMk id="29" creationId="{460EFA8A-46BA-4AD2-AE44-0E8C71D2A466}"/>
          </ac:picMkLst>
        </pc:picChg>
        <pc:picChg chg="del mod ord">
          <ac:chgData name="Jonathan Loo" userId="d2d72d48b56f45d8" providerId="LiveId" clId="{D13DE75A-ED86-4B24-95DA-B9DEDE813A63}" dt="2020-11-17T11:08:48.749" v="49793" actId="478"/>
          <ac:picMkLst>
            <pc:docMk/>
            <pc:sldMk cId="3442515254" sldId="473"/>
            <ac:picMk id="31" creationId="{6840BDE2-607B-4962-AEFC-36F6E043F841}"/>
          </ac:picMkLst>
        </pc:picChg>
        <pc:picChg chg="add del mod">
          <ac:chgData name="Jonathan Loo" userId="d2d72d48b56f45d8" providerId="LiveId" clId="{D13DE75A-ED86-4B24-95DA-B9DEDE813A63}" dt="2020-11-17T11:08:18.585" v="49777" actId="478"/>
          <ac:picMkLst>
            <pc:docMk/>
            <pc:sldMk cId="3442515254" sldId="473"/>
            <ac:picMk id="32" creationId="{5BCF57C6-ECA4-498E-B9B6-CC821F5FFF3D}"/>
          </ac:picMkLst>
        </pc:picChg>
        <pc:picChg chg="del mod ord">
          <ac:chgData name="Jonathan Loo" userId="d2d72d48b56f45d8" providerId="LiveId" clId="{D13DE75A-ED86-4B24-95DA-B9DEDE813A63}" dt="2020-11-17T11:10:11.083" v="49819" actId="478"/>
          <ac:picMkLst>
            <pc:docMk/>
            <pc:sldMk cId="3442515254" sldId="473"/>
            <ac:picMk id="35" creationId="{5FD3780E-E24D-4C2A-87E0-81EECD3F018F}"/>
          </ac:picMkLst>
        </pc:picChg>
        <pc:picChg chg="del mod ord">
          <ac:chgData name="Jonathan Loo" userId="d2d72d48b56f45d8" providerId="LiveId" clId="{D13DE75A-ED86-4B24-95DA-B9DEDE813A63}" dt="2020-11-17T11:09:04.782" v="49809" actId="478"/>
          <ac:picMkLst>
            <pc:docMk/>
            <pc:sldMk cId="3442515254" sldId="473"/>
            <ac:picMk id="37" creationId="{65E4CA6C-5AA5-4E30-A306-E8FB4C6D22B9}"/>
          </ac:picMkLst>
        </pc:picChg>
        <pc:picChg chg="del mod ord">
          <ac:chgData name="Jonathan Loo" userId="d2d72d48b56f45d8" providerId="LiveId" clId="{D13DE75A-ED86-4B24-95DA-B9DEDE813A63}" dt="2020-11-17T11:20:21.937" v="50203" actId="478"/>
          <ac:picMkLst>
            <pc:docMk/>
            <pc:sldMk cId="3442515254" sldId="473"/>
            <ac:picMk id="39" creationId="{9B28697D-B603-48FB-AC2C-AA1BCB6FF6B6}"/>
          </ac:picMkLst>
        </pc:picChg>
        <pc:picChg chg="del mod">
          <ac:chgData name="Jonathan Loo" userId="d2d72d48b56f45d8" providerId="LiveId" clId="{D13DE75A-ED86-4B24-95DA-B9DEDE813A63}" dt="2020-11-18T16:36:01.574" v="61160" actId="478"/>
          <ac:picMkLst>
            <pc:docMk/>
            <pc:sldMk cId="3442515254" sldId="473"/>
            <ac:picMk id="41" creationId="{183451D5-E93D-42CE-8501-5680E1D88572}"/>
          </ac:picMkLst>
        </pc:picChg>
        <pc:picChg chg="del mod ord">
          <ac:chgData name="Jonathan Loo" userId="d2d72d48b56f45d8" providerId="LiveId" clId="{D13DE75A-ED86-4B24-95DA-B9DEDE813A63}" dt="2020-11-17T11:19:33.186" v="50163"/>
          <ac:picMkLst>
            <pc:docMk/>
            <pc:sldMk cId="3442515254" sldId="473"/>
            <ac:picMk id="43" creationId="{C83207C7-437B-4E57-8591-CBFD411F8D35}"/>
          </ac:picMkLst>
        </pc:picChg>
        <pc:picChg chg="del mod ord">
          <ac:chgData name="Jonathan Loo" userId="d2d72d48b56f45d8" providerId="LiveId" clId="{D13DE75A-ED86-4B24-95DA-B9DEDE813A63}" dt="2020-11-17T11:25:27.071" v="50303" actId="478"/>
          <ac:picMkLst>
            <pc:docMk/>
            <pc:sldMk cId="3442515254" sldId="473"/>
            <ac:picMk id="45" creationId="{31D9A8A1-ADED-44CD-9443-39435B2D9AED}"/>
          </ac:picMkLst>
        </pc:picChg>
        <pc:picChg chg="del mod ord">
          <ac:chgData name="Jonathan Loo" userId="d2d72d48b56f45d8" providerId="LiveId" clId="{D13DE75A-ED86-4B24-95DA-B9DEDE813A63}" dt="2020-11-17T11:20:40.164" v="50218" actId="478"/>
          <ac:picMkLst>
            <pc:docMk/>
            <pc:sldMk cId="3442515254" sldId="473"/>
            <ac:picMk id="47" creationId="{E2FAA933-2400-40AB-B453-4A10F1D4C539}"/>
          </ac:picMkLst>
        </pc:picChg>
        <pc:picChg chg="del mod ord">
          <ac:chgData name="Jonathan Loo" userId="d2d72d48b56f45d8" providerId="LiveId" clId="{D13DE75A-ED86-4B24-95DA-B9DEDE813A63}" dt="2020-11-17T11:21:00.028" v="50233" actId="478"/>
          <ac:picMkLst>
            <pc:docMk/>
            <pc:sldMk cId="3442515254" sldId="473"/>
            <ac:picMk id="49" creationId="{73AA1116-4FE0-4A9E-BF7C-720E6B6AA23A}"/>
          </ac:picMkLst>
        </pc:picChg>
        <pc:picChg chg="del mod ord">
          <ac:chgData name="Jonathan Loo" userId="d2d72d48b56f45d8" providerId="LiveId" clId="{D13DE75A-ED86-4B24-95DA-B9DEDE813A63}" dt="2020-11-17T11:21:11.088" v="50248" actId="478"/>
          <ac:picMkLst>
            <pc:docMk/>
            <pc:sldMk cId="3442515254" sldId="473"/>
            <ac:picMk id="51" creationId="{690F6A55-52C8-417A-8A39-0E3606FC2DAC}"/>
          </ac:picMkLst>
        </pc:picChg>
        <pc:picChg chg="del mod ord">
          <ac:chgData name="Jonathan Loo" userId="d2d72d48b56f45d8" providerId="LiveId" clId="{D13DE75A-ED86-4B24-95DA-B9DEDE813A63}" dt="2020-11-17T11:21:35.716" v="50265" actId="478"/>
          <ac:picMkLst>
            <pc:docMk/>
            <pc:sldMk cId="3442515254" sldId="473"/>
            <ac:picMk id="53" creationId="{350D7762-1F30-4A76-AA33-D4D1B2845E3E}"/>
          </ac:picMkLst>
        </pc:picChg>
        <pc:picChg chg="del mod ord">
          <ac:chgData name="Jonathan Loo" userId="d2d72d48b56f45d8" providerId="LiveId" clId="{D13DE75A-ED86-4B24-95DA-B9DEDE813A63}" dt="2020-11-17T11:21:43.358" v="50280" actId="478"/>
          <ac:picMkLst>
            <pc:docMk/>
            <pc:sldMk cId="3442515254" sldId="473"/>
            <ac:picMk id="55" creationId="{C0B16BBD-D7B9-4905-8C2A-E74EBD6E0C74}"/>
          </ac:picMkLst>
        </pc:picChg>
        <pc:picChg chg="del mod ord">
          <ac:chgData name="Jonathan Loo" userId="d2d72d48b56f45d8" providerId="LiveId" clId="{D13DE75A-ED86-4B24-95DA-B9DEDE813A63}" dt="2020-11-17T11:26:09.886" v="50334" actId="478"/>
          <ac:picMkLst>
            <pc:docMk/>
            <pc:sldMk cId="3442515254" sldId="473"/>
            <ac:picMk id="57" creationId="{4761BDFE-C7A0-4CC9-8549-0CB76CA5CCE3}"/>
          </ac:picMkLst>
        </pc:picChg>
        <pc:picChg chg="del mod ord">
          <ac:chgData name="Jonathan Loo" userId="d2d72d48b56f45d8" providerId="LiveId" clId="{D13DE75A-ED86-4B24-95DA-B9DEDE813A63}" dt="2020-11-17T11:25:48.774" v="50319" actId="478"/>
          <ac:picMkLst>
            <pc:docMk/>
            <pc:sldMk cId="3442515254" sldId="473"/>
            <ac:picMk id="59" creationId="{5E18C08C-F5B1-4579-A00F-3DC624757E5D}"/>
          </ac:picMkLst>
        </pc:picChg>
        <pc:picChg chg="mod ord">
          <ac:chgData name="Jonathan Loo" userId="d2d72d48b56f45d8" providerId="LiveId" clId="{D13DE75A-ED86-4B24-95DA-B9DEDE813A63}" dt="2020-11-17T11:25:48.777" v="50321" actId="962"/>
          <ac:picMkLst>
            <pc:docMk/>
            <pc:sldMk cId="3442515254" sldId="473"/>
            <ac:picMk id="61" creationId="{A90ED8AB-ABC8-47F3-9C1D-3A1113823CAB}"/>
          </ac:picMkLst>
        </pc:picChg>
        <pc:picChg chg="del mod ord">
          <ac:chgData name="Jonathan Loo" userId="d2d72d48b56f45d8" providerId="LiveId" clId="{D13DE75A-ED86-4B24-95DA-B9DEDE813A63}" dt="2020-11-17T11:26:32.851" v="50350" actId="478"/>
          <ac:picMkLst>
            <pc:docMk/>
            <pc:sldMk cId="3442515254" sldId="473"/>
            <ac:picMk id="63" creationId="{DB0A360C-41C8-466E-B182-C6E6A1A22971}"/>
          </ac:picMkLst>
        </pc:picChg>
        <pc:picChg chg="mod ord">
          <ac:chgData name="Jonathan Loo" userId="d2d72d48b56f45d8" providerId="LiveId" clId="{D13DE75A-ED86-4B24-95DA-B9DEDE813A63}" dt="2020-11-17T11:26:32.853" v="50352" actId="962"/>
          <ac:picMkLst>
            <pc:docMk/>
            <pc:sldMk cId="3442515254" sldId="473"/>
            <ac:picMk id="49153" creationId="{430E6162-03F3-4D6D-88F4-1A6D70FFE724}"/>
          </ac:picMkLst>
        </pc:picChg>
        <pc:picChg chg="add del mod">
          <ac:chgData name="Jonathan Loo" userId="d2d72d48b56f45d8" providerId="LiveId" clId="{D13DE75A-ED86-4B24-95DA-B9DEDE813A63}" dt="2020-11-17T10:37:12.655" v="48933" actId="478"/>
          <ac:picMkLst>
            <pc:docMk/>
            <pc:sldMk cId="3442515254" sldId="473"/>
            <ac:picMk id="49154" creationId="{52937E37-0583-4B13-ABC2-AF3AC55A4E08}"/>
          </ac:picMkLst>
        </pc:picChg>
      </pc:sldChg>
      <pc:sldChg chg="addSp delSp modSp new mod">
        <pc:chgData name="Jonathan Loo" userId="d2d72d48b56f45d8" providerId="LiveId" clId="{D13DE75A-ED86-4B24-95DA-B9DEDE813A63}" dt="2020-11-17T15:39:53.612" v="55233" actId="20577"/>
        <pc:sldMkLst>
          <pc:docMk/>
          <pc:sldMk cId="3278308140" sldId="474"/>
        </pc:sldMkLst>
        <pc:spChg chg="mod">
          <ac:chgData name="Jonathan Loo" userId="d2d72d48b56f45d8" providerId="LiveId" clId="{D13DE75A-ED86-4B24-95DA-B9DEDE813A63}" dt="2020-11-17T15:39:53.612" v="55233" actId="20577"/>
          <ac:spMkLst>
            <pc:docMk/>
            <pc:sldMk cId="3278308140" sldId="474"/>
            <ac:spMk id="2" creationId="{C3457E5B-D95F-44F0-BE27-6E4DA95052A7}"/>
          </ac:spMkLst>
        </pc:spChg>
        <pc:spChg chg="del">
          <ac:chgData name="Jonathan Loo" userId="d2d72d48b56f45d8" providerId="LiveId" clId="{D13DE75A-ED86-4B24-95DA-B9DEDE813A63}" dt="2020-11-17T11:10:58.651" v="49869" actId="478"/>
          <ac:spMkLst>
            <pc:docMk/>
            <pc:sldMk cId="3278308140" sldId="474"/>
            <ac:spMk id="3" creationId="{4CD3904B-4491-4316-82E3-0A6F8979104D}"/>
          </ac:spMkLst>
        </pc:spChg>
        <pc:spChg chg="del">
          <ac:chgData name="Jonathan Loo" userId="d2d72d48b56f45d8" providerId="LiveId" clId="{D13DE75A-ED86-4B24-95DA-B9DEDE813A63}" dt="2020-11-17T11:10:58.651" v="49869" actId="478"/>
          <ac:spMkLst>
            <pc:docMk/>
            <pc:sldMk cId="3278308140" sldId="474"/>
            <ac:spMk id="4" creationId="{A27B19AB-8122-4D6D-A86A-249DD310DE83}"/>
          </ac:spMkLst>
        </pc:spChg>
        <pc:picChg chg="del mod">
          <ac:chgData name="Jonathan Loo" userId="d2d72d48b56f45d8" providerId="LiveId" clId="{D13DE75A-ED86-4B24-95DA-B9DEDE813A63}" dt="2020-11-17T11:33:51.842" v="50373" actId="478"/>
          <ac:picMkLst>
            <pc:docMk/>
            <pc:sldMk cId="3278308140" sldId="474"/>
            <ac:picMk id="6" creationId="{D9C4FD28-8CAB-4EBB-8F64-07017D72D0A5}"/>
          </ac:picMkLst>
        </pc:picChg>
        <pc:picChg chg="del mod ord">
          <ac:chgData name="Jonathan Loo" userId="d2d72d48b56f45d8" providerId="LiveId" clId="{D13DE75A-ED86-4B24-95DA-B9DEDE813A63}" dt="2020-11-17T11:34:42.843" v="50388" actId="478"/>
          <ac:picMkLst>
            <pc:docMk/>
            <pc:sldMk cId="3278308140" sldId="474"/>
            <ac:picMk id="8" creationId="{E573C228-18B3-4199-9855-726D4F29C7AA}"/>
          </ac:picMkLst>
        </pc:picChg>
        <pc:picChg chg="del mod ord">
          <ac:chgData name="Jonathan Loo" userId="d2d72d48b56f45d8" providerId="LiveId" clId="{D13DE75A-ED86-4B24-95DA-B9DEDE813A63}" dt="2020-11-17T13:08:38.940" v="51283" actId="478"/>
          <ac:picMkLst>
            <pc:docMk/>
            <pc:sldMk cId="3278308140" sldId="474"/>
            <ac:picMk id="10" creationId="{862F233F-A108-4F83-9489-4DDF2197D929}"/>
          </ac:picMkLst>
        </pc:picChg>
        <pc:picChg chg="del mod ord">
          <ac:chgData name="Jonathan Loo" userId="d2d72d48b56f45d8" providerId="LiveId" clId="{D13DE75A-ED86-4B24-95DA-B9DEDE813A63}" dt="2020-11-17T13:08:54.542" v="51297" actId="478"/>
          <ac:picMkLst>
            <pc:docMk/>
            <pc:sldMk cId="3278308140" sldId="474"/>
            <ac:picMk id="12" creationId="{C2D60071-4565-4D44-B7C9-A95669F7CFC3}"/>
          </ac:picMkLst>
        </pc:picChg>
        <pc:picChg chg="del mod ord">
          <ac:chgData name="Jonathan Loo" userId="d2d72d48b56f45d8" providerId="LiveId" clId="{D13DE75A-ED86-4B24-95DA-B9DEDE813A63}" dt="2020-11-17T13:09:09.856" v="51311" actId="478"/>
          <ac:picMkLst>
            <pc:docMk/>
            <pc:sldMk cId="3278308140" sldId="474"/>
            <ac:picMk id="14" creationId="{D0B14549-8DAB-41F8-8189-5778708F7FF4}"/>
          </ac:picMkLst>
        </pc:picChg>
        <pc:picChg chg="del mod ord">
          <ac:chgData name="Jonathan Loo" userId="d2d72d48b56f45d8" providerId="LiveId" clId="{D13DE75A-ED86-4B24-95DA-B9DEDE813A63}" dt="2020-11-17T13:09:27.432" v="51325" actId="478"/>
          <ac:picMkLst>
            <pc:docMk/>
            <pc:sldMk cId="3278308140" sldId="474"/>
            <ac:picMk id="16" creationId="{748EB1C1-EF98-400B-A0E4-6CCF72888D88}"/>
          </ac:picMkLst>
        </pc:picChg>
        <pc:picChg chg="del mod ord">
          <ac:chgData name="Jonathan Loo" userId="d2d72d48b56f45d8" providerId="LiveId" clId="{D13DE75A-ED86-4B24-95DA-B9DEDE813A63}" dt="2020-11-17T13:09:43.785" v="51339" actId="478"/>
          <ac:picMkLst>
            <pc:docMk/>
            <pc:sldMk cId="3278308140" sldId="474"/>
            <ac:picMk id="18" creationId="{27629D7B-4A7E-4B43-B513-59108CDA2AEB}"/>
          </ac:picMkLst>
        </pc:picChg>
        <pc:picChg chg="del mod ord">
          <ac:chgData name="Jonathan Loo" userId="d2d72d48b56f45d8" providerId="LiveId" clId="{D13DE75A-ED86-4B24-95DA-B9DEDE813A63}" dt="2020-11-17T13:09:59.722" v="51353" actId="478"/>
          <ac:picMkLst>
            <pc:docMk/>
            <pc:sldMk cId="3278308140" sldId="474"/>
            <ac:picMk id="20" creationId="{D92C5724-B4A2-4C96-97B9-5C034EDAC728}"/>
          </ac:picMkLst>
        </pc:picChg>
        <pc:picChg chg="del mod ord">
          <ac:chgData name="Jonathan Loo" userId="d2d72d48b56f45d8" providerId="LiveId" clId="{D13DE75A-ED86-4B24-95DA-B9DEDE813A63}" dt="2020-11-17T13:10:26.349" v="51367" actId="478"/>
          <ac:picMkLst>
            <pc:docMk/>
            <pc:sldMk cId="3278308140" sldId="474"/>
            <ac:picMk id="22" creationId="{CA3B32D9-BFB3-4E1C-ACA9-F241D316081B}"/>
          </ac:picMkLst>
        </pc:picChg>
        <pc:picChg chg="del mod ord">
          <ac:chgData name="Jonathan Loo" userId="d2d72d48b56f45d8" providerId="LiveId" clId="{D13DE75A-ED86-4B24-95DA-B9DEDE813A63}" dt="2020-11-17T13:10:50.270" v="51381" actId="478"/>
          <ac:picMkLst>
            <pc:docMk/>
            <pc:sldMk cId="3278308140" sldId="474"/>
            <ac:picMk id="24" creationId="{5EE0D327-42A6-4158-AEF9-F5733D46048B}"/>
          </ac:picMkLst>
        </pc:picChg>
        <pc:picChg chg="del mod ord">
          <ac:chgData name="Jonathan Loo" userId="d2d72d48b56f45d8" providerId="LiveId" clId="{D13DE75A-ED86-4B24-95DA-B9DEDE813A63}" dt="2020-11-17T13:11:06.767" v="51395" actId="478"/>
          <ac:picMkLst>
            <pc:docMk/>
            <pc:sldMk cId="3278308140" sldId="474"/>
            <ac:picMk id="26" creationId="{328B65ED-1F3E-4B90-BE65-7B01476DD999}"/>
          </ac:picMkLst>
        </pc:picChg>
        <pc:picChg chg="del mod ord">
          <ac:chgData name="Jonathan Loo" userId="d2d72d48b56f45d8" providerId="LiveId" clId="{D13DE75A-ED86-4B24-95DA-B9DEDE813A63}" dt="2020-11-17T13:11:29.831" v="51409" actId="478"/>
          <ac:picMkLst>
            <pc:docMk/>
            <pc:sldMk cId="3278308140" sldId="474"/>
            <ac:picMk id="28" creationId="{CCD4CDAE-E1D7-49FA-AEA7-BD9148775335}"/>
          </ac:picMkLst>
        </pc:picChg>
        <pc:picChg chg="add del mod ord">
          <ac:chgData name="Jonathan Loo" userId="d2d72d48b56f45d8" providerId="LiveId" clId="{D13DE75A-ED86-4B24-95DA-B9DEDE813A63}" dt="2020-11-17T13:12:22.053" v="51440"/>
          <ac:picMkLst>
            <pc:docMk/>
            <pc:sldMk cId="3278308140" sldId="474"/>
            <ac:picMk id="30" creationId="{7FB410E3-2551-44A3-AE8E-62F2DB734F66}"/>
          </ac:picMkLst>
        </pc:picChg>
        <pc:picChg chg="del mod ord">
          <ac:chgData name="Jonathan Loo" userId="d2d72d48b56f45d8" providerId="LiveId" clId="{D13DE75A-ED86-4B24-95DA-B9DEDE813A63}" dt="2020-11-17T13:12:22.053" v="51440"/>
          <ac:picMkLst>
            <pc:docMk/>
            <pc:sldMk cId="3278308140" sldId="474"/>
            <ac:picMk id="32" creationId="{B2572600-B2D9-4691-B762-C520EF0B9096}"/>
          </ac:picMkLst>
        </pc:picChg>
        <pc:picChg chg="add mod">
          <ac:chgData name="Jonathan Loo" userId="d2d72d48b56f45d8" providerId="LiveId" clId="{D13DE75A-ED86-4B24-95DA-B9DEDE813A63}" dt="2020-11-17T12:20:24.897" v="50683" actId="1076"/>
          <ac:picMkLst>
            <pc:docMk/>
            <pc:sldMk cId="3278308140" sldId="474"/>
            <ac:picMk id="50178" creationId="{750076A2-4B35-4C7E-9E92-B44A9567C303}"/>
          </ac:picMkLst>
        </pc:picChg>
      </pc:sldChg>
      <pc:sldChg chg="addSp delSp modSp add mod">
        <pc:chgData name="Jonathan Loo" userId="d2d72d48b56f45d8" providerId="LiveId" clId="{D13DE75A-ED86-4B24-95DA-B9DEDE813A63}" dt="2020-11-17T13:12:56.946" v="51455" actId="962"/>
        <pc:sldMkLst>
          <pc:docMk/>
          <pc:sldMk cId="2535533061" sldId="475"/>
        </pc:sldMkLst>
        <pc:spChg chg="mod">
          <ac:chgData name="Jonathan Loo" userId="d2d72d48b56f45d8" providerId="LiveId" clId="{D13DE75A-ED86-4B24-95DA-B9DEDE813A63}" dt="2020-11-17T12:30:46.305" v="50959" actId="6549"/>
          <ac:spMkLst>
            <pc:docMk/>
            <pc:sldMk cId="2535533061" sldId="475"/>
            <ac:spMk id="2" creationId="{C3457E5B-D95F-44F0-BE27-6E4DA95052A7}"/>
          </ac:spMkLst>
        </pc:spChg>
        <pc:picChg chg="del mod">
          <ac:chgData name="Jonathan Loo" userId="d2d72d48b56f45d8" providerId="LiveId" clId="{D13DE75A-ED86-4B24-95DA-B9DEDE813A63}" dt="2020-11-17T11:42:22.516" v="50409" actId="478"/>
          <ac:picMkLst>
            <pc:docMk/>
            <pc:sldMk cId="2535533061" sldId="475"/>
            <ac:picMk id="4" creationId="{8E948EB2-ABAE-45CD-8573-B4DBD2D6A200}"/>
          </ac:picMkLst>
        </pc:picChg>
        <pc:picChg chg="del mod ord">
          <ac:chgData name="Jonathan Loo" userId="d2d72d48b56f45d8" providerId="LiveId" clId="{D13DE75A-ED86-4B24-95DA-B9DEDE813A63}" dt="2020-11-17T11:42:59.724" v="50435" actId="478"/>
          <ac:picMkLst>
            <pc:docMk/>
            <pc:sldMk cId="2535533061" sldId="475"/>
            <ac:picMk id="6" creationId="{5F486757-AE31-481F-A10B-08FD2D5E033B}"/>
          </ac:picMkLst>
        </pc:picChg>
        <pc:picChg chg="del mod ord">
          <ac:chgData name="Jonathan Loo" userId="d2d72d48b56f45d8" providerId="LiveId" clId="{D13DE75A-ED86-4B24-95DA-B9DEDE813A63}" dt="2020-11-17T11:51:05.241" v="50581" actId="478"/>
          <ac:picMkLst>
            <pc:docMk/>
            <pc:sldMk cId="2535533061" sldId="475"/>
            <ac:picMk id="8" creationId="{0905C306-38B9-4578-A5AC-8C6AE7586AA1}"/>
          </ac:picMkLst>
        </pc:picChg>
        <pc:picChg chg="add del">
          <ac:chgData name="Jonathan Loo" userId="d2d72d48b56f45d8" providerId="LiveId" clId="{D13DE75A-ED86-4B24-95DA-B9DEDE813A63}" dt="2020-11-17T12:09:16.315" v="50626" actId="478"/>
          <ac:picMkLst>
            <pc:docMk/>
            <pc:sldMk cId="2535533061" sldId="475"/>
            <ac:picMk id="9" creationId="{D8C61C69-DF2F-4F91-A3E8-1CBABDBD6E85}"/>
          </ac:picMkLst>
        </pc:picChg>
        <pc:picChg chg="del mod">
          <ac:chgData name="Jonathan Loo" userId="d2d72d48b56f45d8" providerId="LiveId" clId="{D13DE75A-ED86-4B24-95DA-B9DEDE813A63}" dt="2020-11-17T11:42:46.042" v="50421" actId="478"/>
          <ac:picMkLst>
            <pc:docMk/>
            <pc:sldMk cId="2535533061" sldId="475"/>
            <ac:picMk id="10" creationId="{862F233F-A108-4F83-9489-4DDF2197D929}"/>
          </ac:picMkLst>
        </pc:picChg>
        <pc:picChg chg="del mod ord">
          <ac:chgData name="Jonathan Loo" userId="d2d72d48b56f45d8" providerId="LiveId" clId="{D13DE75A-ED86-4B24-95DA-B9DEDE813A63}" dt="2020-11-17T11:53:11.700" v="50596" actId="478"/>
          <ac:picMkLst>
            <pc:docMk/>
            <pc:sldMk cId="2535533061" sldId="475"/>
            <ac:picMk id="13" creationId="{7B73578F-DCF0-4DFD-8647-1BE2896C110C}"/>
          </ac:picMkLst>
        </pc:picChg>
        <pc:picChg chg="del mod ord">
          <ac:chgData name="Jonathan Loo" userId="d2d72d48b56f45d8" providerId="LiveId" clId="{D13DE75A-ED86-4B24-95DA-B9DEDE813A63}" dt="2020-11-17T11:53:36.535" v="50611" actId="478"/>
          <ac:picMkLst>
            <pc:docMk/>
            <pc:sldMk cId="2535533061" sldId="475"/>
            <ac:picMk id="15" creationId="{6013D982-551F-4140-83ED-044C384D3FBC}"/>
          </ac:picMkLst>
        </pc:picChg>
        <pc:picChg chg="del mod ord">
          <ac:chgData name="Jonathan Loo" userId="d2d72d48b56f45d8" providerId="LiveId" clId="{D13DE75A-ED86-4B24-95DA-B9DEDE813A63}" dt="2020-11-17T13:06:34.882" v="51269" actId="478"/>
          <ac:picMkLst>
            <pc:docMk/>
            <pc:sldMk cId="2535533061" sldId="475"/>
            <ac:picMk id="17" creationId="{8D5EF82E-52DA-4758-BD92-FE6E317DB705}"/>
          </ac:picMkLst>
        </pc:picChg>
        <pc:picChg chg="add del">
          <ac:chgData name="Jonathan Loo" userId="d2d72d48b56f45d8" providerId="LiveId" clId="{D13DE75A-ED86-4B24-95DA-B9DEDE813A63}" dt="2020-11-17T12:20:28.664" v="50684" actId="478"/>
          <ac:picMkLst>
            <pc:docMk/>
            <pc:sldMk cId="2535533061" sldId="475"/>
            <ac:picMk id="18" creationId="{A7F2F554-C81C-4B06-9D5B-9181154950A6}"/>
          </ac:picMkLst>
        </pc:picChg>
        <pc:picChg chg="add">
          <ac:chgData name="Jonathan Loo" userId="d2d72d48b56f45d8" providerId="LiveId" clId="{D13DE75A-ED86-4B24-95DA-B9DEDE813A63}" dt="2020-11-17T12:20:29.008" v="50685" actId="22"/>
          <ac:picMkLst>
            <pc:docMk/>
            <pc:sldMk cId="2535533061" sldId="475"/>
            <ac:picMk id="20" creationId="{08AB839A-60B9-4169-BB77-873DF806FDAA}"/>
          </ac:picMkLst>
        </pc:picChg>
        <pc:picChg chg="del mod ord">
          <ac:chgData name="Jonathan Loo" userId="d2d72d48b56f45d8" providerId="LiveId" clId="{D13DE75A-ED86-4B24-95DA-B9DEDE813A63}" dt="2020-11-17T13:12:56.944" v="51453" actId="478"/>
          <ac:picMkLst>
            <pc:docMk/>
            <pc:sldMk cId="2535533061" sldId="475"/>
            <ac:picMk id="23" creationId="{09335FC1-C6EE-4234-A0AF-3D966AAA1A04}"/>
          </ac:picMkLst>
        </pc:picChg>
        <pc:picChg chg="mod ord">
          <ac:chgData name="Jonathan Loo" userId="d2d72d48b56f45d8" providerId="LiveId" clId="{D13DE75A-ED86-4B24-95DA-B9DEDE813A63}" dt="2020-11-17T13:12:56.946" v="51455" actId="962"/>
          <ac:picMkLst>
            <pc:docMk/>
            <pc:sldMk cId="2535533061" sldId="475"/>
            <ac:picMk id="25" creationId="{90E88C27-6CE4-4711-A657-B22C91F9014F}"/>
          </ac:picMkLst>
        </pc:picChg>
        <pc:picChg chg="del">
          <ac:chgData name="Jonathan Loo" userId="d2d72d48b56f45d8" providerId="LiveId" clId="{D13DE75A-ED86-4B24-95DA-B9DEDE813A63}" dt="2020-11-17T11:46:16.621" v="50552" actId="478"/>
          <ac:picMkLst>
            <pc:docMk/>
            <pc:sldMk cId="2535533061" sldId="475"/>
            <ac:picMk id="50178" creationId="{750076A2-4B35-4C7E-9E92-B44A9567C303}"/>
          </ac:picMkLst>
        </pc:picChg>
      </pc:sldChg>
      <pc:sldChg chg="addSp delSp modSp add mod">
        <pc:chgData name="Jonathan Loo" userId="d2d72d48b56f45d8" providerId="LiveId" clId="{D13DE75A-ED86-4B24-95DA-B9DEDE813A63}" dt="2020-11-17T13:13:18.419" v="51485" actId="962"/>
        <pc:sldMkLst>
          <pc:docMk/>
          <pc:sldMk cId="2102453390" sldId="476"/>
        </pc:sldMkLst>
        <pc:spChg chg="mod">
          <ac:chgData name="Jonathan Loo" userId="d2d72d48b56f45d8" providerId="LiveId" clId="{D13DE75A-ED86-4B24-95DA-B9DEDE813A63}" dt="2020-11-17T12:30:51.514" v="50962" actId="6549"/>
          <ac:spMkLst>
            <pc:docMk/>
            <pc:sldMk cId="2102453390" sldId="476"/>
            <ac:spMk id="2" creationId="{C3457E5B-D95F-44F0-BE27-6E4DA95052A7}"/>
          </ac:spMkLst>
        </pc:spChg>
        <pc:grpChg chg="add mod">
          <ac:chgData name="Jonathan Loo" userId="d2d72d48b56f45d8" providerId="LiveId" clId="{D13DE75A-ED86-4B24-95DA-B9DEDE813A63}" dt="2020-11-17T12:25:39.162" v="50820" actId="164"/>
          <ac:grpSpMkLst>
            <pc:docMk/>
            <pc:sldMk cId="2102453390" sldId="476"/>
            <ac:grpSpMk id="35" creationId="{B8556837-1DA6-46DB-BDF6-52CE6634D365}"/>
          </ac:grpSpMkLst>
        </pc:grpChg>
        <pc:picChg chg="add del mod">
          <ac:chgData name="Jonathan Loo" userId="d2d72d48b56f45d8" providerId="LiveId" clId="{D13DE75A-ED86-4B24-95DA-B9DEDE813A63}" dt="2020-11-17T12:20:31.242" v="50686" actId="478"/>
          <ac:picMkLst>
            <pc:docMk/>
            <pc:sldMk cId="2102453390" sldId="476"/>
            <ac:picMk id="3" creationId="{F6BB7C78-EFC8-40BE-80BE-836970D53392}"/>
          </ac:picMkLst>
        </pc:picChg>
        <pc:picChg chg="del mod">
          <ac:chgData name="Jonathan Loo" userId="d2d72d48b56f45d8" providerId="LiveId" clId="{D13DE75A-ED86-4B24-95DA-B9DEDE813A63}" dt="2020-11-17T12:19:47.074" v="50650" actId="478"/>
          <ac:picMkLst>
            <pc:docMk/>
            <pc:sldMk cId="2102453390" sldId="476"/>
            <ac:picMk id="5" creationId="{A688868C-CE43-4A05-B59B-BCEA20403E35}"/>
          </ac:picMkLst>
        </pc:picChg>
        <pc:picChg chg="del">
          <ac:chgData name="Jonathan Loo" userId="d2d72d48b56f45d8" providerId="LiveId" clId="{D13DE75A-ED86-4B24-95DA-B9DEDE813A63}" dt="2020-11-17T12:08:32.126" v="50614" actId="478"/>
          <ac:picMkLst>
            <pc:docMk/>
            <pc:sldMk cId="2102453390" sldId="476"/>
            <ac:picMk id="8" creationId="{0905C306-38B9-4578-A5AC-8C6AE7586AA1}"/>
          </ac:picMkLst>
        </pc:picChg>
        <pc:picChg chg="del">
          <ac:chgData name="Jonathan Loo" userId="d2d72d48b56f45d8" providerId="LiveId" clId="{D13DE75A-ED86-4B24-95DA-B9DEDE813A63}" dt="2020-11-17T12:09:19.064" v="50628" actId="478"/>
          <ac:picMkLst>
            <pc:docMk/>
            <pc:sldMk cId="2102453390" sldId="476"/>
            <ac:picMk id="9" creationId="{D8C61C69-DF2F-4F91-A3E8-1CBABDBD6E85}"/>
          </ac:picMkLst>
        </pc:picChg>
        <pc:picChg chg="del mod ord">
          <ac:chgData name="Jonathan Loo" userId="d2d72d48b56f45d8" providerId="LiveId" clId="{D13DE75A-ED86-4B24-95DA-B9DEDE813A63}" dt="2020-11-17T12:19:55.156" v="50663" actId="478"/>
          <ac:picMkLst>
            <pc:docMk/>
            <pc:sldMk cId="2102453390" sldId="476"/>
            <ac:picMk id="10" creationId="{50557D65-AB35-4D4E-AA73-FDFBF9FB4517}"/>
          </ac:picMkLst>
        </pc:picChg>
        <pc:picChg chg="del mod ord">
          <ac:chgData name="Jonathan Loo" userId="d2d72d48b56f45d8" providerId="LiveId" clId="{D13DE75A-ED86-4B24-95DA-B9DEDE813A63}" dt="2020-11-17T12:20:03.697" v="50676" actId="478"/>
          <ac:picMkLst>
            <pc:docMk/>
            <pc:sldMk cId="2102453390" sldId="476"/>
            <ac:picMk id="12" creationId="{F2A76CA1-703B-4AA4-8392-5C9C3C233E86}"/>
          </ac:picMkLst>
        </pc:picChg>
        <pc:picChg chg="del mod ord">
          <ac:chgData name="Jonathan Loo" userId="d2d72d48b56f45d8" providerId="LiveId" clId="{D13DE75A-ED86-4B24-95DA-B9DEDE813A63}" dt="2020-11-17T12:21:13.439" v="50701" actId="478"/>
          <ac:picMkLst>
            <pc:docMk/>
            <pc:sldMk cId="2102453390" sldId="476"/>
            <ac:picMk id="14" creationId="{3855474B-FD4E-47C5-8BB4-94B6C55F02B1}"/>
          </ac:picMkLst>
        </pc:picChg>
        <pc:picChg chg="add del">
          <ac:chgData name="Jonathan Loo" userId="d2d72d48b56f45d8" providerId="LiveId" clId="{D13DE75A-ED86-4B24-95DA-B9DEDE813A63}" dt="2020-11-17T12:23:45.647" v="50750" actId="478"/>
          <ac:picMkLst>
            <pc:docMk/>
            <pc:sldMk cId="2102453390" sldId="476"/>
            <ac:picMk id="15" creationId="{2F2663CF-F201-40F8-B3B8-0D8C32BE121E}"/>
          </ac:picMkLst>
        </pc:picChg>
        <pc:picChg chg="del mod ord">
          <ac:chgData name="Jonathan Loo" userId="d2d72d48b56f45d8" providerId="LiveId" clId="{D13DE75A-ED86-4B24-95DA-B9DEDE813A63}" dt="2020-11-17T12:21:46.756" v="50716" actId="478"/>
          <ac:picMkLst>
            <pc:docMk/>
            <pc:sldMk cId="2102453390" sldId="476"/>
            <ac:picMk id="18" creationId="{3A907415-07DA-4336-BC34-189C7EC1210E}"/>
          </ac:picMkLst>
        </pc:picChg>
        <pc:picChg chg="del mod ord">
          <ac:chgData name="Jonathan Loo" userId="d2d72d48b56f45d8" providerId="LiveId" clId="{D13DE75A-ED86-4B24-95DA-B9DEDE813A63}" dt="2020-11-17T12:22:10.459" v="50731" actId="478"/>
          <ac:picMkLst>
            <pc:docMk/>
            <pc:sldMk cId="2102453390" sldId="476"/>
            <ac:picMk id="20" creationId="{BE0F330C-9A23-420D-9C4F-EED6BCE492B7}"/>
          </ac:picMkLst>
        </pc:picChg>
        <pc:picChg chg="del mod ord">
          <ac:chgData name="Jonathan Loo" userId="d2d72d48b56f45d8" providerId="LiveId" clId="{D13DE75A-ED86-4B24-95DA-B9DEDE813A63}" dt="2020-11-17T12:23:14.795" v="50746" actId="478"/>
          <ac:picMkLst>
            <pc:docMk/>
            <pc:sldMk cId="2102453390" sldId="476"/>
            <ac:picMk id="22" creationId="{525174F8-4CC6-468C-AE25-E7B02BB0196E}"/>
          </ac:picMkLst>
        </pc:picChg>
        <pc:picChg chg="del mod ord">
          <ac:chgData name="Jonathan Loo" userId="d2d72d48b56f45d8" providerId="LiveId" clId="{D13DE75A-ED86-4B24-95DA-B9DEDE813A63}" dt="2020-11-17T12:24:15.832" v="50766" actId="478"/>
          <ac:picMkLst>
            <pc:docMk/>
            <pc:sldMk cId="2102453390" sldId="476"/>
            <ac:picMk id="24" creationId="{B59BC65D-0CA0-4B52-B660-CC83479CF8C2}"/>
          </ac:picMkLst>
        </pc:picChg>
        <pc:picChg chg="del mod ord">
          <ac:chgData name="Jonathan Loo" userId="d2d72d48b56f45d8" providerId="LiveId" clId="{D13DE75A-ED86-4B24-95DA-B9DEDE813A63}" dt="2020-11-17T12:26:13.484" v="50831" actId="478"/>
          <ac:picMkLst>
            <pc:docMk/>
            <pc:sldMk cId="2102453390" sldId="476"/>
            <ac:picMk id="26" creationId="{456755C8-AA83-4587-80E0-CA9AD421DD6E}"/>
          </ac:picMkLst>
        </pc:picChg>
        <pc:picChg chg="del mod">
          <ac:chgData name="Jonathan Loo" userId="d2d72d48b56f45d8" providerId="LiveId" clId="{D13DE75A-ED86-4B24-95DA-B9DEDE813A63}" dt="2020-11-17T12:24:50.453" v="50788" actId="478"/>
          <ac:picMkLst>
            <pc:docMk/>
            <pc:sldMk cId="2102453390" sldId="476"/>
            <ac:picMk id="28" creationId="{2324F297-C325-414E-857B-4785301DA180}"/>
          </ac:picMkLst>
        </pc:picChg>
        <pc:picChg chg="del mod ord">
          <ac:chgData name="Jonathan Loo" userId="d2d72d48b56f45d8" providerId="LiveId" clId="{D13DE75A-ED86-4B24-95DA-B9DEDE813A63}" dt="2020-11-17T12:25:01.223" v="50801" actId="478"/>
          <ac:picMkLst>
            <pc:docMk/>
            <pc:sldMk cId="2102453390" sldId="476"/>
            <ac:picMk id="30" creationId="{DB6A561F-AA07-496B-8CB6-3E4F32C5898D}"/>
          </ac:picMkLst>
        </pc:picChg>
        <pc:picChg chg="del mod ord">
          <ac:chgData name="Jonathan Loo" userId="d2d72d48b56f45d8" providerId="LiveId" clId="{D13DE75A-ED86-4B24-95DA-B9DEDE813A63}" dt="2020-11-17T12:25:11.215" v="50814" actId="478"/>
          <ac:picMkLst>
            <pc:docMk/>
            <pc:sldMk cId="2102453390" sldId="476"/>
            <ac:picMk id="32" creationId="{82F54078-DF0E-4511-9F71-79B9963C2C2F}"/>
          </ac:picMkLst>
        </pc:picChg>
        <pc:picChg chg="mod ord">
          <ac:chgData name="Jonathan Loo" userId="d2d72d48b56f45d8" providerId="LiveId" clId="{D13DE75A-ED86-4B24-95DA-B9DEDE813A63}" dt="2020-11-17T12:25:39.162" v="50820" actId="164"/>
          <ac:picMkLst>
            <pc:docMk/>
            <pc:sldMk cId="2102453390" sldId="476"/>
            <ac:picMk id="34" creationId="{96E6A477-7C80-41E8-A31E-D25F4ADBB542}"/>
          </ac:picMkLst>
        </pc:picChg>
        <pc:picChg chg="del mod ord">
          <ac:chgData name="Jonathan Loo" userId="d2d72d48b56f45d8" providerId="LiveId" clId="{D13DE75A-ED86-4B24-95DA-B9DEDE813A63}" dt="2020-11-17T12:54:47.259" v="51162" actId="478"/>
          <ac:picMkLst>
            <pc:docMk/>
            <pc:sldMk cId="2102453390" sldId="476"/>
            <ac:picMk id="37" creationId="{09A8603D-41C6-48C9-B47A-DC7B831947C2}"/>
          </ac:picMkLst>
        </pc:picChg>
        <pc:picChg chg="del mod ord">
          <ac:chgData name="Jonathan Loo" userId="d2d72d48b56f45d8" providerId="LiveId" clId="{D13DE75A-ED86-4B24-95DA-B9DEDE813A63}" dt="2020-11-17T12:55:10.972" v="51177" actId="478"/>
          <ac:picMkLst>
            <pc:docMk/>
            <pc:sldMk cId="2102453390" sldId="476"/>
            <ac:picMk id="39" creationId="{05A29A61-5BF4-4E19-8F63-2C304451F94D}"/>
          </ac:picMkLst>
        </pc:picChg>
        <pc:picChg chg="del mod ord">
          <ac:chgData name="Jonathan Loo" userId="d2d72d48b56f45d8" providerId="LiveId" clId="{D13DE75A-ED86-4B24-95DA-B9DEDE813A63}" dt="2020-11-17T12:55:51.031" v="51192" actId="478"/>
          <ac:picMkLst>
            <pc:docMk/>
            <pc:sldMk cId="2102453390" sldId="476"/>
            <ac:picMk id="41" creationId="{23F9D093-395D-4ABE-810E-93EA1067157E}"/>
          </ac:picMkLst>
        </pc:picChg>
        <pc:picChg chg="del mod ord">
          <ac:chgData name="Jonathan Loo" userId="d2d72d48b56f45d8" providerId="LiveId" clId="{D13DE75A-ED86-4B24-95DA-B9DEDE813A63}" dt="2020-11-17T12:56:28.224" v="51207" actId="478"/>
          <ac:picMkLst>
            <pc:docMk/>
            <pc:sldMk cId="2102453390" sldId="476"/>
            <ac:picMk id="43" creationId="{EF35A5E3-C8AD-48F7-AE37-FE2469A55EA9}"/>
          </ac:picMkLst>
        </pc:picChg>
        <pc:picChg chg="del mod ord">
          <ac:chgData name="Jonathan Loo" userId="d2d72d48b56f45d8" providerId="LiveId" clId="{D13DE75A-ED86-4B24-95DA-B9DEDE813A63}" dt="2020-11-17T12:56:46.664" v="51224" actId="478"/>
          <ac:picMkLst>
            <pc:docMk/>
            <pc:sldMk cId="2102453390" sldId="476"/>
            <ac:picMk id="45" creationId="{03DB36C0-B1DF-42AE-A25D-A1D4479D9599}"/>
          </ac:picMkLst>
        </pc:picChg>
        <pc:picChg chg="del mod ord">
          <ac:chgData name="Jonathan Loo" userId="d2d72d48b56f45d8" providerId="LiveId" clId="{D13DE75A-ED86-4B24-95DA-B9DEDE813A63}" dt="2020-11-17T12:58:23.149" v="51239" actId="478"/>
          <ac:picMkLst>
            <pc:docMk/>
            <pc:sldMk cId="2102453390" sldId="476"/>
            <ac:picMk id="47" creationId="{7C3AFEF2-4576-4022-80EA-021DC49ACC31}"/>
          </ac:picMkLst>
        </pc:picChg>
        <pc:picChg chg="del mod ord">
          <ac:chgData name="Jonathan Loo" userId="d2d72d48b56f45d8" providerId="LiveId" clId="{D13DE75A-ED86-4B24-95DA-B9DEDE813A63}" dt="2020-11-17T13:05:50.080" v="51254" actId="478"/>
          <ac:picMkLst>
            <pc:docMk/>
            <pc:sldMk cId="2102453390" sldId="476"/>
            <ac:picMk id="49" creationId="{2507AE5B-DB83-4B31-8F73-A56C8EE90BC9}"/>
          </ac:picMkLst>
        </pc:picChg>
        <pc:picChg chg="del mod ord">
          <ac:chgData name="Jonathan Loo" userId="d2d72d48b56f45d8" providerId="LiveId" clId="{D13DE75A-ED86-4B24-95DA-B9DEDE813A63}" dt="2020-11-17T13:13:10.182" v="51468" actId="478"/>
          <ac:picMkLst>
            <pc:docMk/>
            <pc:sldMk cId="2102453390" sldId="476"/>
            <ac:picMk id="51" creationId="{FAED8865-5D61-4847-A2A6-01BD95D5003B}"/>
          </ac:picMkLst>
        </pc:picChg>
        <pc:picChg chg="del mod ord">
          <ac:chgData name="Jonathan Loo" userId="d2d72d48b56f45d8" providerId="LiveId" clId="{D13DE75A-ED86-4B24-95DA-B9DEDE813A63}" dt="2020-11-17T13:13:18.417" v="51483" actId="478"/>
          <ac:picMkLst>
            <pc:docMk/>
            <pc:sldMk cId="2102453390" sldId="476"/>
            <ac:picMk id="53" creationId="{88C88CCF-A5AF-4FE9-87F6-4DFFD7517B2D}"/>
          </ac:picMkLst>
        </pc:picChg>
        <pc:picChg chg="mod ord">
          <ac:chgData name="Jonathan Loo" userId="d2d72d48b56f45d8" providerId="LiveId" clId="{D13DE75A-ED86-4B24-95DA-B9DEDE813A63}" dt="2020-11-17T13:13:18.419" v="51485" actId="962"/>
          <ac:picMkLst>
            <pc:docMk/>
            <pc:sldMk cId="2102453390" sldId="476"/>
            <ac:picMk id="55" creationId="{91FA3E84-03A2-49E8-A8A1-DB03AB6F614E}"/>
          </ac:picMkLst>
        </pc:picChg>
        <pc:picChg chg="add del mod">
          <ac:chgData name="Jonathan Loo" userId="d2d72d48b56f45d8" providerId="LiveId" clId="{D13DE75A-ED86-4B24-95DA-B9DEDE813A63}" dt="2020-11-17T12:19:13.444" v="50631" actId="478"/>
          <ac:picMkLst>
            <pc:docMk/>
            <pc:sldMk cId="2102453390" sldId="476"/>
            <ac:picMk id="51202" creationId="{F1554073-F548-42FC-AE04-4FB75B5BE06A}"/>
          </ac:picMkLst>
        </pc:picChg>
        <pc:picChg chg="add mod">
          <ac:chgData name="Jonathan Loo" userId="d2d72d48b56f45d8" providerId="LiveId" clId="{D13DE75A-ED86-4B24-95DA-B9DEDE813A63}" dt="2020-11-17T12:25:39.162" v="50820" actId="164"/>
          <ac:picMkLst>
            <pc:docMk/>
            <pc:sldMk cId="2102453390" sldId="476"/>
            <ac:picMk id="51204" creationId="{BD3E68F6-98DA-4B3B-9034-D11E70368502}"/>
          </ac:picMkLst>
        </pc:picChg>
      </pc:sldChg>
      <pc:sldChg chg="new del">
        <pc:chgData name="Jonathan Loo" userId="d2d72d48b56f45d8" providerId="LiveId" clId="{D13DE75A-ED86-4B24-95DA-B9DEDE813A63}" dt="2020-11-17T15:07:32.597" v="53366" actId="47"/>
        <pc:sldMkLst>
          <pc:docMk/>
          <pc:sldMk cId="2618209616" sldId="477"/>
        </pc:sldMkLst>
      </pc:sldChg>
      <pc:sldChg chg="delSp modSp add del mod">
        <pc:chgData name="Jonathan Loo" userId="d2d72d48b56f45d8" providerId="LiveId" clId="{D13DE75A-ED86-4B24-95DA-B9DEDE813A63}" dt="2020-11-17T13:23:11.755" v="51688" actId="47"/>
        <pc:sldMkLst>
          <pc:docMk/>
          <pc:sldMk cId="201684934" sldId="478"/>
        </pc:sldMkLst>
        <pc:spChg chg="mod">
          <ac:chgData name="Jonathan Loo" userId="d2d72d48b56f45d8" providerId="LiveId" clId="{D13DE75A-ED86-4B24-95DA-B9DEDE813A63}" dt="2020-11-17T13:16:27.614" v="51508" actId="20577"/>
          <ac:spMkLst>
            <pc:docMk/>
            <pc:sldMk cId="201684934" sldId="478"/>
            <ac:spMk id="2" creationId="{C3457E5B-D95F-44F0-BE27-6E4DA95052A7}"/>
          </ac:spMkLst>
        </pc:spChg>
        <pc:picChg chg="del mod ord">
          <ac:chgData name="Jonathan Loo" userId="d2d72d48b56f45d8" providerId="LiveId" clId="{D13DE75A-ED86-4B24-95DA-B9DEDE813A63}" dt="2020-11-17T12:53:53.016" v="51147" actId="478"/>
          <ac:picMkLst>
            <pc:docMk/>
            <pc:sldMk cId="201684934" sldId="478"/>
            <ac:picMk id="4" creationId="{3D845ABE-9875-4511-941B-15023EF61E6A}"/>
          </ac:picMkLst>
        </pc:picChg>
        <pc:picChg chg="mod ord">
          <ac:chgData name="Jonathan Loo" userId="d2d72d48b56f45d8" providerId="LiveId" clId="{D13DE75A-ED86-4B24-95DA-B9DEDE813A63}" dt="2020-11-17T12:53:53.018" v="51149" actId="962"/>
          <ac:picMkLst>
            <pc:docMk/>
            <pc:sldMk cId="201684934" sldId="478"/>
            <ac:picMk id="6" creationId="{18752C9E-EB54-4CAE-B112-04B3FFEE7F65}"/>
          </ac:picMkLst>
        </pc:picChg>
        <pc:picChg chg="del mod">
          <ac:chgData name="Jonathan Loo" userId="d2d72d48b56f45d8" providerId="LiveId" clId="{D13DE75A-ED86-4B24-95DA-B9DEDE813A63}" dt="2020-11-17T12:50:49.816" v="51131" actId="478"/>
          <ac:picMkLst>
            <pc:docMk/>
            <pc:sldMk cId="201684934" sldId="478"/>
            <ac:picMk id="37" creationId="{09A8603D-41C6-48C9-B47A-DC7B831947C2}"/>
          </ac:picMkLst>
        </pc:picChg>
      </pc:sldChg>
      <pc:sldChg chg="addSp delSp modSp add del mod">
        <pc:chgData name="Jonathan Loo" userId="d2d72d48b56f45d8" providerId="LiveId" clId="{D13DE75A-ED86-4B24-95DA-B9DEDE813A63}" dt="2020-11-17T13:23:15.600" v="51689" actId="47"/>
        <pc:sldMkLst>
          <pc:docMk/>
          <pc:sldMk cId="2576942184" sldId="479"/>
        </pc:sldMkLst>
        <pc:spChg chg="mod">
          <ac:chgData name="Jonathan Loo" userId="d2d72d48b56f45d8" providerId="LiveId" clId="{D13DE75A-ED86-4B24-95DA-B9DEDE813A63}" dt="2020-11-17T13:21:04.971" v="51632" actId="20577"/>
          <ac:spMkLst>
            <pc:docMk/>
            <pc:sldMk cId="2576942184" sldId="479"/>
            <ac:spMk id="2" creationId="{C3457E5B-D95F-44F0-BE27-6E4DA95052A7}"/>
          </ac:spMkLst>
        </pc:spChg>
        <pc:picChg chg="add del mod">
          <ac:chgData name="Jonathan Loo" userId="d2d72d48b56f45d8" providerId="LiveId" clId="{D13DE75A-ED86-4B24-95DA-B9DEDE813A63}" dt="2020-11-17T13:18:06.955" v="51525" actId="478"/>
          <ac:picMkLst>
            <pc:docMk/>
            <pc:sldMk cId="2576942184" sldId="479"/>
            <ac:picMk id="3" creationId="{B1BB0259-9FD3-44BA-B40A-D1A4B2EB3E4A}"/>
          </ac:picMkLst>
        </pc:picChg>
        <pc:picChg chg="del mod ord">
          <ac:chgData name="Jonathan Loo" userId="d2d72d48b56f45d8" providerId="LiveId" clId="{D13DE75A-ED86-4B24-95DA-B9DEDE813A63}" dt="2020-11-17T13:18:20.466" v="51542" actId="478"/>
          <ac:picMkLst>
            <pc:docMk/>
            <pc:sldMk cId="2576942184" sldId="479"/>
            <ac:picMk id="5" creationId="{F4BBC8B7-72D0-42C9-B1FA-2097BC20BB78}"/>
          </ac:picMkLst>
        </pc:picChg>
        <pc:picChg chg="mod">
          <ac:chgData name="Jonathan Loo" userId="d2d72d48b56f45d8" providerId="LiveId" clId="{D13DE75A-ED86-4B24-95DA-B9DEDE813A63}" dt="2020-11-17T13:21:24.962" v="51638" actId="1036"/>
          <ac:picMkLst>
            <pc:docMk/>
            <pc:sldMk cId="2576942184" sldId="479"/>
            <ac:picMk id="6" creationId="{18752C9E-EB54-4CAE-B112-04B3FFEE7F65}"/>
          </ac:picMkLst>
        </pc:picChg>
        <pc:picChg chg="del mod ord">
          <ac:chgData name="Jonathan Loo" userId="d2d72d48b56f45d8" providerId="LiveId" clId="{D13DE75A-ED86-4B24-95DA-B9DEDE813A63}" dt="2020-11-17T13:18:47.002" v="51556" actId="478"/>
          <ac:picMkLst>
            <pc:docMk/>
            <pc:sldMk cId="2576942184" sldId="479"/>
            <ac:picMk id="9" creationId="{D5479D44-D5BC-4CF0-8009-D4894EC9A362}"/>
          </ac:picMkLst>
        </pc:picChg>
        <pc:picChg chg="del mod ord">
          <ac:chgData name="Jonathan Loo" userId="d2d72d48b56f45d8" providerId="LiveId" clId="{D13DE75A-ED86-4B24-95DA-B9DEDE813A63}" dt="2020-11-17T13:18:57.727" v="51570" actId="478"/>
          <ac:picMkLst>
            <pc:docMk/>
            <pc:sldMk cId="2576942184" sldId="479"/>
            <ac:picMk id="11" creationId="{0D2CCDF8-F48F-4C97-AA3F-D5852A10668F}"/>
          </ac:picMkLst>
        </pc:picChg>
        <pc:picChg chg="del mod ord">
          <ac:chgData name="Jonathan Loo" userId="d2d72d48b56f45d8" providerId="LiveId" clId="{D13DE75A-ED86-4B24-95DA-B9DEDE813A63}" dt="2020-11-17T13:19:05.115" v="51584" actId="478"/>
          <ac:picMkLst>
            <pc:docMk/>
            <pc:sldMk cId="2576942184" sldId="479"/>
            <ac:picMk id="13" creationId="{442395EF-178C-47EB-A9E8-976A3F961345}"/>
          </ac:picMkLst>
        </pc:picChg>
        <pc:picChg chg="del mod ord">
          <ac:chgData name="Jonathan Loo" userId="d2d72d48b56f45d8" providerId="LiveId" clId="{D13DE75A-ED86-4B24-95DA-B9DEDE813A63}" dt="2020-11-17T13:19:50.944" v="51599" actId="478"/>
          <ac:picMkLst>
            <pc:docMk/>
            <pc:sldMk cId="2576942184" sldId="479"/>
            <ac:picMk id="15" creationId="{85008E02-F6AC-4563-97FB-FF7EDA5C0167}"/>
          </ac:picMkLst>
        </pc:picChg>
        <pc:picChg chg="del mod ord">
          <ac:chgData name="Jonathan Loo" userId="d2d72d48b56f45d8" providerId="LiveId" clId="{D13DE75A-ED86-4B24-95DA-B9DEDE813A63}" dt="2020-11-17T13:20:21.268" v="51613" actId="478"/>
          <ac:picMkLst>
            <pc:docMk/>
            <pc:sldMk cId="2576942184" sldId="479"/>
            <ac:picMk id="17" creationId="{911E9137-AB58-4905-96D7-1ED019AC4A04}"/>
          </ac:picMkLst>
        </pc:picChg>
        <pc:picChg chg="del mod ord">
          <ac:chgData name="Jonathan Loo" userId="d2d72d48b56f45d8" providerId="LiveId" clId="{D13DE75A-ED86-4B24-95DA-B9DEDE813A63}" dt="2020-11-17T13:20:42.851" v="51627" actId="478"/>
          <ac:picMkLst>
            <pc:docMk/>
            <pc:sldMk cId="2576942184" sldId="479"/>
            <ac:picMk id="19" creationId="{F55F7F86-0FA6-4574-9281-AA55C0A05611}"/>
          </ac:picMkLst>
        </pc:picChg>
        <pc:picChg chg="mod ord">
          <ac:chgData name="Jonathan Loo" userId="d2d72d48b56f45d8" providerId="LiveId" clId="{D13DE75A-ED86-4B24-95DA-B9DEDE813A63}" dt="2020-11-17T13:21:24.962" v="51638" actId="1036"/>
          <ac:picMkLst>
            <pc:docMk/>
            <pc:sldMk cId="2576942184" sldId="479"/>
            <ac:picMk id="21" creationId="{B041AFE0-FC5A-4DE8-81C3-C7757B8858A9}"/>
          </ac:picMkLst>
        </pc:picChg>
        <pc:picChg chg="mod">
          <ac:chgData name="Jonathan Loo" userId="d2d72d48b56f45d8" providerId="LiveId" clId="{D13DE75A-ED86-4B24-95DA-B9DEDE813A63}" dt="2020-11-17T13:18:12.352" v="51529"/>
          <ac:picMkLst>
            <pc:docMk/>
            <pc:sldMk cId="2576942184" sldId="479"/>
            <ac:picMk id="51204" creationId="{BD3E68F6-98DA-4B3B-9034-D11E70368502}"/>
          </ac:picMkLst>
        </pc:picChg>
      </pc:sldChg>
      <pc:sldChg chg="addSp delSp modSp add mod">
        <pc:chgData name="Jonathan Loo" userId="d2d72d48b56f45d8" providerId="LiveId" clId="{D13DE75A-ED86-4B24-95DA-B9DEDE813A63}" dt="2020-11-17T15:40:04.385" v="55248" actId="20577"/>
        <pc:sldMkLst>
          <pc:docMk/>
          <pc:sldMk cId="3767736561" sldId="480"/>
        </pc:sldMkLst>
        <pc:spChg chg="mod">
          <ac:chgData name="Jonathan Loo" userId="d2d72d48b56f45d8" providerId="LiveId" clId="{D13DE75A-ED86-4B24-95DA-B9DEDE813A63}" dt="2020-11-17T15:40:04.385" v="55248" actId="20577"/>
          <ac:spMkLst>
            <pc:docMk/>
            <pc:sldMk cId="3767736561" sldId="480"/>
            <ac:spMk id="2" creationId="{C3457E5B-D95F-44F0-BE27-6E4DA95052A7}"/>
          </ac:spMkLst>
        </pc:spChg>
        <pc:picChg chg="add del mod">
          <ac:chgData name="Jonathan Loo" userId="d2d72d48b56f45d8" providerId="LiveId" clId="{D13DE75A-ED86-4B24-95DA-B9DEDE813A63}" dt="2020-11-17T13:22:35.713" v="51658" actId="478"/>
          <ac:picMkLst>
            <pc:docMk/>
            <pc:sldMk cId="3767736561" sldId="480"/>
            <ac:picMk id="3" creationId="{0D69D95A-C055-4F78-BE0B-233967C24768}"/>
          </ac:picMkLst>
        </pc:picChg>
        <pc:picChg chg="del mod ord">
          <ac:chgData name="Jonathan Loo" userId="d2d72d48b56f45d8" providerId="LiveId" clId="{D13DE75A-ED86-4B24-95DA-B9DEDE813A63}" dt="2020-11-17T13:22:49.343" v="51674" actId="478"/>
          <ac:picMkLst>
            <pc:docMk/>
            <pc:sldMk cId="3767736561" sldId="480"/>
            <ac:picMk id="5" creationId="{EF89CE03-6076-4330-8E70-4ECFC481A7DF}"/>
          </ac:picMkLst>
        </pc:picChg>
        <pc:picChg chg="mod">
          <ac:chgData name="Jonathan Loo" userId="d2d72d48b56f45d8" providerId="LiveId" clId="{D13DE75A-ED86-4B24-95DA-B9DEDE813A63}" dt="2020-11-17T13:33:30.238" v="51856" actId="1076"/>
          <ac:picMkLst>
            <pc:docMk/>
            <pc:sldMk cId="3767736561" sldId="480"/>
            <ac:picMk id="6" creationId="{18752C9E-EB54-4CAE-B112-04B3FFEE7F65}"/>
          </ac:picMkLst>
        </pc:picChg>
        <pc:picChg chg="del mod ord">
          <ac:chgData name="Jonathan Loo" userId="d2d72d48b56f45d8" providerId="LiveId" clId="{D13DE75A-ED86-4B24-95DA-B9DEDE813A63}" dt="2020-11-17T13:29:13.231" v="51736" actId="478"/>
          <ac:picMkLst>
            <pc:docMk/>
            <pc:sldMk cId="3767736561" sldId="480"/>
            <ac:picMk id="9" creationId="{B8F28D42-3BA1-4ED4-8836-31C286689C3C}"/>
          </ac:picMkLst>
        </pc:picChg>
        <pc:picChg chg="del mod ord">
          <ac:chgData name="Jonathan Loo" userId="d2d72d48b56f45d8" providerId="LiveId" clId="{D13DE75A-ED86-4B24-95DA-B9DEDE813A63}" dt="2020-11-17T13:30:06.121" v="51751" actId="478"/>
          <ac:picMkLst>
            <pc:docMk/>
            <pc:sldMk cId="3767736561" sldId="480"/>
            <ac:picMk id="11" creationId="{27A45154-82CE-4B21-B244-D3B3FFB72F1F}"/>
          </ac:picMkLst>
        </pc:picChg>
        <pc:picChg chg="del mod ord">
          <ac:chgData name="Jonathan Loo" userId="d2d72d48b56f45d8" providerId="LiveId" clId="{D13DE75A-ED86-4B24-95DA-B9DEDE813A63}" dt="2020-11-17T13:31:23.346" v="51767" actId="478"/>
          <ac:picMkLst>
            <pc:docMk/>
            <pc:sldMk cId="3767736561" sldId="480"/>
            <ac:picMk id="13" creationId="{AA285962-BC0A-4D04-9C0B-7081B5953D96}"/>
          </ac:picMkLst>
        </pc:picChg>
        <pc:picChg chg="del mod ord">
          <ac:chgData name="Jonathan Loo" userId="d2d72d48b56f45d8" providerId="LiveId" clId="{D13DE75A-ED86-4B24-95DA-B9DEDE813A63}" dt="2020-11-17T13:31:47.941" v="51782" actId="478"/>
          <ac:picMkLst>
            <pc:docMk/>
            <pc:sldMk cId="3767736561" sldId="480"/>
            <ac:picMk id="15" creationId="{8200D83A-1B20-4E1D-AF7C-435C4DB9C3F3}"/>
          </ac:picMkLst>
        </pc:picChg>
        <pc:picChg chg="del mod ord">
          <ac:chgData name="Jonathan Loo" userId="d2d72d48b56f45d8" providerId="LiveId" clId="{D13DE75A-ED86-4B24-95DA-B9DEDE813A63}" dt="2020-11-17T13:32:10.226" v="51796" actId="478"/>
          <ac:picMkLst>
            <pc:docMk/>
            <pc:sldMk cId="3767736561" sldId="480"/>
            <ac:picMk id="17" creationId="{AB46CE5E-8A65-4330-9663-FB358CF6B50B}"/>
          </ac:picMkLst>
        </pc:picChg>
        <pc:picChg chg="del mod ord">
          <ac:chgData name="Jonathan Loo" userId="d2d72d48b56f45d8" providerId="LiveId" clId="{D13DE75A-ED86-4B24-95DA-B9DEDE813A63}" dt="2020-11-17T13:32:23.694" v="51810" actId="478"/>
          <ac:picMkLst>
            <pc:docMk/>
            <pc:sldMk cId="3767736561" sldId="480"/>
            <ac:picMk id="19" creationId="{523EC1FC-C58C-4BFA-A294-EC6AF9B7F8A3}"/>
          </ac:picMkLst>
        </pc:picChg>
        <pc:picChg chg="del mod ord">
          <ac:chgData name="Jonathan Loo" userId="d2d72d48b56f45d8" providerId="LiveId" clId="{D13DE75A-ED86-4B24-95DA-B9DEDE813A63}" dt="2020-11-17T13:32:36.421" v="51824" actId="478"/>
          <ac:picMkLst>
            <pc:docMk/>
            <pc:sldMk cId="3767736561" sldId="480"/>
            <ac:picMk id="21" creationId="{D92E7606-45B8-44F2-97CD-DCC5EE0CC53D}"/>
          </ac:picMkLst>
        </pc:picChg>
        <pc:picChg chg="del mod ord">
          <ac:chgData name="Jonathan Loo" userId="d2d72d48b56f45d8" providerId="LiveId" clId="{D13DE75A-ED86-4B24-95DA-B9DEDE813A63}" dt="2020-11-17T13:33:10.637" v="51838" actId="478"/>
          <ac:picMkLst>
            <pc:docMk/>
            <pc:sldMk cId="3767736561" sldId="480"/>
            <ac:picMk id="23" creationId="{44158745-E907-4AEE-BBD9-99E0ABD7A0B1}"/>
          </ac:picMkLst>
        </pc:picChg>
        <pc:picChg chg="del mod ord">
          <ac:chgData name="Jonathan Loo" userId="d2d72d48b56f45d8" providerId="LiveId" clId="{D13DE75A-ED86-4B24-95DA-B9DEDE813A63}" dt="2020-11-17T13:33:22.249" v="51852" actId="478"/>
          <ac:picMkLst>
            <pc:docMk/>
            <pc:sldMk cId="3767736561" sldId="480"/>
            <ac:picMk id="25" creationId="{05A401B4-4239-4448-AABC-280A0825E147}"/>
          </ac:picMkLst>
        </pc:picChg>
        <pc:picChg chg="del mod ord">
          <ac:chgData name="Jonathan Loo" userId="d2d72d48b56f45d8" providerId="LiveId" clId="{D13DE75A-ED86-4B24-95DA-B9DEDE813A63}" dt="2020-11-17T13:34:10.801" v="51868" actId="478"/>
          <ac:picMkLst>
            <pc:docMk/>
            <pc:sldMk cId="3767736561" sldId="480"/>
            <ac:picMk id="27" creationId="{022D64B6-549A-42B7-ABF4-851D2F15612A}"/>
          </ac:picMkLst>
        </pc:picChg>
        <pc:picChg chg="add del mod ord">
          <ac:chgData name="Jonathan Loo" userId="d2d72d48b56f45d8" providerId="LiveId" clId="{D13DE75A-ED86-4B24-95DA-B9DEDE813A63}" dt="2020-11-17T14:01:43.383" v="51975" actId="478"/>
          <ac:picMkLst>
            <pc:docMk/>
            <pc:sldMk cId="3767736561" sldId="480"/>
            <ac:picMk id="29" creationId="{7B92AD9E-238C-4891-8929-26B686D8EBD6}"/>
          </ac:picMkLst>
        </pc:picChg>
        <pc:picChg chg="del mod ord">
          <ac:chgData name="Jonathan Loo" userId="d2d72d48b56f45d8" providerId="LiveId" clId="{D13DE75A-ED86-4B24-95DA-B9DEDE813A63}" dt="2020-11-17T14:00:09.435" v="51963"/>
          <ac:picMkLst>
            <pc:docMk/>
            <pc:sldMk cId="3767736561" sldId="480"/>
            <ac:picMk id="31" creationId="{2FBB4E6E-C459-4725-A0AB-6DE0B441208D}"/>
          </ac:picMkLst>
        </pc:picChg>
        <pc:picChg chg="del mod ord">
          <ac:chgData name="Jonathan Loo" userId="d2d72d48b56f45d8" providerId="LiveId" clId="{D13DE75A-ED86-4B24-95DA-B9DEDE813A63}" dt="2020-11-17T14:03:09.540" v="51989" actId="478"/>
          <ac:picMkLst>
            <pc:docMk/>
            <pc:sldMk cId="3767736561" sldId="480"/>
            <ac:picMk id="33" creationId="{D9385C55-07D2-4550-B6A4-7BCF04989FBC}"/>
          </ac:picMkLst>
        </pc:picChg>
        <pc:picChg chg="del mod ord">
          <ac:chgData name="Jonathan Loo" userId="d2d72d48b56f45d8" providerId="LiveId" clId="{D13DE75A-ED86-4B24-95DA-B9DEDE813A63}" dt="2020-11-17T14:03:23.613" v="52003" actId="478"/>
          <ac:picMkLst>
            <pc:docMk/>
            <pc:sldMk cId="3767736561" sldId="480"/>
            <ac:picMk id="37" creationId="{B0CF3436-B86B-4DA5-BAD7-8051AAEB4861}"/>
          </ac:picMkLst>
        </pc:picChg>
        <pc:picChg chg="del mod ord">
          <ac:chgData name="Jonathan Loo" userId="d2d72d48b56f45d8" providerId="LiveId" clId="{D13DE75A-ED86-4B24-95DA-B9DEDE813A63}" dt="2020-11-17T14:17:02.433" v="52318" actId="478"/>
          <ac:picMkLst>
            <pc:docMk/>
            <pc:sldMk cId="3767736561" sldId="480"/>
            <ac:picMk id="39" creationId="{C713332B-5EC0-4A96-9BC5-12D3574D1A93}"/>
          </ac:picMkLst>
        </pc:picChg>
        <pc:picChg chg="del mod ord">
          <ac:chgData name="Jonathan Loo" userId="d2d72d48b56f45d8" providerId="LiveId" clId="{D13DE75A-ED86-4B24-95DA-B9DEDE813A63}" dt="2020-11-17T14:17:13.702" v="52334" actId="478"/>
          <ac:picMkLst>
            <pc:docMk/>
            <pc:sldMk cId="3767736561" sldId="480"/>
            <ac:picMk id="41" creationId="{F85267C4-9484-48A2-A77A-EAA2138182EE}"/>
          </ac:picMkLst>
        </pc:picChg>
        <pc:picChg chg="del mod ord">
          <ac:chgData name="Jonathan Loo" userId="d2d72d48b56f45d8" providerId="LiveId" clId="{D13DE75A-ED86-4B24-95DA-B9DEDE813A63}" dt="2020-11-17T14:17:58.277" v="52348" actId="478"/>
          <ac:picMkLst>
            <pc:docMk/>
            <pc:sldMk cId="3767736561" sldId="480"/>
            <ac:picMk id="43" creationId="{F9834FC0-10ED-49F8-B2A5-D8E30962A826}"/>
          </ac:picMkLst>
        </pc:picChg>
        <pc:picChg chg="del mod ord">
          <ac:chgData name="Jonathan Loo" userId="d2d72d48b56f45d8" providerId="LiveId" clId="{D13DE75A-ED86-4B24-95DA-B9DEDE813A63}" dt="2020-11-17T14:18:07.201" v="52362" actId="478"/>
          <ac:picMkLst>
            <pc:docMk/>
            <pc:sldMk cId="3767736561" sldId="480"/>
            <ac:picMk id="45" creationId="{4037B96A-6190-4E01-AAF0-1D075218FA5F}"/>
          </ac:picMkLst>
        </pc:picChg>
        <pc:picChg chg="del mod ord">
          <ac:chgData name="Jonathan Loo" userId="d2d72d48b56f45d8" providerId="LiveId" clId="{D13DE75A-ED86-4B24-95DA-B9DEDE813A63}" dt="2020-11-17T14:18:17.458" v="52376" actId="478"/>
          <ac:picMkLst>
            <pc:docMk/>
            <pc:sldMk cId="3767736561" sldId="480"/>
            <ac:picMk id="47" creationId="{DE0A54FD-C6FB-4E6B-AF76-1E7E95F64C77}"/>
          </ac:picMkLst>
        </pc:picChg>
        <pc:picChg chg="del mod ord">
          <ac:chgData name="Jonathan Loo" userId="d2d72d48b56f45d8" providerId="LiveId" clId="{D13DE75A-ED86-4B24-95DA-B9DEDE813A63}" dt="2020-11-17T14:18:26.397" v="52390" actId="478"/>
          <ac:picMkLst>
            <pc:docMk/>
            <pc:sldMk cId="3767736561" sldId="480"/>
            <ac:picMk id="49" creationId="{8323339F-7C61-40B3-852A-4CC7F7002A29}"/>
          </ac:picMkLst>
        </pc:picChg>
        <pc:picChg chg="del mod ord">
          <ac:chgData name="Jonathan Loo" userId="d2d72d48b56f45d8" providerId="LiveId" clId="{D13DE75A-ED86-4B24-95DA-B9DEDE813A63}" dt="2020-11-17T14:18:49.329" v="52404" actId="478"/>
          <ac:picMkLst>
            <pc:docMk/>
            <pc:sldMk cId="3767736561" sldId="480"/>
            <ac:picMk id="51" creationId="{1BEDC593-C65A-4D95-850F-1A191024432C}"/>
          </ac:picMkLst>
        </pc:picChg>
        <pc:picChg chg="del mod ord">
          <ac:chgData name="Jonathan Loo" userId="d2d72d48b56f45d8" providerId="LiveId" clId="{D13DE75A-ED86-4B24-95DA-B9DEDE813A63}" dt="2020-11-17T14:19:24.149" v="52418" actId="478"/>
          <ac:picMkLst>
            <pc:docMk/>
            <pc:sldMk cId="3767736561" sldId="480"/>
            <ac:picMk id="53" creationId="{A036E3A2-660C-4175-B3C8-A01143FDD7B6}"/>
          </ac:picMkLst>
        </pc:picChg>
        <pc:picChg chg="del mod ord">
          <ac:chgData name="Jonathan Loo" userId="d2d72d48b56f45d8" providerId="LiveId" clId="{D13DE75A-ED86-4B24-95DA-B9DEDE813A63}" dt="2020-11-17T14:19:36.019" v="52432" actId="478"/>
          <ac:picMkLst>
            <pc:docMk/>
            <pc:sldMk cId="3767736561" sldId="480"/>
            <ac:picMk id="55" creationId="{64214A40-E38E-406D-8458-184CEABA2FE4}"/>
          </ac:picMkLst>
        </pc:picChg>
        <pc:picChg chg="del mod ord">
          <ac:chgData name="Jonathan Loo" userId="d2d72d48b56f45d8" providerId="LiveId" clId="{D13DE75A-ED86-4B24-95DA-B9DEDE813A63}" dt="2020-11-17T14:19:49.175" v="52446" actId="478"/>
          <ac:picMkLst>
            <pc:docMk/>
            <pc:sldMk cId="3767736561" sldId="480"/>
            <ac:picMk id="57" creationId="{8A6246C2-E7D8-4CCA-AC3C-9D05B2EA6851}"/>
          </ac:picMkLst>
        </pc:picChg>
        <pc:picChg chg="del mod ord">
          <ac:chgData name="Jonathan Loo" userId="d2d72d48b56f45d8" providerId="LiveId" clId="{D13DE75A-ED86-4B24-95DA-B9DEDE813A63}" dt="2020-11-17T14:20:06.885" v="52460" actId="478"/>
          <ac:picMkLst>
            <pc:docMk/>
            <pc:sldMk cId="3767736561" sldId="480"/>
            <ac:picMk id="59" creationId="{7971871D-1F74-4441-ACCF-FA9B90A78C86}"/>
          </ac:picMkLst>
        </pc:picChg>
        <pc:picChg chg="del mod ord">
          <ac:chgData name="Jonathan Loo" userId="d2d72d48b56f45d8" providerId="LiveId" clId="{D13DE75A-ED86-4B24-95DA-B9DEDE813A63}" dt="2020-11-17T14:20:15.099" v="52474" actId="478"/>
          <ac:picMkLst>
            <pc:docMk/>
            <pc:sldMk cId="3767736561" sldId="480"/>
            <ac:picMk id="61" creationId="{74C2F484-F078-4C12-8BF2-D2837354A8CE}"/>
          </ac:picMkLst>
        </pc:picChg>
        <pc:picChg chg="del mod ord">
          <ac:chgData name="Jonathan Loo" userId="d2d72d48b56f45d8" providerId="LiveId" clId="{D13DE75A-ED86-4B24-95DA-B9DEDE813A63}" dt="2020-11-17T14:20:22.685" v="52488" actId="478"/>
          <ac:picMkLst>
            <pc:docMk/>
            <pc:sldMk cId="3767736561" sldId="480"/>
            <ac:picMk id="63" creationId="{8E52632D-C8DA-4152-AC79-7D80DB4C0937}"/>
          </ac:picMkLst>
        </pc:picChg>
        <pc:picChg chg="del mod ord">
          <ac:chgData name="Jonathan Loo" userId="d2d72d48b56f45d8" providerId="LiveId" clId="{D13DE75A-ED86-4B24-95DA-B9DEDE813A63}" dt="2020-11-17T14:20:29.869" v="52502" actId="478"/>
          <ac:picMkLst>
            <pc:docMk/>
            <pc:sldMk cId="3767736561" sldId="480"/>
            <ac:picMk id="51201" creationId="{D95EF8CA-3DC5-41FC-8A6E-B571F319AEB2}"/>
          </ac:picMkLst>
        </pc:picChg>
        <pc:picChg chg="del mod ord">
          <ac:chgData name="Jonathan Loo" userId="d2d72d48b56f45d8" providerId="LiveId" clId="{D13DE75A-ED86-4B24-95DA-B9DEDE813A63}" dt="2020-11-17T14:21:32.813" v="52516" actId="478"/>
          <ac:picMkLst>
            <pc:docMk/>
            <pc:sldMk cId="3767736561" sldId="480"/>
            <ac:picMk id="51203" creationId="{F5F94EB5-093C-482B-B6F4-78CDC6157871}"/>
          </ac:picMkLst>
        </pc:picChg>
        <pc:picChg chg="mod">
          <ac:chgData name="Jonathan Loo" userId="d2d72d48b56f45d8" providerId="LiveId" clId="{D13DE75A-ED86-4B24-95DA-B9DEDE813A63}" dt="2020-11-17T13:22:42.200" v="51661"/>
          <ac:picMkLst>
            <pc:docMk/>
            <pc:sldMk cId="3767736561" sldId="480"/>
            <ac:picMk id="51204" creationId="{BD3E68F6-98DA-4B3B-9034-D11E70368502}"/>
          </ac:picMkLst>
        </pc:picChg>
        <pc:picChg chg="del mod ord">
          <ac:chgData name="Jonathan Loo" userId="d2d72d48b56f45d8" providerId="LiveId" clId="{D13DE75A-ED86-4B24-95DA-B9DEDE813A63}" dt="2020-11-17T14:22:29.103" v="52530" actId="478"/>
          <ac:picMkLst>
            <pc:docMk/>
            <pc:sldMk cId="3767736561" sldId="480"/>
            <ac:picMk id="51206" creationId="{31B3C01C-6F15-43AA-A65A-C669CB2F7FF6}"/>
          </ac:picMkLst>
        </pc:picChg>
        <pc:picChg chg="add del mod ord">
          <ac:chgData name="Jonathan Loo" userId="d2d72d48b56f45d8" providerId="LiveId" clId="{D13DE75A-ED86-4B24-95DA-B9DEDE813A63}" dt="2020-11-17T14:43:48.431" v="52763"/>
          <ac:picMkLst>
            <pc:docMk/>
            <pc:sldMk cId="3767736561" sldId="480"/>
            <ac:picMk id="51208" creationId="{4480466C-C32C-4CF3-B672-129052F49D83}"/>
          </ac:picMkLst>
        </pc:picChg>
        <pc:picChg chg="del mod ord">
          <ac:chgData name="Jonathan Loo" userId="d2d72d48b56f45d8" providerId="LiveId" clId="{D13DE75A-ED86-4B24-95DA-B9DEDE813A63}" dt="2020-11-17T14:43:48.431" v="52763"/>
          <ac:picMkLst>
            <pc:docMk/>
            <pc:sldMk cId="3767736561" sldId="480"/>
            <ac:picMk id="51210" creationId="{1DF82A49-8D2A-42A0-B3A0-B076CDE546F9}"/>
          </ac:picMkLst>
        </pc:picChg>
      </pc:sldChg>
      <pc:sldChg chg="addSp delSp modSp add mod">
        <pc:chgData name="Jonathan Loo" userId="d2d72d48b56f45d8" providerId="LiveId" clId="{D13DE75A-ED86-4B24-95DA-B9DEDE813A63}" dt="2020-11-17T15:40:07.583" v="55249"/>
        <pc:sldMkLst>
          <pc:docMk/>
          <pc:sldMk cId="3688493471" sldId="481"/>
        </pc:sldMkLst>
        <pc:spChg chg="mod">
          <ac:chgData name="Jonathan Loo" userId="d2d72d48b56f45d8" providerId="LiveId" clId="{D13DE75A-ED86-4B24-95DA-B9DEDE813A63}" dt="2020-11-17T15:40:07.583" v="55249"/>
          <ac:spMkLst>
            <pc:docMk/>
            <pc:sldMk cId="3688493471" sldId="481"/>
            <ac:spMk id="2" creationId="{C3457E5B-D95F-44F0-BE27-6E4DA95052A7}"/>
          </ac:spMkLst>
        </pc:spChg>
        <pc:spChg chg="add del mod">
          <ac:chgData name="Jonathan Loo" userId="d2d72d48b56f45d8" providerId="LiveId" clId="{D13DE75A-ED86-4B24-95DA-B9DEDE813A63}" dt="2020-11-17T13:24:25.925" v="51708"/>
          <ac:spMkLst>
            <pc:docMk/>
            <pc:sldMk cId="3688493471" sldId="481"/>
            <ac:spMk id="4" creationId="{1833536D-0C18-48B8-A2DF-FAD3411F3657}"/>
          </ac:spMkLst>
        </pc:spChg>
        <pc:spChg chg="add mod">
          <ac:chgData name="Jonathan Loo" userId="d2d72d48b56f45d8" providerId="LiveId" clId="{D13DE75A-ED86-4B24-95DA-B9DEDE813A63}" dt="2020-11-17T13:24:58.746" v="51717" actId="1036"/>
          <ac:spMkLst>
            <pc:docMk/>
            <pc:sldMk cId="3688493471" sldId="481"/>
            <ac:spMk id="5" creationId="{A2AAC7AF-C41E-4DDD-8F1B-31940884AF1B}"/>
          </ac:spMkLst>
        </pc:spChg>
        <pc:grpChg chg="add del mod">
          <ac:chgData name="Jonathan Loo" userId="d2d72d48b56f45d8" providerId="LiveId" clId="{D13DE75A-ED86-4B24-95DA-B9DEDE813A63}" dt="2020-11-17T13:23:52.778" v="51699" actId="478"/>
          <ac:grpSpMkLst>
            <pc:docMk/>
            <pc:sldMk cId="3688493471" sldId="481"/>
            <ac:grpSpMk id="35" creationId="{B8556837-1DA6-46DB-BDF6-52CE6634D365}"/>
          </ac:grpSpMkLst>
        </pc:grpChg>
        <pc:picChg chg="add mod ord">
          <ac:chgData name="Jonathan Loo" userId="d2d72d48b56f45d8" providerId="LiveId" clId="{D13DE75A-ED86-4B24-95DA-B9DEDE813A63}" dt="2020-11-17T13:25:12.205" v="51722"/>
          <ac:picMkLst>
            <pc:docMk/>
            <pc:sldMk cId="3688493471" sldId="481"/>
            <ac:picMk id="3" creationId="{7CFDBA0B-5D25-4770-B504-FA7AA87E2588}"/>
          </ac:picMkLst>
        </pc:picChg>
        <pc:picChg chg="del">
          <ac:chgData name="Jonathan Loo" userId="d2d72d48b56f45d8" providerId="LiveId" clId="{D13DE75A-ED86-4B24-95DA-B9DEDE813A63}" dt="2020-11-17T13:23:37.935" v="51692" actId="478"/>
          <ac:picMkLst>
            <pc:docMk/>
            <pc:sldMk cId="3688493471" sldId="481"/>
            <ac:picMk id="6" creationId="{18752C9E-EB54-4CAE-B112-04B3FFEE7F65}"/>
          </ac:picMkLst>
        </pc:picChg>
        <pc:picChg chg="del mod">
          <ac:chgData name="Jonathan Loo" userId="d2d72d48b56f45d8" providerId="LiveId" clId="{D13DE75A-ED86-4B24-95DA-B9DEDE813A63}" dt="2020-11-17T13:57:20.277" v="51898" actId="478"/>
          <ac:picMkLst>
            <pc:docMk/>
            <pc:sldMk cId="3688493471" sldId="481"/>
            <ac:picMk id="8" creationId="{0DF3E63F-7C06-471E-A01F-2F1265CB87BF}"/>
          </ac:picMkLst>
        </pc:picChg>
        <pc:picChg chg="del">
          <ac:chgData name="Jonathan Loo" userId="d2d72d48b56f45d8" providerId="LiveId" clId="{D13DE75A-ED86-4B24-95DA-B9DEDE813A63}" dt="2020-11-17T13:23:37.395" v="51691" actId="478"/>
          <ac:picMkLst>
            <pc:docMk/>
            <pc:sldMk cId="3688493471" sldId="481"/>
            <ac:picMk id="9" creationId="{B8F28D42-3BA1-4ED4-8836-31C286689C3C}"/>
          </ac:picMkLst>
        </pc:picChg>
        <pc:picChg chg="del mod ord">
          <ac:chgData name="Jonathan Loo" userId="d2d72d48b56f45d8" providerId="LiveId" clId="{D13DE75A-ED86-4B24-95DA-B9DEDE813A63}" dt="2020-11-17T13:57:29.027" v="51912" actId="478"/>
          <ac:picMkLst>
            <pc:docMk/>
            <pc:sldMk cId="3688493471" sldId="481"/>
            <ac:picMk id="12" creationId="{A588CC99-550F-4894-A428-CA88B8ACBF7E}"/>
          </ac:picMkLst>
        </pc:picChg>
        <pc:picChg chg="del mod ord">
          <ac:chgData name="Jonathan Loo" userId="d2d72d48b56f45d8" providerId="LiveId" clId="{D13DE75A-ED86-4B24-95DA-B9DEDE813A63}" dt="2020-11-17T13:57:54.688" v="51926" actId="478"/>
          <ac:picMkLst>
            <pc:docMk/>
            <pc:sldMk cId="3688493471" sldId="481"/>
            <ac:picMk id="14" creationId="{E696D4D7-8B90-44A3-B93B-56C6FD712A31}"/>
          </ac:picMkLst>
        </pc:picChg>
        <pc:picChg chg="mod ord">
          <ac:chgData name="Jonathan Loo" userId="d2d72d48b56f45d8" providerId="LiveId" clId="{D13DE75A-ED86-4B24-95DA-B9DEDE813A63}" dt="2020-11-17T14:23:22.410" v="52590" actId="1076"/>
          <ac:picMkLst>
            <pc:docMk/>
            <pc:sldMk cId="3688493471" sldId="481"/>
            <ac:picMk id="16" creationId="{564C1663-C67B-4A3A-AFE5-64443FD40602}"/>
          </ac:picMkLst>
        </pc:picChg>
        <pc:picChg chg="add del mod">
          <ac:chgData name="Jonathan Loo" userId="d2d72d48b56f45d8" providerId="LiveId" clId="{D13DE75A-ED86-4B24-95DA-B9DEDE813A63}" dt="2020-11-17T14:04:02.335" v="52008" actId="478"/>
          <ac:picMkLst>
            <pc:docMk/>
            <pc:sldMk cId="3688493471" sldId="481"/>
            <ac:picMk id="17" creationId="{DCC2F1F6-DB8F-4728-B571-110CC4D686E4}"/>
          </ac:picMkLst>
        </pc:picChg>
        <pc:picChg chg="add del mod">
          <ac:chgData name="Jonathan Loo" userId="d2d72d48b56f45d8" providerId="LiveId" clId="{D13DE75A-ED86-4B24-95DA-B9DEDE813A63}" dt="2020-11-17T14:04:02.937" v="52009" actId="478"/>
          <ac:picMkLst>
            <pc:docMk/>
            <pc:sldMk cId="3688493471" sldId="481"/>
            <ac:picMk id="18" creationId="{7A938B57-25A5-4CF1-8ADA-51C233D45356}"/>
          </ac:picMkLst>
        </pc:picChg>
        <pc:picChg chg="add del mod">
          <ac:chgData name="Jonathan Loo" userId="d2d72d48b56f45d8" providerId="LiveId" clId="{D13DE75A-ED86-4B24-95DA-B9DEDE813A63}" dt="2020-11-17T14:04:59.455" v="52022" actId="478"/>
          <ac:picMkLst>
            <pc:docMk/>
            <pc:sldMk cId="3688493471" sldId="481"/>
            <ac:picMk id="19" creationId="{DBB618EC-45D7-4ACB-AB1E-D78F69E30930}"/>
          </ac:picMkLst>
        </pc:picChg>
        <pc:picChg chg="del mod ord">
          <ac:chgData name="Jonathan Loo" userId="d2d72d48b56f45d8" providerId="LiveId" clId="{D13DE75A-ED86-4B24-95DA-B9DEDE813A63}" dt="2020-11-17T14:05:10.380" v="52037" actId="478"/>
          <ac:picMkLst>
            <pc:docMk/>
            <pc:sldMk cId="3688493471" sldId="481"/>
            <ac:picMk id="22" creationId="{4995791D-2E7A-4349-8A09-EB739D08E219}"/>
          </ac:picMkLst>
        </pc:picChg>
        <pc:picChg chg="del mod ord">
          <ac:chgData name="Jonathan Loo" userId="d2d72d48b56f45d8" providerId="LiveId" clId="{D13DE75A-ED86-4B24-95DA-B9DEDE813A63}" dt="2020-11-17T14:05:46.343" v="52051" actId="478"/>
          <ac:picMkLst>
            <pc:docMk/>
            <pc:sldMk cId="3688493471" sldId="481"/>
            <ac:picMk id="26" creationId="{D4D6C046-4CD1-4809-BC20-05F606BB47E3}"/>
          </ac:picMkLst>
        </pc:picChg>
        <pc:picChg chg="del mod ord">
          <ac:chgData name="Jonathan Loo" userId="d2d72d48b56f45d8" providerId="LiveId" clId="{D13DE75A-ED86-4B24-95DA-B9DEDE813A63}" dt="2020-11-17T14:06:08.886" v="52065" actId="478"/>
          <ac:picMkLst>
            <pc:docMk/>
            <pc:sldMk cId="3688493471" sldId="481"/>
            <ac:picMk id="28" creationId="{B6F8C660-6F86-41EB-843B-A2B06E25391F}"/>
          </ac:picMkLst>
        </pc:picChg>
        <pc:picChg chg="del mod ord">
          <ac:chgData name="Jonathan Loo" userId="d2d72d48b56f45d8" providerId="LiveId" clId="{D13DE75A-ED86-4B24-95DA-B9DEDE813A63}" dt="2020-11-17T14:06:18.035" v="52079" actId="478"/>
          <ac:picMkLst>
            <pc:docMk/>
            <pc:sldMk cId="3688493471" sldId="481"/>
            <ac:picMk id="30" creationId="{6BCD5E84-0D4E-4B46-A971-292DC7CA1106}"/>
          </ac:picMkLst>
        </pc:picChg>
        <pc:picChg chg="del mod ord">
          <ac:chgData name="Jonathan Loo" userId="d2d72d48b56f45d8" providerId="LiveId" clId="{D13DE75A-ED86-4B24-95DA-B9DEDE813A63}" dt="2020-11-17T14:07:00.685" v="52093" actId="478"/>
          <ac:picMkLst>
            <pc:docMk/>
            <pc:sldMk cId="3688493471" sldId="481"/>
            <ac:picMk id="32" creationId="{45A8DC17-538E-4C59-9CFA-6F0C5DDCB61D}"/>
          </ac:picMkLst>
        </pc:picChg>
        <pc:picChg chg="mod">
          <ac:chgData name="Jonathan Loo" userId="d2d72d48b56f45d8" providerId="LiveId" clId="{D13DE75A-ED86-4B24-95DA-B9DEDE813A63}" dt="2020-11-17T13:23:44.989" v="51697" actId="1076"/>
          <ac:picMkLst>
            <pc:docMk/>
            <pc:sldMk cId="3688493471" sldId="481"/>
            <ac:picMk id="34" creationId="{96E6A477-7C80-41E8-A31E-D25F4ADBB542}"/>
          </ac:picMkLst>
        </pc:picChg>
        <pc:picChg chg="del mod ord">
          <ac:chgData name="Jonathan Loo" userId="d2d72d48b56f45d8" providerId="LiveId" clId="{D13DE75A-ED86-4B24-95DA-B9DEDE813A63}" dt="2020-11-17T14:08:52.224" v="52139" actId="478"/>
          <ac:picMkLst>
            <pc:docMk/>
            <pc:sldMk cId="3688493471" sldId="481"/>
            <ac:picMk id="36" creationId="{5D9FEBB5-CF01-493E-A2AF-3C43E60DCEA9}"/>
          </ac:picMkLst>
        </pc:picChg>
        <pc:picChg chg="add del mod">
          <ac:chgData name="Jonathan Loo" userId="d2d72d48b56f45d8" providerId="LiveId" clId="{D13DE75A-ED86-4B24-95DA-B9DEDE813A63}" dt="2020-11-17T14:07:40.257" v="52109" actId="478"/>
          <ac:picMkLst>
            <pc:docMk/>
            <pc:sldMk cId="3688493471" sldId="481"/>
            <ac:picMk id="37" creationId="{3B925F80-93CF-4E67-A3AE-2875A557F824}"/>
          </ac:picMkLst>
        </pc:picChg>
        <pc:picChg chg="del mod ord">
          <ac:chgData name="Jonathan Loo" userId="d2d72d48b56f45d8" providerId="LiveId" clId="{D13DE75A-ED86-4B24-95DA-B9DEDE813A63}" dt="2020-11-17T14:07:51.510" v="52124" actId="478"/>
          <ac:picMkLst>
            <pc:docMk/>
            <pc:sldMk cId="3688493471" sldId="481"/>
            <ac:picMk id="40" creationId="{FFA1BBE3-64CF-43C6-93E8-D5175B0636B4}"/>
          </ac:picMkLst>
        </pc:picChg>
        <pc:picChg chg="del mod ord">
          <ac:chgData name="Jonathan Loo" userId="d2d72d48b56f45d8" providerId="LiveId" clId="{D13DE75A-ED86-4B24-95DA-B9DEDE813A63}" dt="2020-11-17T14:08:02.650" v="52127" actId="478"/>
          <ac:picMkLst>
            <pc:docMk/>
            <pc:sldMk cId="3688493471" sldId="481"/>
            <ac:picMk id="42" creationId="{7EEBF149-9BBB-4475-8053-CDB899657580}"/>
          </ac:picMkLst>
        </pc:picChg>
        <pc:picChg chg="del mod ord">
          <ac:chgData name="Jonathan Loo" userId="d2d72d48b56f45d8" providerId="LiveId" clId="{D13DE75A-ED86-4B24-95DA-B9DEDE813A63}" dt="2020-11-17T14:09:50.698" v="52155" actId="478"/>
          <ac:picMkLst>
            <pc:docMk/>
            <pc:sldMk cId="3688493471" sldId="481"/>
            <ac:picMk id="44" creationId="{F731F51F-4B0C-425A-8396-960C0BAAB7D0}"/>
          </ac:picMkLst>
        </pc:picChg>
        <pc:picChg chg="del mod ord">
          <ac:chgData name="Jonathan Loo" userId="d2d72d48b56f45d8" providerId="LiveId" clId="{D13DE75A-ED86-4B24-95DA-B9DEDE813A63}" dt="2020-11-17T14:10:07.327" v="52169" actId="478"/>
          <ac:picMkLst>
            <pc:docMk/>
            <pc:sldMk cId="3688493471" sldId="481"/>
            <ac:picMk id="46" creationId="{1A2CA9B2-2528-435C-B87A-DD9D415CF26E}"/>
          </ac:picMkLst>
        </pc:picChg>
        <pc:picChg chg="del mod ord">
          <ac:chgData name="Jonathan Loo" userId="d2d72d48b56f45d8" providerId="LiveId" clId="{D13DE75A-ED86-4B24-95DA-B9DEDE813A63}" dt="2020-11-17T14:10:15.987" v="52183" actId="478"/>
          <ac:picMkLst>
            <pc:docMk/>
            <pc:sldMk cId="3688493471" sldId="481"/>
            <ac:picMk id="48" creationId="{94DFAF16-425A-442E-B615-C7FD97AE186C}"/>
          </ac:picMkLst>
        </pc:picChg>
        <pc:picChg chg="del mod ord">
          <ac:chgData name="Jonathan Loo" userId="d2d72d48b56f45d8" providerId="LiveId" clId="{D13DE75A-ED86-4B24-95DA-B9DEDE813A63}" dt="2020-11-17T14:11:17.962" v="52197" actId="478"/>
          <ac:picMkLst>
            <pc:docMk/>
            <pc:sldMk cId="3688493471" sldId="481"/>
            <ac:picMk id="50" creationId="{0EA58DF2-92DA-4371-B76A-17334B710344}"/>
          </ac:picMkLst>
        </pc:picChg>
        <pc:picChg chg="del mod ord">
          <ac:chgData name="Jonathan Loo" userId="d2d72d48b56f45d8" providerId="LiveId" clId="{D13DE75A-ED86-4B24-95DA-B9DEDE813A63}" dt="2020-11-17T14:11:44.678" v="52211" actId="478"/>
          <ac:picMkLst>
            <pc:docMk/>
            <pc:sldMk cId="3688493471" sldId="481"/>
            <ac:picMk id="52" creationId="{481951DB-0418-4905-A964-ADA0FB844367}"/>
          </ac:picMkLst>
        </pc:picChg>
        <pc:picChg chg="del mod ord">
          <ac:chgData name="Jonathan Loo" userId="d2d72d48b56f45d8" providerId="LiveId" clId="{D13DE75A-ED86-4B24-95DA-B9DEDE813A63}" dt="2020-11-17T14:12:01.885" v="52226" actId="478"/>
          <ac:picMkLst>
            <pc:docMk/>
            <pc:sldMk cId="3688493471" sldId="481"/>
            <ac:picMk id="54" creationId="{9D9A7DF2-0C3D-4B49-9D43-E56FACB4DD66}"/>
          </ac:picMkLst>
        </pc:picChg>
        <pc:picChg chg="del mod ord">
          <ac:chgData name="Jonathan Loo" userId="d2d72d48b56f45d8" providerId="LiveId" clId="{D13DE75A-ED86-4B24-95DA-B9DEDE813A63}" dt="2020-11-17T14:16:05.256" v="52304" actId="478"/>
          <ac:picMkLst>
            <pc:docMk/>
            <pc:sldMk cId="3688493471" sldId="481"/>
            <ac:picMk id="56" creationId="{59D46CCA-8AD9-4396-B44B-B9C9D59329F7}"/>
          </ac:picMkLst>
        </pc:picChg>
        <pc:picChg chg="add del mod">
          <ac:chgData name="Jonathan Loo" userId="d2d72d48b56f45d8" providerId="LiveId" clId="{D13DE75A-ED86-4B24-95DA-B9DEDE813A63}" dt="2020-11-17T14:13:08.187" v="52242" actId="478"/>
          <ac:picMkLst>
            <pc:docMk/>
            <pc:sldMk cId="3688493471" sldId="481"/>
            <ac:picMk id="57" creationId="{F7023D6A-51C6-4FB9-9EE4-ECE981A4B532}"/>
          </ac:picMkLst>
        </pc:picChg>
        <pc:picChg chg="del mod ord">
          <ac:chgData name="Jonathan Loo" userId="d2d72d48b56f45d8" providerId="LiveId" clId="{D13DE75A-ED86-4B24-95DA-B9DEDE813A63}" dt="2020-11-17T14:13:20.864" v="52256" actId="478"/>
          <ac:picMkLst>
            <pc:docMk/>
            <pc:sldMk cId="3688493471" sldId="481"/>
            <ac:picMk id="60" creationId="{5A3F1247-500C-44ED-902A-B41B82921FB5}"/>
          </ac:picMkLst>
        </pc:picChg>
        <pc:picChg chg="del mod ord">
          <ac:chgData name="Jonathan Loo" userId="d2d72d48b56f45d8" providerId="LiveId" clId="{D13DE75A-ED86-4B24-95DA-B9DEDE813A63}" dt="2020-11-17T14:15:26.689" v="52271" actId="478"/>
          <ac:picMkLst>
            <pc:docMk/>
            <pc:sldMk cId="3688493471" sldId="481"/>
            <ac:picMk id="62" creationId="{1A9BCE3C-46D8-4C7B-9FAF-267E64680D1C}"/>
          </ac:picMkLst>
        </pc:picChg>
        <pc:picChg chg="del mod ord">
          <ac:chgData name="Jonathan Loo" userId="d2d72d48b56f45d8" providerId="LiveId" clId="{D13DE75A-ED86-4B24-95DA-B9DEDE813A63}" dt="2020-11-17T14:15:38.336" v="52286" actId="478"/>
          <ac:picMkLst>
            <pc:docMk/>
            <pc:sldMk cId="3688493471" sldId="481"/>
            <ac:picMk id="51200" creationId="{BE604E70-E4FB-4ED8-ADF9-EA6F68F83E16}"/>
          </ac:picMkLst>
        </pc:picChg>
        <pc:picChg chg="del mod ord">
          <ac:chgData name="Jonathan Loo" userId="d2d72d48b56f45d8" providerId="LiveId" clId="{D13DE75A-ED86-4B24-95DA-B9DEDE813A63}" dt="2020-11-17T14:15:47.890" v="52301" actId="478"/>
          <ac:picMkLst>
            <pc:docMk/>
            <pc:sldMk cId="3688493471" sldId="481"/>
            <ac:picMk id="51202" creationId="{D5C3656F-A97F-4803-98A7-467576EBCA02}"/>
          </ac:picMkLst>
        </pc:picChg>
        <pc:picChg chg="mod">
          <ac:chgData name="Jonathan Loo" userId="d2d72d48b56f45d8" providerId="LiveId" clId="{D13DE75A-ED86-4B24-95DA-B9DEDE813A63}" dt="2020-11-17T13:23:44.989" v="51697" actId="1076"/>
          <ac:picMkLst>
            <pc:docMk/>
            <pc:sldMk cId="3688493471" sldId="481"/>
            <ac:picMk id="51204" creationId="{BD3E68F6-98DA-4B3B-9034-D11E70368502}"/>
          </ac:picMkLst>
        </pc:picChg>
        <pc:picChg chg="del mod ord">
          <ac:chgData name="Jonathan Loo" userId="d2d72d48b56f45d8" providerId="LiveId" clId="{D13DE75A-ED86-4B24-95DA-B9DEDE813A63}" dt="2020-11-17T14:22:44.432" v="52545" actId="478"/>
          <ac:picMkLst>
            <pc:docMk/>
            <pc:sldMk cId="3688493471" sldId="481"/>
            <ac:picMk id="51205" creationId="{A5836A6B-055B-4AB7-94AE-16C829396B3A}"/>
          </ac:picMkLst>
        </pc:picChg>
        <pc:picChg chg="del mod ord">
          <ac:chgData name="Jonathan Loo" userId="d2d72d48b56f45d8" providerId="LiveId" clId="{D13DE75A-ED86-4B24-95DA-B9DEDE813A63}" dt="2020-11-17T14:22:56.030" v="52559" actId="478"/>
          <ac:picMkLst>
            <pc:docMk/>
            <pc:sldMk cId="3688493471" sldId="481"/>
            <ac:picMk id="51207" creationId="{9D7289D9-71BE-4AA5-A496-4CB732F11335}"/>
          </ac:picMkLst>
        </pc:picChg>
        <pc:picChg chg="del mod ord">
          <ac:chgData name="Jonathan Loo" userId="d2d72d48b56f45d8" providerId="LiveId" clId="{D13DE75A-ED86-4B24-95DA-B9DEDE813A63}" dt="2020-11-17T14:23:04.534" v="52573" actId="478"/>
          <ac:picMkLst>
            <pc:docMk/>
            <pc:sldMk cId="3688493471" sldId="481"/>
            <ac:picMk id="51209" creationId="{108CEEB0-0DEC-4346-97D1-26A55048214D}"/>
          </ac:picMkLst>
        </pc:picChg>
        <pc:picChg chg="del mod ord">
          <ac:chgData name="Jonathan Loo" userId="d2d72d48b56f45d8" providerId="LiveId" clId="{D13DE75A-ED86-4B24-95DA-B9DEDE813A63}" dt="2020-11-17T14:23:16.984" v="52587" actId="478"/>
          <ac:picMkLst>
            <pc:docMk/>
            <pc:sldMk cId="3688493471" sldId="481"/>
            <ac:picMk id="51211" creationId="{16A4FCA1-7995-41EF-B133-FFBA3FE274CF}"/>
          </ac:picMkLst>
        </pc:picChg>
        <pc:picChg chg="del mod ord">
          <ac:chgData name="Jonathan Loo" userId="d2d72d48b56f45d8" providerId="LiveId" clId="{D13DE75A-ED86-4B24-95DA-B9DEDE813A63}" dt="2020-11-17T14:30:44.857" v="52602" actId="478"/>
          <ac:picMkLst>
            <pc:docMk/>
            <pc:sldMk cId="3688493471" sldId="481"/>
            <ac:picMk id="51213" creationId="{504F6C82-7500-4BC6-AE03-163AEE662BC2}"/>
          </ac:picMkLst>
        </pc:picChg>
        <pc:picChg chg="del mod ord">
          <ac:chgData name="Jonathan Loo" userId="d2d72d48b56f45d8" providerId="LiveId" clId="{D13DE75A-ED86-4B24-95DA-B9DEDE813A63}" dt="2020-11-17T14:31:01.647" v="52616" actId="478"/>
          <ac:picMkLst>
            <pc:docMk/>
            <pc:sldMk cId="3688493471" sldId="481"/>
            <ac:picMk id="51215" creationId="{221BA1BA-7941-4F3C-8B60-F4618233CC9D}"/>
          </ac:picMkLst>
        </pc:picChg>
        <pc:picChg chg="del mod ord">
          <ac:chgData name="Jonathan Loo" userId="d2d72d48b56f45d8" providerId="LiveId" clId="{D13DE75A-ED86-4B24-95DA-B9DEDE813A63}" dt="2020-11-17T14:31:21.289" v="52630" actId="478"/>
          <ac:picMkLst>
            <pc:docMk/>
            <pc:sldMk cId="3688493471" sldId="481"/>
            <ac:picMk id="51217" creationId="{405827EC-005F-402F-9DF7-32E527ACE9EC}"/>
          </ac:picMkLst>
        </pc:picChg>
        <pc:picChg chg="mod ord">
          <ac:chgData name="Jonathan Loo" userId="d2d72d48b56f45d8" providerId="LiveId" clId="{D13DE75A-ED86-4B24-95DA-B9DEDE813A63}" dt="2020-11-17T14:31:26.234" v="52633" actId="1076"/>
          <ac:picMkLst>
            <pc:docMk/>
            <pc:sldMk cId="3688493471" sldId="481"/>
            <ac:picMk id="51219" creationId="{94588892-A2C3-471C-A9F5-50F50065363B}"/>
          </ac:picMkLst>
        </pc:picChg>
        <pc:picChg chg="add mod">
          <ac:chgData name="Jonathan Loo" userId="d2d72d48b56f45d8" providerId="LiveId" clId="{D13DE75A-ED86-4B24-95DA-B9DEDE813A63}" dt="2020-11-17T13:25:12.204" v="51721"/>
          <ac:picMkLst>
            <pc:docMk/>
            <pc:sldMk cId="3688493471" sldId="481"/>
            <ac:picMk id="52226" creationId="{400CC0E0-3445-4592-AAA1-41063ABFD6A5}"/>
          </ac:picMkLst>
        </pc:picChg>
      </pc:sldChg>
      <pc:sldChg chg="addSp delSp modSp add mod">
        <pc:chgData name="Jonathan Loo" userId="d2d72d48b56f45d8" providerId="LiveId" clId="{D13DE75A-ED86-4B24-95DA-B9DEDE813A63}" dt="2020-11-17T15:40:09.512" v="55250"/>
        <pc:sldMkLst>
          <pc:docMk/>
          <pc:sldMk cId="1394377211" sldId="482"/>
        </pc:sldMkLst>
        <pc:spChg chg="mod">
          <ac:chgData name="Jonathan Loo" userId="d2d72d48b56f45d8" providerId="LiveId" clId="{D13DE75A-ED86-4B24-95DA-B9DEDE813A63}" dt="2020-11-17T15:40:09.512" v="55250"/>
          <ac:spMkLst>
            <pc:docMk/>
            <pc:sldMk cId="1394377211" sldId="482"/>
            <ac:spMk id="2" creationId="{C3457E5B-D95F-44F0-BE27-6E4DA95052A7}"/>
          </ac:spMkLst>
        </pc:spChg>
        <pc:picChg chg="del mod ord">
          <ac:chgData name="Jonathan Loo" userId="d2d72d48b56f45d8" providerId="LiveId" clId="{D13DE75A-ED86-4B24-95DA-B9DEDE813A63}" dt="2020-11-17T14:51:10.443" v="52945" actId="478"/>
          <ac:picMkLst>
            <pc:docMk/>
            <pc:sldMk cId="1394377211" sldId="482"/>
            <ac:picMk id="6" creationId="{CA442FEB-5608-47E4-85D8-A6C2E584FD56}"/>
          </ac:picMkLst>
        </pc:picChg>
        <pc:picChg chg="del mod ord">
          <ac:chgData name="Jonathan Loo" userId="d2d72d48b56f45d8" providerId="LiveId" clId="{D13DE75A-ED86-4B24-95DA-B9DEDE813A63}" dt="2020-11-17T14:42:26.728" v="52717" actId="478"/>
          <ac:picMkLst>
            <pc:docMk/>
            <pc:sldMk cId="1394377211" sldId="482"/>
            <ac:picMk id="8" creationId="{1AA8FDC8-6257-476A-B90C-76EF266B7C0C}"/>
          </ac:picMkLst>
        </pc:picChg>
        <pc:picChg chg="del mod ord">
          <ac:chgData name="Jonathan Loo" userId="d2d72d48b56f45d8" providerId="LiveId" clId="{D13DE75A-ED86-4B24-95DA-B9DEDE813A63}" dt="2020-11-17T14:43:16.501" v="52732" actId="478"/>
          <ac:picMkLst>
            <pc:docMk/>
            <pc:sldMk cId="1394377211" sldId="482"/>
            <ac:picMk id="10" creationId="{0B3CE5B9-DFBD-4CD7-A8A8-B762B97C22A8}"/>
          </ac:picMkLst>
        </pc:picChg>
        <pc:picChg chg="add del mod ord">
          <ac:chgData name="Jonathan Loo" userId="d2d72d48b56f45d8" providerId="LiveId" clId="{D13DE75A-ED86-4B24-95DA-B9DEDE813A63}" dt="2020-11-17T14:51:57.027" v="53001" actId="478"/>
          <ac:picMkLst>
            <pc:docMk/>
            <pc:sldMk cId="1394377211" sldId="482"/>
            <ac:picMk id="12" creationId="{AE0CB07D-40CD-4242-9A6C-344B3CFD8903}"/>
          </ac:picMkLst>
        </pc:picChg>
        <pc:picChg chg="del mod ord">
          <ac:chgData name="Jonathan Loo" userId="d2d72d48b56f45d8" providerId="LiveId" clId="{D13DE75A-ED86-4B24-95DA-B9DEDE813A63}" dt="2020-11-17T14:51:20.545" v="52958" actId="478"/>
          <ac:picMkLst>
            <pc:docMk/>
            <pc:sldMk cId="1394377211" sldId="482"/>
            <ac:picMk id="14" creationId="{D9606718-0A8D-45F2-B29C-64A9B58DC416}"/>
          </ac:picMkLst>
        </pc:picChg>
        <pc:picChg chg="del mod">
          <ac:chgData name="Jonathan Loo" userId="d2d72d48b56f45d8" providerId="LiveId" clId="{D13DE75A-ED86-4B24-95DA-B9DEDE813A63}" dt="2020-11-17T14:35:38.019" v="52688" actId="478"/>
          <ac:picMkLst>
            <pc:docMk/>
            <pc:sldMk cId="1394377211" sldId="482"/>
            <ac:picMk id="16" creationId="{564C1663-C67B-4A3A-AFE5-64443FD40602}"/>
          </ac:picMkLst>
        </pc:picChg>
        <pc:picChg chg="del mod ord">
          <ac:chgData name="Jonathan Loo" userId="d2d72d48b56f45d8" providerId="LiveId" clId="{D13DE75A-ED86-4B24-95DA-B9DEDE813A63}" dt="2020-11-17T14:52:32.388" v="53025" actId="478"/>
          <ac:picMkLst>
            <pc:docMk/>
            <pc:sldMk cId="1394377211" sldId="482"/>
            <ac:picMk id="17" creationId="{810C2271-E40B-424D-9E5E-A7ACABC8D893}"/>
          </ac:picMkLst>
        </pc:picChg>
        <pc:picChg chg="del mod ord">
          <ac:chgData name="Jonathan Loo" userId="d2d72d48b56f45d8" providerId="LiveId" clId="{D13DE75A-ED86-4B24-95DA-B9DEDE813A63}" dt="2020-11-17T14:51:40.798" v="52989"/>
          <ac:picMkLst>
            <pc:docMk/>
            <pc:sldMk cId="1394377211" sldId="482"/>
            <ac:picMk id="19" creationId="{88AC4F06-DAAE-46BA-8AFE-90BDF9B444C1}"/>
          </ac:picMkLst>
        </pc:picChg>
        <pc:picChg chg="mod ord">
          <ac:chgData name="Jonathan Loo" userId="d2d72d48b56f45d8" providerId="LiveId" clId="{D13DE75A-ED86-4B24-95DA-B9DEDE813A63}" dt="2020-11-17T14:52:52.181" v="53036" actId="1036"/>
          <ac:picMkLst>
            <pc:docMk/>
            <pc:sldMk cId="1394377211" sldId="482"/>
            <ac:picMk id="21" creationId="{3219B1AC-DFDD-4B06-B963-349263A8BFB4}"/>
          </ac:picMkLst>
        </pc:picChg>
        <pc:picChg chg="add del">
          <ac:chgData name="Jonathan Loo" userId="d2d72d48b56f45d8" providerId="LiveId" clId="{D13DE75A-ED86-4B24-95DA-B9DEDE813A63}" dt="2020-11-17T14:52:31.901" v="53024" actId="478"/>
          <ac:picMkLst>
            <pc:docMk/>
            <pc:sldMk cId="1394377211" sldId="482"/>
            <ac:picMk id="22" creationId="{B6DD52A9-E355-4505-8BE5-2BBDB08382F8}"/>
          </ac:picMkLst>
        </pc:picChg>
        <pc:picChg chg="add mod">
          <ac:chgData name="Jonathan Loo" userId="d2d72d48b56f45d8" providerId="LiveId" clId="{D13DE75A-ED86-4B24-95DA-B9DEDE813A63}" dt="2020-11-17T14:52:54.448" v="53047" actId="1038"/>
          <ac:picMkLst>
            <pc:docMk/>
            <pc:sldMk cId="1394377211" sldId="482"/>
            <ac:picMk id="23" creationId="{BB6E0733-AE7A-4D04-A4C2-28A44050F505}"/>
          </ac:picMkLst>
        </pc:picChg>
        <pc:picChg chg="del mod">
          <ac:chgData name="Jonathan Loo" userId="d2d72d48b56f45d8" providerId="LiveId" clId="{D13DE75A-ED86-4B24-95DA-B9DEDE813A63}" dt="2020-11-17T14:42:10.537" v="52703" actId="478"/>
          <ac:picMkLst>
            <pc:docMk/>
            <pc:sldMk cId="1394377211" sldId="482"/>
            <ac:picMk id="51219" creationId="{94588892-A2C3-471C-A9F5-50F50065363B}"/>
          </ac:picMkLst>
        </pc:picChg>
      </pc:sldChg>
      <pc:sldChg chg="addSp delSp modSp add mod">
        <pc:chgData name="Jonathan Loo" userId="d2d72d48b56f45d8" providerId="LiveId" clId="{D13DE75A-ED86-4B24-95DA-B9DEDE813A63}" dt="2020-11-17T15:40:11.334" v="55251"/>
        <pc:sldMkLst>
          <pc:docMk/>
          <pc:sldMk cId="2518555419" sldId="483"/>
        </pc:sldMkLst>
        <pc:spChg chg="mod">
          <ac:chgData name="Jonathan Loo" userId="d2d72d48b56f45d8" providerId="LiveId" clId="{D13DE75A-ED86-4B24-95DA-B9DEDE813A63}" dt="2020-11-17T15:40:11.334" v="55251"/>
          <ac:spMkLst>
            <pc:docMk/>
            <pc:sldMk cId="2518555419" sldId="483"/>
            <ac:spMk id="2" creationId="{C3457E5B-D95F-44F0-BE27-6E4DA95052A7}"/>
          </ac:spMkLst>
        </pc:spChg>
        <pc:picChg chg="del mod">
          <ac:chgData name="Jonathan Loo" userId="d2d72d48b56f45d8" providerId="LiveId" clId="{D13DE75A-ED86-4B24-95DA-B9DEDE813A63}" dt="2020-11-17T14:45:06.835" v="52787" actId="478"/>
          <ac:picMkLst>
            <pc:docMk/>
            <pc:sldMk cId="2518555419" sldId="483"/>
            <ac:picMk id="6" creationId="{CA442FEB-5608-47E4-85D8-A6C2E584FD56}"/>
          </ac:picMkLst>
        </pc:picChg>
        <pc:picChg chg="del mod ord">
          <ac:chgData name="Jonathan Loo" userId="d2d72d48b56f45d8" providerId="LiveId" clId="{D13DE75A-ED86-4B24-95DA-B9DEDE813A63}" dt="2020-11-17T14:45:36.952" v="52802" actId="478"/>
          <ac:picMkLst>
            <pc:docMk/>
            <pc:sldMk cId="2518555419" sldId="483"/>
            <ac:picMk id="7" creationId="{97461C21-BB05-41EC-A2F4-40243689A0D8}"/>
          </ac:picMkLst>
        </pc:picChg>
        <pc:picChg chg="del mod ord">
          <ac:chgData name="Jonathan Loo" userId="d2d72d48b56f45d8" providerId="LiveId" clId="{D13DE75A-ED86-4B24-95DA-B9DEDE813A63}" dt="2020-11-17T14:49:37.155" v="52834" actId="478"/>
          <ac:picMkLst>
            <pc:docMk/>
            <pc:sldMk cId="2518555419" sldId="483"/>
            <ac:picMk id="9" creationId="{EFA6F8E0-F170-4475-A606-DD2D425F8989}"/>
          </ac:picMkLst>
        </pc:picChg>
        <pc:picChg chg="del mod ord">
          <ac:chgData name="Jonathan Loo" userId="d2d72d48b56f45d8" providerId="LiveId" clId="{D13DE75A-ED86-4B24-95DA-B9DEDE813A63}" dt="2020-11-17T14:50:27.635" v="52905" actId="478"/>
          <ac:picMkLst>
            <pc:docMk/>
            <pc:sldMk cId="2518555419" sldId="483"/>
            <ac:picMk id="11" creationId="{895F2B80-41E5-4706-81D9-EEE81A8146AA}"/>
          </ac:picMkLst>
        </pc:picChg>
        <pc:picChg chg="del mod">
          <ac:chgData name="Jonathan Loo" userId="d2d72d48b56f45d8" providerId="LiveId" clId="{D13DE75A-ED86-4B24-95DA-B9DEDE813A63}" dt="2020-11-17T14:48:59.352" v="52817" actId="478"/>
          <ac:picMkLst>
            <pc:docMk/>
            <pc:sldMk cId="2518555419" sldId="483"/>
            <ac:picMk id="12" creationId="{AE0CB07D-40CD-4242-9A6C-344B3CFD8903}"/>
          </ac:picMkLst>
        </pc:picChg>
        <pc:picChg chg="del mod ord">
          <ac:chgData name="Jonathan Loo" userId="d2d72d48b56f45d8" providerId="LiveId" clId="{D13DE75A-ED86-4B24-95DA-B9DEDE813A63}" dt="2020-11-17T14:49:46.573" v="52849" actId="478"/>
          <ac:picMkLst>
            <pc:docMk/>
            <pc:sldMk cId="2518555419" sldId="483"/>
            <ac:picMk id="14" creationId="{A3B7477F-10AB-4C2B-97E6-46F4C850A4E6}"/>
          </ac:picMkLst>
        </pc:picChg>
        <pc:picChg chg="del mod ord">
          <ac:chgData name="Jonathan Loo" userId="d2d72d48b56f45d8" providerId="LiveId" clId="{D13DE75A-ED86-4B24-95DA-B9DEDE813A63}" dt="2020-11-17T14:49:56.455" v="52864" actId="478"/>
          <ac:picMkLst>
            <pc:docMk/>
            <pc:sldMk cId="2518555419" sldId="483"/>
            <ac:picMk id="16" creationId="{4585E905-8B62-431C-8CA6-C4517F200A9F}"/>
          </ac:picMkLst>
        </pc:picChg>
        <pc:picChg chg="del mod ord">
          <ac:chgData name="Jonathan Loo" userId="d2d72d48b56f45d8" providerId="LiveId" clId="{D13DE75A-ED86-4B24-95DA-B9DEDE813A63}" dt="2020-11-17T14:50:07.615" v="52879" actId="478"/>
          <ac:picMkLst>
            <pc:docMk/>
            <pc:sldMk cId="2518555419" sldId="483"/>
            <ac:picMk id="18" creationId="{AB3F8E24-3965-4E94-8408-96C1A76E9A0A}"/>
          </ac:picMkLst>
        </pc:picChg>
        <pc:picChg chg="del mod ord">
          <ac:chgData name="Jonathan Loo" userId="d2d72d48b56f45d8" providerId="LiveId" clId="{D13DE75A-ED86-4B24-95DA-B9DEDE813A63}" dt="2020-11-17T14:50:19.607" v="52893" actId="478"/>
          <ac:picMkLst>
            <pc:docMk/>
            <pc:sldMk cId="2518555419" sldId="483"/>
            <ac:picMk id="20" creationId="{77CE615B-6F56-48EE-B7AA-103CBC3E01BD}"/>
          </ac:picMkLst>
        </pc:picChg>
        <pc:picChg chg="del mod ord">
          <ac:chgData name="Jonathan Loo" userId="d2d72d48b56f45d8" providerId="LiveId" clId="{D13DE75A-ED86-4B24-95DA-B9DEDE813A63}" dt="2020-11-17T14:50:44.137" v="52930" actId="478"/>
          <ac:picMkLst>
            <pc:docMk/>
            <pc:sldMk cId="2518555419" sldId="483"/>
            <ac:picMk id="22" creationId="{383119E0-F93C-48E2-9EAF-179E4F02BE04}"/>
          </ac:picMkLst>
        </pc:picChg>
        <pc:picChg chg="del mod ord">
          <ac:chgData name="Jonathan Loo" userId="d2d72d48b56f45d8" providerId="LiveId" clId="{D13DE75A-ED86-4B24-95DA-B9DEDE813A63}" dt="2020-11-17T14:50:36.242" v="52917" actId="478"/>
          <ac:picMkLst>
            <pc:docMk/>
            <pc:sldMk cId="2518555419" sldId="483"/>
            <ac:picMk id="24" creationId="{0A8C07C4-FF7F-4A36-BFE8-F7AEE0580020}"/>
          </ac:picMkLst>
        </pc:picChg>
        <pc:picChg chg="mod ord">
          <ac:chgData name="Jonathan Loo" userId="d2d72d48b56f45d8" providerId="LiveId" clId="{D13DE75A-ED86-4B24-95DA-B9DEDE813A63}" dt="2020-11-17T14:52:41.151" v="53028" actId="1076"/>
          <ac:picMkLst>
            <pc:docMk/>
            <pc:sldMk cId="2518555419" sldId="483"/>
            <ac:picMk id="26" creationId="{C414741F-2831-41C8-A2D5-8AF51616DFC1}"/>
          </ac:picMkLst>
        </pc:picChg>
        <pc:picChg chg="mod ord">
          <ac:chgData name="Jonathan Loo" userId="d2d72d48b56f45d8" providerId="LiveId" clId="{D13DE75A-ED86-4B24-95DA-B9DEDE813A63}" dt="2020-11-17T14:52:44.020" v="53029" actId="1076"/>
          <ac:picMkLst>
            <pc:docMk/>
            <pc:sldMk cId="2518555419" sldId="483"/>
            <ac:picMk id="28" creationId="{5BD72A2B-93C2-453B-982F-87C88366E200}"/>
          </ac:picMkLst>
        </pc:picChg>
        <pc:picChg chg="add del mod">
          <ac:chgData name="Jonathan Loo" userId="d2d72d48b56f45d8" providerId="LiveId" clId="{D13DE75A-ED86-4B24-95DA-B9DEDE813A63}" dt="2020-11-17T14:52:27.858" v="53022" actId="21"/>
          <ac:picMkLst>
            <pc:docMk/>
            <pc:sldMk cId="2518555419" sldId="483"/>
            <ac:picMk id="29" creationId="{B72FF78C-CC01-433C-AD4A-276D61DEBC8A}"/>
          </ac:picMkLst>
        </pc:picChg>
      </pc:sldChg>
      <pc:sldChg chg="addSp delSp modSp add mod">
        <pc:chgData name="Jonathan Loo" userId="d2d72d48b56f45d8" providerId="LiveId" clId="{D13DE75A-ED86-4B24-95DA-B9DEDE813A63}" dt="2020-11-18T13:59:48.340" v="55944" actId="1076"/>
        <pc:sldMkLst>
          <pc:docMk/>
          <pc:sldMk cId="2323453236" sldId="484"/>
        </pc:sldMkLst>
        <pc:spChg chg="mod">
          <ac:chgData name="Jonathan Loo" userId="d2d72d48b56f45d8" providerId="LiveId" clId="{D13DE75A-ED86-4B24-95DA-B9DEDE813A63}" dt="2020-11-17T15:40:18.540" v="55253" actId="404"/>
          <ac:spMkLst>
            <pc:docMk/>
            <pc:sldMk cId="2323453236" sldId="484"/>
            <ac:spMk id="2" creationId="{C3457E5B-D95F-44F0-BE27-6E4DA95052A7}"/>
          </ac:spMkLst>
        </pc:spChg>
        <pc:picChg chg="del mod ord">
          <ac:chgData name="Jonathan Loo" userId="d2d72d48b56f45d8" providerId="LiveId" clId="{D13DE75A-ED86-4B24-95DA-B9DEDE813A63}" dt="2020-11-17T14:57:49.127" v="53076" actId="478"/>
          <ac:picMkLst>
            <pc:docMk/>
            <pc:sldMk cId="2323453236" sldId="484"/>
            <ac:picMk id="6" creationId="{8D7723CF-8A07-4AB4-80C1-EDC0ADDB806A}"/>
          </ac:picMkLst>
        </pc:picChg>
        <pc:picChg chg="add del mod ord">
          <ac:chgData name="Jonathan Loo" userId="d2d72d48b56f45d8" providerId="LiveId" clId="{D13DE75A-ED86-4B24-95DA-B9DEDE813A63}" dt="2020-11-17T14:59:24.606" v="53120" actId="478"/>
          <ac:picMkLst>
            <pc:docMk/>
            <pc:sldMk cId="2323453236" sldId="484"/>
            <ac:picMk id="8" creationId="{FF05D326-D9B0-46D0-8502-F66BDD55AB4B}"/>
          </ac:picMkLst>
        </pc:picChg>
        <pc:picChg chg="del mod ord">
          <ac:chgData name="Jonathan Loo" userId="d2d72d48b56f45d8" providerId="LiveId" clId="{D13DE75A-ED86-4B24-95DA-B9DEDE813A63}" dt="2020-11-17T14:58:05.163" v="53107"/>
          <ac:picMkLst>
            <pc:docMk/>
            <pc:sldMk cId="2323453236" sldId="484"/>
            <ac:picMk id="10" creationId="{15F43A7C-D506-49F7-A857-C0C000ACAB55}"/>
          </ac:picMkLst>
        </pc:picChg>
        <pc:picChg chg="del mod ord">
          <ac:chgData name="Jonathan Loo" userId="d2d72d48b56f45d8" providerId="LiveId" clId="{D13DE75A-ED86-4B24-95DA-B9DEDE813A63}" dt="2020-11-17T14:59:40.209" v="53134" actId="478"/>
          <ac:picMkLst>
            <pc:docMk/>
            <pc:sldMk cId="2323453236" sldId="484"/>
            <ac:picMk id="12" creationId="{EE20D897-1AA2-492F-A4AE-A65609A969D9}"/>
          </ac:picMkLst>
        </pc:picChg>
        <pc:picChg chg="mod ord">
          <ac:chgData name="Jonathan Loo" userId="d2d72d48b56f45d8" providerId="LiveId" clId="{D13DE75A-ED86-4B24-95DA-B9DEDE813A63}" dt="2020-11-18T13:59:48.340" v="55944" actId="1076"/>
          <ac:picMkLst>
            <pc:docMk/>
            <pc:sldMk cId="2323453236" sldId="484"/>
            <ac:picMk id="14" creationId="{578B31E2-0168-482B-84CA-4CE4C799B91D}"/>
          </ac:picMkLst>
        </pc:picChg>
        <pc:picChg chg="add del mod">
          <ac:chgData name="Jonathan Loo" userId="d2d72d48b56f45d8" providerId="LiveId" clId="{D13DE75A-ED86-4B24-95DA-B9DEDE813A63}" dt="2020-11-17T15:00:10.152" v="53151" actId="478"/>
          <ac:picMkLst>
            <pc:docMk/>
            <pc:sldMk cId="2323453236" sldId="484"/>
            <ac:picMk id="15" creationId="{C75A9C57-6DF6-45BC-92BD-BD34292BCD4A}"/>
          </ac:picMkLst>
        </pc:picChg>
        <pc:picChg chg="del mod ord">
          <ac:chgData name="Jonathan Loo" userId="d2d72d48b56f45d8" providerId="LiveId" clId="{D13DE75A-ED86-4B24-95DA-B9DEDE813A63}" dt="2020-11-17T15:01:28.713" v="53165" actId="478"/>
          <ac:picMkLst>
            <pc:docMk/>
            <pc:sldMk cId="2323453236" sldId="484"/>
            <ac:picMk id="17" creationId="{26BD90A5-55FD-4E42-AB91-0C7082A37157}"/>
          </ac:picMkLst>
        </pc:picChg>
        <pc:picChg chg="del mod ord">
          <ac:chgData name="Jonathan Loo" userId="d2d72d48b56f45d8" providerId="LiveId" clId="{D13DE75A-ED86-4B24-95DA-B9DEDE813A63}" dt="2020-11-17T15:01:42.653" v="53179" actId="478"/>
          <ac:picMkLst>
            <pc:docMk/>
            <pc:sldMk cId="2323453236" sldId="484"/>
            <ac:picMk id="20" creationId="{29A961C0-160A-476E-9E21-E4027967B787}"/>
          </ac:picMkLst>
        </pc:picChg>
        <pc:picChg chg="add del mod ord">
          <ac:chgData name="Jonathan Loo" userId="d2d72d48b56f45d8" providerId="LiveId" clId="{D13DE75A-ED86-4B24-95DA-B9DEDE813A63}" dt="2020-11-17T15:06:35.457" v="53309" actId="478"/>
          <ac:picMkLst>
            <pc:docMk/>
            <pc:sldMk cId="2323453236" sldId="484"/>
            <ac:picMk id="22" creationId="{97607A50-61CD-4BE6-8E42-3E1A890A9973}"/>
          </ac:picMkLst>
        </pc:picChg>
        <pc:picChg chg="add del mod ord">
          <ac:chgData name="Jonathan Loo" userId="d2d72d48b56f45d8" providerId="LiveId" clId="{D13DE75A-ED86-4B24-95DA-B9DEDE813A63}" dt="2020-11-17T15:06:02.250" v="53297"/>
          <ac:picMkLst>
            <pc:docMk/>
            <pc:sldMk cId="2323453236" sldId="484"/>
            <ac:picMk id="24" creationId="{86F83BA6-7792-4A6A-ACA7-3B75A83A3DCC}"/>
          </ac:picMkLst>
        </pc:picChg>
        <pc:picChg chg="del mod">
          <ac:chgData name="Jonathan Loo" userId="d2d72d48b56f45d8" providerId="LiveId" clId="{D13DE75A-ED86-4B24-95DA-B9DEDE813A63}" dt="2020-11-17T14:57:35.271" v="53061" actId="478"/>
          <ac:picMkLst>
            <pc:docMk/>
            <pc:sldMk cId="2323453236" sldId="484"/>
            <ac:picMk id="26" creationId="{C414741F-2831-41C8-A2D5-8AF51616DFC1}"/>
          </ac:picMkLst>
        </pc:picChg>
        <pc:picChg chg="add del mod ord">
          <ac:chgData name="Jonathan Loo" userId="d2d72d48b56f45d8" providerId="LiveId" clId="{D13DE75A-ED86-4B24-95DA-B9DEDE813A63}" dt="2020-11-17T15:06:01.751" v="53282"/>
          <ac:picMkLst>
            <pc:docMk/>
            <pc:sldMk cId="2323453236" sldId="484"/>
            <ac:picMk id="27" creationId="{4CD7E302-65C0-4BA1-AA40-F1535E83075E}"/>
          </ac:picMkLst>
        </pc:picChg>
        <pc:picChg chg="del">
          <ac:chgData name="Jonathan Loo" userId="d2d72d48b56f45d8" providerId="LiveId" clId="{D13DE75A-ED86-4B24-95DA-B9DEDE813A63}" dt="2020-11-17T14:53:33.245" v="53049" actId="478"/>
          <ac:picMkLst>
            <pc:docMk/>
            <pc:sldMk cId="2323453236" sldId="484"/>
            <ac:picMk id="28" creationId="{5BD72A2B-93C2-453B-982F-87C88366E200}"/>
          </ac:picMkLst>
        </pc:picChg>
        <pc:picChg chg="add del mod ord">
          <ac:chgData name="Jonathan Loo" userId="d2d72d48b56f45d8" providerId="LiveId" clId="{D13DE75A-ED86-4B24-95DA-B9DEDE813A63}" dt="2020-11-17T15:06:01.207" v="53267"/>
          <ac:picMkLst>
            <pc:docMk/>
            <pc:sldMk cId="2323453236" sldId="484"/>
            <ac:picMk id="30" creationId="{BB47545C-5CAB-424C-9ECF-393453445BA5}"/>
          </ac:picMkLst>
        </pc:picChg>
        <pc:picChg chg="del mod ord">
          <ac:chgData name="Jonathan Loo" userId="d2d72d48b56f45d8" providerId="LiveId" clId="{D13DE75A-ED86-4B24-95DA-B9DEDE813A63}" dt="2020-11-17T15:06:00.788" v="53252"/>
          <ac:picMkLst>
            <pc:docMk/>
            <pc:sldMk cId="2323453236" sldId="484"/>
            <ac:picMk id="32" creationId="{3B81C2A4-8BB2-4F73-AD1B-4D0CA0B54B86}"/>
          </ac:picMkLst>
        </pc:picChg>
        <pc:picChg chg="mod ord">
          <ac:chgData name="Jonathan Loo" userId="d2d72d48b56f45d8" providerId="LiveId" clId="{D13DE75A-ED86-4B24-95DA-B9DEDE813A63}" dt="2020-11-17T15:07:07.488" v="53334" actId="1076"/>
          <ac:picMkLst>
            <pc:docMk/>
            <pc:sldMk cId="2323453236" sldId="484"/>
            <ac:picMk id="34" creationId="{929B930D-68B7-4A45-9372-120302179DD4}"/>
          </ac:picMkLst>
        </pc:picChg>
        <pc:picChg chg="del mod">
          <ac:chgData name="Jonathan Loo" userId="d2d72d48b56f45d8" providerId="LiveId" clId="{D13DE75A-ED86-4B24-95DA-B9DEDE813A63}" dt="2020-11-17T15:06:56.415" v="53331" actId="478"/>
          <ac:picMkLst>
            <pc:docMk/>
            <pc:sldMk cId="2323453236" sldId="484"/>
            <ac:picMk id="36" creationId="{69A8DB2B-0974-4282-85B6-D8F82C33A866}"/>
          </ac:picMkLst>
        </pc:picChg>
        <pc:picChg chg="mod ord">
          <ac:chgData name="Jonathan Loo" userId="d2d72d48b56f45d8" providerId="LiveId" clId="{D13DE75A-ED86-4B24-95DA-B9DEDE813A63}" dt="2020-11-17T15:07:07.488" v="53334" actId="1076"/>
          <ac:picMkLst>
            <pc:docMk/>
            <pc:sldMk cId="2323453236" sldId="484"/>
            <ac:picMk id="38" creationId="{61D5CFD1-F889-46FE-9A14-43270084C4CF}"/>
          </ac:picMkLst>
        </pc:picChg>
      </pc:sldChg>
      <pc:sldChg chg="addSp delSp modSp add mod chgLayout">
        <pc:chgData name="Jonathan Loo" userId="d2d72d48b56f45d8" providerId="LiveId" clId="{D13DE75A-ED86-4B24-95DA-B9DEDE813A63}" dt="2020-11-18T15:51:54.439" v="60008" actId="20577"/>
        <pc:sldMkLst>
          <pc:docMk/>
          <pc:sldMk cId="3530853911" sldId="485"/>
        </pc:sldMkLst>
        <pc:spChg chg="mod ord">
          <ac:chgData name="Jonathan Loo" userId="d2d72d48b56f45d8" providerId="LiveId" clId="{D13DE75A-ED86-4B24-95DA-B9DEDE813A63}" dt="2020-11-18T15:51:46.760" v="59994" actId="20577"/>
          <ac:spMkLst>
            <pc:docMk/>
            <pc:sldMk cId="3530853911" sldId="485"/>
            <ac:spMk id="2" creationId="{C3457E5B-D95F-44F0-BE27-6E4DA95052A7}"/>
          </ac:spMkLst>
        </pc:spChg>
        <pc:spChg chg="add del mod">
          <ac:chgData name="Jonathan Loo" userId="d2d72d48b56f45d8" providerId="LiveId" clId="{D13DE75A-ED86-4B24-95DA-B9DEDE813A63}" dt="2020-11-18T15:46:28.890" v="59645" actId="6264"/>
          <ac:spMkLst>
            <pc:docMk/>
            <pc:sldMk cId="3530853911" sldId="485"/>
            <ac:spMk id="3" creationId="{B437BEE7-F4A6-4E56-A3CA-14909E95DCDD}"/>
          </ac:spMkLst>
        </pc:spChg>
        <pc:spChg chg="add del mod">
          <ac:chgData name="Jonathan Loo" userId="d2d72d48b56f45d8" providerId="LiveId" clId="{D13DE75A-ED86-4B24-95DA-B9DEDE813A63}" dt="2020-11-18T15:46:28.890" v="59645" actId="6264"/>
          <ac:spMkLst>
            <pc:docMk/>
            <pc:sldMk cId="3530853911" sldId="485"/>
            <ac:spMk id="4" creationId="{9E09AD5E-AFC5-4CD9-B821-00FBA33393E6}"/>
          </ac:spMkLst>
        </pc:spChg>
        <pc:spChg chg="add del mod ord">
          <ac:chgData name="Jonathan Loo" userId="d2d72d48b56f45d8" providerId="LiveId" clId="{D13DE75A-ED86-4B24-95DA-B9DEDE813A63}" dt="2020-11-18T15:46:28.890" v="59645" actId="6264"/>
          <ac:spMkLst>
            <pc:docMk/>
            <pc:sldMk cId="3530853911" sldId="485"/>
            <ac:spMk id="7" creationId="{91E34893-44E5-4AB6-9982-375D4514F86B}"/>
          </ac:spMkLst>
        </pc:spChg>
        <pc:spChg chg="add del mod">
          <ac:chgData name="Jonathan Loo" userId="d2d72d48b56f45d8" providerId="LiveId" clId="{D13DE75A-ED86-4B24-95DA-B9DEDE813A63}" dt="2020-11-17T15:22:36.148" v="53759" actId="21"/>
          <ac:spMkLst>
            <pc:docMk/>
            <pc:sldMk cId="3530853911" sldId="485"/>
            <ac:spMk id="8" creationId="{DDA36B44-BA51-430A-9EDF-627F6F1394AE}"/>
          </ac:spMkLst>
        </pc:spChg>
        <pc:spChg chg="add del mod">
          <ac:chgData name="Jonathan Loo" userId="d2d72d48b56f45d8" providerId="LiveId" clId="{D13DE75A-ED86-4B24-95DA-B9DEDE813A63}" dt="2020-11-17T15:22:36.148" v="53759" actId="21"/>
          <ac:spMkLst>
            <pc:docMk/>
            <pc:sldMk cId="3530853911" sldId="485"/>
            <ac:spMk id="10" creationId="{ACABD614-FD2C-4C64-B569-CF918259AFEE}"/>
          </ac:spMkLst>
        </pc:spChg>
        <pc:spChg chg="add mod ord">
          <ac:chgData name="Jonathan Loo" userId="d2d72d48b56f45d8" providerId="LiveId" clId="{D13DE75A-ED86-4B24-95DA-B9DEDE813A63}" dt="2020-11-18T15:51:54.439" v="60008" actId="20577"/>
          <ac:spMkLst>
            <pc:docMk/>
            <pc:sldMk cId="3530853911" sldId="485"/>
            <ac:spMk id="21" creationId="{E9C4C0E5-D0D5-436C-BFE0-EB46E828DB2A}"/>
          </ac:spMkLst>
        </pc:spChg>
        <pc:spChg chg="add del mod ord">
          <ac:chgData name="Jonathan Loo" userId="d2d72d48b56f45d8" providerId="LiveId" clId="{D13DE75A-ED86-4B24-95DA-B9DEDE813A63}" dt="2020-11-17T15:33:57.012" v="54834" actId="478"/>
          <ac:spMkLst>
            <pc:docMk/>
            <pc:sldMk cId="3530853911" sldId="485"/>
            <ac:spMk id="23" creationId="{914213DE-B608-46B3-BADA-84412D99A921}"/>
          </ac:spMkLst>
        </pc:spChg>
        <pc:graphicFrameChg chg="add mod">
          <ac:chgData name="Jonathan Loo" userId="d2d72d48b56f45d8" providerId="LiveId" clId="{D13DE75A-ED86-4B24-95DA-B9DEDE813A63}" dt="2020-11-17T15:09:31.595" v="53376"/>
          <ac:graphicFrameMkLst>
            <pc:docMk/>
            <pc:sldMk cId="3530853911" sldId="485"/>
            <ac:graphicFrameMk id="9" creationId="{1BAF145F-5144-4975-91A7-42F292696DBD}"/>
          </ac:graphicFrameMkLst>
        </pc:graphicFrameChg>
        <pc:picChg chg="del">
          <ac:chgData name="Jonathan Loo" userId="d2d72d48b56f45d8" providerId="LiveId" clId="{D13DE75A-ED86-4B24-95DA-B9DEDE813A63}" dt="2020-11-17T15:09:21.413" v="53371" actId="478"/>
          <ac:picMkLst>
            <pc:docMk/>
            <pc:sldMk cId="3530853911" sldId="485"/>
            <ac:picMk id="3" creationId="{7CFDBA0B-5D25-4770-B504-FA7AA87E2588}"/>
          </ac:picMkLst>
        </pc:picChg>
        <pc:picChg chg="del mod ord">
          <ac:chgData name="Jonathan Loo" userId="d2d72d48b56f45d8" providerId="LiveId" clId="{D13DE75A-ED86-4B24-95DA-B9DEDE813A63}" dt="2020-11-17T15:23:15.897" v="53784" actId="478"/>
          <ac:picMkLst>
            <pc:docMk/>
            <pc:sldMk cId="3530853911" sldId="485"/>
            <ac:picMk id="4" creationId="{A0D4C36E-42F7-4F92-A2E9-C588C36B1D9B}"/>
          </ac:picMkLst>
        </pc:picChg>
        <pc:picChg chg="add mod">
          <ac:chgData name="Jonathan Loo" userId="d2d72d48b56f45d8" providerId="LiveId" clId="{D13DE75A-ED86-4B24-95DA-B9DEDE813A63}" dt="2020-11-18T15:49:50.300" v="59816" actId="1076"/>
          <ac:picMkLst>
            <pc:docMk/>
            <pc:sldMk cId="3530853911" sldId="485"/>
            <ac:picMk id="6" creationId="{010C5003-FB13-41C9-BACF-2A361CBC40FE}"/>
          </ac:picMkLst>
        </pc:picChg>
        <pc:picChg chg="add del mod">
          <ac:chgData name="Jonathan Loo" userId="d2d72d48b56f45d8" providerId="LiveId" clId="{D13DE75A-ED86-4B24-95DA-B9DEDE813A63}" dt="2020-11-17T15:22:36.148" v="53759" actId="21"/>
          <ac:picMkLst>
            <pc:docMk/>
            <pc:sldMk cId="3530853911" sldId="485"/>
            <ac:picMk id="7" creationId="{5D53F4E8-718D-43F6-BB3C-5F33A75EA1F4}"/>
          </ac:picMkLst>
        </pc:picChg>
        <pc:picChg chg="add mod">
          <ac:chgData name="Jonathan Loo" userId="d2d72d48b56f45d8" providerId="LiveId" clId="{D13DE75A-ED86-4B24-95DA-B9DEDE813A63}" dt="2020-11-17T15:34:03.425" v="54839" actId="1076"/>
          <ac:picMkLst>
            <pc:docMk/>
            <pc:sldMk cId="3530853911" sldId="485"/>
            <ac:picMk id="12" creationId="{5B6D91DF-6D9B-43FC-B3F8-578B276DAA12}"/>
          </ac:picMkLst>
        </pc:picChg>
        <pc:picChg chg="del">
          <ac:chgData name="Jonathan Loo" userId="d2d72d48b56f45d8" providerId="LiveId" clId="{D13DE75A-ED86-4B24-95DA-B9DEDE813A63}" dt="2020-11-17T15:09:19.331" v="53369" actId="478"/>
          <ac:picMkLst>
            <pc:docMk/>
            <pc:sldMk cId="3530853911" sldId="485"/>
            <ac:picMk id="14" creationId="{578B31E2-0168-482B-84CA-4CE4C799B91D}"/>
          </ac:picMkLst>
        </pc:picChg>
        <pc:picChg chg="add mod">
          <ac:chgData name="Jonathan Loo" userId="d2d72d48b56f45d8" providerId="LiveId" clId="{D13DE75A-ED86-4B24-95DA-B9DEDE813A63}" dt="2020-11-18T15:49:57.572" v="59818" actId="1076"/>
          <ac:picMkLst>
            <pc:docMk/>
            <pc:sldMk cId="3530853911" sldId="485"/>
            <ac:picMk id="18" creationId="{E8DDCAD8-89B5-4E87-9821-255994EF5433}"/>
          </ac:picMkLst>
        </pc:picChg>
        <pc:picChg chg="add del mod">
          <ac:chgData name="Jonathan Loo" userId="d2d72d48b56f45d8" providerId="LiveId" clId="{D13DE75A-ED86-4B24-95DA-B9DEDE813A63}" dt="2020-11-17T15:25:21.453" v="53798" actId="478"/>
          <ac:picMkLst>
            <pc:docMk/>
            <pc:sldMk cId="3530853911" sldId="485"/>
            <ac:picMk id="19" creationId="{C23C41DD-82B1-413D-B3C0-39C7EE755752}"/>
          </ac:picMkLst>
        </pc:picChg>
        <pc:picChg chg="mod">
          <ac:chgData name="Jonathan Loo" userId="d2d72d48b56f45d8" providerId="LiveId" clId="{D13DE75A-ED86-4B24-95DA-B9DEDE813A63}" dt="2020-11-18T15:49:44.699" v="59815" actId="1076"/>
          <ac:picMkLst>
            <pc:docMk/>
            <pc:sldMk cId="3530853911" sldId="485"/>
            <ac:picMk id="20" creationId="{7D6C68CA-37D2-4C32-BDCE-7048CA486097}"/>
          </ac:picMkLst>
        </pc:picChg>
        <pc:picChg chg="del">
          <ac:chgData name="Jonathan Loo" userId="d2d72d48b56f45d8" providerId="LiveId" clId="{D13DE75A-ED86-4B24-95DA-B9DEDE813A63}" dt="2020-11-17T15:09:20.589" v="53370" actId="478"/>
          <ac:picMkLst>
            <pc:docMk/>
            <pc:sldMk cId="3530853911" sldId="485"/>
            <ac:picMk id="34" creationId="{929B930D-68B7-4A45-9372-120302179DD4}"/>
          </ac:picMkLst>
        </pc:picChg>
        <pc:picChg chg="del">
          <ac:chgData name="Jonathan Loo" userId="d2d72d48b56f45d8" providerId="LiveId" clId="{D13DE75A-ED86-4B24-95DA-B9DEDE813A63}" dt="2020-11-17T15:09:20.589" v="53370" actId="478"/>
          <ac:picMkLst>
            <pc:docMk/>
            <pc:sldMk cId="3530853911" sldId="485"/>
            <ac:picMk id="38" creationId="{61D5CFD1-F889-46FE-9A14-43270084C4CF}"/>
          </ac:picMkLst>
        </pc:picChg>
        <pc:picChg chg="del">
          <ac:chgData name="Jonathan Loo" userId="d2d72d48b56f45d8" providerId="LiveId" clId="{D13DE75A-ED86-4B24-95DA-B9DEDE813A63}" dt="2020-11-17T15:09:18.520" v="53368" actId="478"/>
          <ac:picMkLst>
            <pc:docMk/>
            <pc:sldMk cId="3530853911" sldId="485"/>
            <ac:picMk id="52226" creationId="{400CC0E0-3445-4592-AAA1-41063ABFD6A5}"/>
          </ac:picMkLst>
        </pc:picChg>
      </pc:sldChg>
      <pc:sldChg chg="addSp delSp modSp add del mod">
        <pc:chgData name="Jonathan Loo" userId="d2d72d48b56f45d8" providerId="LiveId" clId="{D13DE75A-ED86-4B24-95DA-B9DEDE813A63}" dt="2020-11-17T15:13:25.268" v="53463" actId="47"/>
        <pc:sldMkLst>
          <pc:docMk/>
          <pc:sldMk cId="12502126" sldId="486"/>
        </pc:sldMkLst>
        <pc:picChg chg="add mod ord">
          <ac:chgData name="Jonathan Loo" userId="d2d72d48b56f45d8" providerId="LiveId" clId="{D13DE75A-ED86-4B24-95DA-B9DEDE813A63}" dt="2020-11-17T15:12:18.956" v="53462" actId="1076"/>
          <ac:picMkLst>
            <pc:docMk/>
            <pc:sldMk cId="12502126" sldId="486"/>
            <ac:picMk id="4" creationId="{7445E25A-F7FB-4F1E-AEE4-6ADE5255F0BC}"/>
          </ac:picMkLst>
        </pc:picChg>
        <pc:picChg chg="del">
          <ac:chgData name="Jonathan Loo" userId="d2d72d48b56f45d8" providerId="LiveId" clId="{D13DE75A-ED86-4B24-95DA-B9DEDE813A63}" dt="2020-11-17T15:12:12.489" v="53457" actId="478"/>
          <ac:picMkLst>
            <pc:docMk/>
            <pc:sldMk cId="12502126" sldId="486"/>
            <ac:picMk id="20" creationId="{47B4A838-773D-4D70-B3AE-DC9070E4FD71}"/>
          </ac:picMkLst>
        </pc:picChg>
        <pc:picChg chg="del">
          <ac:chgData name="Jonathan Loo" userId="d2d72d48b56f45d8" providerId="LiveId" clId="{D13DE75A-ED86-4B24-95DA-B9DEDE813A63}" dt="2020-11-17T15:12:13.038" v="53458" actId="478"/>
          <ac:picMkLst>
            <pc:docMk/>
            <pc:sldMk cId="12502126" sldId="486"/>
            <ac:picMk id="23" creationId="{F4977BE0-1BB3-44BE-B071-07BCDE68818F}"/>
          </ac:picMkLst>
        </pc:picChg>
      </pc:sldChg>
      <pc:sldChg chg="addSp delSp add del setBg delDesignElem">
        <pc:chgData name="Jonathan Loo" userId="d2d72d48b56f45d8" providerId="LiveId" clId="{D13DE75A-ED86-4B24-95DA-B9DEDE813A63}" dt="2020-11-17T15:10:31.908" v="53401"/>
        <pc:sldMkLst>
          <pc:docMk/>
          <pc:sldMk cId="1135353613" sldId="486"/>
        </pc:sldMkLst>
        <pc:spChg chg="add del">
          <ac:chgData name="Jonathan Loo" userId="d2d72d48b56f45d8" providerId="LiveId" clId="{D13DE75A-ED86-4B24-95DA-B9DEDE813A63}" dt="2020-11-17T15:10:31.908" v="53401"/>
          <ac:spMkLst>
            <pc:docMk/>
            <pc:sldMk cId="1135353613" sldId="486"/>
            <ac:spMk id="9" creationId="{2CCAFB3E-E6E2-4587-A5FC-061F9AED9AF2}"/>
          </ac:spMkLst>
        </pc:spChg>
        <pc:spChg chg="add del">
          <ac:chgData name="Jonathan Loo" userId="d2d72d48b56f45d8" providerId="LiveId" clId="{D13DE75A-ED86-4B24-95DA-B9DEDE813A63}" dt="2020-11-17T15:10:31.908" v="53401"/>
          <ac:spMkLst>
            <pc:docMk/>
            <pc:sldMk cId="1135353613" sldId="486"/>
            <ac:spMk id="16" creationId="{640086A0-762B-44EE-AA70-A7268A72ACC3}"/>
          </ac:spMkLst>
        </pc:spChg>
        <pc:picChg chg="add del">
          <ac:chgData name="Jonathan Loo" userId="d2d72d48b56f45d8" providerId="LiveId" clId="{D13DE75A-ED86-4B24-95DA-B9DEDE813A63}" dt="2020-11-17T15:10:31.908" v="53401"/>
          <ac:picMkLst>
            <pc:docMk/>
            <pc:sldMk cId="1135353613" sldId="486"/>
            <ac:picMk id="14" creationId="{5975841F-9161-4650-BCE5-20FFE7E29615}"/>
          </ac:picMkLst>
        </pc:picChg>
      </pc:sldChg>
      <pc:sldChg chg="addSp delSp modSp add del mod">
        <pc:chgData name="Jonathan Loo" userId="d2d72d48b56f45d8" providerId="LiveId" clId="{D13DE75A-ED86-4B24-95DA-B9DEDE813A63}" dt="2020-11-17T15:44:48.305" v="55461" actId="47"/>
        <pc:sldMkLst>
          <pc:docMk/>
          <pc:sldMk cId="1606865302" sldId="486"/>
        </pc:sldMkLst>
        <pc:spChg chg="mod">
          <ac:chgData name="Jonathan Loo" userId="d2d72d48b56f45d8" providerId="LiveId" clId="{D13DE75A-ED86-4B24-95DA-B9DEDE813A63}" dt="2020-11-17T15:18:32.496" v="53675" actId="20577"/>
          <ac:spMkLst>
            <pc:docMk/>
            <pc:sldMk cId="1606865302" sldId="486"/>
            <ac:spMk id="2" creationId="{888888FC-CBA7-4408-AF6E-23D90D025757}"/>
          </ac:spMkLst>
        </pc:spChg>
        <pc:spChg chg="add del">
          <ac:chgData name="Jonathan Loo" userId="d2d72d48b56f45d8" providerId="LiveId" clId="{D13DE75A-ED86-4B24-95DA-B9DEDE813A63}" dt="2020-11-17T15:44:26.948" v="55425" actId="22"/>
          <ac:spMkLst>
            <pc:docMk/>
            <pc:sldMk cId="1606865302" sldId="486"/>
            <ac:spMk id="8" creationId="{D76BC636-2CC4-450A-8BBA-1BAFFAD80DB0}"/>
          </ac:spMkLst>
        </pc:spChg>
      </pc:sldChg>
      <pc:sldChg chg="addSp delSp modSp new del mod setBg modClrScheme chgLayout">
        <pc:chgData name="Jonathan Loo" userId="d2d72d48b56f45d8" providerId="LiveId" clId="{D13DE75A-ED86-4B24-95DA-B9DEDE813A63}" dt="2020-11-17T15:42:10.071" v="55306" actId="47"/>
        <pc:sldMkLst>
          <pc:docMk/>
          <pc:sldMk cId="1517370103" sldId="487"/>
        </pc:sldMkLst>
        <pc:spChg chg="del mod ord">
          <ac:chgData name="Jonathan Loo" userId="d2d72d48b56f45d8" providerId="LiveId" clId="{D13DE75A-ED86-4B24-95DA-B9DEDE813A63}" dt="2020-11-17T15:40:31.694" v="55255" actId="700"/>
          <ac:spMkLst>
            <pc:docMk/>
            <pc:sldMk cId="1517370103" sldId="487"/>
            <ac:spMk id="2" creationId="{048F90BD-F63B-4C29-980A-A5C187C42EB3}"/>
          </ac:spMkLst>
        </pc:spChg>
        <pc:spChg chg="del mod ord">
          <ac:chgData name="Jonathan Loo" userId="d2d72d48b56f45d8" providerId="LiveId" clId="{D13DE75A-ED86-4B24-95DA-B9DEDE813A63}" dt="2020-11-17T15:40:31.694" v="55255" actId="700"/>
          <ac:spMkLst>
            <pc:docMk/>
            <pc:sldMk cId="1517370103" sldId="487"/>
            <ac:spMk id="3" creationId="{2B40C6B0-77D8-4E46-8444-FE58B671F819}"/>
          </ac:spMkLst>
        </pc:spChg>
        <pc:spChg chg="add mod ord">
          <ac:chgData name="Jonathan Loo" userId="d2d72d48b56f45d8" providerId="LiveId" clId="{D13DE75A-ED86-4B24-95DA-B9DEDE813A63}" dt="2020-11-17T15:40:50.388" v="55276" actId="403"/>
          <ac:spMkLst>
            <pc:docMk/>
            <pc:sldMk cId="1517370103" sldId="487"/>
            <ac:spMk id="4" creationId="{C02ECC80-8BC1-4117-B9CA-F278A3417888}"/>
          </ac:spMkLst>
        </pc:spChg>
        <pc:spChg chg="add del mod ord">
          <ac:chgData name="Jonathan Loo" userId="d2d72d48b56f45d8" providerId="LiveId" clId="{D13DE75A-ED86-4B24-95DA-B9DEDE813A63}" dt="2020-11-17T15:40:53.161" v="55277" actId="478"/>
          <ac:spMkLst>
            <pc:docMk/>
            <pc:sldMk cId="1517370103" sldId="487"/>
            <ac:spMk id="5" creationId="{075A2564-C682-4C76-B093-C24C5CBFFF29}"/>
          </ac:spMkLst>
        </pc:spChg>
        <pc:spChg chg="add">
          <ac:chgData name="Jonathan Loo" userId="d2d72d48b56f45d8" providerId="LiveId" clId="{D13DE75A-ED86-4B24-95DA-B9DEDE813A63}" dt="2020-11-17T15:40:41.555" v="55269" actId="26606"/>
          <ac:spMkLst>
            <pc:docMk/>
            <pc:sldMk cId="1517370103" sldId="487"/>
            <ac:spMk id="10" creationId="{23962611-DFD5-4092-AAFD-559E3DFCE2C9}"/>
          </ac:spMkLst>
        </pc:spChg>
        <pc:picChg chg="add">
          <ac:chgData name="Jonathan Loo" userId="d2d72d48b56f45d8" providerId="LiveId" clId="{D13DE75A-ED86-4B24-95DA-B9DEDE813A63}" dt="2020-11-17T15:40:41.555" v="55269" actId="26606"/>
          <ac:picMkLst>
            <pc:docMk/>
            <pc:sldMk cId="1517370103" sldId="487"/>
            <ac:picMk id="12" creationId="{2270F1FA-0425-408F-9861-80BF5AFB276D}"/>
          </ac:picMkLst>
        </pc:picChg>
      </pc:sldChg>
      <pc:sldChg chg="delSp modSp add del mod">
        <pc:chgData name="Jonathan Loo" userId="d2d72d48b56f45d8" providerId="LiveId" clId="{D13DE75A-ED86-4B24-95DA-B9DEDE813A63}" dt="2020-11-17T15:36:19.220" v="54935" actId="47"/>
        <pc:sldMkLst>
          <pc:docMk/>
          <pc:sldMk cId="3639105897" sldId="487"/>
        </pc:sldMkLst>
        <pc:picChg chg="del mod">
          <ac:chgData name="Jonathan Loo" userId="d2d72d48b56f45d8" providerId="LiveId" clId="{D13DE75A-ED86-4B24-95DA-B9DEDE813A63}" dt="2020-11-17T15:23:49.128" v="53787" actId="21"/>
          <ac:picMkLst>
            <pc:docMk/>
            <pc:sldMk cId="3639105897" sldId="487"/>
            <ac:picMk id="2" creationId="{5E176674-5AC5-4FCE-BD3E-C87C3B404DCA}"/>
          </ac:picMkLst>
        </pc:picChg>
        <pc:picChg chg="mod">
          <ac:chgData name="Jonathan Loo" userId="d2d72d48b56f45d8" providerId="LiveId" clId="{D13DE75A-ED86-4B24-95DA-B9DEDE813A63}" dt="2020-11-17T15:20:15.196" v="53744" actId="1076"/>
          <ac:picMkLst>
            <pc:docMk/>
            <pc:sldMk cId="3639105897" sldId="487"/>
            <ac:picMk id="48130" creationId="{43CE7358-9CC7-41A2-997B-3F941E31FA36}"/>
          </ac:picMkLst>
        </pc:picChg>
      </pc:sldChg>
      <pc:sldChg chg="addSp delSp modSp add del mod modClrScheme delDesignElem chgLayout">
        <pc:chgData name="Jonathan Loo" userId="d2d72d48b56f45d8" providerId="LiveId" clId="{D13DE75A-ED86-4B24-95DA-B9DEDE813A63}" dt="2020-11-17T15:42:10.724" v="55307" actId="47"/>
        <pc:sldMkLst>
          <pc:docMk/>
          <pc:sldMk cId="2318534217" sldId="488"/>
        </pc:sldMkLst>
        <pc:spChg chg="mod ord">
          <ac:chgData name="Jonathan Loo" userId="d2d72d48b56f45d8" providerId="LiveId" clId="{D13DE75A-ED86-4B24-95DA-B9DEDE813A63}" dt="2020-11-17T15:41:16.310" v="55279" actId="700"/>
          <ac:spMkLst>
            <pc:docMk/>
            <pc:sldMk cId="2318534217" sldId="488"/>
            <ac:spMk id="2" creationId="{888888FC-CBA7-4408-AF6E-23D90D025757}"/>
          </ac:spMkLst>
        </pc:spChg>
        <pc:spChg chg="del mod ord">
          <ac:chgData name="Jonathan Loo" userId="d2d72d48b56f45d8" providerId="LiveId" clId="{D13DE75A-ED86-4B24-95DA-B9DEDE813A63}" dt="2020-11-17T15:41:16.310" v="55279" actId="700"/>
          <ac:spMkLst>
            <pc:docMk/>
            <pc:sldMk cId="2318534217" sldId="488"/>
            <ac:spMk id="3" creationId="{AEE40583-23E7-4F14-8A6E-DC9D9D213404}"/>
          </ac:spMkLst>
        </pc:spChg>
        <pc:spChg chg="add mod ord">
          <ac:chgData name="Jonathan Loo" userId="d2d72d48b56f45d8" providerId="LiveId" clId="{D13DE75A-ED86-4B24-95DA-B9DEDE813A63}" dt="2020-11-17T15:41:16.310" v="55279" actId="700"/>
          <ac:spMkLst>
            <pc:docMk/>
            <pc:sldMk cId="2318534217" sldId="488"/>
            <ac:spMk id="4" creationId="{FAE9C003-6E3C-40A7-A715-728E7EA3CA01}"/>
          </ac:spMkLst>
        </pc:spChg>
        <pc:spChg chg="del">
          <ac:chgData name="Jonathan Loo" userId="d2d72d48b56f45d8" providerId="LiveId" clId="{D13DE75A-ED86-4B24-95DA-B9DEDE813A63}" dt="2020-11-17T15:41:16.310" v="55279" actId="700"/>
          <ac:spMkLst>
            <pc:docMk/>
            <pc:sldMk cId="2318534217" sldId="488"/>
            <ac:spMk id="10" creationId="{7905BA41-EE6E-4F80-8636-447F22DD729A}"/>
          </ac:spMkLst>
        </pc:spChg>
        <pc:spChg chg="del">
          <ac:chgData name="Jonathan Loo" userId="d2d72d48b56f45d8" providerId="LiveId" clId="{D13DE75A-ED86-4B24-95DA-B9DEDE813A63}" dt="2020-11-17T15:41:16.310" v="55279" actId="700"/>
          <ac:spMkLst>
            <pc:docMk/>
            <pc:sldMk cId="2318534217" sldId="488"/>
            <ac:spMk id="12" creationId="{CD7549B2-EE05-4558-8C64-AC46755F2B25}"/>
          </ac:spMkLst>
        </pc:spChg>
      </pc:sldChg>
      <pc:sldChg chg="addSp delSp modSp add del mod modClrScheme setClrOvrMap delDesignElem chgLayout">
        <pc:chgData name="Jonathan Loo" userId="d2d72d48b56f45d8" providerId="LiveId" clId="{D13DE75A-ED86-4B24-95DA-B9DEDE813A63}" dt="2020-11-18T16:39:24.699" v="61186" actId="47"/>
        <pc:sldMkLst>
          <pc:docMk/>
          <pc:sldMk cId="3986800041" sldId="489"/>
        </pc:sldMkLst>
        <pc:spChg chg="mod ord">
          <ac:chgData name="Jonathan Loo" userId="d2d72d48b56f45d8" providerId="LiveId" clId="{D13DE75A-ED86-4B24-95DA-B9DEDE813A63}" dt="2020-11-18T16:33:25.320" v="61014" actId="207"/>
          <ac:spMkLst>
            <pc:docMk/>
            <pc:sldMk cId="3986800041" sldId="489"/>
            <ac:spMk id="2" creationId="{888888FC-CBA7-4408-AF6E-23D90D025757}"/>
          </ac:spMkLst>
        </pc:spChg>
        <pc:spChg chg="add del mod ord">
          <ac:chgData name="Jonathan Loo" userId="d2d72d48b56f45d8" providerId="LiveId" clId="{D13DE75A-ED86-4B24-95DA-B9DEDE813A63}" dt="2020-11-17T15:41:58.307" v="55303" actId="478"/>
          <ac:spMkLst>
            <pc:docMk/>
            <pc:sldMk cId="3986800041" sldId="489"/>
            <ac:spMk id="3" creationId="{AEE40583-23E7-4F14-8A6E-DC9D9D213404}"/>
          </ac:spMkLst>
        </pc:spChg>
        <pc:spChg chg="add del mod ord">
          <ac:chgData name="Jonathan Loo" userId="d2d72d48b56f45d8" providerId="LiveId" clId="{D13DE75A-ED86-4B24-95DA-B9DEDE813A63}" dt="2020-11-17T15:41:26.780" v="55282" actId="700"/>
          <ac:spMkLst>
            <pc:docMk/>
            <pc:sldMk cId="3986800041" sldId="489"/>
            <ac:spMk id="4" creationId="{D1B5EBC4-0AEF-4F21-BD74-CBE32AFF5D62}"/>
          </ac:spMkLst>
        </pc:spChg>
        <pc:spChg chg="add del">
          <ac:chgData name="Jonathan Loo" userId="d2d72d48b56f45d8" providerId="LiveId" clId="{D13DE75A-ED86-4B24-95DA-B9DEDE813A63}" dt="2020-11-17T15:41:54.952" v="55302" actId="26606"/>
          <ac:spMkLst>
            <pc:docMk/>
            <pc:sldMk cId="3986800041" sldId="489"/>
            <ac:spMk id="10" creationId="{7905BA41-EE6E-4F80-8636-447F22DD729A}"/>
          </ac:spMkLst>
        </pc:spChg>
        <pc:spChg chg="add del">
          <ac:chgData name="Jonathan Loo" userId="d2d72d48b56f45d8" providerId="LiveId" clId="{D13DE75A-ED86-4B24-95DA-B9DEDE813A63}" dt="2020-11-17T15:41:54.952" v="55302" actId="26606"/>
          <ac:spMkLst>
            <pc:docMk/>
            <pc:sldMk cId="3986800041" sldId="489"/>
            <ac:spMk id="12" creationId="{CD7549B2-EE05-4558-8C64-AC46755F2B25}"/>
          </ac:spMkLst>
        </pc:spChg>
        <pc:spChg chg="add del">
          <ac:chgData name="Jonathan Loo" userId="d2d72d48b56f45d8" providerId="LiveId" clId="{D13DE75A-ED86-4B24-95DA-B9DEDE813A63}" dt="2020-11-17T15:41:48" v="55297" actId="26606"/>
          <ac:spMkLst>
            <pc:docMk/>
            <pc:sldMk cId="3986800041" sldId="489"/>
            <ac:spMk id="17" creationId="{3E443FD7-A66B-4AA0-872D-B088B9BC5F17}"/>
          </ac:spMkLst>
        </pc:spChg>
        <pc:spChg chg="add del">
          <ac:chgData name="Jonathan Loo" userId="d2d72d48b56f45d8" providerId="LiveId" clId="{D13DE75A-ED86-4B24-95DA-B9DEDE813A63}" dt="2020-11-17T15:41:48" v="55297" actId="26606"/>
          <ac:spMkLst>
            <pc:docMk/>
            <pc:sldMk cId="3986800041" sldId="489"/>
            <ac:spMk id="19" creationId="{C04BE0EF-3561-49B4-9A29-F283168A91C7}"/>
          </ac:spMkLst>
        </pc:spChg>
        <pc:spChg chg="add del">
          <ac:chgData name="Jonathan Loo" userId="d2d72d48b56f45d8" providerId="LiveId" clId="{D13DE75A-ED86-4B24-95DA-B9DEDE813A63}" dt="2020-11-17T15:41:53.032" v="55299" actId="26606"/>
          <ac:spMkLst>
            <pc:docMk/>
            <pc:sldMk cId="3986800041" sldId="489"/>
            <ac:spMk id="21" creationId="{13722DD7-BA73-4776-93A3-94491FEF7260}"/>
          </ac:spMkLst>
        </pc:spChg>
        <pc:spChg chg="add del">
          <ac:chgData name="Jonathan Loo" userId="d2d72d48b56f45d8" providerId="LiveId" clId="{D13DE75A-ED86-4B24-95DA-B9DEDE813A63}" dt="2020-11-17T15:41:53.032" v="55299" actId="26606"/>
          <ac:spMkLst>
            <pc:docMk/>
            <pc:sldMk cId="3986800041" sldId="489"/>
            <ac:spMk id="22" creationId="{35555856-9970-4BC3-9AA9-6A917F53AFBD}"/>
          </ac:spMkLst>
        </pc:spChg>
        <pc:spChg chg="add del">
          <ac:chgData name="Jonathan Loo" userId="d2d72d48b56f45d8" providerId="LiveId" clId="{D13DE75A-ED86-4B24-95DA-B9DEDE813A63}" dt="2020-11-17T15:41:54.938" v="55301" actId="26606"/>
          <ac:spMkLst>
            <pc:docMk/>
            <pc:sldMk cId="3986800041" sldId="489"/>
            <ac:spMk id="25" creationId="{0DE6A193-4755-479A-BC6F-A7EBCA73BE1A}"/>
          </ac:spMkLst>
        </pc:spChg>
        <pc:spChg chg="add del">
          <ac:chgData name="Jonathan Loo" userId="d2d72d48b56f45d8" providerId="LiveId" clId="{D13DE75A-ED86-4B24-95DA-B9DEDE813A63}" dt="2020-11-17T15:41:54.938" v="55301" actId="26606"/>
          <ac:spMkLst>
            <pc:docMk/>
            <pc:sldMk cId="3986800041" sldId="489"/>
            <ac:spMk id="26" creationId="{AB8B8498-A488-40AF-99EB-F622ED9AD6B8}"/>
          </ac:spMkLst>
        </pc:spChg>
        <pc:spChg chg="add del">
          <ac:chgData name="Jonathan Loo" userId="d2d72d48b56f45d8" providerId="LiveId" clId="{D13DE75A-ED86-4B24-95DA-B9DEDE813A63}" dt="2020-11-17T15:41:54.938" v="55301" actId="26606"/>
          <ac:spMkLst>
            <pc:docMk/>
            <pc:sldMk cId="3986800041" sldId="489"/>
            <ac:spMk id="27" creationId="{2F033D07-FE42-4E5C-A00A-FFE1D42C0FFD}"/>
          </ac:spMkLst>
        </pc:spChg>
        <pc:spChg chg="add del">
          <ac:chgData name="Jonathan Loo" userId="d2d72d48b56f45d8" providerId="LiveId" clId="{D13DE75A-ED86-4B24-95DA-B9DEDE813A63}" dt="2020-11-17T15:44:57.821" v="55462" actId="26606"/>
          <ac:spMkLst>
            <pc:docMk/>
            <pc:sldMk cId="3986800041" sldId="489"/>
            <ac:spMk id="29" creationId="{3E443FD7-A66B-4AA0-872D-B088B9BC5F17}"/>
          </ac:spMkLst>
        </pc:spChg>
        <pc:spChg chg="add del">
          <ac:chgData name="Jonathan Loo" userId="d2d72d48b56f45d8" providerId="LiveId" clId="{D13DE75A-ED86-4B24-95DA-B9DEDE813A63}" dt="2020-11-17T15:44:57.821" v="55462" actId="26606"/>
          <ac:spMkLst>
            <pc:docMk/>
            <pc:sldMk cId="3986800041" sldId="489"/>
            <ac:spMk id="30" creationId="{C04BE0EF-3561-49B4-9A29-F283168A91C7}"/>
          </ac:spMkLst>
        </pc:spChg>
        <pc:spChg chg="add del">
          <ac:chgData name="Jonathan Loo" userId="d2d72d48b56f45d8" providerId="LiveId" clId="{D13DE75A-ED86-4B24-95DA-B9DEDE813A63}" dt="2020-11-18T16:32:49.346" v="61007" actId="26606"/>
          <ac:spMkLst>
            <pc:docMk/>
            <pc:sldMk cId="3986800041" sldId="489"/>
            <ac:spMk id="35" creationId="{1ED8053C-AF28-403A-90F2-67A100EDECE4}"/>
          </ac:spMkLst>
        </pc:spChg>
        <pc:spChg chg="add">
          <ac:chgData name="Jonathan Loo" userId="d2d72d48b56f45d8" providerId="LiveId" clId="{D13DE75A-ED86-4B24-95DA-B9DEDE813A63}" dt="2020-11-18T16:32:49.346" v="61007" actId="26606"/>
          <ac:spMkLst>
            <pc:docMk/>
            <pc:sldMk cId="3986800041" sldId="489"/>
            <ac:spMk id="44" creationId="{3E443FD7-A66B-4AA0-872D-B088B9BC5F17}"/>
          </ac:spMkLst>
        </pc:spChg>
        <pc:spChg chg="add">
          <ac:chgData name="Jonathan Loo" userId="d2d72d48b56f45d8" providerId="LiveId" clId="{D13DE75A-ED86-4B24-95DA-B9DEDE813A63}" dt="2020-11-18T16:32:49.346" v="61007" actId="26606"/>
          <ac:spMkLst>
            <pc:docMk/>
            <pc:sldMk cId="3986800041" sldId="489"/>
            <ac:spMk id="46" creationId="{C04BE0EF-3561-49B4-9A29-F283168A91C7}"/>
          </ac:spMkLst>
        </pc:spChg>
        <pc:grpChg chg="add del">
          <ac:chgData name="Jonathan Loo" userId="d2d72d48b56f45d8" providerId="LiveId" clId="{D13DE75A-ED86-4B24-95DA-B9DEDE813A63}" dt="2020-11-18T16:32:49.346" v="61007" actId="26606"/>
          <ac:grpSpMkLst>
            <pc:docMk/>
            <pc:sldMk cId="3986800041" sldId="489"/>
            <ac:grpSpMk id="37" creationId="{F73EE64F-16AA-4E92-AC75-26714B95F45B}"/>
          </ac:grpSpMkLst>
        </pc:grpChg>
        <pc:picChg chg="mod ord">
          <ac:chgData name="Jonathan Loo" userId="d2d72d48b56f45d8" providerId="LiveId" clId="{D13DE75A-ED86-4B24-95DA-B9DEDE813A63}" dt="2020-11-18T16:32:49.346" v="61007" actId="26606"/>
          <ac:picMkLst>
            <pc:docMk/>
            <pc:sldMk cId="3986800041" sldId="489"/>
            <ac:picMk id="7" creationId="{47527F34-BDE4-4B56-820C-F3E6BBF229B5}"/>
          </ac:picMkLst>
        </pc:picChg>
        <pc:picChg chg="add del">
          <ac:chgData name="Jonathan Loo" userId="d2d72d48b56f45d8" providerId="LiveId" clId="{D13DE75A-ED86-4B24-95DA-B9DEDE813A63}" dt="2020-11-17T15:41:53.032" v="55299" actId="26606"/>
          <ac:picMkLst>
            <pc:docMk/>
            <pc:sldMk cId="3986800041" sldId="489"/>
            <ac:picMk id="23" creationId="{7F487851-BFAF-46D8-A1ED-50CAD6E46F59}"/>
          </ac:picMkLst>
        </pc:picChg>
      </pc:sldChg>
      <pc:sldChg chg="addSp delSp modSp add del mod delDesignElem">
        <pc:chgData name="Jonathan Loo" userId="d2d72d48b56f45d8" providerId="LiveId" clId="{D13DE75A-ED86-4B24-95DA-B9DEDE813A63}" dt="2020-11-18T16:29:36.021" v="60881" actId="47"/>
        <pc:sldMkLst>
          <pc:docMk/>
          <pc:sldMk cId="3715318420" sldId="490"/>
        </pc:sldMkLst>
        <pc:spChg chg="mod">
          <ac:chgData name="Jonathan Loo" userId="d2d72d48b56f45d8" providerId="LiveId" clId="{D13DE75A-ED86-4B24-95DA-B9DEDE813A63}" dt="2020-11-17T15:44:15.776" v="55422" actId="20577"/>
          <ac:spMkLst>
            <pc:docMk/>
            <pc:sldMk cId="3715318420" sldId="490"/>
            <ac:spMk id="2" creationId="{888888FC-CBA7-4408-AF6E-23D90D025757}"/>
          </ac:spMkLst>
        </pc:spChg>
        <pc:spChg chg="add del mod">
          <ac:chgData name="Jonathan Loo" userId="d2d72d48b56f45d8" providerId="LiveId" clId="{D13DE75A-ED86-4B24-95DA-B9DEDE813A63}" dt="2020-11-17T15:43:49.254" v="55322"/>
          <ac:spMkLst>
            <pc:docMk/>
            <pc:sldMk cId="3715318420" sldId="490"/>
            <ac:spMk id="3" creationId="{4233597B-9CF3-439E-B34F-5CDC740FFC07}"/>
          </ac:spMkLst>
        </pc:spChg>
        <pc:spChg chg="add del mod">
          <ac:chgData name="Jonathan Loo" userId="d2d72d48b56f45d8" providerId="LiveId" clId="{D13DE75A-ED86-4B24-95DA-B9DEDE813A63}" dt="2020-11-17T15:43:49.254" v="55322"/>
          <ac:spMkLst>
            <pc:docMk/>
            <pc:sldMk cId="3715318420" sldId="490"/>
            <ac:spMk id="4" creationId="{9AC16CDD-AEE1-43DB-B2DA-C6E099A62FFA}"/>
          </ac:spMkLst>
        </pc:spChg>
        <pc:spChg chg="add del">
          <ac:chgData name="Jonathan Loo" userId="d2d72d48b56f45d8" providerId="LiveId" clId="{D13DE75A-ED86-4B24-95DA-B9DEDE813A63}" dt="2020-11-17T15:43:49.254" v="55322"/>
          <ac:spMkLst>
            <pc:docMk/>
            <pc:sldMk cId="3715318420" sldId="490"/>
            <ac:spMk id="21" creationId="{3E443FD7-A66B-4AA0-872D-B088B9BC5F17}"/>
          </ac:spMkLst>
        </pc:spChg>
        <pc:spChg chg="add del">
          <ac:chgData name="Jonathan Loo" userId="d2d72d48b56f45d8" providerId="LiveId" clId="{D13DE75A-ED86-4B24-95DA-B9DEDE813A63}" dt="2020-11-17T15:43:49.254" v="55322"/>
          <ac:spMkLst>
            <pc:docMk/>
            <pc:sldMk cId="3715318420" sldId="490"/>
            <ac:spMk id="23" creationId="{C04BE0EF-3561-49B4-9A29-F283168A91C7}"/>
          </ac:spMkLst>
        </pc:spChg>
      </pc:sldChg>
      <pc:sldChg chg="modSp add del mod">
        <pc:chgData name="Jonathan Loo" userId="d2d72d48b56f45d8" providerId="LiveId" clId="{D13DE75A-ED86-4B24-95DA-B9DEDE813A63}" dt="2020-11-18T16:30:24.057" v="60963" actId="47"/>
        <pc:sldMkLst>
          <pc:docMk/>
          <pc:sldMk cId="2264415572" sldId="491"/>
        </pc:sldMkLst>
        <pc:spChg chg="mod">
          <ac:chgData name="Jonathan Loo" userId="d2d72d48b56f45d8" providerId="LiveId" clId="{D13DE75A-ED86-4B24-95DA-B9DEDE813A63}" dt="2020-11-17T15:44:45.766" v="55460" actId="20577"/>
          <ac:spMkLst>
            <pc:docMk/>
            <pc:sldMk cId="2264415572" sldId="491"/>
            <ac:spMk id="2" creationId="{888888FC-CBA7-4408-AF6E-23D90D025757}"/>
          </ac:spMkLst>
        </pc:spChg>
      </pc:sldChg>
      <pc:sldChg chg="addSp delSp modSp add del mod">
        <pc:chgData name="Jonathan Loo" userId="d2d72d48b56f45d8" providerId="LiveId" clId="{D13DE75A-ED86-4B24-95DA-B9DEDE813A63}" dt="2020-11-18T14:03:53.044" v="55998" actId="2696"/>
        <pc:sldMkLst>
          <pc:docMk/>
          <pc:sldMk cId="409142383" sldId="492"/>
        </pc:sldMkLst>
        <pc:spChg chg="add mod">
          <ac:chgData name="Jonathan Loo" userId="d2d72d48b56f45d8" providerId="LiveId" clId="{D13DE75A-ED86-4B24-95DA-B9DEDE813A63}" dt="2020-11-18T14:01:28.487" v="55961" actId="1076"/>
          <ac:spMkLst>
            <pc:docMk/>
            <pc:sldMk cId="409142383" sldId="492"/>
            <ac:spMk id="4" creationId="{F3C3A021-3D61-4214-A877-6679C3068264}"/>
          </ac:spMkLst>
        </pc:spChg>
        <pc:spChg chg="add mod">
          <ac:chgData name="Jonathan Loo" userId="d2d72d48b56f45d8" providerId="LiveId" clId="{D13DE75A-ED86-4B24-95DA-B9DEDE813A63}" dt="2020-11-18T14:01:28.487" v="55961" actId="1076"/>
          <ac:spMkLst>
            <pc:docMk/>
            <pc:sldMk cId="409142383" sldId="492"/>
            <ac:spMk id="6" creationId="{1436676F-10CB-4E90-8B3B-1BE6996244A7}"/>
          </ac:spMkLst>
        </pc:spChg>
        <pc:spChg chg="add mod">
          <ac:chgData name="Jonathan Loo" userId="d2d72d48b56f45d8" providerId="LiveId" clId="{D13DE75A-ED86-4B24-95DA-B9DEDE813A63}" dt="2020-11-18T14:01:28.487" v="55961" actId="1076"/>
          <ac:spMkLst>
            <pc:docMk/>
            <pc:sldMk cId="409142383" sldId="492"/>
            <ac:spMk id="7" creationId="{EF89F558-48C9-41D2-848C-8B63F6086444}"/>
          </ac:spMkLst>
        </pc:spChg>
        <pc:spChg chg="add mod">
          <ac:chgData name="Jonathan Loo" userId="d2d72d48b56f45d8" providerId="LiveId" clId="{D13DE75A-ED86-4B24-95DA-B9DEDE813A63}" dt="2020-11-18T14:02:11.007" v="55988" actId="207"/>
          <ac:spMkLst>
            <pc:docMk/>
            <pc:sldMk cId="409142383" sldId="492"/>
            <ac:spMk id="15" creationId="{070635EF-BF08-4B86-89BE-307C0E925FB7}"/>
          </ac:spMkLst>
        </pc:spChg>
        <pc:spChg chg="add mod">
          <ac:chgData name="Jonathan Loo" userId="d2d72d48b56f45d8" providerId="LiveId" clId="{D13DE75A-ED86-4B24-95DA-B9DEDE813A63}" dt="2020-11-18T14:02:25.159" v="55990" actId="1076"/>
          <ac:spMkLst>
            <pc:docMk/>
            <pc:sldMk cId="409142383" sldId="492"/>
            <ac:spMk id="16" creationId="{581EE591-D1D2-4999-9C79-E5EACE3E7C10}"/>
          </ac:spMkLst>
        </pc:spChg>
        <pc:spChg chg="add del mod">
          <ac:chgData name="Jonathan Loo" userId="d2d72d48b56f45d8" providerId="LiveId" clId="{D13DE75A-ED86-4B24-95DA-B9DEDE813A63}" dt="2020-11-18T14:02:37.012" v="55993" actId="478"/>
          <ac:spMkLst>
            <pc:docMk/>
            <pc:sldMk cId="409142383" sldId="492"/>
            <ac:spMk id="17" creationId="{324B738E-06D7-41BA-98CC-7B5407ECAE48}"/>
          </ac:spMkLst>
        </pc:spChg>
        <pc:picChg chg="del">
          <ac:chgData name="Jonathan Loo" userId="d2d72d48b56f45d8" providerId="LiveId" clId="{D13DE75A-ED86-4B24-95DA-B9DEDE813A63}" dt="2020-11-18T13:58:42.376" v="55937" actId="478"/>
          <ac:picMkLst>
            <pc:docMk/>
            <pc:sldMk cId="409142383" sldId="492"/>
            <ac:picMk id="14" creationId="{578B31E2-0168-482B-84CA-4CE4C799B91D}"/>
          </ac:picMkLst>
        </pc:picChg>
        <pc:picChg chg="del">
          <ac:chgData name="Jonathan Loo" userId="d2d72d48b56f45d8" providerId="LiveId" clId="{D13DE75A-ED86-4B24-95DA-B9DEDE813A63}" dt="2020-11-18T13:58:42.847" v="55938" actId="478"/>
          <ac:picMkLst>
            <pc:docMk/>
            <pc:sldMk cId="409142383" sldId="492"/>
            <ac:picMk id="34" creationId="{929B930D-68B7-4A45-9372-120302179DD4}"/>
          </ac:picMkLst>
        </pc:picChg>
        <pc:picChg chg="del mod">
          <ac:chgData name="Jonathan Loo" userId="d2d72d48b56f45d8" providerId="LiveId" clId="{D13DE75A-ED86-4B24-95DA-B9DEDE813A63}" dt="2020-11-18T13:58:44.715" v="55940" actId="478"/>
          <ac:picMkLst>
            <pc:docMk/>
            <pc:sldMk cId="409142383" sldId="492"/>
            <ac:picMk id="38" creationId="{61D5CFD1-F889-46FE-9A14-43270084C4CF}"/>
          </ac:picMkLst>
        </pc:picChg>
        <pc:cxnChg chg="add mod">
          <ac:chgData name="Jonathan Loo" userId="d2d72d48b56f45d8" providerId="LiveId" clId="{D13DE75A-ED86-4B24-95DA-B9DEDE813A63}" dt="2020-11-18T14:01:28.487" v="55961" actId="1076"/>
          <ac:cxnSpMkLst>
            <pc:docMk/>
            <pc:sldMk cId="409142383" sldId="492"/>
            <ac:cxnSpMk id="9" creationId="{25F99F97-3AA8-4DFA-9BA8-D11A28971981}"/>
          </ac:cxnSpMkLst>
        </pc:cxnChg>
        <pc:cxnChg chg="add mod">
          <ac:chgData name="Jonathan Loo" userId="d2d72d48b56f45d8" providerId="LiveId" clId="{D13DE75A-ED86-4B24-95DA-B9DEDE813A63}" dt="2020-11-18T14:03:07.670" v="55997" actId="693"/>
          <ac:cxnSpMkLst>
            <pc:docMk/>
            <pc:sldMk cId="409142383" sldId="492"/>
            <ac:cxnSpMk id="20" creationId="{C570E99B-D09B-41BF-91C9-42126AA43529}"/>
          </ac:cxnSpMkLst>
        </pc:cxnChg>
      </pc:sldChg>
      <pc:sldChg chg="add del">
        <pc:chgData name="Jonathan Loo" userId="d2d72d48b56f45d8" providerId="LiveId" clId="{D13DE75A-ED86-4B24-95DA-B9DEDE813A63}" dt="2020-11-18T15:59:42.459" v="60117" actId="47"/>
        <pc:sldMkLst>
          <pc:docMk/>
          <pc:sldMk cId="892074755" sldId="492"/>
        </pc:sldMkLst>
      </pc:sldChg>
      <pc:sldChg chg="add del">
        <pc:chgData name="Jonathan Loo" userId="d2d72d48b56f45d8" providerId="LiveId" clId="{D13DE75A-ED86-4B24-95DA-B9DEDE813A63}" dt="2020-11-17T16:04:08.385" v="55935" actId="47"/>
        <pc:sldMkLst>
          <pc:docMk/>
          <pc:sldMk cId="4281984970" sldId="492"/>
        </pc:sldMkLst>
      </pc:sldChg>
      <pc:sldChg chg="add del">
        <pc:chgData name="Jonathan Loo" userId="d2d72d48b56f45d8" providerId="LiveId" clId="{D13DE75A-ED86-4B24-95DA-B9DEDE813A63}" dt="2020-11-18T15:16:35.554" v="57945" actId="47"/>
        <pc:sldMkLst>
          <pc:docMk/>
          <pc:sldMk cId="1284318020" sldId="493"/>
        </pc:sldMkLst>
      </pc:sldChg>
      <pc:sldChg chg="addSp delSp modSp add mod">
        <pc:chgData name="Jonathan Loo" userId="d2d72d48b56f45d8" providerId="LiveId" clId="{D13DE75A-ED86-4B24-95DA-B9DEDE813A63}" dt="2020-11-18T15:25:15.890" v="58891" actId="1037"/>
        <pc:sldMkLst>
          <pc:docMk/>
          <pc:sldMk cId="1092389082" sldId="494"/>
        </pc:sldMkLst>
        <pc:spChg chg="mod">
          <ac:chgData name="Jonathan Loo" userId="d2d72d48b56f45d8" providerId="LiveId" clId="{D13DE75A-ED86-4B24-95DA-B9DEDE813A63}" dt="2020-11-18T15:19:43.424" v="58286" actId="338"/>
          <ac:spMkLst>
            <pc:docMk/>
            <pc:sldMk cId="1092389082" sldId="494"/>
            <ac:spMk id="2" creationId="{0EE5B324-C42A-49F7-80F4-B97FBB8697D1}"/>
          </ac:spMkLst>
        </pc:spChg>
        <pc:spChg chg="mod">
          <ac:chgData name="Jonathan Loo" userId="d2d72d48b56f45d8" providerId="LiveId" clId="{D13DE75A-ED86-4B24-95DA-B9DEDE813A63}" dt="2020-11-18T15:19:43.424" v="58286" actId="338"/>
          <ac:spMkLst>
            <pc:docMk/>
            <pc:sldMk cId="1092389082" sldId="494"/>
            <ac:spMk id="3" creationId="{BEFC58B4-E01A-4D9A-A100-EB14AD7958A6}"/>
          </ac:spMkLst>
        </pc:spChg>
        <pc:spChg chg="mod">
          <ac:chgData name="Jonathan Loo" userId="d2d72d48b56f45d8" providerId="LiveId" clId="{D13DE75A-ED86-4B24-95DA-B9DEDE813A63}" dt="2020-11-18T15:24:08.717" v="58734" actId="1076"/>
          <ac:spMkLst>
            <pc:docMk/>
            <pc:sldMk cId="1092389082" sldId="494"/>
            <ac:spMk id="5" creationId="{1FC71FAB-8D88-4FCE-8C44-D8929638B7E5}"/>
          </ac:spMkLst>
        </pc:spChg>
        <pc:spChg chg="del mod">
          <ac:chgData name="Jonathan Loo" userId="d2d72d48b56f45d8" providerId="LiveId" clId="{D13DE75A-ED86-4B24-95DA-B9DEDE813A63}" dt="2020-11-18T15:18:55.471" v="58190" actId="478"/>
          <ac:spMkLst>
            <pc:docMk/>
            <pc:sldMk cId="1092389082" sldId="494"/>
            <ac:spMk id="6" creationId="{A822C2BF-8EC3-4AB5-A14F-CAD33DBBF5C1}"/>
          </ac:spMkLst>
        </pc:spChg>
        <pc:spChg chg="del mod">
          <ac:chgData name="Jonathan Loo" userId="d2d72d48b56f45d8" providerId="LiveId" clId="{D13DE75A-ED86-4B24-95DA-B9DEDE813A63}" dt="2020-11-18T15:18:51.728" v="58189" actId="478"/>
          <ac:spMkLst>
            <pc:docMk/>
            <pc:sldMk cId="1092389082" sldId="494"/>
            <ac:spMk id="7" creationId="{3BD62D6C-2A9A-44D6-92AE-ADE86609FD76}"/>
          </ac:spMkLst>
        </pc:spChg>
        <pc:spChg chg="del mod">
          <ac:chgData name="Jonathan Loo" userId="d2d72d48b56f45d8" providerId="LiveId" clId="{D13DE75A-ED86-4B24-95DA-B9DEDE813A63}" dt="2020-11-18T15:18:37.856" v="58187" actId="478"/>
          <ac:spMkLst>
            <pc:docMk/>
            <pc:sldMk cId="1092389082" sldId="494"/>
            <ac:spMk id="8" creationId="{F07362AB-7630-4AF2-8C50-A7A06D037703}"/>
          </ac:spMkLst>
        </pc:spChg>
        <pc:spChg chg="del mod">
          <ac:chgData name="Jonathan Loo" userId="d2d72d48b56f45d8" providerId="LiveId" clId="{D13DE75A-ED86-4B24-95DA-B9DEDE813A63}" dt="2020-11-18T15:18:34.243" v="58185" actId="478"/>
          <ac:spMkLst>
            <pc:docMk/>
            <pc:sldMk cId="1092389082" sldId="494"/>
            <ac:spMk id="10" creationId="{2511AAED-1080-4031-8625-01A1C3E5034A}"/>
          </ac:spMkLst>
        </pc:spChg>
        <pc:spChg chg="del mod">
          <ac:chgData name="Jonathan Loo" userId="d2d72d48b56f45d8" providerId="LiveId" clId="{D13DE75A-ED86-4B24-95DA-B9DEDE813A63}" dt="2020-11-18T15:18:35.234" v="58186" actId="478"/>
          <ac:spMkLst>
            <pc:docMk/>
            <pc:sldMk cId="1092389082" sldId="494"/>
            <ac:spMk id="11" creationId="{732E6488-1913-4A94-A8EC-59F07A788DBA}"/>
          </ac:spMkLst>
        </pc:spChg>
        <pc:spChg chg="del mod">
          <ac:chgData name="Jonathan Loo" userId="d2d72d48b56f45d8" providerId="LiveId" clId="{D13DE75A-ED86-4B24-95DA-B9DEDE813A63}" dt="2020-11-18T15:19:03.830" v="58201" actId="478"/>
          <ac:spMkLst>
            <pc:docMk/>
            <pc:sldMk cId="1092389082" sldId="494"/>
            <ac:spMk id="12" creationId="{5B714347-B2AD-452E-BDE6-0012D5DB57C3}"/>
          </ac:spMkLst>
        </pc:spChg>
        <pc:spChg chg="mod">
          <ac:chgData name="Jonathan Loo" userId="d2d72d48b56f45d8" providerId="LiveId" clId="{D13DE75A-ED86-4B24-95DA-B9DEDE813A63}" dt="2020-11-18T15:24:08.717" v="58734" actId="1076"/>
          <ac:spMkLst>
            <pc:docMk/>
            <pc:sldMk cId="1092389082" sldId="494"/>
            <ac:spMk id="14" creationId="{66B6976E-501A-47DF-96C1-BFEBB8E4B4C1}"/>
          </ac:spMkLst>
        </pc:spChg>
        <pc:spChg chg="mod">
          <ac:chgData name="Jonathan Loo" userId="d2d72d48b56f45d8" providerId="LiveId" clId="{D13DE75A-ED86-4B24-95DA-B9DEDE813A63}" dt="2020-11-18T15:24:08.717" v="58734" actId="1076"/>
          <ac:spMkLst>
            <pc:docMk/>
            <pc:sldMk cId="1092389082" sldId="494"/>
            <ac:spMk id="15" creationId="{E06490CA-110E-4361-B8CC-EE29931AF66A}"/>
          </ac:spMkLst>
        </pc:spChg>
        <pc:spChg chg="mod">
          <ac:chgData name="Jonathan Loo" userId="d2d72d48b56f45d8" providerId="LiveId" clId="{D13DE75A-ED86-4B24-95DA-B9DEDE813A63}" dt="2020-11-18T15:24:08.717" v="58734" actId="1076"/>
          <ac:spMkLst>
            <pc:docMk/>
            <pc:sldMk cId="1092389082" sldId="494"/>
            <ac:spMk id="16" creationId="{C918BC6C-94E4-4BE5-AFDB-150A84AFD8AE}"/>
          </ac:spMkLst>
        </pc:spChg>
        <pc:spChg chg="mod">
          <ac:chgData name="Jonathan Loo" userId="d2d72d48b56f45d8" providerId="LiveId" clId="{D13DE75A-ED86-4B24-95DA-B9DEDE813A63}" dt="2020-11-18T15:24:08.717" v="58734" actId="1076"/>
          <ac:spMkLst>
            <pc:docMk/>
            <pc:sldMk cId="1092389082" sldId="494"/>
            <ac:spMk id="18" creationId="{0DF40D47-4EE1-4F09-A68F-659AB0BE6817}"/>
          </ac:spMkLst>
        </pc:spChg>
        <pc:spChg chg="mod topLvl">
          <ac:chgData name="Jonathan Loo" userId="d2d72d48b56f45d8" providerId="LiveId" clId="{D13DE75A-ED86-4B24-95DA-B9DEDE813A63}" dt="2020-11-18T15:22:28.610" v="58578" actId="165"/>
          <ac:spMkLst>
            <pc:docMk/>
            <pc:sldMk cId="1092389082" sldId="494"/>
            <ac:spMk id="21" creationId="{4ED082E5-98DD-4132-8FE4-C658F53736A7}"/>
          </ac:spMkLst>
        </pc:spChg>
        <pc:spChg chg="del mod topLvl">
          <ac:chgData name="Jonathan Loo" userId="d2d72d48b56f45d8" providerId="LiveId" clId="{D13DE75A-ED86-4B24-95DA-B9DEDE813A63}" dt="2020-11-18T15:23:03.336" v="58618" actId="478"/>
          <ac:spMkLst>
            <pc:docMk/>
            <pc:sldMk cId="1092389082" sldId="494"/>
            <ac:spMk id="23" creationId="{92EADD51-584A-4942-BE28-D55B2F957E61}"/>
          </ac:spMkLst>
        </pc:spChg>
        <pc:spChg chg="mod topLvl">
          <ac:chgData name="Jonathan Loo" userId="d2d72d48b56f45d8" providerId="LiveId" clId="{D13DE75A-ED86-4B24-95DA-B9DEDE813A63}" dt="2020-11-18T15:23:24.272" v="58644" actId="1036"/>
          <ac:spMkLst>
            <pc:docMk/>
            <pc:sldMk cId="1092389082" sldId="494"/>
            <ac:spMk id="24" creationId="{9A4AE127-6920-48E1-88AC-0448FFFDCA35}"/>
          </ac:spMkLst>
        </pc:spChg>
        <pc:spChg chg="add del mod">
          <ac:chgData name="Jonathan Loo" userId="d2d72d48b56f45d8" providerId="LiveId" clId="{D13DE75A-ED86-4B24-95DA-B9DEDE813A63}" dt="2020-11-18T15:17:26.197" v="57956" actId="478"/>
          <ac:spMkLst>
            <pc:docMk/>
            <pc:sldMk cId="1092389082" sldId="494"/>
            <ac:spMk id="25" creationId="{FAB391E6-D21C-466B-9F8C-25BABABD3FD5}"/>
          </ac:spMkLst>
        </pc:spChg>
        <pc:spChg chg="add mod">
          <ac:chgData name="Jonathan Loo" userId="d2d72d48b56f45d8" providerId="LiveId" clId="{D13DE75A-ED86-4B24-95DA-B9DEDE813A63}" dt="2020-11-18T15:19:43.424" v="58286" actId="338"/>
          <ac:spMkLst>
            <pc:docMk/>
            <pc:sldMk cId="1092389082" sldId="494"/>
            <ac:spMk id="29" creationId="{E06B07BF-E7B2-4D2B-8E88-3ECB1FCEC64E}"/>
          </ac:spMkLst>
        </pc:spChg>
        <pc:spChg chg="add mod">
          <ac:chgData name="Jonathan Loo" userId="d2d72d48b56f45d8" providerId="LiveId" clId="{D13DE75A-ED86-4B24-95DA-B9DEDE813A63}" dt="2020-11-18T15:21:45.356" v="58564" actId="1038"/>
          <ac:spMkLst>
            <pc:docMk/>
            <pc:sldMk cId="1092389082" sldId="494"/>
            <ac:spMk id="30" creationId="{1D49376D-D66A-4A5B-B064-786321629F34}"/>
          </ac:spMkLst>
        </pc:spChg>
        <pc:spChg chg="add mod">
          <ac:chgData name="Jonathan Loo" userId="d2d72d48b56f45d8" providerId="LiveId" clId="{D13DE75A-ED86-4B24-95DA-B9DEDE813A63}" dt="2020-11-18T15:21:54.379" v="58572" actId="1038"/>
          <ac:spMkLst>
            <pc:docMk/>
            <pc:sldMk cId="1092389082" sldId="494"/>
            <ac:spMk id="31" creationId="{07F457F1-D8B6-420A-841D-D9B44CED3205}"/>
          </ac:spMkLst>
        </pc:spChg>
        <pc:spChg chg="add del mod">
          <ac:chgData name="Jonathan Loo" userId="d2d72d48b56f45d8" providerId="LiveId" clId="{D13DE75A-ED86-4B24-95DA-B9DEDE813A63}" dt="2020-11-18T15:17:25.208" v="57955" actId="478"/>
          <ac:spMkLst>
            <pc:docMk/>
            <pc:sldMk cId="1092389082" sldId="494"/>
            <ac:spMk id="32" creationId="{14F585B3-0495-4A09-8D3F-AF64D4617322}"/>
          </ac:spMkLst>
        </pc:spChg>
        <pc:spChg chg="mod topLvl">
          <ac:chgData name="Jonathan Loo" userId="d2d72d48b56f45d8" providerId="LiveId" clId="{D13DE75A-ED86-4B24-95DA-B9DEDE813A63}" dt="2020-11-18T15:22:28.610" v="58578" actId="165"/>
          <ac:spMkLst>
            <pc:docMk/>
            <pc:sldMk cId="1092389082" sldId="494"/>
            <ac:spMk id="34" creationId="{0D27621F-CC6B-4C06-8924-6B3C1B5DB2CE}"/>
          </ac:spMkLst>
        </pc:spChg>
        <pc:spChg chg="mod topLvl">
          <ac:chgData name="Jonathan Loo" userId="d2d72d48b56f45d8" providerId="LiveId" clId="{D13DE75A-ED86-4B24-95DA-B9DEDE813A63}" dt="2020-11-18T15:22:28.610" v="58578" actId="165"/>
          <ac:spMkLst>
            <pc:docMk/>
            <pc:sldMk cId="1092389082" sldId="494"/>
            <ac:spMk id="36" creationId="{BA9BE637-7DD1-4F1D-88FF-BE22CFFA9B92}"/>
          </ac:spMkLst>
        </pc:spChg>
        <pc:spChg chg="mod topLvl">
          <ac:chgData name="Jonathan Loo" userId="d2d72d48b56f45d8" providerId="LiveId" clId="{D13DE75A-ED86-4B24-95DA-B9DEDE813A63}" dt="2020-11-18T15:22:28.610" v="58578" actId="165"/>
          <ac:spMkLst>
            <pc:docMk/>
            <pc:sldMk cId="1092389082" sldId="494"/>
            <ac:spMk id="38" creationId="{80921B7C-3D40-4861-98E1-14422BAA7CBF}"/>
          </ac:spMkLst>
        </pc:spChg>
        <pc:spChg chg="del mod">
          <ac:chgData name="Jonathan Loo" userId="d2d72d48b56f45d8" providerId="LiveId" clId="{D13DE75A-ED86-4B24-95DA-B9DEDE813A63}" dt="2020-11-18T15:19:49.069" v="58289" actId="478"/>
          <ac:spMkLst>
            <pc:docMk/>
            <pc:sldMk cId="1092389082" sldId="494"/>
            <ac:spMk id="39" creationId="{BE568F62-754D-4FD2-8337-83E9E3560A1E}"/>
          </ac:spMkLst>
        </pc:spChg>
        <pc:spChg chg="del mod">
          <ac:chgData name="Jonathan Loo" userId="d2d72d48b56f45d8" providerId="LiveId" clId="{D13DE75A-ED86-4B24-95DA-B9DEDE813A63}" dt="2020-11-18T15:19:47.479" v="58288" actId="478"/>
          <ac:spMkLst>
            <pc:docMk/>
            <pc:sldMk cId="1092389082" sldId="494"/>
            <ac:spMk id="40" creationId="{69BCA57A-E90B-4932-93CC-23FEC330DFFF}"/>
          </ac:spMkLst>
        </pc:spChg>
        <pc:spChg chg="del mod">
          <ac:chgData name="Jonathan Loo" userId="d2d72d48b56f45d8" providerId="LiveId" clId="{D13DE75A-ED86-4B24-95DA-B9DEDE813A63}" dt="2020-11-18T15:19:51.662" v="58291" actId="478"/>
          <ac:spMkLst>
            <pc:docMk/>
            <pc:sldMk cId="1092389082" sldId="494"/>
            <ac:spMk id="45" creationId="{3B39B89E-1370-47AB-8B45-E0FF486861B8}"/>
          </ac:spMkLst>
        </pc:spChg>
        <pc:spChg chg="del mod">
          <ac:chgData name="Jonathan Loo" userId="d2d72d48b56f45d8" providerId="LiveId" clId="{D13DE75A-ED86-4B24-95DA-B9DEDE813A63}" dt="2020-11-18T15:19:50.589" v="58290" actId="478"/>
          <ac:spMkLst>
            <pc:docMk/>
            <pc:sldMk cId="1092389082" sldId="494"/>
            <ac:spMk id="46" creationId="{F440BACA-5D4B-4D30-AB29-CC3BC8293C1C}"/>
          </ac:spMkLst>
        </pc:spChg>
        <pc:spChg chg="del mod">
          <ac:chgData name="Jonathan Loo" userId="d2d72d48b56f45d8" providerId="LiveId" clId="{D13DE75A-ED86-4B24-95DA-B9DEDE813A63}" dt="2020-11-18T15:19:46.008" v="58287" actId="478"/>
          <ac:spMkLst>
            <pc:docMk/>
            <pc:sldMk cId="1092389082" sldId="494"/>
            <ac:spMk id="48" creationId="{FC209276-9475-4702-AE50-0ECAFE1B3C2D}"/>
          </ac:spMkLst>
        </pc:spChg>
        <pc:spChg chg="add mod">
          <ac:chgData name="Jonathan Loo" userId="d2d72d48b56f45d8" providerId="LiveId" clId="{D13DE75A-ED86-4B24-95DA-B9DEDE813A63}" dt="2020-11-18T15:20:31.700" v="58460" actId="1036"/>
          <ac:spMkLst>
            <pc:docMk/>
            <pc:sldMk cId="1092389082" sldId="494"/>
            <ac:spMk id="61" creationId="{49EEDF33-A239-42B6-9A84-00F4FAC25380}"/>
          </ac:spMkLst>
        </pc:spChg>
        <pc:spChg chg="add mod">
          <ac:chgData name="Jonathan Loo" userId="d2d72d48b56f45d8" providerId="LiveId" clId="{D13DE75A-ED86-4B24-95DA-B9DEDE813A63}" dt="2020-11-18T15:20:57.939" v="58503" actId="1038"/>
          <ac:spMkLst>
            <pc:docMk/>
            <pc:sldMk cId="1092389082" sldId="494"/>
            <ac:spMk id="62" creationId="{9C1B8714-8B57-4DC1-870A-D8DC949A602C}"/>
          </ac:spMkLst>
        </pc:spChg>
        <pc:spChg chg="add mod">
          <ac:chgData name="Jonathan Loo" userId="d2d72d48b56f45d8" providerId="LiveId" clId="{D13DE75A-ED86-4B24-95DA-B9DEDE813A63}" dt="2020-11-18T15:21:25.718" v="58535" actId="1038"/>
          <ac:spMkLst>
            <pc:docMk/>
            <pc:sldMk cId="1092389082" sldId="494"/>
            <ac:spMk id="63" creationId="{41FC7055-1BFA-4A85-93F2-AB83FD52A235}"/>
          </ac:spMkLst>
        </pc:spChg>
        <pc:grpChg chg="mod">
          <ac:chgData name="Jonathan Loo" userId="d2d72d48b56f45d8" providerId="LiveId" clId="{D13DE75A-ED86-4B24-95DA-B9DEDE813A63}" dt="2020-11-18T15:19:43.424" v="58286" actId="338"/>
          <ac:grpSpMkLst>
            <pc:docMk/>
            <pc:sldMk cId="1092389082" sldId="494"/>
            <ac:grpSpMk id="1" creationId="{00000000-0000-0000-0000-000000000000}"/>
          </ac:grpSpMkLst>
        </pc:grpChg>
        <pc:grpChg chg="mod">
          <ac:chgData name="Jonathan Loo" userId="d2d72d48b56f45d8" providerId="LiveId" clId="{D13DE75A-ED86-4B24-95DA-B9DEDE813A63}" dt="2020-11-18T15:24:08.717" v="58734" actId="1076"/>
          <ac:grpSpMkLst>
            <pc:docMk/>
            <pc:sldMk cId="1092389082" sldId="494"/>
            <ac:grpSpMk id="4" creationId="{92B2689F-93A9-4593-BD65-55E20CC11768}"/>
          </ac:grpSpMkLst>
        </pc:grpChg>
        <pc:grpChg chg="del mod">
          <ac:chgData name="Jonathan Loo" userId="d2d72d48b56f45d8" providerId="LiveId" clId="{D13DE75A-ED86-4B24-95DA-B9DEDE813A63}" dt="2020-11-18T15:22:28.610" v="58578" actId="165"/>
          <ac:grpSpMkLst>
            <pc:docMk/>
            <pc:sldMk cId="1092389082" sldId="494"/>
            <ac:grpSpMk id="19" creationId="{7695E3AD-DA3E-45C6-8C0D-2207E0B244FB}"/>
          </ac:grpSpMkLst>
        </pc:grpChg>
        <pc:picChg chg="mod">
          <ac:chgData name="Jonathan Loo" userId="d2d72d48b56f45d8" providerId="LiveId" clId="{D13DE75A-ED86-4B24-95DA-B9DEDE813A63}" dt="2020-11-18T15:25:15.890" v="58891" actId="1037"/>
          <ac:picMkLst>
            <pc:docMk/>
            <pc:sldMk cId="1092389082" sldId="494"/>
            <ac:picMk id="9" creationId="{90AB4496-CDB9-4DBC-AC34-E49CEA8FB9B4}"/>
          </ac:picMkLst>
        </pc:picChg>
        <pc:picChg chg="del mod">
          <ac:chgData name="Jonathan Loo" userId="d2d72d48b56f45d8" providerId="LiveId" clId="{D13DE75A-ED86-4B24-95DA-B9DEDE813A63}" dt="2020-11-18T15:24:53.073" v="58840" actId="478"/>
          <ac:picMkLst>
            <pc:docMk/>
            <pc:sldMk cId="1092389082" sldId="494"/>
            <ac:picMk id="13" creationId="{A81FB661-8FAE-4053-BAED-180392C748D7}"/>
          </ac:picMkLst>
        </pc:picChg>
        <pc:picChg chg="del mod">
          <ac:chgData name="Jonathan Loo" userId="d2d72d48b56f45d8" providerId="LiveId" clId="{D13DE75A-ED86-4B24-95DA-B9DEDE813A63}" dt="2020-11-18T15:24:45.983" v="58808" actId="478"/>
          <ac:picMkLst>
            <pc:docMk/>
            <pc:sldMk cId="1092389082" sldId="494"/>
            <ac:picMk id="17" creationId="{789E6E52-3D60-4D1B-BBC3-55A73A867940}"/>
          </ac:picMkLst>
        </pc:picChg>
        <pc:picChg chg="mod">
          <ac:chgData name="Jonathan Loo" userId="d2d72d48b56f45d8" providerId="LiveId" clId="{D13DE75A-ED86-4B24-95DA-B9DEDE813A63}" dt="2020-11-18T15:19:43.424" v="58286" actId="338"/>
          <ac:picMkLst>
            <pc:docMk/>
            <pc:sldMk cId="1092389082" sldId="494"/>
            <ac:picMk id="20" creationId="{D3C2AC8F-1CC4-4277-998A-1B44A68D9C0B}"/>
          </ac:picMkLst>
        </pc:picChg>
        <pc:picChg chg="del">
          <ac:chgData name="Jonathan Loo" userId="d2d72d48b56f45d8" providerId="LiveId" clId="{D13DE75A-ED86-4B24-95DA-B9DEDE813A63}" dt="2020-11-18T15:17:03.723" v="57947" actId="478"/>
          <ac:picMkLst>
            <pc:docMk/>
            <pc:sldMk cId="1092389082" sldId="494"/>
            <ac:picMk id="27" creationId="{D6BBDC5F-C122-4440-87BC-DBF4A6A0BEEC}"/>
          </ac:picMkLst>
        </pc:picChg>
        <pc:picChg chg="del">
          <ac:chgData name="Jonathan Loo" userId="d2d72d48b56f45d8" providerId="LiveId" clId="{D13DE75A-ED86-4B24-95DA-B9DEDE813A63}" dt="2020-11-18T15:17:03.723" v="57947" actId="478"/>
          <ac:picMkLst>
            <pc:docMk/>
            <pc:sldMk cId="1092389082" sldId="494"/>
            <ac:picMk id="33" creationId="{B7DB20D2-DC1E-4515-B9C0-DA07107C0126}"/>
          </ac:picMkLst>
        </pc:picChg>
        <pc:picChg chg="del">
          <ac:chgData name="Jonathan Loo" userId="d2d72d48b56f45d8" providerId="LiveId" clId="{D13DE75A-ED86-4B24-95DA-B9DEDE813A63}" dt="2020-11-18T15:17:03.723" v="57947" actId="478"/>
          <ac:picMkLst>
            <pc:docMk/>
            <pc:sldMk cId="1092389082" sldId="494"/>
            <ac:picMk id="35" creationId="{42C35908-1C63-4DBF-BD8E-0EABFA5F4D12}"/>
          </ac:picMkLst>
        </pc:picChg>
        <pc:picChg chg="mod">
          <ac:chgData name="Jonathan Loo" userId="d2d72d48b56f45d8" providerId="LiveId" clId="{D13DE75A-ED86-4B24-95DA-B9DEDE813A63}" dt="2020-11-18T15:19:43.424" v="58286" actId="338"/>
          <ac:picMkLst>
            <pc:docMk/>
            <pc:sldMk cId="1092389082" sldId="494"/>
            <ac:picMk id="37" creationId="{227847C5-51BF-4608-A896-95A8DDF5ABF5}"/>
          </ac:picMkLst>
        </pc:picChg>
        <pc:picChg chg="mod">
          <ac:chgData name="Jonathan Loo" userId="d2d72d48b56f45d8" providerId="LiveId" clId="{D13DE75A-ED86-4B24-95DA-B9DEDE813A63}" dt="2020-11-18T15:19:43.424" v="58286" actId="338"/>
          <ac:picMkLst>
            <pc:docMk/>
            <pc:sldMk cId="1092389082" sldId="494"/>
            <ac:picMk id="41" creationId="{D9C015F9-08F1-41CF-B2AF-89537776F2A3}"/>
          </ac:picMkLst>
        </pc:picChg>
        <pc:picChg chg="del mod">
          <ac:chgData name="Jonathan Loo" userId="d2d72d48b56f45d8" providerId="LiveId" clId="{D13DE75A-ED86-4B24-95DA-B9DEDE813A63}" dt="2020-11-18T15:19:43.424" v="58286" actId="338"/>
          <ac:picMkLst>
            <pc:docMk/>
            <pc:sldMk cId="1092389082" sldId="494"/>
            <ac:picMk id="42" creationId="{C9029DCC-F1BC-4490-AA21-9D59B120938F}"/>
          </ac:picMkLst>
        </pc:picChg>
        <pc:picChg chg="mod">
          <ac:chgData name="Jonathan Loo" userId="d2d72d48b56f45d8" providerId="LiveId" clId="{D13DE75A-ED86-4B24-95DA-B9DEDE813A63}" dt="2020-11-18T15:19:43.424" v="58286" actId="338"/>
          <ac:picMkLst>
            <pc:docMk/>
            <pc:sldMk cId="1092389082" sldId="494"/>
            <ac:picMk id="43" creationId="{62FBABF9-DBAE-4509-BE10-CFD1723E7525}"/>
          </ac:picMkLst>
        </pc:picChg>
        <pc:picChg chg="del mod">
          <ac:chgData name="Jonathan Loo" userId="d2d72d48b56f45d8" providerId="LiveId" clId="{D13DE75A-ED86-4B24-95DA-B9DEDE813A63}" dt="2020-11-18T15:18:32.272" v="58184" actId="338"/>
          <ac:picMkLst>
            <pc:docMk/>
            <pc:sldMk cId="1092389082" sldId="494"/>
            <ac:picMk id="44" creationId="{8C8E82F9-4181-426F-8718-68A96A39F183}"/>
          </ac:picMkLst>
        </pc:picChg>
        <pc:picChg chg="del mod ord">
          <ac:chgData name="Jonathan Loo" userId="d2d72d48b56f45d8" providerId="LiveId" clId="{D13DE75A-ED86-4B24-95DA-B9DEDE813A63}" dt="2020-11-18T15:23:49.053" v="58713" actId="478"/>
          <ac:picMkLst>
            <pc:docMk/>
            <pc:sldMk cId="1092389082" sldId="494"/>
            <ac:picMk id="52" creationId="{456ECE5D-25D3-4F6A-AF6A-248F16C1DAFE}"/>
          </ac:picMkLst>
        </pc:picChg>
        <pc:picChg chg="del">
          <ac:chgData name="Jonathan Loo" userId="d2d72d48b56f45d8" providerId="LiveId" clId="{D13DE75A-ED86-4B24-95DA-B9DEDE813A63}" dt="2020-11-18T15:17:05.440" v="57948" actId="478"/>
          <ac:picMkLst>
            <pc:docMk/>
            <pc:sldMk cId="1092389082" sldId="494"/>
            <ac:picMk id="54" creationId="{59D62D28-6317-4282-97C6-8B1D9EDF0028}"/>
          </ac:picMkLst>
        </pc:picChg>
        <pc:picChg chg="del">
          <ac:chgData name="Jonathan Loo" userId="d2d72d48b56f45d8" providerId="LiveId" clId="{D13DE75A-ED86-4B24-95DA-B9DEDE813A63}" dt="2020-11-18T15:17:07.338" v="57950" actId="478"/>
          <ac:picMkLst>
            <pc:docMk/>
            <pc:sldMk cId="1092389082" sldId="494"/>
            <ac:picMk id="56" creationId="{3137B545-A15E-49ED-9108-3600526BE383}"/>
          </ac:picMkLst>
        </pc:picChg>
        <pc:picChg chg="del">
          <ac:chgData name="Jonathan Loo" userId="d2d72d48b56f45d8" providerId="LiveId" clId="{D13DE75A-ED86-4B24-95DA-B9DEDE813A63}" dt="2020-11-18T15:17:06.315" v="57949" actId="478"/>
          <ac:picMkLst>
            <pc:docMk/>
            <pc:sldMk cId="1092389082" sldId="494"/>
            <ac:picMk id="58" creationId="{09CB7C02-EC76-44A8-8C0A-C14EB34C4763}"/>
          </ac:picMkLst>
        </pc:picChg>
        <pc:picChg chg="mod ord">
          <ac:chgData name="Jonathan Loo" userId="d2d72d48b56f45d8" providerId="LiveId" clId="{D13DE75A-ED86-4B24-95DA-B9DEDE813A63}" dt="2020-11-18T15:24:04.028" v="58732" actId="1038"/>
          <ac:picMkLst>
            <pc:docMk/>
            <pc:sldMk cId="1092389082" sldId="494"/>
            <ac:picMk id="64" creationId="{B556A267-DA91-4DEF-BCBB-DAD0313F94BD}"/>
          </ac:picMkLst>
        </pc:picChg>
        <pc:picChg chg="mod ord">
          <ac:chgData name="Jonathan Loo" userId="d2d72d48b56f45d8" providerId="LiveId" clId="{D13DE75A-ED86-4B24-95DA-B9DEDE813A63}" dt="2020-11-18T15:24:37.623" v="58779" actId="1038"/>
          <ac:picMkLst>
            <pc:docMk/>
            <pc:sldMk cId="1092389082" sldId="494"/>
            <ac:picMk id="66" creationId="{2343F756-A653-4A63-B28F-87AC6D3F4CAC}"/>
          </ac:picMkLst>
        </pc:picChg>
        <pc:picChg chg="mod ord">
          <ac:chgData name="Jonathan Loo" userId="d2d72d48b56f45d8" providerId="LiveId" clId="{D13DE75A-ED86-4B24-95DA-B9DEDE813A63}" dt="2020-11-18T15:25:10.052" v="58881" actId="1036"/>
          <ac:picMkLst>
            <pc:docMk/>
            <pc:sldMk cId="1092389082" sldId="494"/>
            <ac:picMk id="68" creationId="{08FB2FF6-7EC8-400E-AB01-5C01D99D3241}"/>
          </ac:picMkLst>
        </pc:picChg>
        <pc:picChg chg="mod ord">
          <ac:chgData name="Jonathan Loo" userId="d2d72d48b56f45d8" providerId="LiveId" clId="{D13DE75A-ED86-4B24-95DA-B9DEDE813A63}" dt="2020-11-18T15:25:03.547" v="58866" actId="1036"/>
          <ac:picMkLst>
            <pc:docMk/>
            <pc:sldMk cId="1092389082" sldId="494"/>
            <ac:picMk id="70" creationId="{D7FF2B4A-584D-4C97-A9A4-76518863FBE6}"/>
          </ac:picMkLst>
        </pc:picChg>
        <pc:picChg chg="del mod">
          <ac:chgData name="Jonathan Loo" userId="d2d72d48b56f45d8" providerId="LiveId" clId="{D13DE75A-ED86-4B24-95DA-B9DEDE813A63}" dt="2020-11-18T15:23:39.153" v="58678" actId="478"/>
          <ac:picMkLst>
            <pc:docMk/>
            <pc:sldMk cId="1092389082" sldId="494"/>
            <ac:picMk id="97" creationId="{B928D921-7C5D-4C30-8FFF-262E8239E894}"/>
          </ac:picMkLst>
        </pc:picChg>
        <pc:picChg chg="del mod">
          <ac:chgData name="Jonathan Loo" userId="d2d72d48b56f45d8" providerId="LiveId" clId="{D13DE75A-ED86-4B24-95DA-B9DEDE813A63}" dt="2020-11-18T15:24:34.753" v="58766" actId="478"/>
          <ac:picMkLst>
            <pc:docMk/>
            <pc:sldMk cId="1092389082" sldId="494"/>
            <ac:picMk id="99" creationId="{AB77C85E-5B0D-4F82-91EA-886D0B3954AE}"/>
          </ac:picMkLst>
        </pc:picChg>
        <pc:cxnChg chg="del mod">
          <ac:chgData name="Jonathan Loo" userId="d2d72d48b56f45d8" providerId="LiveId" clId="{D13DE75A-ED86-4B24-95DA-B9DEDE813A63}" dt="2020-11-18T15:19:38.653" v="58285" actId="478"/>
          <ac:cxnSpMkLst>
            <pc:docMk/>
            <pc:sldMk cId="1092389082" sldId="494"/>
            <ac:cxnSpMk id="22" creationId="{78D8E439-9606-4BBE-89C8-15A2271C5D6D}"/>
          </ac:cxnSpMkLst>
        </pc:cxnChg>
        <pc:cxnChg chg="add mod">
          <ac:chgData name="Jonathan Loo" userId="d2d72d48b56f45d8" providerId="LiveId" clId="{D13DE75A-ED86-4B24-95DA-B9DEDE813A63}" dt="2020-11-18T15:21:45.356" v="58564" actId="1038"/>
          <ac:cxnSpMkLst>
            <pc:docMk/>
            <pc:sldMk cId="1092389082" sldId="494"/>
            <ac:cxnSpMk id="26" creationId="{C1F06281-9445-423D-94D3-34C3E4DE9469}"/>
          </ac:cxnSpMkLst>
        </pc:cxnChg>
        <pc:cxnChg chg="add mod">
          <ac:chgData name="Jonathan Loo" userId="d2d72d48b56f45d8" providerId="LiveId" clId="{D13DE75A-ED86-4B24-95DA-B9DEDE813A63}" dt="2020-11-18T15:21:54.379" v="58572" actId="1038"/>
          <ac:cxnSpMkLst>
            <pc:docMk/>
            <pc:sldMk cId="1092389082" sldId="494"/>
            <ac:cxnSpMk id="28" creationId="{7DCF45F1-14B0-48DB-86A2-FB45DCD78E04}"/>
          </ac:cxnSpMkLst>
        </pc:cxnChg>
        <pc:cxnChg chg="del mod">
          <ac:chgData name="Jonathan Loo" userId="d2d72d48b56f45d8" providerId="LiveId" clId="{D13DE75A-ED86-4B24-95DA-B9DEDE813A63}" dt="2020-11-18T15:19:38.653" v="58285" actId="478"/>
          <ac:cxnSpMkLst>
            <pc:docMk/>
            <pc:sldMk cId="1092389082" sldId="494"/>
            <ac:cxnSpMk id="47" creationId="{C2653B54-FEFD-4060-BD57-48D21A88BF7F}"/>
          </ac:cxnSpMkLst>
        </pc:cxnChg>
        <pc:cxnChg chg="add del mod">
          <ac:chgData name="Jonathan Loo" userId="d2d72d48b56f45d8" providerId="LiveId" clId="{D13DE75A-ED86-4B24-95DA-B9DEDE813A63}" dt="2020-11-18T15:21:56.858" v="58573" actId="478"/>
          <ac:cxnSpMkLst>
            <pc:docMk/>
            <pc:sldMk cId="1092389082" sldId="494"/>
            <ac:cxnSpMk id="50" creationId="{287E8319-25AA-4C45-83A2-0373FB87C1D7}"/>
          </ac:cxnSpMkLst>
        </pc:cxnChg>
        <pc:cxnChg chg="del">
          <ac:chgData name="Jonathan Loo" userId="d2d72d48b56f45d8" providerId="LiveId" clId="{D13DE75A-ED86-4B24-95DA-B9DEDE813A63}" dt="2020-11-18T15:17:22.341" v="57953" actId="478"/>
          <ac:cxnSpMkLst>
            <pc:docMk/>
            <pc:sldMk cId="1092389082" sldId="494"/>
            <ac:cxnSpMk id="55" creationId="{1603CBB0-CDA7-4F50-8A86-067A6D62B3DC}"/>
          </ac:cxnSpMkLst>
        </pc:cxnChg>
        <pc:cxnChg chg="del">
          <ac:chgData name="Jonathan Loo" userId="d2d72d48b56f45d8" providerId="LiveId" clId="{D13DE75A-ED86-4B24-95DA-B9DEDE813A63}" dt="2020-11-18T15:17:23.523" v="57954" actId="478"/>
          <ac:cxnSpMkLst>
            <pc:docMk/>
            <pc:sldMk cId="1092389082" sldId="494"/>
            <ac:cxnSpMk id="57" creationId="{5775EEDA-2CF1-45C9-81B7-C165ABC688F6}"/>
          </ac:cxnSpMkLst>
        </pc:cxnChg>
        <pc:cxnChg chg="add mod">
          <ac:chgData name="Jonathan Loo" userId="d2d72d48b56f45d8" providerId="LiveId" clId="{D13DE75A-ED86-4B24-95DA-B9DEDE813A63}" dt="2020-11-18T15:20:57.939" v="58503" actId="1038"/>
          <ac:cxnSpMkLst>
            <pc:docMk/>
            <pc:sldMk cId="1092389082" sldId="494"/>
            <ac:cxnSpMk id="59" creationId="{B360C374-A13C-40E4-BB2C-859BCE13A851}"/>
          </ac:cxnSpMkLst>
        </pc:cxnChg>
        <pc:cxnChg chg="add mod">
          <ac:chgData name="Jonathan Loo" userId="d2d72d48b56f45d8" providerId="LiveId" clId="{D13DE75A-ED86-4B24-95DA-B9DEDE813A63}" dt="2020-11-18T15:21:25.718" v="58535" actId="1038"/>
          <ac:cxnSpMkLst>
            <pc:docMk/>
            <pc:sldMk cId="1092389082" sldId="494"/>
            <ac:cxnSpMk id="60" creationId="{8A79C799-3EA5-400E-97DD-0DEED8515C39}"/>
          </ac:cxnSpMkLst>
        </pc:cxnChg>
      </pc:sldChg>
      <pc:sldChg chg="addSp delSp modSp add mod">
        <pc:chgData name="Jonathan Loo" userId="d2d72d48b56f45d8" providerId="LiveId" clId="{D13DE75A-ED86-4B24-95DA-B9DEDE813A63}" dt="2020-11-18T15:10:34.196" v="57472" actId="1036"/>
        <pc:sldMkLst>
          <pc:docMk/>
          <pc:sldMk cId="3464014447" sldId="495"/>
        </pc:sldMkLst>
        <pc:spChg chg="add del mod">
          <ac:chgData name="Jonathan Loo" userId="d2d72d48b56f45d8" providerId="LiveId" clId="{D13DE75A-ED86-4B24-95DA-B9DEDE813A63}" dt="2020-11-18T14:54:12.502" v="56634" actId="478"/>
          <ac:spMkLst>
            <pc:docMk/>
            <pc:sldMk cId="3464014447" sldId="495"/>
            <ac:spMk id="4" creationId="{3F966575-3357-48F7-AF87-653E06672ED1}"/>
          </ac:spMkLst>
        </pc:spChg>
        <pc:spChg chg="add mod">
          <ac:chgData name="Jonathan Loo" userId="d2d72d48b56f45d8" providerId="LiveId" clId="{D13DE75A-ED86-4B24-95DA-B9DEDE813A63}" dt="2020-11-18T15:10:34.196" v="57472" actId="1036"/>
          <ac:spMkLst>
            <pc:docMk/>
            <pc:sldMk cId="3464014447" sldId="495"/>
            <ac:spMk id="5" creationId="{838381FA-074A-4137-B4F7-FEB17790F88E}"/>
          </ac:spMkLst>
        </pc:spChg>
        <pc:spChg chg="mod">
          <ac:chgData name="Jonathan Loo" userId="d2d72d48b56f45d8" providerId="LiveId" clId="{D13DE75A-ED86-4B24-95DA-B9DEDE813A63}" dt="2020-11-18T14:56:11.699" v="56667" actId="20577"/>
          <ac:spMkLst>
            <pc:docMk/>
            <pc:sldMk cId="3464014447" sldId="495"/>
            <ac:spMk id="6" creationId="{AECA4466-E7A2-4762-9B0A-9A81D1EEDB33}"/>
          </ac:spMkLst>
        </pc:spChg>
        <pc:spChg chg="add mod">
          <ac:chgData name="Jonathan Loo" userId="d2d72d48b56f45d8" providerId="LiveId" clId="{D13DE75A-ED86-4B24-95DA-B9DEDE813A63}" dt="2020-11-18T15:10:34.196" v="57472" actId="1036"/>
          <ac:spMkLst>
            <pc:docMk/>
            <pc:sldMk cId="3464014447" sldId="495"/>
            <ac:spMk id="9" creationId="{2F0B9C9E-C070-47F2-8790-FAE79D9DEE68}"/>
          </ac:spMkLst>
        </pc:spChg>
        <pc:spChg chg="del mod">
          <ac:chgData name="Jonathan Loo" userId="d2d72d48b56f45d8" providerId="LiveId" clId="{D13DE75A-ED86-4B24-95DA-B9DEDE813A63}" dt="2020-11-18T14:52:50.052" v="56553" actId="478"/>
          <ac:spMkLst>
            <pc:docMk/>
            <pc:sldMk cId="3464014447" sldId="495"/>
            <ac:spMk id="11" creationId="{034DE94D-1B10-46CF-9C07-5C678F623F56}"/>
          </ac:spMkLst>
        </pc:spChg>
        <pc:spChg chg="del mod">
          <ac:chgData name="Jonathan Loo" userId="d2d72d48b56f45d8" providerId="LiveId" clId="{D13DE75A-ED86-4B24-95DA-B9DEDE813A63}" dt="2020-11-18T14:49:53.756" v="56521" actId="478"/>
          <ac:spMkLst>
            <pc:docMk/>
            <pc:sldMk cId="3464014447" sldId="495"/>
            <ac:spMk id="13" creationId="{DA4F188B-0348-4E55-B116-7DB067D95FA9}"/>
          </ac:spMkLst>
        </pc:spChg>
        <pc:spChg chg="add del mod topLvl">
          <ac:chgData name="Jonathan Loo" userId="d2d72d48b56f45d8" providerId="LiveId" clId="{D13DE75A-ED86-4B24-95DA-B9DEDE813A63}" dt="2020-11-18T15:10:34.196" v="57472" actId="1036"/>
          <ac:spMkLst>
            <pc:docMk/>
            <pc:sldMk cId="3464014447" sldId="495"/>
            <ac:spMk id="15" creationId="{4440637F-56E1-4B66-8787-33AD78698702}"/>
          </ac:spMkLst>
        </pc:spChg>
        <pc:spChg chg="mod topLvl">
          <ac:chgData name="Jonathan Loo" userId="d2d72d48b56f45d8" providerId="LiveId" clId="{D13DE75A-ED86-4B24-95DA-B9DEDE813A63}" dt="2020-11-18T15:10:34.196" v="57472" actId="1036"/>
          <ac:spMkLst>
            <pc:docMk/>
            <pc:sldMk cId="3464014447" sldId="495"/>
            <ac:spMk id="16" creationId="{CF9DE753-F63C-433D-9B20-25A691048DA3}"/>
          </ac:spMkLst>
        </pc:spChg>
        <pc:spChg chg="add del mod">
          <ac:chgData name="Jonathan Loo" userId="d2d72d48b56f45d8" providerId="LiveId" clId="{D13DE75A-ED86-4B24-95DA-B9DEDE813A63}" dt="2020-11-18T14:55:12.885" v="56645" actId="478"/>
          <ac:spMkLst>
            <pc:docMk/>
            <pc:sldMk cId="3464014447" sldId="495"/>
            <ac:spMk id="17" creationId="{B57844F2-E437-4985-B059-5936A92C0C00}"/>
          </ac:spMkLst>
        </pc:spChg>
        <pc:spChg chg="del mod">
          <ac:chgData name="Jonathan Loo" userId="d2d72d48b56f45d8" providerId="LiveId" clId="{D13DE75A-ED86-4B24-95DA-B9DEDE813A63}" dt="2020-11-18T14:53:43.137" v="56576" actId="478"/>
          <ac:spMkLst>
            <pc:docMk/>
            <pc:sldMk cId="3464014447" sldId="495"/>
            <ac:spMk id="18" creationId="{2B26C127-7601-4195-B038-7963929D860F}"/>
          </ac:spMkLst>
        </pc:spChg>
        <pc:spChg chg="del mod">
          <ac:chgData name="Jonathan Loo" userId="d2d72d48b56f45d8" providerId="LiveId" clId="{D13DE75A-ED86-4B24-95DA-B9DEDE813A63}" dt="2020-11-18T14:49:37.005" v="56415" actId="478"/>
          <ac:spMkLst>
            <pc:docMk/>
            <pc:sldMk cId="3464014447" sldId="495"/>
            <ac:spMk id="19" creationId="{0FE10CF3-15A7-473D-BAE6-0CB5DA8A329C}"/>
          </ac:spMkLst>
        </pc:spChg>
        <pc:spChg chg="add del mod topLvl">
          <ac:chgData name="Jonathan Loo" userId="d2d72d48b56f45d8" providerId="LiveId" clId="{D13DE75A-ED86-4B24-95DA-B9DEDE813A63}" dt="2020-11-18T15:10:34.196" v="57472" actId="1036"/>
          <ac:spMkLst>
            <pc:docMk/>
            <pc:sldMk cId="3464014447" sldId="495"/>
            <ac:spMk id="20" creationId="{F61AFA12-0E05-45B4-AF48-50A6F937F199}"/>
          </ac:spMkLst>
        </pc:spChg>
        <pc:spChg chg="mod topLvl">
          <ac:chgData name="Jonathan Loo" userId="d2d72d48b56f45d8" providerId="LiveId" clId="{D13DE75A-ED86-4B24-95DA-B9DEDE813A63}" dt="2020-11-18T15:10:34.196" v="57472" actId="1036"/>
          <ac:spMkLst>
            <pc:docMk/>
            <pc:sldMk cId="3464014447" sldId="495"/>
            <ac:spMk id="21" creationId="{CF11049A-157A-4E6A-AA12-FB80096293E9}"/>
          </ac:spMkLst>
        </pc:spChg>
        <pc:spChg chg="del mod">
          <ac:chgData name="Jonathan Loo" userId="d2d72d48b56f45d8" providerId="LiveId" clId="{D13DE75A-ED86-4B24-95DA-B9DEDE813A63}" dt="2020-11-18T14:55:04.660" v="56643" actId="478"/>
          <ac:spMkLst>
            <pc:docMk/>
            <pc:sldMk cId="3464014447" sldId="495"/>
            <ac:spMk id="22" creationId="{F8E29349-9995-4EE5-AB3B-68B92AC6BE13}"/>
          </ac:spMkLst>
        </pc:spChg>
        <pc:spChg chg="mod topLvl">
          <ac:chgData name="Jonathan Loo" userId="d2d72d48b56f45d8" providerId="LiveId" clId="{D13DE75A-ED86-4B24-95DA-B9DEDE813A63}" dt="2020-11-18T15:10:34.196" v="57472" actId="1036"/>
          <ac:spMkLst>
            <pc:docMk/>
            <pc:sldMk cId="3464014447" sldId="495"/>
            <ac:spMk id="23" creationId="{87E5EB52-E955-4C52-9C46-8D5F83352A9E}"/>
          </ac:spMkLst>
        </pc:spChg>
        <pc:spChg chg="add mod">
          <ac:chgData name="Jonathan Loo" userId="d2d72d48b56f45d8" providerId="LiveId" clId="{D13DE75A-ED86-4B24-95DA-B9DEDE813A63}" dt="2020-11-18T15:10:34.196" v="57472" actId="1036"/>
          <ac:spMkLst>
            <pc:docMk/>
            <pc:sldMk cId="3464014447" sldId="495"/>
            <ac:spMk id="27" creationId="{619E6837-6F0E-4E14-906E-048C70E4FB16}"/>
          </ac:spMkLst>
        </pc:spChg>
        <pc:spChg chg="add mod">
          <ac:chgData name="Jonathan Loo" userId="d2d72d48b56f45d8" providerId="LiveId" clId="{D13DE75A-ED86-4B24-95DA-B9DEDE813A63}" dt="2020-11-18T15:10:34.196" v="57472" actId="1036"/>
          <ac:spMkLst>
            <pc:docMk/>
            <pc:sldMk cId="3464014447" sldId="495"/>
            <ac:spMk id="29" creationId="{53BD3C09-E369-4358-B02E-6A3244BA7170}"/>
          </ac:spMkLst>
        </pc:spChg>
        <pc:spChg chg="add mod">
          <ac:chgData name="Jonathan Loo" userId="d2d72d48b56f45d8" providerId="LiveId" clId="{D13DE75A-ED86-4B24-95DA-B9DEDE813A63}" dt="2020-11-18T15:10:34.196" v="57472" actId="1036"/>
          <ac:spMkLst>
            <pc:docMk/>
            <pc:sldMk cId="3464014447" sldId="495"/>
            <ac:spMk id="34" creationId="{1DD37633-F1C7-4E5B-AB53-AF402E11D0AD}"/>
          </ac:spMkLst>
        </pc:spChg>
        <pc:spChg chg="add mod">
          <ac:chgData name="Jonathan Loo" userId="d2d72d48b56f45d8" providerId="LiveId" clId="{D13DE75A-ED86-4B24-95DA-B9DEDE813A63}" dt="2020-11-18T15:10:34.196" v="57472" actId="1036"/>
          <ac:spMkLst>
            <pc:docMk/>
            <pc:sldMk cId="3464014447" sldId="495"/>
            <ac:spMk id="35" creationId="{555CDF09-2C92-4C2A-9081-B57EF4252D85}"/>
          </ac:spMkLst>
        </pc:spChg>
        <pc:spChg chg="add del mod">
          <ac:chgData name="Jonathan Loo" userId="d2d72d48b56f45d8" providerId="LiveId" clId="{D13DE75A-ED86-4B24-95DA-B9DEDE813A63}" dt="2020-11-18T15:00:50.978" v="56884" actId="478"/>
          <ac:spMkLst>
            <pc:docMk/>
            <pc:sldMk cId="3464014447" sldId="495"/>
            <ac:spMk id="42" creationId="{730872EF-F6AF-46B6-9566-906FB5F2B742}"/>
          </ac:spMkLst>
        </pc:spChg>
        <pc:spChg chg="add del">
          <ac:chgData name="Jonathan Loo" userId="d2d72d48b56f45d8" providerId="LiveId" clId="{D13DE75A-ED86-4B24-95DA-B9DEDE813A63}" dt="2020-11-18T15:01:14.625" v="56888" actId="478"/>
          <ac:spMkLst>
            <pc:docMk/>
            <pc:sldMk cId="3464014447" sldId="495"/>
            <ac:spMk id="43" creationId="{0F660658-56CF-4252-BC4F-C068C23B0758}"/>
          </ac:spMkLst>
        </pc:spChg>
        <pc:spChg chg="add del">
          <ac:chgData name="Jonathan Loo" userId="d2d72d48b56f45d8" providerId="LiveId" clId="{D13DE75A-ED86-4B24-95DA-B9DEDE813A63}" dt="2020-11-18T15:01:28.980" v="56890" actId="478"/>
          <ac:spMkLst>
            <pc:docMk/>
            <pc:sldMk cId="3464014447" sldId="495"/>
            <ac:spMk id="44" creationId="{02A91BB5-E9C5-4CE6-9CAC-12B03C4F5C69}"/>
          </ac:spMkLst>
        </pc:spChg>
        <pc:spChg chg="add del mod">
          <ac:chgData name="Jonathan Loo" userId="d2d72d48b56f45d8" providerId="LiveId" clId="{D13DE75A-ED86-4B24-95DA-B9DEDE813A63}" dt="2020-11-18T15:02:33.992" v="56899" actId="478"/>
          <ac:spMkLst>
            <pc:docMk/>
            <pc:sldMk cId="3464014447" sldId="495"/>
            <ac:spMk id="52" creationId="{C79ADD8F-CE2F-4654-AF53-D14A97B050F8}"/>
          </ac:spMkLst>
        </pc:spChg>
        <pc:spChg chg="add mod">
          <ac:chgData name="Jonathan Loo" userId="d2d72d48b56f45d8" providerId="LiveId" clId="{D13DE75A-ED86-4B24-95DA-B9DEDE813A63}" dt="2020-11-18T15:10:34.196" v="57472" actId="1036"/>
          <ac:spMkLst>
            <pc:docMk/>
            <pc:sldMk cId="3464014447" sldId="495"/>
            <ac:spMk id="55" creationId="{78B0F236-574C-482D-A2FF-5CDEFD79F818}"/>
          </ac:spMkLst>
        </pc:spChg>
        <pc:spChg chg="add mod">
          <ac:chgData name="Jonathan Loo" userId="d2d72d48b56f45d8" providerId="LiveId" clId="{D13DE75A-ED86-4B24-95DA-B9DEDE813A63}" dt="2020-11-18T15:10:34.196" v="57472" actId="1036"/>
          <ac:spMkLst>
            <pc:docMk/>
            <pc:sldMk cId="3464014447" sldId="495"/>
            <ac:spMk id="56" creationId="{B3C91957-2E23-4969-80C5-9A8E8D8186F1}"/>
          </ac:spMkLst>
        </pc:spChg>
        <pc:spChg chg="add mod">
          <ac:chgData name="Jonathan Loo" userId="d2d72d48b56f45d8" providerId="LiveId" clId="{D13DE75A-ED86-4B24-95DA-B9DEDE813A63}" dt="2020-11-18T15:10:34.196" v="57472" actId="1036"/>
          <ac:spMkLst>
            <pc:docMk/>
            <pc:sldMk cId="3464014447" sldId="495"/>
            <ac:spMk id="58" creationId="{8EAA413A-B7AA-4046-AB5E-9E14A7C5628F}"/>
          </ac:spMkLst>
        </pc:spChg>
        <pc:spChg chg="add mod">
          <ac:chgData name="Jonathan Loo" userId="d2d72d48b56f45d8" providerId="LiveId" clId="{D13DE75A-ED86-4B24-95DA-B9DEDE813A63}" dt="2020-11-18T15:10:34.196" v="57472" actId="1036"/>
          <ac:spMkLst>
            <pc:docMk/>
            <pc:sldMk cId="3464014447" sldId="495"/>
            <ac:spMk id="59" creationId="{0E7C0DFB-AA6B-4C25-890F-21C45D971407}"/>
          </ac:spMkLst>
        </pc:spChg>
        <pc:spChg chg="add mod">
          <ac:chgData name="Jonathan Loo" userId="d2d72d48b56f45d8" providerId="LiveId" clId="{D13DE75A-ED86-4B24-95DA-B9DEDE813A63}" dt="2020-11-18T15:10:34.196" v="57472" actId="1036"/>
          <ac:spMkLst>
            <pc:docMk/>
            <pc:sldMk cId="3464014447" sldId="495"/>
            <ac:spMk id="60" creationId="{B0005D07-988D-4298-B630-91BB9B9A7030}"/>
          </ac:spMkLst>
        </pc:spChg>
        <pc:grpChg chg="add mod">
          <ac:chgData name="Jonathan Loo" userId="d2d72d48b56f45d8" providerId="LiveId" clId="{D13DE75A-ED86-4B24-95DA-B9DEDE813A63}" dt="2020-11-18T15:10:34.196" v="57472" actId="1036"/>
          <ac:grpSpMkLst>
            <pc:docMk/>
            <pc:sldMk cId="3464014447" sldId="495"/>
            <ac:grpSpMk id="7" creationId="{135CEAD5-CEA5-49C6-9A64-CF24A1D2E2F3}"/>
          </ac:grpSpMkLst>
        </pc:grpChg>
        <pc:grpChg chg="add del mod">
          <ac:chgData name="Jonathan Loo" userId="d2d72d48b56f45d8" providerId="LiveId" clId="{D13DE75A-ED86-4B24-95DA-B9DEDE813A63}" dt="2020-11-18T14:56:04.659" v="56654" actId="165"/>
          <ac:grpSpMkLst>
            <pc:docMk/>
            <pc:sldMk cId="3464014447" sldId="495"/>
            <ac:grpSpMk id="10" creationId="{DB2613D9-A297-4E9F-A9C9-C6DC9B7AEE19}"/>
          </ac:grpSpMkLst>
        </pc:grpChg>
        <pc:grpChg chg="add mod">
          <ac:chgData name="Jonathan Loo" userId="d2d72d48b56f45d8" providerId="LiveId" clId="{D13DE75A-ED86-4B24-95DA-B9DEDE813A63}" dt="2020-11-18T15:04:46.962" v="57127" actId="338"/>
          <ac:grpSpMkLst>
            <pc:docMk/>
            <pc:sldMk cId="3464014447" sldId="495"/>
            <ac:grpSpMk id="63" creationId="{D4D53E9F-611D-4810-9938-2987B4E67FF5}"/>
          </ac:grpSpMkLst>
        </pc:grpChg>
        <pc:picChg chg="add del mod">
          <ac:chgData name="Jonathan Loo" userId="d2d72d48b56f45d8" providerId="LiveId" clId="{D13DE75A-ED86-4B24-95DA-B9DEDE813A63}" dt="2020-11-18T15:10:29.809" v="57467" actId="478"/>
          <ac:picMkLst>
            <pc:docMk/>
            <pc:sldMk cId="3464014447" sldId="495"/>
            <ac:picMk id="3" creationId="{37DDADE8-4B25-4459-97A0-EEBC1663A434}"/>
          </ac:picMkLst>
        </pc:picChg>
        <pc:picChg chg="del">
          <ac:chgData name="Jonathan Loo" userId="d2d72d48b56f45d8" providerId="LiveId" clId="{D13DE75A-ED86-4B24-95DA-B9DEDE813A63}" dt="2020-11-18T14:49:09.943" v="56321" actId="478"/>
          <ac:picMkLst>
            <pc:docMk/>
            <pc:sldMk cId="3464014447" sldId="495"/>
            <ac:picMk id="28" creationId="{357604D3-63EF-4F9C-A1B1-A930876FC034}"/>
          </ac:picMkLst>
        </pc:picChg>
        <pc:picChg chg="add del mod">
          <ac:chgData name="Jonathan Loo" userId="d2d72d48b56f45d8" providerId="LiveId" clId="{D13DE75A-ED86-4B24-95DA-B9DEDE813A63}" dt="2020-11-18T15:05:44.609" v="57250" actId="478"/>
          <ac:picMkLst>
            <pc:docMk/>
            <pc:sldMk cId="3464014447" sldId="495"/>
            <ac:picMk id="53" creationId="{72DD2AF8-9909-42D7-B7ED-0D9583ED2837}"/>
          </ac:picMkLst>
        </pc:picChg>
        <pc:picChg chg="del mod ord">
          <ac:chgData name="Jonathan Loo" userId="d2d72d48b56f45d8" providerId="LiveId" clId="{D13DE75A-ED86-4B24-95DA-B9DEDE813A63}" dt="2020-11-18T15:05:32.809" v="57211"/>
          <ac:picMkLst>
            <pc:docMk/>
            <pc:sldMk cId="3464014447" sldId="495"/>
            <ac:picMk id="34817" creationId="{9C8D8F4F-B441-4871-9E02-B328CA81A4B7}"/>
          </ac:picMkLst>
        </pc:picChg>
        <pc:picChg chg="del mod ord">
          <ac:chgData name="Jonathan Loo" userId="d2d72d48b56f45d8" providerId="LiveId" clId="{D13DE75A-ED86-4B24-95DA-B9DEDE813A63}" dt="2020-11-18T15:07:00.744" v="57289" actId="478"/>
          <ac:picMkLst>
            <pc:docMk/>
            <pc:sldMk cId="3464014447" sldId="495"/>
            <ac:picMk id="34819" creationId="{68D371F3-D938-4801-B9C8-166D50C12E5B}"/>
          </ac:picMkLst>
        </pc:picChg>
        <pc:picChg chg="del">
          <ac:chgData name="Jonathan Loo" userId="d2d72d48b56f45d8" providerId="LiveId" clId="{D13DE75A-ED86-4B24-95DA-B9DEDE813A63}" dt="2020-11-18T14:49:10.592" v="56322" actId="478"/>
          <ac:picMkLst>
            <pc:docMk/>
            <pc:sldMk cId="3464014447" sldId="495"/>
            <ac:picMk id="34820" creationId="{3243A762-2D42-4C46-B60D-2C29170CAFF7}"/>
          </ac:picMkLst>
        </pc:picChg>
        <pc:picChg chg="del mod ord">
          <ac:chgData name="Jonathan Loo" userId="d2d72d48b56f45d8" providerId="LiveId" clId="{D13DE75A-ED86-4B24-95DA-B9DEDE813A63}" dt="2020-11-18T15:07:14.980" v="57328" actId="478"/>
          <ac:picMkLst>
            <pc:docMk/>
            <pc:sldMk cId="3464014447" sldId="495"/>
            <ac:picMk id="34822" creationId="{C890DF7B-9D58-407D-A4CF-AF847E8D0AA1}"/>
          </ac:picMkLst>
        </pc:picChg>
        <pc:picChg chg="del mod ord">
          <ac:chgData name="Jonathan Loo" userId="d2d72d48b56f45d8" providerId="LiveId" clId="{D13DE75A-ED86-4B24-95DA-B9DEDE813A63}" dt="2020-11-18T15:08:09.767" v="57367" actId="478"/>
          <ac:picMkLst>
            <pc:docMk/>
            <pc:sldMk cId="3464014447" sldId="495"/>
            <ac:picMk id="34824" creationId="{FBE4EC6E-878E-43D2-BFFC-83EE913C2619}"/>
          </ac:picMkLst>
        </pc:picChg>
        <pc:picChg chg="del mod ord">
          <ac:chgData name="Jonathan Loo" userId="d2d72d48b56f45d8" providerId="LiveId" clId="{D13DE75A-ED86-4B24-95DA-B9DEDE813A63}" dt="2020-11-18T15:08:38.155" v="57406" actId="478"/>
          <ac:picMkLst>
            <pc:docMk/>
            <pc:sldMk cId="3464014447" sldId="495"/>
            <ac:picMk id="34826" creationId="{03D561EE-8738-40B1-8926-461B3DD49ABD}"/>
          </ac:picMkLst>
        </pc:picChg>
        <pc:picChg chg="mod ord">
          <ac:chgData name="Jonathan Loo" userId="d2d72d48b56f45d8" providerId="LiveId" clId="{D13DE75A-ED86-4B24-95DA-B9DEDE813A63}" dt="2020-11-18T15:08:38.157" v="57408" actId="962"/>
          <ac:picMkLst>
            <pc:docMk/>
            <pc:sldMk cId="3464014447" sldId="495"/>
            <ac:picMk id="34828" creationId="{7D5CBE9D-B74C-4CD2-AD08-D1F7CCE46A8F}"/>
          </ac:picMkLst>
        </pc:picChg>
        <pc:picChg chg="add del mod">
          <ac:chgData name="Jonathan Loo" userId="d2d72d48b56f45d8" providerId="LiveId" clId="{D13DE75A-ED86-4B24-95DA-B9DEDE813A63}" dt="2020-11-18T15:09:15.355" v="57423" actId="478"/>
          <ac:picMkLst>
            <pc:docMk/>
            <pc:sldMk cId="3464014447" sldId="495"/>
            <ac:picMk id="34829" creationId="{D964B078-3D6E-4E1B-BE93-A1344F59B2A1}"/>
          </ac:picMkLst>
        </pc:picChg>
        <pc:picChg chg="del mod ord">
          <ac:chgData name="Jonathan Loo" userId="d2d72d48b56f45d8" providerId="LiveId" clId="{D13DE75A-ED86-4B24-95DA-B9DEDE813A63}" dt="2020-11-18T15:09:35.074" v="57436" actId="478"/>
          <ac:picMkLst>
            <pc:docMk/>
            <pc:sldMk cId="3464014447" sldId="495"/>
            <ac:picMk id="34831" creationId="{E5A95841-CCD8-4B09-9A18-805D80535AC2}"/>
          </ac:picMkLst>
        </pc:picChg>
        <pc:picChg chg="mod ord">
          <ac:chgData name="Jonathan Loo" userId="d2d72d48b56f45d8" providerId="LiveId" clId="{D13DE75A-ED86-4B24-95DA-B9DEDE813A63}" dt="2020-11-18T15:10:34.196" v="57472" actId="1036"/>
          <ac:picMkLst>
            <pc:docMk/>
            <pc:sldMk cId="3464014447" sldId="495"/>
            <ac:picMk id="34833" creationId="{0CA84D74-0AFD-40A5-9874-37F92E6A64EE}"/>
          </ac:picMkLst>
        </pc:picChg>
        <pc:picChg chg="add del mod">
          <ac:chgData name="Jonathan Loo" userId="d2d72d48b56f45d8" providerId="LiveId" clId="{D13DE75A-ED86-4B24-95DA-B9DEDE813A63}" dt="2020-11-18T15:09:48.401" v="57444" actId="22"/>
          <ac:picMkLst>
            <pc:docMk/>
            <pc:sldMk cId="3464014447" sldId="495"/>
            <ac:picMk id="34834" creationId="{996A3CFC-CA33-457B-8E5E-C1DB0EAC2DAA}"/>
          </ac:picMkLst>
        </pc:picChg>
        <pc:picChg chg="add del mod">
          <ac:chgData name="Jonathan Loo" userId="d2d72d48b56f45d8" providerId="LiveId" clId="{D13DE75A-ED86-4B24-95DA-B9DEDE813A63}" dt="2020-11-18T15:10:20.676" v="57463" actId="478"/>
          <ac:picMkLst>
            <pc:docMk/>
            <pc:sldMk cId="3464014447" sldId="495"/>
            <ac:picMk id="34835" creationId="{7F0E638A-3D6F-42C5-A29F-C28084C6FA1D}"/>
          </ac:picMkLst>
        </pc:picChg>
        <pc:picChg chg="mod ord">
          <ac:chgData name="Jonathan Loo" userId="d2d72d48b56f45d8" providerId="LiveId" clId="{D13DE75A-ED86-4B24-95DA-B9DEDE813A63}" dt="2020-11-18T15:10:34.196" v="57472" actId="1036"/>
          <ac:picMkLst>
            <pc:docMk/>
            <pc:sldMk cId="3464014447" sldId="495"/>
            <ac:picMk id="34837" creationId="{A175BD0F-5B2C-4C2B-92E7-CAEB670964E7}"/>
          </ac:picMkLst>
        </pc:picChg>
        <pc:cxnChg chg="add mod">
          <ac:chgData name="Jonathan Loo" userId="d2d72d48b56f45d8" providerId="LiveId" clId="{D13DE75A-ED86-4B24-95DA-B9DEDE813A63}" dt="2020-11-18T15:10:34.196" v="57472" actId="1036"/>
          <ac:cxnSpMkLst>
            <pc:docMk/>
            <pc:sldMk cId="3464014447" sldId="495"/>
            <ac:cxnSpMk id="33" creationId="{F0CA8303-06E8-423B-AF44-914A079687F9}"/>
          </ac:cxnSpMkLst>
        </pc:cxnChg>
        <pc:cxnChg chg="add mod">
          <ac:chgData name="Jonathan Loo" userId="d2d72d48b56f45d8" providerId="LiveId" clId="{D13DE75A-ED86-4B24-95DA-B9DEDE813A63}" dt="2020-11-18T15:10:34.196" v="57472" actId="1036"/>
          <ac:cxnSpMkLst>
            <pc:docMk/>
            <pc:sldMk cId="3464014447" sldId="495"/>
            <ac:cxnSpMk id="36" creationId="{C257CF15-C94A-477E-B7F8-267634BAD018}"/>
          </ac:cxnSpMkLst>
        </pc:cxnChg>
        <pc:cxnChg chg="add del mod">
          <ac:chgData name="Jonathan Loo" userId="d2d72d48b56f45d8" providerId="LiveId" clId="{D13DE75A-ED86-4B24-95DA-B9DEDE813A63}" dt="2020-11-18T15:00:07.491" v="56876" actId="478"/>
          <ac:cxnSpMkLst>
            <pc:docMk/>
            <pc:sldMk cId="3464014447" sldId="495"/>
            <ac:cxnSpMk id="38" creationId="{58E7F477-9FF8-4E7F-BB4D-45A063273A9E}"/>
          </ac:cxnSpMkLst>
        </pc:cxnChg>
        <pc:cxnChg chg="add del mod">
          <ac:chgData name="Jonathan Loo" userId="d2d72d48b56f45d8" providerId="LiveId" clId="{D13DE75A-ED86-4B24-95DA-B9DEDE813A63}" dt="2020-11-18T15:00:33.613" v="56879" actId="478"/>
          <ac:cxnSpMkLst>
            <pc:docMk/>
            <pc:sldMk cId="3464014447" sldId="495"/>
            <ac:cxnSpMk id="40" creationId="{81E30340-968D-4816-80C7-FA6D4091E4AC}"/>
          </ac:cxnSpMkLst>
        </pc:cxnChg>
        <pc:cxnChg chg="add mod">
          <ac:chgData name="Jonathan Loo" userId="d2d72d48b56f45d8" providerId="LiveId" clId="{D13DE75A-ED86-4B24-95DA-B9DEDE813A63}" dt="2020-11-18T15:10:34.196" v="57472" actId="1036"/>
          <ac:cxnSpMkLst>
            <pc:docMk/>
            <pc:sldMk cId="3464014447" sldId="495"/>
            <ac:cxnSpMk id="46" creationId="{3FE76948-03E5-4547-A184-D49EB2877D64}"/>
          </ac:cxnSpMkLst>
        </pc:cxnChg>
        <pc:cxnChg chg="add del mod">
          <ac:chgData name="Jonathan Loo" userId="d2d72d48b56f45d8" providerId="LiveId" clId="{D13DE75A-ED86-4B24-95DA-B9DEDE813A63}" dt="2020-11-18T15:02:33.992" v="56899" actId="478"/>
          <ac:cxnSpMkLst>
            <pc:docMk/>
            <pc:sldMk cId="3464014447" sldId="495"/>
            <ac:cxnSpMk id="54" creationId="{078C69F9-CDEC-47B9-826E-5ADECB5EFDD0}"/>
          </ac:cxnSpMkLst>
        </pc:cxnChg>
        <pc:cxnChg chg="add mod">
          <ac:chgData name="Jonathan Loo" userId="d2d72d48b56f45d8" providerId="LiveId" clId="{D13DE75A-ED86-4B24-95DA-B9DEDE813A63}" dt="2020-11-18T15:10:34.196" v="57472" actId="1036"/>
          <ac:cxnSpMkLst>
            <pc:docMk/>
            <pc:sldMk cId="3464014447" sldId="495"/>
            <ac:cxnSpMk id="57" creationId="{D6817B74-70F4-4806-8E06-1CF6E138BF46}"/>
          </ac:cxnSpMkLst>
        </pc:cxnChg>
        <pc:cxnChg chg="add mod">
          <ac:chgData name="Jonathan Loo" userId="d2d72d48b56f45d8" providerId="LiveId" clId="{D13DE75A-ED86-4B24-95DA-B9DEDE813A63}" dt="2020-11-18T15:10:34.196" v="57472" actId="1036"/>
          <ac:cxnSpMkLst>
            <pc:docMk/>
            <pc:sldMk cId="3464014447" sldId="495"/>
            <ac:cxnSpMk id="61" creationId="{A4131E21-7693-4F14-AD3C-C7FC2ACCC7B8}"/>
          </ac:cxnSpMkLst>
        </pc:cxnChg>
        <pc:cxnChg chg="add mod">
          <ac:chgData name="Jonathan Loo" userId="d2d72d48b56f45d8" providerId="LiveId" clId="{D13DE75A-ED86-4B24-95DA-B9DEDE813A63}" dt="2020-11-18T15:10:34.196" v="57472" actId="1036"/>
          <ac:cxnSpMkLst>
            <pc:docMk/>
            <pc:sldMk cId="3464014447" sldId="495"/>
            <ac:cxnSpMk id="62" creationId="{CD8DDA4E-6C3E-4887-BFCB-AB1C65B28D68}"/>
          </ac:cxnSpMkLst>
        </pc:cxnChg>
      </pc:sldChg>
      <pc:sldChg chg="addSp delSp modSp add del mod">
        <pc:chgData name="Jonathan Loo" userId="d2d72d48b56f45d8" providerId="LiveId" clId="{D13DE75A-ED86-4B24-95DA-B9DEDE813A63}" dt="2020-11-18T16:24:44.642" v="60507" actId="47"/>
        <pc:sldMkLst>
          <pc:docMk/>
          <pc:sldMk cId="125517590" sldId="496"/>
        </pc:sldMkLst>
        <pc:spChg chg="mod ord">
          <ac:chgData name="Jonathan Loo" userId="d2d72d48b56f45d8" providerId="LiveId" clId="{D13DE75A-ED86-4B24-95DA-B9DEDE813A63}" dt="2020-11-18T16:23:18.040" v="60493" actId="404"/>
          <ac:spMkLst>
            <pc:docMk/>
            <pc:sldMk cId="125517590" sldId="496"/>
            <ac:spMk id="2" creationId="{888888FC-CBA7-4408-AF6E-23D90D025757}"/>
          </ac:spMkLst>
        </pc:spChg>
        <pc:spChg chg="add del">
          <ac:chgData name="Jonathan Loo" userId="d2d72d48b56f45d8" providerId="LiveId" clId="{D13DE75A-ED86-4B24-95DA-B9DEDE813A63}" dt="2020-11-18T16:22:51.239" v="60469" actId="26606"/>
          <ac:spMkLst>
            <pc:docMk/>
            <pc:sldMk cId="125517590" sldId="496"/>
            <ac:spMk id="21" creationId="{3E443FD7-A66B-4AA0-872D-B088B9BC5F17}"/>
          </ac:spMkLst>
        </pc:spChg>
        <pc:spChg chg="add del">
          <ac:chgData name="Jonathan Loo" userId="d2d72d48b56f45d8" providerId="LiveId" clId="{D13DE75A-ED86-4B24-95DA-B9DEDE813A63}" dt="2020-11-18T16:22:51.239" v="60469" actId="26606"/>
          <ac:spMkLst>
            <pc:docMk/>
            <pc:sldMk cId="125517590" sldId="496"/>
            <ac:spMk id="23" creationId="{C04BE0EF-3561-49B4-9A29-F283168A91C7}"/>
          </ac:spMkLst>
        </pc:spChg>
        <pc:spChg chg="add del">
          <ac:chgData name="Jonathan Loo" userId="d2d72d48b56f45d8" providerId="LiveId" clId="{D13DE75A-ED86-4B24-95DA-B9DEDE813A63}" dt="2020-11-18T16:22:51.230" v="60468" actId="26606"/>
          <ac:spMkLst>
            <pc:docMk/>
            <pc:sldMk cId="125517590" sldId="496"/>
            <ac:spMk id="28" creationId="{F6EF57EF-D042-41D3-83E8-41A1FE6C11EB}"/>
          </ac:spMkLst>
        </pc:spChg>
        <pc:spChg chg="add del">
          <ac:chgData name="Jonathan Loo" userId="d2d72d48b56f45d8" providerId="LiveId" clId="{D13DE75A-ED86-4B24-95DA-B9DEDE813A63}" dt="2020-11-18T16:22:51.230" v="60468" actId="26606"/>
          <ac:spMkLst>
            <pc:docMk/>
            <pc:sldMk cId="125517590" sldId="496"/>
            <ac:spMk id="30" creationId="{D00A59BB-A268-4F3E-9D41-CA265AF16870}"/>
          </ac:spMkLst>
        </pc:spChg>
        <pc:spChg chg="add del">
          <ac:chgData name="Jonathan Loo" userId="d2d72d48b56f45d8" providerId="LiveId" clId="{D13DE75A-ED86-4B24-95DA-B9DEDE813A63}" dt="2020-11-18T16:22:51.230" v="60468" actId="26606"/>
          <ac:spMkLst>
            <pc:docMk/>
            <pc:sldMk cId="125517590" sldId="496"/>
            <ac:spMk id="32" creationId="{63794DCE-9D34-40DF-AB3F-06DA8ACCDA97}"/>
          </ac:spMkLst>
        </pc:spChg>
        <pc:spChg chg="add del">
          <ac:chgData name="Jonathan Loo" userId="d2d72d48b56f45d8" providerId="LiveId" clId="{D13DE75A-ED86-4B24-95DA-B9DEDE813A63}" dt="2020-11-18T16:22:51.230" v="60468" actId="26606"/>
          <ac:spMkLst>
            <pc:docMk/>
            <pc:sldMk cId="125517590" sldId="496"/>
            <ac:spMk id="34" creationId="{45006452-918C-4282-A72C-C9692B669104}"/>
          </ac:spMkLst>
        </pc:spChg>
        <pc:spChg chg="add">
          <ac:chgData name="Jonathan Loo" userId="d2d72d48b56f45d8" providerId="LiveId" clId="{D13DE75A-ED86-4B24-95DA-B9DEDE813A63}" dt="2020-11-18T16:22:51.239" v="60469" actId="26606"/>
          <ac:spMkLst>
            <pc:docMk/>
            <pc:sldMk cId="125517590" sldId="496"/>
            <ac:spMk id="35" creationId="{0595ECE5-BD7E-4F71-820D-40971970872D}"/>
          </ac:spMkLst>
        </pc:spChg>
        <pc:spChg chg="add">
          <ac:chgData name="Jonathan Loo" userId="d2d72d48b56f45d8" providerId="LiveId" clId="{D13DE75A-ED86-4B24-95DA-B9DEDE813A63}" dt="2020-11-18T16:22:51.239" v="60469" actId="26606"/>
          <ac:spMkLst>
            <pc:docMk/>
            <pc:sldMk cId="125517590" sldId="496"/>
            <ac:spMk id="36" creationId="{D60E71B4-DE6B-4668-8007-AAE6137E4C8D}"/>
          </ac:spMkLst>
        </pc:spChg>
        <pc:grpChg chg="add">
          <ac:chgData name="Jonathan Loo" userId="d2d72d48b56f45d8" providerId="LiveId" clId="{D13DE75A-ED86-4B24-95DA-B9DEDE813A63}" dt="2020-11-18T16:22:51.239" v="60469" actId="26606"/>
          <ac:grpSpMkLst>
            <pc:docMk/>
            <pc:sldMk cId="125517590" sldId="496"/>
            <ac:grpSpMk id="37" creationId="{F6E4C944-4BB6-469F-81D8-BD81B4A1B54D}"/>
          </ac:grpSpMkLst>
        </pc:grpChg>
        <pc:picChg chg="mod">
          <ac:chgData name="Jonathan Loo" userId="d2d72d48b56f45d8" providerId="LiveId" clId="{D13DE75A-ED86-4B24-95DA-B9DEDE813A63}" dt="2020-11-18T16:22:51.239" v="60469" actId="26606"/>
          <ac:picMkLst>
            <pc:docMk/>
            <pc:sldMk cId="125517590" sldId="496"/>
            <ac:picMk id="7" creationId="{47527F34-BDE4-4B56-820C-F3E6BBF229B5}"/>
          </ac:picMkLst>
        </pc:picChg>
      </pc:sldChg>
      <pc:sldChg chg="addSp delSp modSp add del mod ord">
        <pc:chgData name="Jonathan Loo" userId="d2d72d48b56f45d8" providerId="LiveId" clId="{D13DE75A-ED86-4B24-95DA-B9DEDE813A63}" dt="2020-11-18T16:27:35.258" v="60699" actId="47"/>
        <pc:sldMkLst>
          <pc:docMk/>
          <pc:sldMk cId="3269545237" sldId="496"/>
        </pc:sldMkLst>
        <pc:spChg chg="mod">
          <ac:chgData name="Jonathan Loo" userId="d2d72d48b56f45d8" providerId="LiveId" clId="{D13DE75A-ED86-4B24-95DA-B9DEDE813A63}" dt="2020-11-18T16:26:49.496" v="60694" actId="1036"/>
          <ac:spMkLst>
            <pc:docMk/>
            <pc:sldMk cId="3269545237" sldId="496"/>
            <ac:spMk id="2" creationId="{888888FC-CBA7-4408-AF6E-23D90D025757}"/>
          </ac:spMkLst>
        </pc:spChg>
        <pc:spChg chg="del">
          <ac:chgData name="Jonathan Loo" userId="d2d72d48b56f45d8" providerId="LiveId" clId="{D13DE75A-ED86-4B24-95DA-B9DEDE813A63}" dt="2020-11-18T16:25:18.663" v="60509" actId="26606"/>
          <ac:spMkLst>
            <pc:docMk/>
            <pc:sldMk cId="3269545237" sldId="496"/>
            <ac:spMk id="21" creationId="{3E443FD7-A66B-4AA0-872D-B088B9BC5F17}"/>
          </ac:spMkLst>
        </pc:spChg>
        <pc:spChg chg="del">
          <ac:chgData name="Jonathan Loo" userId="d2d72d48b56f45d8" providerId="LiveId" clId="{D13DE75A-ED86-4B24-95DA-B9DEDE813A63}" dt="2020-11-18T16:25:18.663" v="60509" actId="26606"/>
          <ac:spMkLst>
            <pc:docMk/>
            <pc:sldMk cId="3269545237" sldId="496"/>
            <ac:spMk id="23" creationId="{C04BE0EF-3561-49B4-9A29-F283168A91C7}"/>
          </ac:spMkLst>
        </pc:spChg>
        <pc:spChg chg="add">
          <ac:chgData name="Jonathan Loo" userId="d2d72d48b56f45d8" providerId="LiveId" clId="{D13DE75A-ED86-4B24-95DA-B9DEDE813A63}" dt="2020-11-18T16:25:18.663" v="60509" actId="26606"/>
          <ac:spMkLst>
            <pc:docMk/>
            <pc:sldMk cId="3269545237" sldId="496"/>
            <ac:spMk id="28" creationId="{ACBE1851-2230-47A9-B000-CE9046EA61B9}"/>
          </ac:spMkLst>
        </pc:spChg>
        <pc:picChg chg="mod">
          <ac:chgData name="Jonathan Loo" userId="d2d72d48b56f45d8" providerId="LiveId" clId="{D13DE75A-ED86-4B24-95DA-B9DEDE813A63}" dt="2020-11-18T16:25:18.663" v="60509" actId="26606"/>
          <ac:picMkLst>
            <pc:docMk/>
            <pc:sldMk cId="3269545237" sldId="496"/>
            <ac:picMk id="7" creationId="{47527F34-BDE4-4B56-820C-F3E6BBF229B5}"/>
          </ac:picMkLst>
        </pc:picChg>
        <pc:cxnChg chg="add">
          <ac:chgData name="Jonathan Loo" userId="d2d72d48b56f45d8" providerId="LiveId" clId="{D13DE75A-ED86-4B24-95DA-B9DEDE813A63}" dt="2020-11-18T16:25:18.663" v="60509" actId="26606"/>
          <ac:cxnSpMkLst>
            <pc:docMk/>
            <pc:sldMk cId="3269545237" sldId="496"/>
            <ac:cxnSpMk id="30" creationId="{23B93832-6514-44F4-849B-5EE2C8A2337D}"/>
          </ac:cxnSpMkLst>
        </pc:cxnChg>
      </pc:sldChg>
      <pc:sldChg chg="delSp add del setBg delDesignElem">
        <pc:chgData name="Jonathan Loo" userId="d2d72d48b56f45d8" providerId="LiveId" clId="{D13DE75A-ED86-4B24-95DA-B9DEDE813A63}" dt="2020-11-18T16:22:34.436" v="60465" actId="47"/>
        <pc:sldMkLst>
          <pc:docMk/>
          <pc:sldMk cId="3562747974" sldId="496"/>
        </pc:sldMkLst>
        <pc:spChg chg="del">
          <ac:chgData name="Jonathan Loo" userId="d2d72d48b56f45d8" providerId="LiveId" clId="{D13DE75A-ED86-4B24-95DA-B9DEDE813A63}" dt="2020-11-18T16:22:20.974" v="60464"/>
          <ac:spMkLst>
            <pc:docMk/>
            <pc:sldMk cId="3562747974" sldId="496"/>
            <ac:spMk id="21" creationId="{3E443FD7-A66B-4AA0-872D-B088B9BC5F17}"/>
          </ac:spMkLst>
        </pc:spChg>
        <pc:spChg chg="del">
          <ac:chgData name="Jonathan Loo" userId="d2d72d48b56f45d8" providerId="LiveId" clId="{D13DE75A-ED86-4B24-95DA-B9DEDE813A63}" dt="2020-11-18T16:22:20.974" v="60464"/>
          <ac:spMkLst>
            <pc:docMk/>
            <pc:sldMk cId="3562747974" sldId="496"/>
            <ac:spMk id="23" creationId="{C04BE0EF-3561-49B4-9A29-F283168A91C7}"/>
          </ac:spMkLst>
        </pc:spChg>
      </pc:sldChg>
      <pc:sldChg chg="addSp modSp add del mod">
        <pc:chgData name="Jonathan Loo" userId="d2d72d48b56f45d8" providerId="LiveId" clId="{D13DE75A-ED86-4B24-95DA-B9DEDE813A63}" dt="2020-11-18T16:31:48.104" v="60973" actId="47"/>
        <pc:sldMkLst>
          <pc:docMk/>
          <pc:sldMk cId="3989305558" sldId="497"/>
        </pc:sldMkLst>
        <pc:spChg chg="mod">
          <ac:chgData name="Jonathan Loo" userId="d2d72d48b56f45d8" providerId="LiveId" clId="{D13DE75A-ED86-4B24-95DA-B9DEDE813A63}" dt="2020-11-18T16:27:31.049" v="60698" actId="14100"/>
          <ac:spMkLst>
            <pc:docMk/>
            <pc:sldMk cId="3989305558" sldId="497"/>
            <ac:spMk id="2" creationId="{888888FC-CBA7-4408-AF6E-23D90D025757}"/>
          </ac:spMkLst>
        </pc:spChg>
        <pc:spChg chg="add mod">
          <ac:chgData name="Jonathan Loo" userId="d2d72d48b56f45d8" providerId="LiveId" clId="{D13DE75A-ED86-4B24-95DA-B9DEDE813A63}" dt="2020-11-18T16:26:29.759" v="60605" actId="14100"/>
          <ac:spMkLst>
            <pc:docMk/>
            <pc:sldMk cId="3989305558" sldId="497"/>
            <ac:spMk id="6" creationId="{A6AF40E5-CFA9-49FC-ACDA-DB0F984CAF82}"/>
          </ac:spMkLst>
        </pc:spChg>
      </pc:sldChg>
      <pc:sldChg chg="modSp add mod">
        <pc:chgData name="Jonathan Loo" userId="d2d72d48b56f45d8" providerId="LiveId" clId="{D13DE75A-ED86-4B24-95DA-B9DEDE813A63}" dt="2020-11-18T16:31:27.769" v="60965" actId="1076"/>
        <pc:sldMkLst>
          <pc:docMk/>
          <pc:sldMk cId="687066637" sldId="498"/>
        </pc:sldMkLst>
        <pc:spChg chg="mod">
          <ac:chgData name="Jonathan Loo" userId="d2d72d48b56f45d8" providerId="LiveId" clId="{D13DE75A-ED86-4B24-95DA-B9DEDE813A63}" dt="2020-11-18T16:31:21.282" v="60964" actId="1076"/>
          <ac:spMkLst>
            <pc:docMk/>
            <pc:sldMk cId="687066637" sldId="498"/>
            <ac:spMk id="2" creationId="{888888FC-CBA7-4408-AF6E-23D90D025757}"/>
          </ac:spMkLst>
        </pc:spChg>
        <pc:spChg chg="mod">
          <ac:chgData name="Jonathan Loo" userId="d2d72d48b56f45d8" providerId="LiveId" clId="{D13DE75A-ED86-4B24-95DA-B9DEDE813A63}" dt="2020-11-18T16:31:27.769" v="60965" actId="1076"/>
          <ac:spMkLst>
            <pc:docMk/>
            <pc:sldMk cId="687066637" sldId="498"/>
            <ac:spMk id="6" creationId="{A6AF40E5-CFA9-49FC-ACDA-DB0F984CAF82}"/>
          </ac:spMkLst>
        </pc:spChg>
      </pc:sldChg>
      <pc:sldChg chg="modSp add del mod">
        <pc:chgData name="Jonathan Loo" userId="d2d72d48b56f45d8" providerId="LiveId" clId="{D13DE75A-ED86-4B24-95DA-B9DEDE813A63}" dt="2020-11-18T16:32:10.516" v="60978" actId="47"/>
        <pc:sldMkLst>
          <pc:docMk/>
          <pc:sldMk cId="4153416282" sldId="499"/>
        </pc:sldMkLst>
        <pc:spChg chg="mod">
          <ac:chgData name="Jonathan Loo" userId="d2d72d48b56f45d8" providerId="LiveId" clId="{D13DE75A-ED86-4B24-95DA-B9DEDE813A63}" dt="2020-11-18T16:29:11.589" v="60803" actId="20577"/>
          <ac:spMkLst>
            <pc:docMk/>
            <pc:sldMk cId="4153416282" sldId="499"/>
            <ac:spMk id="2" creationId="{888888FC-CBA7-4408-AF6E-23D90D025757}"/>
          </ac:spMkLst>
        </pc:spChg>
        <pc:spChg chg="mod">
          <ac:chgData name="Jonathan Loo" userId="d2d72d48b56f45d8" providerId="LiveId" clId="{D13DE75A-ED86-4B24-95DA-B9DEDE813A63}" dt="2020-11-18T16:29:30.889" v="60880" actId="20577"/>
          <ac:spMkLst>
            <pc:docMk/>
            <pc:sldMk cId="4153416282" sldId="499"/>
            <ac:spMk id="6" creationId="{A6AF40E5-CFA9-49FC-ACDA-DB0F984CAF82}"/>
          </ac:spMkLst>
        </pc:spChg>
      </pc:sldChg>
      <pc:sldChg chg="addSp delSp modSp add del mod">
        <pc:chgData name="Jonathan Loo" userId="d2d72d48b56f45d8" providerId="LiveId" clId="{D13DE75A-ED86-4B24-95DA-B9DEDE813A63}" dt="2020-11-18T16:32:38.557" v="61006" actId="47"/>
        <pc:sldMkLst>
          <pc:docMk/>
          <pc:sldMk cId="2768291715" sldId="500"/>
        </pc:sldMkLst>
        <pc:spChg chg="mod">
          <ac:chgData name="Jonathan Loo" userId="d2d72d48b56f45d8" providerId="LiveId" clId="{D13DE75A-ED86-4B24-95DA-B9DEDE813A63}" dt="2020-11-18T16:30:17.698" v="60960" actId="20577"/>
          <ac:spMkLst>
            <pc:docMk/>
            <pc:sldMk cId="2768291715" sldId="500"/>
            <ac:spMk id="2" creationId="{888888FC-CBA7-4408-AF6E-23D90D025757}"/>
          </ac:spMkLst>
        </pc:spChg>
        <pc:spChg chg="mod">
          <ac:chgData name="Jonathan Loo" userId="d2d72d48b56f45d8" providerId="LiveId" clId="{D13DE75A-ED86-4B24-95DA-B9DEDE813A63}" dt="2020-11-18T16:30:23.123" v="60962" actId="27636"/>
          <ac:spMkLst>
            <pc:docMk/>
            <pc:sldMk cId="2768291715" sldId="500"/>
            <ac:spMk id="6" creationId="{A6AF40E5-CFA9-49FC-ACDA-DB0F984CAF82}"/>
          </ac:spMkLst>
        </pc:spChg>
        <pc:spChg chg="add del">
          <ac:chgData name="Jonathan Loo" userId="d2d72d48b56f45d8" providerId="LiveId" clId="{D13DE75A-ED86-4B24-95DA-B9DEDE813A63}" dt="2020-11-18T16:32:18.943" v="60980" actId="22"/>
          <ac:spMkLst>
            <pc:docMk/>
            <pc:sldMk cId="2768291715" sldId="500"/>
            <ac:spMk id="8" creationId="{43CDA0DD-AB18-4183-ADC6-B3744490728E}"/>
          </ac:spMkLst>
        </pc:spChg>
      </pc:sldChg>
      <pc:sldChg chg="modSp add mod">
        <pc:chgData name="Jonathan Loo" userId="d2d72d48b56f45d8" providerId="LiveId" clId="{D13DE75A-ED86-4B24-95DA-B9DEDE813A63}" dt="2020-11-18T16:31:45.933" v="60972" actId="20577"/>
        <pc:sldMkLst>
          <pc:docMk/>
          <pc:sldMk cId="1289672967" sldId="501"/>
        </pc:sldMkLst>
        <pc:spChg chg="mod">
          <ac:chgData name="Jonathan Loo" userId="d2d72d48b56f45d8" providerId="LiveId" clId="{D13DE75A-ED86-4B24-95DA-B9DEDE813A63}" dt="2020-11-18T16:31:45.933" v="60972" actId="20577"/>
          <ac:spMkLst>
            <pc:docMk/>
            <pc:sldMk cId="1289672967" sldId="501"/>
            <ac:spMk id="6" creationId="{A6AF40E5-CFA9-49FC-ACDA-DB0F984CAF82}"/>
          </ac:spMkLst>
        </pc:spChg>
      </pc:sldChg>
      <pc:sldChg chg="modSp add mod">
        <pc:chgData name="Jonathan Loo" userId="d2d72d48b56f45d8" providerId="LiveId" clId="{D13DE75A-ED86-4B24-95DA-B9DEDE813A63}" dt="2020-11-18T16:32:07.753" v="60977" actId="27636"/>
        <pc:sldMkLst>
          <pc:docMk/>
          <pc:sldMk cId="3182418209" sldId="502"/>
        </pc:sldMkLst>
        <pc:spChg chg="mod">
          <ac:chgData name="Jonathan Loo" userId="d2d72d48b56f45d8" providerId="LiveId" clId="{D13DE75A-ED86-4B24-95DA-B9DEDE813A63}" dt="2020-11-18T16:32:02.024" v="60975"/>
          <ac:spMkLst>
            <pc:docMk/>
            <pc:sldMk cId="3182418209" sldId="502"/>
            <ac:spMk id="2" creationId="{888888FC-CBA7-4408-AF6E-23D90D025757}"/>
          </ac:spMkLst>
        </pc:spChg>
        <pc:spChg chg="mod">
          <ac:chgData name="Jonathan Loo" userId="d2d72d48b56f45d8" providerId="LiveId" clId="{D13DE75A-ED86-4B24-95DA-B9DEDE813A63}" dt="2020-11-18T16:32:07.753" v="60977" actId="27636"/>
          <ac:spMkLst>
            <pc:docMk/>
            <pc:sldMk cId="3182418209" sldId="502"/>
            <ac:spMk id="6" creationId="{A6AF40E5-CFA9-49FC-ACDA-DB0F984CAF82}"/>
          </ac:spMkLst>
        </pc:spChg>
      </pc:sldChg>
      <pc:sldChg chg="delSp modSp add mod">
        <pc:chgData name="Jonathan Loo" userId="d2d72d48b56f45d8" providerId="LiveId" clId="{D13DE75A-ED86-4B24-95DA-B9DEDE813A63}" dt="2020-11-18T16:32:37.425" v="61005" actId="478"/>
        <pc:sldMkLst>
          <pc:docMk/>
          <pc:sldMk cId="607589893" sldId="503"/>
        </pc:sldMkLst>
        <pc:spChg chg="mod">
          <ac:chgData name="Jonathan Loo" userId="d2d72d48b56f45d8" providerId="LiveId" clId="{D13DE75A-ED86-4B24-95DA-B9DEDE813A63}" dt="2020-11-18T16:32:31.775" v="61004" actId="20577"/>
          <ac:spMkLst>
            <pc:docMk/>
            <pc:sldMk cId="607589893" sldId="503"/>
            <ac:spMk id="2" creationId="{888888FC-CBA7-4408-AF6E-23D90D025757}"/>
          </ac:spMkLst>
        </pc:spChg>
        <pc:spChg chg="del">
          <ac:chgData name="Jonathan Loo" userId="d2d72d48b56f45d8" providerId="LiveId" clId="{D13DE75A-ED86-4B24-95DA-B9DEDE813A63}" dt="2020-11-18T16:32:37.425" v="61005" actId="478"/>
          <ac:spMkLst>
            <pc:docMk/>
            <pc:sldMk cId="607589893" sldId="503"/>
            <ac:spMk id="6" creationId="{A6AF40E5-CFA9-49FC-ACDA-DB0F984CAF82}"/>
          </ac:spMkLst>
        </pc:spChg>
      </pc:sldChg>
      <pc:sldChg chg="addSp delSp modSp add mod">
        <pc:chgData name="Jonathan Loo" userId="d2d72d48b56f45d8" providerId="LiveId" clId="{D13DE75A-ED86-4B24-95DA-B9DEDE813A63}" dt="2020-11-18T16:40:27.281" v="61194" actId="403"/>
        <pc:sldMkLst>
          <pc:docMk/>
          <pc:sldMk cId="281614796" sldId="504"/>
        </pc:sldMkLst>
        <pc:spChg chg="mod">
          <ac:chgData name="Jonathan Loo" userId="d2d72d48b56f45d8" providerId="LiveId" clId="{D13DE75A-ED86-4B24-95DA-B9DEDE813A63}" dt="2020-11-18T16:40:27.281" v="61194" actId="403"/>
          <ac:spMkLst>
            <pc:docMk/>
            <pc:sldMk cId="281614796" sldId="504"/>
            <ac:spMk id="2" creationId="{888888FC-CBA7-4408-AF6E-23D90D025757}"/>
          </ac:spMkLst>
        </pc:spChg>
        <pc:spChg chg="del">
          <ac:chgData name="Jonathan Loo" userId="d2d72d48b56f45d8" providerId="LiveId" clId="{D13DE75A-ED86-4B24-95DA-B9DEDE813A63}" dt="2020-11-18T16:38:40.842" v="61178" actId="26606"/>
          <ac:spMkLst>
            <pc:docMk/>
            <pc:sldMk cId="281614796" sldId="504"/>
            <ac:spMk id="44" creationId="{3E443FD7-A66B-4AA0-872D-B088B9BC5F17}"/>
          </ac:spMkLst>
        </pc:spChg>
        <pc:spChg chg="del">
          <ac:chgData name="Jonathan Loo" userId="d2d72d48b56f45d8" providerId="LiveId" clId="{D13DE75A-ED86-4B24-95DA-B9DEDE813A63}" dt="2020-11-18T16:38:40.842" v="61178" actId="26606"/>
          <ac:spMkLst>
            <pc:docMk/>
            <pc:sldMk cId="281614796" sldId="504"/>
            <ac:spMk id="46" creationId="{C04BE0EF-3561-49B4-9A29-F283168A91C7}"/>
          </ac:spMkLst>
        </pc:spChg>
        <pc:spChg chg="add del">
          <ac:chgData name="Jonathan Loo" userId="d2d72d48b56f45d8" providerId="LiveId" clId="{D13DE75A-ED86-4B24-95DA-B9DEDE813A63}" dt="2020-11-18T16:39:50.058" v="61187" actId="26606"/>
          <ac:spMkLst>
            <pc:docMk/>
            <pc:sldMk cId="281614796" sldId="504"/>
            <ac:spMk id="51" creationId="{43421B4C-AA27-4F32-AA73-DA587F2729B0}"/>
          </ac:spMkLst>
        </pc:spChg>
        <pc:spChg chg="add">
          <ac:chgData name="Jonathan Loo" userId="d2d72d48b56f45d8" providerId="LiveId" clId="{D13DE75A-ED86-4B24-95DA-B9DEDE813A63}" dt="2020-11-18T16:39:50.058" v="61187" actId="26606"/>
          <ac:spMkLst>
            <pc:docMk/>
            <pc:sldMk cId="281614796" sldId="504"/>
            <ac:spMk id="56" creationId="{7905BA41-EE6E-4F80-8636-447F22DD729A}"/>
          </ac:spMkLst>
        </pc:spChg>
        <pc:spChg chg="add">
          <ac:chgData name="Jonathan Loo" userId="d2d72d48b56f45d8" providerId="LiveId" clId="{D13DE75A-ED86-4B24-95DA-B9DEDE813A63}" dt="2020-11-18T16:39:50.058" v="61187" actId="26606"/>
          <ac:spMkLst>
            <pc:docMk/>
            <pc:sldMk cId="281614796" sldId="504"/>
            <ac:spMk id="58" creationId="{CD7549B2-EE05-4558-8C64-AC46755F2B25}"/>
          </ac:spMkLst>
        </pc:spChg>
        <pc:picChg chg="mod">
          <ac:chgData name="Jonathan Loo" userId="d2d72d48b56f45d8" providerId="LiveId" clId="{D13DE75A-ED86-4B24-95DA-B9DEDE813A63}" dt="2020-11-18T16:39:50.058" v="61187" actId="26606"/>
          <ac:picMkLst>
            <pc:docMk/>
            <pc:sldMk cId="281614796" sldId="504"/>
            <ac:picMk id="7" creationId="{47527F34-BDE4-4B56-820C-F3E6BBF229B5}"/>
          </ac:picMkLst>
        </pc:picChg>
      </pc:sldChg>
      <pc:sldMasterChg chg="modSldLayout">
        <pc:chgData name="Jonathan Loo" userId="d2d72d48b56f45d8" providerId="LiveId" clId="{D13DE75A-ED86-4B24-95DA-B9DEDE813A63}" dt="2020-11-12T11:25:24.515" v="11268" actId="14100"/>
        <pc:sldMasterMkLst>
          <pc:docMk/>
          <pc:sldMasterMk cId="3856551177" sldId="2147483648"/>
        </pc:sldMasterMkLst>
        <pc:sldLayoutChg chg="modSp mod">
          <pc:chgData name="Jonathan Loo" userId="d2d72d48b56f45d8" providerId="LiveId" clId="{D13DE75A-ED86-4B24-95DA-B9DEDE813A63}" dt="2020-11-12T11:25:24.515" v="11268" actId="14100"/>
          <pc:sldLayoutMkLst>
            <pc:docMk/>
            <pc:sldMasterMk cId="3856551177" sldId="2147483648"/>
            <pc:sldLayoutMk cId="2212355487" sldId="2147483652"/>
          </pc:sldLayoutMkLst>
          <pc:spChg chg="mod">
            <ac:chgData name="Jonathan Loo" userId="d2d72d48b56f45d8" providerId="LiveId" clId="{D13DE75A-ED86-4B24-95DA-B9DEDE813A63}" dt="2020-11-12T11:25:18.927" v="11266" actId="14100"/>
            <ac:spMkLst>
              <pc:docMk/>
              <pc:sldMasterMk cId="3856551177" sldId="2147483648"/>
              <pc:sldLayoutMk cId="2212355487" sldId="2147483652"/>
              <ac:spMk id="3" creationId="{D53C8C56-3757-47CD-8AFE-B6CD10AEB545}"/>
            </ac:spMkLst>
          </pc:spChg>
          <pc:spChg chg="mod">
            <ac:chgData name="Jonathan Loo" userId="d2d72d48b56f45d8" providerId="LiveId" clId="{D13DE75A-ED86-4B24-95DA-B9DEDE813A63}" dt="2020-11-12T11:25:24.515" v="11268" actId="14100"/>
            <ac:spMkLst>
              <pc:docMk/>
              <pc:sldMasterMk cId="3856551177" sldId="2147483648"/>
              <pc:sldLayoutMk cId="2212355487" sldId="2147483652"/>
              <ac:spMk id="4" creationId="{6BB8BA35-FBCC-45DC-B347-E84CDA1A4DC6}"/>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E8D974-CF9D-4F67-B464-C1D0707F3C1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8102174E-BD14-49DD-97AA-25700E9D85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3184A5-95E1-4734-BF54-9ADA2DCF7E0E}" type="datetimeFigureOut">
              <a:rPr lang="en-GB" smtClean="0"/>
              <a:t>06/02/2021</a:t>
            </a:fld>
            <a:endParaRPr lang="en-GB"/>
          </a:p>
        </p:txBody>
      </p:sp>
      <p:sp>
        <p:nvSpPr>
          <p:cNvPr id="4" name="Footer Placeholder 3">
            <a:extLst>
              <a:ext uri="{FF2B5EF4-FFF2-40B4-BE49-F238E27FC236}">
                <a16:creationId xmlns:a16="http://schemas.microsoft.com/office/drawing/2014/main" id="{94F7687F-ADD5-47D4-86F4-BB5CFA7F88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995E006A-1D7B-4C83-9164-D0C9FBF0A1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8C92E0-DF8D-4CEB-AD9E-912D20F57C3B}" type="slidenum">
              <a:rPr lang="en-GB" smtClean="0"/>
              <a:t>‹#›</a:t>
            </a:fld>
            <a:endParaRPr lang="en-GB"/>
          </a:p>
        </p:txBody>
      </p:sp>
    </p:spTree>
    <p:extLst>
      <p:ext uri="{BB962C8B-B14F-4D97-AF65-F5344CB8AC3E}">
        <p14:creationId xmlns:p14="http://schemas.microsoft.com/office/powerpoint/2010/main" val="2073774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0EF5CD-3DBC-47BB-BECC-BFC96614EA42}" type="datetimeFigureOut">
              <a:rPr lang="en-GB" smtClean="0"/>
              <a:t>06/02/2021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82B7BE-EFA8-4EB8-AB20-C169E8D72707}" type="slidenum">
              <a:rPr lang="en-GB" smtClean="0"/>
              <a:t>‹#›</a:t>
            </a:fld>
            <a:endParaRPr lang="en-GB"/>
          </a:p>
        </p:txBody>
      </p:sp>
    </p:spTree>
    <p:extLst>
      <p:ext uri="{BB962C8B-B14F-4D97-AF65-F5344CB8AC3E}">
        <p14:creationId xmlns:p14="http://schemas.microsoft.com/office/powerpoint/2010/main" val="933000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http://rinterested.github.io/statistics/softmax.html</a:t>
            </a:r>
          </a:p>
        </p:txBody>
      </p:sp>
      <p:sp>
        <p:nvSpPr>
          <p:cNvPr id="4" name="Slide Number Placeholder 3"/>
          <p:cNvSpPr>
            <a:spLocks noGrp="1"/>
          </p:cNvSpPr>
          <p:nvPr>
            <p:ph type="sldNum" sz="quarter" idx="5"/>
          </p:nvPr>
        </p:nvSpPr>
        <p:spPr/>
        <p:txBody>
          <a:bodyPr/>
          <a:lstStyle/>
          <a:p>
            <a:fld id="{6682B7BE-EFA8-4EB8-AB20-C169E8D72707}" type="slidenum">
              <a:rPr lang="en-GB" smtClean="0"/>
              <a:t>2</a:t>
            </a:fld>
            <a:endParaRPr lang="en-GB"/>
          </a:p>
        </p:txBody>
      </p:sp>
    </p:spTree>
    <p:extLst>
      <p:ext uri="{BB962C8B-B14F-4D97-AF65-F5344CB8AC3E}">
        <p14:creationId xmlns:p14="http://schemas.microsoft.com/office/powerpoint/2010/main" val="2566661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82B7BE-EFA8-4EB8-AB20-C169E8D72707}" type="slidenum">
              <a:rPr lang="en-GB" smtClean="0"/>
              <a:t>10</a:t>
            </a:fld>
            <a:endParaRPr lang="en-GB"/>
          </a:p>
        </p:txBody>
      </p:sp>
    </p:spTree>
    <p:extLst>
      <p:ext uri="{BB962C8B-B14F-4D97-AF65-F5344CB8AC3E}">
        <p14:creationId xmlns:p14="http://schemas.microsoft.com/office/powerpoint/2010/main" val="1400487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82B7BE-EFA8-4EB8-AB20-C169E8D72707}" type="slidenum">
              <a:rPr lang="en-GB" smtClean="0"/>
              <a:t>11</a:t>
            </a:fld>
            <a:endParaRPr lang="en-GB"/>
          </a:p>
        </p:txBody>
      </p:sp>
    </p:spTree>
    <p:extLst>
      <p:ext uri="{BB962C8B-B14F-4D97-AF65-F5344CB8AC3E}">
        <p14:creationId xmlns:p14="http://schemas.microsoft.com/office/powerpoint/2010/main" val="2385182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82B7BE-EFA8-4EB8-AB20-C169E8D72707}" type="slidenum">
              <a:rPr lang="en-GB" smtClean="0"/>
              <a:t>13</a:t>
            </a:fld>
            <a:endParaRPr lang="en-GB"/>
          </a:p>
        </p:txBody>
      </p:sp>
    </p:spTree>
    <p:extLst>
      <p:ext uri="{BB962C8B-B14F-4D97-AF65-F5344CB8AC3E}">
        <p14:creationId xmlns:p14="http://schemas.microsoft.com/office/powerpoint/2010/main" val="2558788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82B7BE-EFA8-4EB8-AB20-C169E8D72707}" type="slidenum">
              <a:rPr lang="en-GB" smtClean="0"/>
              <a:t>14</a:t>
            </a:fld>
            <a:endParaRPr lang="en-GB"/>
          </a:p>
        </p:txBody>
      </p:sp>
    </p:spTree>
    <p:extLst>
      <p:ext uri="{BB962C8B-B14F-4D97-AF65-F5344CB8AC3E}">
        <p14:creationId xmlns:p14="http://schemas.microsoft.com/office/powerpoint/2010/main" val="4093138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82B7BE-EFA8-4EB8-AB20-C169E8D72707}" type="slidenum">
              <a:rPr lang="en-GB" smtClean="0"/>
              <a:t>16</a:t>
            </a:fld>
            <a:endParaRPr lang="en-GB"/>
          </a:p>
        </p:txBody>
      </p:sp>
    </p:spTree>
    <p:extLst>
      <p:ext uri="{BB962C8B-B14F-4D97-AF65-F5344CB8AC3E}">
        <p14:creationId xmlns:p14="http://schemas.microsoft.com/office/powerpoint/2010/main" val="1953490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82B7BE-EFA8-4EB8-AB20-C169E8D72707}" type="slidenum">
              <a:rPr lang="en-GB" smtClean="0"/>
              <a:t>17</a:t>
            </a:fld>
            <a:endParaRPr lang="en-GB"/>
          </a:p>
        </p:txBody>
      </p:sp>
    </p:spTree>
    <p:extLst>
      <p:ext uri="{BB962C8B-B14F-4D97-AF65-F5344CB8AC3E}">
        <p14:creationId xmlns:p14="http://schemas.microsoft.com/office/powerpoint/2010/main" val="226515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685F9-4596-4E63-BAF2-8AA5FC91060E}"/>
              </a:ext>
            </a:extLst>
          </p:cNvPr>
          <p:cNvSpPr>
            <a:spLocks noGrp="1"/>
          </p:cNvSpPr>
          <p:nvPr>
            <p:ph type="ctrTitle"/>
          </p:nvPr>
        </p:nvSpPr>
        <p:spPr>
          <a:xfrm>
            <a:off x="1524000" y="1122363"/>
            <a:ext cx="9144000" cy="2387600"/>
          </a:xfrm>
        </p:spPr>
        <p:txBody>
          <a:bodyPr anchor="b"/>
          <a:lstStyle>
            <a:lvl1pPr algn="ctr">
              <a:defRPr sz="48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435A384-A45F-4A53-B30B-06FE2CE5FB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E2004BB-9487-48CE-B459-531725E6710F}"/>
              </a:ext>
            </a:extLst>
          </p:cNvPr>
          <p:cNvSpPr>
            <a:spLocks noGrp="1"/>
          </p:cNvSpPr>
          <p:nvPr>
            <p:ph type="dt" sz="half" idx="10"/>
          </p:nvPr>
        </p:nvSpPr>
        <p:spPr/>
        <p:txBody>
          <a:bodyPr/>
          <a:lstStyle/>
          <a:p>
            <a:fld id="{E2126035-1687-4E0F-AE7F-FE5488AF6E7D}" type="datetimeFigureOut">
              <a:rPr lang="en-GB" smtClean="0"/>
              <a:t>06/02/2021</a:t>
            </a:fld>
            <a:endParaRPr lang="en-GB"/>
          </a:p>
        </p:txBody>
      </p:sp>
      <p:sp>
        <p:nvSpPr>
          <p:cNvPr id="5" name="Footer Placeholder 4">
            <a:extLst>
              <a:ext uri="{FF2B5EF4-FFF2-40B4-BE49-F238E27FC236}">
                <a16:creationId xmlns:a16="http://schemas.microsoft.com/office/drawing/2014/main" id="{1298BCB3-C289-4FF1-92BB-D76CEDB31C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018322B-FC28-4161-8104-557AFE78F76A}"/>
              </a:ext>
            </a:extLst>
          </p:cNvPr>
          <p:cNvSpPr>
            <a:spLocks noGrp="1"/>
          </p:cNvSpPr>
          <p:nvPr>
            <p:ph type="sldNum" sz="quarter" idx="12"/>
          </p:nvPr>
        </p:nvSpPr>
        <p:spPr/>
        <p:txBody>
          <a:bodyPr/>
          <a:lstStyle/>
          <a:p>
            <a:fld id="{DA2D94DF-C8DF-4BBC-9758-5380958FF973}" type="slidenum">
              <a:rPr lang="en-GB" smtClean="0"/>
              <a:t>‹#›</a:t>
            </a:fld>
            <a:endParaRPr lang="en-GB"/>
          </a:p>
        </p:txBody>
      </p:sp>
    </p:spTree>
    <p:extLst>
      <p:ext uri="{BB962C8B-B14F-4D97-AF65-F5344CB8AC3E}">
        <p14:creationId xmlns:p14="http://schemas.microsoft.com/office/powerpoint/2010/main" val="1964766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0274-3E96-4C53-BCB8-6DB3292E4E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04921BA-0BC3-499A-88B5-4FA15CC7C8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87A0DAC-332B-43C8-8EFA-52E7A768F6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13F644-FF5C-4927-AD05-C06798B8826D}"/>
              </a:ext>
            </a:extLst>
          </p:cNvPr>
          <p:cNvSpPr>
            <a:spLocks noGrp="1"/>
          </p:cNvSpPr>
          <p:nvPr>
            <p:ph type="dt" sz="half" idx="10"/>
          </p:nvPr>
        </p:nvSpPr>
        <p:spPr/>
        <p:txBody>
          <a:bodyPr/>
          <a:lstStyle/>
          <a:p>
            <a:fld id="{E2126035-1687-4E0F-AE7F-FE5488AF6E7D}" type="datetimeFigureOut">
              <a:rPr lang="en-GB" smtClean="0"/>
              <a:t>06/02/2021</a:t>
            </a:fld>
            <a:endParaRPr lang="en-GB"/>
          </a:p>
        </p:txBody>
      </p:sp>
      <p:sp>
        <p:nvSpPr>
          <p:cNvPr id="6" name="Footer Placeholder 5">
            <a:extLst>
              <a:ext uri="{FF2B5EF4-FFF2-40B4-BE49-F238E27FC236}">
                <a16:creationId xmlns:a16="http://schemas.microsoft.com/office/drawing/2014/main" id="{66E2BCAC-4125-4B3D-8FB5-2A1564FD195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5B16766-2A42-4AD0-9E34-C0AF342A4F84}"/>
              </a:ext>
            </a:extLst>
          </p:cNvPr>
          <p:cNvSpPr>
            <a:spLocks noGrp="1"/>
          </p:cNvSpPr>
          <p:nvPr>
            <p:ph type="sldNum" sz="quarter" idx="12"/>
          </p:nvPr>
        </p:nvSpPr>
        <p:spPr/>
        <p:txBody>
          <a:bodyPr/>
          <a:lstStyle/>
          <a:p>
            <a:fld id="{DA2D94DF-C8DF-4BBC-9758-5380958FF973}" type="slidenum">
              <a:rPr lang="en-GB" smtClean="0"/>
              <a:t>‹#›</a:t>
            </a:fld>
            <a:endParaRPr lang="en-GB"/>
          </a:p>
        </p:txBody>
      </p:sp>
    </p:spTree>
    <p:extLst>
      <p:ext uri="{BB962C8B-B14F-4D97-AF65-F5344CB8AC3E}">
        <p14:creationId xmlns:p14="http://schemas.microsoft.com/office/powerpoint/2010/main" val="3096409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8D14B-2EDC-4524-AD3F-5B01D97A0B6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6544776-8181-40BF-91BB-12CE75D43F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BE94F3C-1EE9-4B42-BEC2-F35E4AD48CE6}"/>
              </a:ext>
            </a:extLst>
          </p:cNvPr>
          <p:cNvSpPr>
            <a:spLocks noGrp="1"/>
          </p:cNvSpPr>
          <p:nvPr>
            <p:ph type="dt" sz="half" idx="10"/>
          </p:nvPr>
        </p:nvSpPr>
        <p:spPr/>
        <p:txBody>
          <a:bodyPr/>
          <a:lstStyle/>
          <a:p>
            <a:fld id="{E2126035-1687-4E0F-AE7F-FE5488AF6E7D}" type="datetimeFigureOut">
              <a:rPr lang="en-GB" smtClean="0"/>
              <a:t>06/02/2021</a:t>
            </a:fld>
            <a:endParaRPr lang="en-GB"/>
          </a:p>
        </p:txBody>
      </p:sp>
      <p:sp>
        <p:nvSpPr>
          <p:cNvPr id="5" name="Footer Placeholder 4">
            <a:extLst>
              <a:ext uri="{FF2B5EF4-FFF2-40B4-BE49-F238E27FC236}">
                <a16:creationId xmlns:a16="http://schemas.microsoft.com/office/drawing/2014/main" id="{AEF72C9D-3269-40A0-A2F8-DC9909CDC70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0D2D75-2578-4262-B46C-52BB8FD81A51}"/>
              </a:ext>
            </a:extLst>
          </p:cNvPr>
          <p:cNvSpPr>
            <a:spLocks noGrp="1"/>
          </p:cNvSpPr>
          <p:nvPr>
            <p:ph type="sldNum" sz="quarter" idx="12"/>
          </p:nvPr>
        </p:nvSpPr>
        <p:spPr/>
        <p:txBody>
          <a:bodyPr/>
          <a:lstStyle/>
          <a:p>
            <a:fld id="{DA2D94DF-C8DF-4BBC-9758-5380958FF973}" type="slidenum">
              <a:rPr lang="en-GB" smtClean="0"/>
              <a:t>‹#›</a:t>
            </a:fld>
            <a:endParaRPr lang="en-GB"/>
          </a:p>
        </p:txBody>
      </p:sp>
    </p:spTree>
    <p:extLst>
      <p:ext uri="{BB962C8B-B14F-4D97-AF65-F5344CB8AC3E}">
        <p14:creationId xmlns:p14="http://schemas.microsoft.com/office/powerpoint/2010/main" val="2182741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B0B80F-6B98-407E-8313-E81357B390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FFED1AE-F515-4E25-9813-CD1652EB0C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2EA1B3-7061-439B-8E81-77CC4958AD7D}"/>
              </a:ext>
            </a:extLst>
          </p:cNvPr>
          <p:cNvSpPr>
            <a:spLocks noGrp="1"/>
          </p:cNvSpPr>
          <p:nvPr>
            <p:ph type="dt" sz="half" idx="10"/>
          </p:nvPr>
        </p:nvSpPr>
        <p:spPr/>
        <p:txBody>
          <a:bodyPr/>
          <a:lstStyle/>
          <a:p>
            <a:fld id="{E2126035-1687-4E0F-AE7F-FE5488AF6E7D}" type="datetimeFigureOut">
              <a:rPr lang="en-GB" smtClean="0"/>
              <a:t>06/02/2021</a:t>
            </a:fld>
            <a:endParaRPr lang="en-GB"/>
          </a:p>
        </p:txBody>
      </p:sp>
      <p:sp>
        <p:nvSpPr>
          <p:cNvPr id="5" name="Footer Placeholder 4">
            <a:extLst>
              <a:ext uri="{FF2B5EF4-FFF2-40B4-BE49-F238E27FC236}">
                <a16:creationId xmlns:a16="http://schemas.microsoft.com/office/drawing/2014/main" id="{5839BFB8-ACBF-4123-943F-914273102EB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5954567-3814-4E94-A37F-8AF6D3F17E66}"/>
              </a:ext>
            </a:extLst>
          </p:cNvPr>
          <p:cNvSpPr>
            <a:spLocks noGrp="1"/>
          </p:cNvSpPr>
          <p:nvPr>
            <p:ph type="sldNum" sz="quarter" idx="12"/>
          </p:nvPr>
        </p:nvSpPr>
        <p:spPr/>
        <p:txBody>
          <a:bodyPr/>
          <a:lstStyle/>
          <a:p>
            <a:fld id="{DA2D94DF-C8DF-4BBC-9758-5380958FF973}" type="slidenum">
              <a:rPr lang="en-GB" smtClean="0"/>
              <a:t>‹#›</a:t>
            </a:fld>
            <a:endParaRPr lang="en-GB"/>
          </a:p>
        </p:txBody>
      </p:sp>
    </p:spTree>
    <p:extLst>
      <p:ext uri="{BB962C8B-B14F-4D97-AF65-F5344CB8AC3E}">
        <p14:creationId xmlns:p14="http://schemas.microsoft.com/office/powerpoint/2010/main" val="3089054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17" b="0" i="0">
                <a:solidFill>
                  <a:srgbClr val="404040"/>
                </a:solidFill>
                <a:latin typeface="Arial"/>
                <a:cs typeface="Arial"/>
              </a:defRPr>
            </a:lvl1pPr>
          </a:lstStyle>
          <a:p>
            <a:endParaRPr/>
          </a:p>
        </p:txBody>
      </p:sp>
      <p:sp>
        <p:nvSpPr>
          <p:cNvPr id="3" name="Holder 3"/>
          <p:cNvSpPr>
            <a:spLocks noGrp="1"/>
          </p:cNvSpPr>
          <p:nvPr>
            <p:ph sz="half" idx="2"/>
          </p:nvPr>
        </p:nvSpPr>
        <p:spPr>
          <a:xfrm>
            <a:off x="609601" y="1577340"/>
            <a:ext cx="5303519"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791868" y="1676603"/>
            <a:ext cx="4552845" cy="276999"/>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23683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9518-A0EF-4C6E-A9DC-451187EF9FFD}"/>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5E68DEA3-1BB9-4F64-B5C7-A0614818A60B}"/>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5A4A518D-DE5F-498E-AE6C-F73E4584F729}"/>
              </a:ext>
            </a:extLst>
          </p:cNvPr>
          <p:cNvSpPr>
            <a:spLocks noGrp="1"/>
          </p:cNvSpPr>
          <p:nvPr>
            <p:ph type="dt" sz="half" idx="10"/>
          </p:nvPr>
        </p:nvSpPr>
        <p:spPr/>
        <p:txBody>
          <a:bodyPr/>
          <a:lstStyle/>
          <a:p>
            <a:fld id="{E2126035-1687-4E0F-AE7F-FE5488AF6E7D}" type="datetimeFigureOut">
              <a:rPr lang="en-GB" smtClean="0"/>
              <a:t>06/02/2021</a:t>
            </a:fld>
            <a:endParaRPr lang="en-GB"/>
          </a:p>
        </p:txBody>
      </p:sp>
      <p:sp>
        <p:nvSpPr>
          <p:cNvPr id="5" name="Footer Placeholder 4">
            <a:extLst>
              <a:ext uri="{FF2B5EF4-FFF2-40B4-BE49-F238E27FC236}">
                <a16:creationId xmlns:a16="http://schemas.microsoft.com/office/drawing/2014/main" id="{FBCBC5DA-9662-4BBD-87FF-2E383969A9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7B2292-49C4-48E5-878D-8C6812747FC8}"/>
              </a:ext>
            </a:extLst>
          </p:cNvPr>
          <p:cNvSpPr>
            <a:spLocks noGrp="1"/>
          </p:cNvSpPr>
          <p:nvPr>
            <p:ph type="sldNum" sz="quarter" idx="12"/>
          </p:nvPr>
        </p:nvSpPr>
        <p:spPr/>
        <p:txBody>
          <a:bodyPr/>
          <a:lstStyle/>
          <a:p>
            <a:fld id="{DA2D94DF-C8DF-4BBC-9758-5380958FF973}" type="slidenum">
              <a:rPr lang="en-GB" smtClean="0"/>
              <a:t>‹#›</a:t>
            </a:fld>
            <a:endParaRPr lang="en-GB"/>
          </a:p>
        </p:txBody>
      </p:sp>
    </p:spTree>
    <p:extLst>
      <p:ext uri="{BB962C8B-B14F-4D97-AF65-F5344CB8AC3E}">
        <p14:creationId xmlns:p14="http://schemas.microsoft.com/office/powerpoint/2010/main" val="3803219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D2C10-6F8C-438A-9660-6D1E88D06550}"/>
              </a:ext>
            </a:extLst>
          </p:cNvPr>
          <p:cNvSpPr>
            <a:spLocks noGrp="1"/>
          </p:cNvSpPr>
          <p:nvPr>
            <p:ph type="title"/>
          </p:nvPr>
        </p:nvSpPr>
        <p:spPr>
          <a:xfrm>
            <a:off x="831850" y="1709738"/>
            <a:ext cx="10515600" cy="2852737"/>
          </a:xfrm>
        </p:spPr>
        <p:txBody>
          <a:bodyPr anchor="b"/>
          <a:lstStyle>
            <a:lvl1pPr>
              <a:defRPr sz="44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D30671CD-D235-4753-A39A-F17BC1A502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F3BF13-6BC7-4DFD-962F-96F250C7AD34}"/>
              </a:ext>
            </a:extLst>
          </p:cNvPr>
          <p:cNvSpPr>
            <a:spLocks noGrp="1"/>
          </p:cNvSpPr>
          <p:nvPr>
            <p:ph type="dt" sz="half" idx="10"/>
          </p:nvPr>
        </p:nvSpPr>
        <p:spPr/>
        <p:txBody>
          <a:bodyPr/>
          <a:lstStyle/>
          <a:p>
            <a:fld id="{E2126035-1687-4E0F-AE7F-FE5488AF6E7D}" type="datetimeFigureOut">
              <a:rPr lang="en-GB" smtClean="0"/>
              <a:t>06/02/2021</a:t>
            </a:fld>
            <a:endParaRPr lang="en-GB"/>
          </a:p>
        </p:txBody>
      </p:sp>
      <p:sp>
        <p:nvSpPr>
          <p:cNvPr id="5" name="Footer Placeholder 4">
            <a:extLst>
              <a:ext uri="{FF2B5EF4-FFF2-40B4-BE49-F238E27FC236}">
                <a16:creationId xmlns:a16="http://schemas.microsoft.com/office/drawing/2014/main" id="{44DC0B86-0ACB-4D24-B7CF-59DA623ABC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51A895-7222-419A-9C95-8D1AA0EC36F5}"/>
              </a:ext>
            </a:extLst>
          </p:cNvPr>
          <p:cNvSpPr>
            <a:spLocks noGrp="1"/>
          </p:cNvSpPr>
          <p:nvPr>
            <p:ph type="sldNum" sz="quarter" idx="12"/>
          </p:nvPr>
        </p:nvSpPr>
        <p:spPr/>
        <p:txBody>
          <a:bodyPr/>
          <a:lstStyle/>
          <a:p>
            <a:fld id="{DA2D94DF-C8DF-4BBC-9758-5380958FF973}" type="slidenum">
              <a:rPr lang="en-GB" smtClean="0"/>
              <a:t>‹#›</a:t>
            </a:fld>
            <a:endParaRPr lang="en-GB"/>
          </a:p>
        </p:txBody>
      </p:sp>
    </p:spTree>
    <p:extLst>
      <p:ext uri="{BB962C8B-B14F-4D97-AF65-F5344CB8AC3E}">
        <p14:creationId xmlns:p14="http://schemas.microsoft.com/office/powerpoint/2010/main" val="2969788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35B3-CABE-461F-92A7-6A7BD574501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53C8C56-3757-47CD-8AFE-B6CD10AEB545}"/>
              </a:ext>
            </a:extLst>
          </p:cNvPr>
          <p:cNvSpPr>
            <a:spLocks noGrp="1"/>
          </p:cNvSpPr>
          <p:nvPr>
            <p:ph sz="half" idx="1"/>
          </p:nvPr>
        </p:nvSpPr>
        <p:spPr>
          <a:xfrm>
            <a:off x="317882" y="1149868"/>
            <a:ext cx="5565028" cy="5027095"/>
          </a:xfrm>
        </p:spPr>
        <p:txBody>
          <a:bodyPr/>
          <a:lstStyle>
            <a:lvl1pPr>
              <a:lnSpc>
                <a:spcPct val="100000"/>
              </a:lnSpc>
              <a:spcBef>
                <a:spcPts val="120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6BB8BA35-FBCC-45DC-B347-E84CDA1A4DC6}"/>
              </a:ext>
            </a:extLst>
          </p:cNvPr>
          <p:cNvSpPr>
            <a:spLocks noGrp="1"/>
          </p:cNvSpPr>
          <p:nvPr>
            <p:ph sz="half" idx="2"/>
          </p:nvPr>
        </p:nvSpPr>
        <p:spPr>
          <a:xfrm>
            <a:off x="6337870" y="1149868"/>
            <a:ext cx="5565028" cy="5027095"/>
          </a:xfrm>
        </p:spPr>
        <p:txBody>
          <a:bodyPr/>
          <a:lstStyle>
            <a:lvl1pPr>
              <a:lnSpc>
                <a:spcPct val="100000"/>
              </a:lnSpc>
              <a:spcBef>
                <a:spcPts val="120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1A793447-C38C-4342-89D1-2A715EE10393}"/>
              </a:ext>
            </a:extLst>
          </p:cNvPr>
          <p:cNvSpPr>
            <a:spLocks noGrp="1"/>
          </p:cNvSpPr>
          <p:nvPr>
            <p:ph type="dt" sz="half" idx="10"/>
          </p:nvPr>
        </p:nvSpPr>
        <p:spPr/>
        <p:txBody>
          <a:bodyPr/>
          <a:lstStyle/>
          <a:p>
            <a:fld id="{E2126035-1687-4E0F-AE7F-FE5488AF6E7D}" type="datetimeFigureOut">
              <a:rPr lang="en-GB" smtClean="0"/>
              <a:t>06/02/2021</a:t>
            </a:fld>
            <a:endParaRPr lang="en-GB"/>
          </a:p>
        </p:txBody>
      </p:sp>
      <p:sp>
        <p:nvSpPr>
          <p:cNvPr id="6" name="Footer Placeholder 5">
            <a:extLst>
              <a:ext uri="{FF2B5EF4-FFF2-40B4-BE49-F238E27FC236}">
                <a16:creationId xmlns:a16="http://schemas.microsoft.com/office/drawing/2014/main" id="{B2811469-9702-406F-BD92-D002370486A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E500BDC-237B-4245-B863-6AEE9F159B27}"/>
              </a:ext>
            </a:extLst>
          </p:cNvPr>
          <p:cNvSpPr>
            <a:spLocks noGrp="1"/>
          </p:cNvSpPr>
          <p:nvPr>
            <p:ph type="sldNum" sz="quarter" idx="12"/>
          </p:nvPr>
        </p:nvSpPr>
        <p:spPr/>
        <p:txBody>
          <a:bodyPr/>
          <a:lstStyle/>
          <a:p>
            <a:fld id="{DA2D94DF-C8DF-4BBC-9758-5380958FF973}" type="slidenum">
              <a:rPr lang="en-GB" smtClean="0"/>
              <a:t>‹#›</a:t>
            </a:fld>
            <a:endParaRPr lang="en-GB"/>
          </a:p>
        </p:txBody>
      </p:sp>
    </p:spTree>
    <p:extLst>
      <p:ext uri="{BB962C8B-B14F-4D97-AF65-F5344CB8AC3E}">
        <p14:creationId xmlns:p14="http://schemas.microsoft.com/office/powerpoint/2010/main" val="2212355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35B3-CABE-461F-92A7-6A7BD574501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53C8C56-3757-47CD-8AFE-B6CD10AEB545}"/>
              </a:ext>
            </a:extLst>
          </p:cNvPr>
          <p:cNvSpPr>
            <a:spLocks noGrp="1"/>
          </p:cNvSpPr>
          <p:nvPr>
            <p:ph sz="half" idx="1"/>
          </p:nvPr>
        </p:nvSpPr>
        <p:spPr>
          <a:xfrm>
            <a:off x="317882" y="1149868"/>
            <a:ext cx="4882032" cy="5027095"/>
          </a:xfrm>
        </p:spPr>
        <p:txBody>
          <a:bodyPr/>
          <a:lstStyle>
            <a:lvl1pPr>
              <a:lnSpc>
                <a:spcPct val="100000"/>
              </a:lnSpc>
              <a:spcBef>
                <a:spcPts val="120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1A793447-C38C-4342-89D1-2A715EE10393}"/>
              </a:ext>
            </a:extLst>
          </p:cNvPr>
          <p:cNvSpPr>
            <a:spLocks noGrp="1"/>
          </p:cNvSpPr>
          <p:nvPr>
            <p:ph type="dt" sz="half" idx="10"/>
          </p:nvPr>
        </p:nvSpPr>
        <p:spPr/>
        <p:txBody>
          <a:bodyPr/>
          <a:lstStyle/>
          <a:p>
            <a:fld id="{E2126035-1687-4E0F-AE7F-FE5488AF6E7D}" type="datetimeFigureOut">
              <a:rPr lang="en-GB" smtClean="0"/>
              <a:t>06/02/2021</a:t>
            </a:fld>
            <a:endParaRPr lang="en-GB"/>
          </a:p>
        </p:txBody>
      </p:sp>
      <p:sp>
        <p:nvSpPr>
          <p:cNvPr id="6" name="Footer Placeholder 5">
            <a:extLst>
              <a:ext uri="{FF2B5EF4-FFF2-40B4-BE49-F238E27FC236}">
                <a16:creationId xmlns:a16="http://schemas.microsoft.com/office/drawing/2014/main" id="{B2811469-9702-406F-BD92-D002370486A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E500BDC-237B-4245-B863-6AEE9F159B27}"/>
              </a:ext>
            </a:extLst>
          </p:cNvPr>
          <p:cNvSpPr>
            <a:spLocks noGrp="1"/>
          </p:cNvSpPr>
          <p:nvPr>
            <p:ph type="sldNum" sz="quarter" idx="12"/>
          </p:nvPr>
        </p:nvSpPr>
        <p:spPr/>
        <p:txBody>
          <a:bodyPr/>
          <a:lstStyle/>
          <a:p>
            <a:fld id="{DA2D94DF-C8DF-4BBC-9758-5380958FF973}" type="slidenum">
              <a:rPr lang="en-GB" smtClean="0"/>
              <a:t>‹#›</a:t>
            </a:fld>
            <a:endParaRPr lang="en-GB"/>
          </a:p>
        </p:txBody>
      </p:sp>
    </p:spTree>
    <p:extLst>
      <p:ext uri="{BB962C8B-B14F-4D97-AF65-F5344CB8AC3E}">
        <p14:creationId xmlns:p14="http://schemas.microsoft.com/office/powerpoint/2010/main" val="2400469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800E4-218E-40AB-BD87-609295501EE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622B0BA-FE01-43E0-944F-993E96E5E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109BEB-CD4E-4ACA-82B9-4BBD21B7A3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8EEB9A0-B402-4641-B3C2-46DCB86F69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2F3E7A-1C6C-474F-BD5A-5148CB8F4E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CB221EE-2673-4BCF-B8B3-E5F78091AF2F}"/>
              </a:ext>
            </a:extLst>
          </p:cNvPr>
          <p:cNvSpPr>
            <a:spLocks noGrp="1"/>
          </p:cNvSpPr>
          <p:nvPr>
            <p:ph type="dt" sz="half" idx="10"/>
          </p:nvPr>
        </p:nvSpPr>
        <p:spPr/>
        <p:txBody>
          <a:bodyPr/>
          <a:lstStyle/>
          <a:p>
            <a:fld id="{E2126035-1687-4E0F-AE7F-FE5488AF6E7D}" type="datetimeFigureOut">
              <a:rPr lang="en-GB" smtClean="0"/>
              <a:t>06/02/2021</a:t>
            </a:fld>
            <a:endParaRPr lang="en-GB"/>
          </a:p>
        </p:txBody>
      </p:sp>
      <p:sp>
        <p:nvSpPr>
          <p:cNvPr id="8" name="Footer Placeholder 7">
            <a:extLst>
              <a:ext uri="{FF2B5EF4-FFF2-40B4-BE49-F238E27FC236}">
                <a16:creationId xmlns:a16="http://schemas.microsoft.com/office/drawing/2014/main" id="{69C53EB6-07C6-400F-8924-5041E7E2280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63A1E91-294E-4149-9D95-C540190B3FDF}"/>
              </a:ext>
            </a:extLst>
          </p:cNvPr>
          <p:cNvSpPr>
            <a:spLocks noGrp="1"/>
          </p:cNvSpPr>
          <p:nvPr>
            <p:ph type="sldNum" sz="quarter" idx="12"/>
          </p:nvPr>
        </p:nvSpPr>
        <p:spPr/>
        <p:txBody>
          <a:bodyPr/>
          <a:lstStyle/>
          <a:p>
            <a:fld id="{DA2D94DF-C8DF-4BBC-9758-5380958FF973}" type="slidenum">
              <a:rPr lang="en-GB" smtClean="0"/>
              <a:t>‹#›</a:t>
            </a:fld>
            <a:endParaRPr lang="en-GB"/>
          </a:p>
        </p:txBody>
      </p:sp>
    </p:spTree>
    <p:extLst>
      <p:ext uri="{BB962C8B-B14F-4D97-AF65-F5344CB8AC3E}">
        <p14:creationId xmlns:p14="http://schemas.microsoft.com/office/powerpoint/2010/main" val="1600609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493E-272F-420A-8441-EC05D05D7DA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ED661C2-3455-4515-90FD-B2EA0546BE14}"/>
              </a:ext>
            </a:extLst>
          </p:cNvPr>
          <p:cNvSpPr>
            <a:spLocks noGrp="1"/>
          </p:cNvSpPr>
          <p:nvPr>
            <p:ph type="dt" sz="half" idx="10"/>
          </p:nvPr>
        </p:nvSpPr>
        <p:spPr/>
        <p:txBody>
          <a:bodyPr/>
          <a:lstStyle/>
          <a:p>
            <a:fld id="{E2126035-1687-4E0F-AE7F-FE5488AF6E7D}" type="datetimeFigureOut">
              <a:rPr lang="en-GB" smtClean="0"/>
              <a:t>06/02/2021</a:t>
            </a:fld>
            <a:endParaRPr lang="en-GB"/>
          </a:p>
        </p:txBody>
      </p:sp>
      <p:sp>
        <p:nvSpPr>
          <p:cNvPr id="4" name="Footer Placeholder 3">
            <a:extLst>
              <a:ext uri="{FF2B5EF4-FFF2-40B4-BE49-F238E27FC236}">
                <a16:creationId xmlns:a16="http://schemas.microsoft.com/office/drawing/2014/main" id="{52C06CBD-11EA-4181-ACF7-8CB886F7078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478CF7D-BA21-44FF-9E25-DF79D65F62AE}"/>
              </a:ext>
            </a:extLst>
          </p:cNvPr>
          <p:cNvSpPr>
            <a:spLocks noGrp="1"/>
          </p:cNvSpPr>
          <p:nvPr>
            <p:ph type="sldNum" sz="quarter" idx="12"/>
          </p:nvPr>
        </p:nvSpPr>
        <p:spPr/>
        <p:txBody>
          <a:bodyPr/>
          <a:lstStyle/>
          <a:p>
            <a:fld id="{DA2D94DF-C8DF-4BBC-9758-5380958FF973}" type="slidenum">
              <a:rPr lang="en-GB" smtClean="0"/>
              <a:t>‹#›</a:t>
            </a:fld>
            <a:endParaRPr lang="en-GB"/>
          </a:p>
        </p:txBody>
      </p:sp>
    </p:spTree>
    <p:extLst>
      <p:ext uri="{BB962C8B-B14F-4D97-AF65-F5344CB8AC3E}">
        <p14:creationId xmlns:p14="http://schemas.microsoft.com/office/powerpoint/2010/main" val="1830692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B5D5FE-2C57-4BB7-9777-602FEF704700}"/>
              </a:ext>
            </a:extLst>
          </p:cNvPr>
          <p:cNvSpPr>
            <a:spLocks noGrp="1"/>
          </p:cNvSpPr>
          <p:nvPr>
            <p:ph type="dt" sz="half" idx="10"/>
          </p:nvPr>
        </p:nvSpPr>
        <p:spPr/>
        <p:txBody>
          <a:bodyPr/>
          <a:lstStyle/>
          <a:p>
            <a:fld id="{E2126035-1687-4E0F-AE7F-FE5488AF6E7D}" type="datetimeFigureOut">
              <a:rPr lang="en-GB" smtClean="0"/>
              <a:t>06/02/2021</a:t>
            </a:fld>
            <a:endParaRPr lang="en-GB"/>
          </a:p>
        </p:txBody>
      </p:sp>
      <p:sp>
        <p:nvSpPr>
          <p:cNvPr id="3" name="Footer Placeholder 2">
            <a:extLst>
              <a:ext uri="{FF2B5EF4-FFF2-40B4-BE49-F238E27FC236}">
                <a16:creationId xmlns:a16="http://schemas.microsoft.com/office/drawing/2014/main" id="{5930E2D5-F4E4-424A-890F-F09EF8AFC67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CBAEDEC-07CF-46F3-8C62-91889CDDA410}"/>
              </a:ext>
            </a:extLst>
          </p:cNvPr>
          <p:cNvSpPr>
            <a:spLocks noGrp="1"/>
          </p:cNvSpPr>
          <p:nvPr>
            <p:ph type="sldNum" sz="quarter" idx="12"/>
          </p:nvPr>
        </p:nvSpPr>
        <p:spPr/>
        <p:txBody>
          <a:bodyPr/>
          <a:lstStyle/>
          <a:p>
            <a:fld id="{DA2D94DF-C8DF-4BBC-9758-5380958FF973}" type="slidenum">
              <a:rPr lang="en-GB" smtClean="0"/>
              <a:t>‹#›</a:t>
            </a:fld>
            <a:endParaRPr lang="en-GB"/>
          </a:p>
        </p:txBody>
      </p:sp>
    </p:spTree>
    <p:extLst>
      <p:ext uri="{BB962C8B-B14F-4D97-AF65-F5344CB8AC3E}">
        <p14:creationId xmlns:p14="http://schemas.microsoft.com/office/powerpoint/2010/main" val="923490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EA91E-15CE-4096-8A66-2634A51713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7DBDF99-B695-4205-A79C-5E98BD73E4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42EAC1D-1F82-4526-B61F-425B7E4C3D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1D1419-169A-4E5B-AC2F-E8100DD22F3E}"/>
              </a:ext>
            </a:extLst>
          </p:cNvPr>
          <p:cNvSpPr>
            <a:spLocks noGrp="1"/>
          </p:cNvSpPr>
          <p:nvPr>
            <p:ph type="dt" sz="half" idx="10"/>
          </p:nvPr>
        </p:nvSpPr>
        <p:spPr/>
        <p:txBody>
          <a:bodyPr/>
          <a:lstStyle/>
          <a:p>
            <a:fld id="{E2126035-1687-4E0F-AE7F-FE5488AF6E7D}" type="datetimeFigureOut">
              <a:rPr lang="en-GB" smtClean="0"/>
              <a:t>06/02/2021</a:t>
            </a:fld>
            <a:endParaRPr lang="en-GB"/>
          </a:p>
        </p:txBody>
      </p:sp>
      <p:sp>
        <p:nvSpPr>
          <p:cNvPr id="6" name="Footer Placeholder 5">
            <a:extLst>
              <a:ext uri="{FF2B5EF4-FFF2-40B4-BE49-F238E27FC236}">
                <a16:creationId xmlns:a16="http://schemas.microsoft.com/office/drawing/2014/main" id="{4511D5D4-82DB-4D65-9C20-08BE43CCB53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651942-55EA-4F41-9945-015C6AE54F7E}"/>
              </a:ext>
            </a:extLst>
          </p:cNvPr>
          <p:cNvSpPr>
            <a:spLocks noGrp="1"/>
          </p:cNvSpPr>
          <p:nvPr>
            <p:ph type="sldNum" sz="quarter" idx="12"/>
          </p:nvPr>
        </p:nvSpPr>
        <p:spPr/>
        <p:txBody>
          <a:bodyPr/>
          <a:lstStyle/>
          <a:p>
            <a:fld id="{DA2D94DF-C8DF-4BBC-9758-5380958FF973}" type="slidenum">
              <a:rPr lang="en-GB" smtClean="0"/>
              <a:t>‹#›</a:t>
            </a:fld>
            <a:endParaRPr lang="en-GB"/>
          </a:p>
        </p:txBody>
      </p:sp>
    </p:spTree>
    <p:extLst>
      <p:ext uri="{BB962C8B-B14F-4D97-AF65-F5344CB8AC3E}">
        <p14:creationId xmlns:p14="http://schemas.microsoft.com/office/powerpoint/2010/main" val="1898290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4DC560-426C-4448-99E4-BD8EB4A5AA6F}"/>
              </a:ext>
            </a:extLst>
          </p:cNvPr>
          <p:cNvSpPr>
            <a:spLocks noGrp="1"/>
          </p:cNvSpPr>
          <p:nvPr>
            <p:ph type="title"/>
          </p:nvPr>
        </p:nvSpPr>
        <p:spPr>
          <a:xfrm>
            <a:off x="317882" y="94187"/>
            <a:ext cx="11585016" cy="586850"/>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FC5C58D-6FE6-4B3C-8FB9-15F5CECD4C28}"/>
              </a:ext>
            </a:extLst>
          </p:cNvPr>
          <p:cNvSpPr>
            <a:spLocks noGrp="1"/>
          </p:cNvSpPr>
          <p:nvPr>
            <p:ph type="body" idx="1"/>
          </p:nvPr>
        </p:nvSpPr>
        <p:spPr>
          <a:xfrm>
            <a:off x="317881" y="1149868"/>
            <a:ext cx="11585015" cy="502709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AC35E32C-4EC4-42F4-82C8-5984AA23BF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126035-1687-4E0F-AE7F-FE5488AF6E7D}" type="datetimeFigureOut">
              <a:rPr lang="en-GB" smtClean="0"/>
              <a:t>06/02/2021</a:t>
            </a:fld>
            <a:endParaRPr lang="en-GB"/>
          </a:p>
        </p:txBody>
      </p:sp>
      <p:sp>
        <p:nvSpPr>
          <p:cNvPr id="5" name="Footer Placeholder 4">
            <a:extLst>
              <a:ext uri="{FF2B5EF4-FFF2-40B4-BE49-F238E27FC236}">
                <a16:creationId xmlns:a16="http://schemas.microsoft.com/office/drawing/2014/main" id="{E435DD2A-35D4-4376-9641-C9F681F916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90D4EE2-D968-46B6-BE21-3E09752EF0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2D94DF-C8DF-4BBC-9758-5380958FF973}" type="slidenum">
              <a:rPr lang="en-GB" smtClean="0"/>
              <a:t>‹#›</a:t>
            </a:fld>
            <a:endParaRPr lang="en-GB"/>
          </a:p>
        </p:txBody>
      </p:sp>
    </p:spTree>
    <p:extLst>
      <p:ext uri="{BB962C8B-B14F-4D97-AF65-F5344CB8AC3E}">
        <p14:creationId xmlns:p14="http://schemas.microsoft.com/office/powerpoint/2010/main" val="3856551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xStyles>
    <p:titleStyle>
      <a:lvl1pPr algn="l" defTabSz="914400" rtl="0" eaLnBrk="1" latinLnBrk="0" hangingPunct="1">
        <a:lnSpc>
          <a:spcPct val="90000"/>
        </a:lnSpc>
        <a:spcBef>
          <a:spcPct val="0"/>
        </a:spcBef>
        <a:buNone/>
        <a:defRPr sz="2800" kern="1200">
          <a:solidFill>
            <a:schemeClr val="tx1"/>
          </a:solidFill>
          <a:latin typeface="Arial Nova" panose="020B0504020202020204" pitchFamily="34" charset="0"/>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Arial Nova" panose="020B0504020202020204" pitchFamily="34" charset="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Arial Nova" panose="020B0504020202020204" pitchFamily="34" charset="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Arial Nova" panose="020B0504020202020204" pitchFamily="34" charset="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Arial Nova" panose="020B0504020202020204" pitchFamily="34" charset="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Arial Nova"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tags" Target="../tags/tag29.xml"/><Relationship Id="rId18" Type="http://schemas.openxmlformats.org/officeDocument/2006/relationships/notesSlide" Target="../notesSlides/notesSlide2.xml"/><Relationship Id="rId26" Type="http://schemas.openxmlformats.org/officeDocument/2006/relationships/image" Target="../media/image15.png"/><Relationship Id="rId3" Type="http://schemas.openxmlformats.org/officeDocument/2006/relationships/tags" Target="../tags/tag19.xml"/><Relationship Id="rId21" Type="http://schemas.openxmlformats.org/officeDocument/2006/relationships/image" Target="../media/image18.png"/><Relationship Id="rId34" Type="http://schemas.openxmlformats.org/officeDocument/2006/relationships/image" Target="../media/image31.png"/><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slideLayout" Target="../slideLayouts/slideLayout2.xml"/><Relationship Id="rId25" Type="http://schemas.openxmlformats.org/officeDocument/2006/relationships/image" Target="../media/image14.png"/><Relationship Id="rId33" Type="http://schemas.openxmlformats.org/officeDocument/2006/relationships/image" Target="../media/image30.png"/><Relationship Id="rId2" Type="http://schemas.openxmlformats.org/officeDocument/2006/relationships/tags" Target="../tags/tag18.xml"/><Relationship Id="rId16" Type="http://schemas.openxmlformats.org/officeDocument/2006/relationships/tags" Target="../tags/tag32.xml"/><Relationship Id="rId20" Type="http://schemas.openxmlformats.org/officeDocument/2006/relationships/image" Target="../media/image25.png"/><Relationship Id="rId29" Type="http://schemas.openxmlformats.org/officeDocument/2006/relationships/image" Target="../media/image27.png"/><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24" Type="http://schemas.openxmlformats.org/officeDocument/2006/relationships/image" Target="../media/image21.png"/><Relationship Id="rId32" Type="http://schemas.openxmlformats.org/officeDocument/2006/relationships/image" Target="../media/image23.png"/><Relationship Id="rId5" Type="http://schemas.openxmlformats.org/officeDocument/2006/relationships/tags" Target="../tags/tag21.xml"/><Relationship Id="rId15" Type="http://schemas.openxmlformats.org/officeDocument/2006/relationships/tags" Target="../tags/tag31.xml"/><Relationship Id="rId23" Type="http://schemas.openxmlformats.org/officeDocument/2006/relationships/image" Target="../media/image20.png"/><Relationship Id="rId28" Type="http://schemas.openxmlformats.org/officeDocument/2006/relationships/image" Target="../media/image26.png"/><Relationship Id="rId10" Type="http://schemas.openxmlformats.org/officeDocument/2006/relationships/tags" Target="../tags/tag26.xml"/><Relationship Id="rId19" Type="http://schemas.openxmlformats.org/officeDocument/2006/relationships/image" Target="../media/image24.png"/><Relationship Id="rId31" Type="http://schemas.openxmlformats.org/officeDocument/2006/relationships/image" Target="../media/image29.png"/><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 Id="rId22" Type="http://schemas.openxmlformats.org/officeDocument/2006/relationships/image" Target="../media/image19.png"/><Relationship Id="rId27" Type="http://schemas.openxmlformats.org/officeDocument/2006/relationships/image" Target="../media/image16.png"/><Relationship Id="rId30" Type="http://schemas.openxmlformats.org/officeDocument/2006/relationships/image" Target="../media/image28.png"/><Relationship Id="rId8" Type="http://schemas.openxmlformats.org/officeDocument/2006/relationships/tags" Target="../tags/tag24.xml"/></Relationships>
</file>

<file path=ppt/slides/_rels/slide11.xml.rels><?xml version="1.0" encoding="UTF-8" standalone="yes"?>
<Relationships xmlns="http://schemas.openxmlformats.org/package/2006/relationships"><Relationship Id="rId13" Type="http://schemas.openxmlformats.org/officeDocument/2006/relationships/tags" Target="../tags/tag45.xml"/><Relationship Id="rId18" Type="http://schemas.openxmlformats.org/officeDocument/2006/relationships/tags" Target="../tags/tag50.xml"/><Relationship Id="rId26" Type="http://schemas.openxmlformats.org/officeDocument/2006/relationships/image" Target="../media/image35.png"/><Relationship Id="rId39" Type="http://schemas.openxmlformats.org/officeDocument/2006/relationships/image" Target="../media/image27.png"/><Relationship Id="rId21" Type="http://schemas.openxmlformats.org/officeDocument/2006/relationships/slideLayout" Target="../slideLayouts/slideLayout2.xml"/><Relationship Id="rId34" Type="http://schemas.openxmlformats.org/officeDocument/2006/relationships/image" Target="../media/image21.png"/><Relationship Id="rId42" Type="http://schemas.openxmlformats.org/officeDocument/2006/relationships/image" Target="../media/image23.png"/><Relationship Id="rId7" Type="http://schemas.openxmlformats.org/officeDocument/2006/relationships/tags" Target="../tags/tag39.xml"/><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tags" Target="../tags/tag52.xml"/><Relationship Id="rId29" Type="http://schemas.openxmlformats.org/officeDocument/2006/relationships/image" Target="../media/image38.png"/><Relationship Id="rId41" Type="http://schemas.openxmlformats.org/officeDocument/2006/relationships/image" Target="../media/image29.png"/><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image" Target="../media/image33.png"/><Relationship Id="rId32" Type="http://schemas.openxmlformats.org/officeDocument/2006/relationships/image" Target="../media/image19.png"/><Relationship Id="rId37" Type="http://schemas.openxmlformats.org/officeDocument/2006/relationships/image" Target="../media/image16.png"/><Relationship Id="rId40" Type="http://schemas.openxmlformats.org/officeDocument/2006/relationships/image" Target="../media/image28.png"/><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image" Target="../media/image32.png"/><Relationship Id="rId28" Type="http://schemas.openxmlformats.org/officeDocument/2006/relationships/image" Target="../media/image37.png"/><Relationship Id="rId36" Type="http://schemas.openxmlformats.org/officeDocument/2006/relationships/image" Target="../media/image15.png"/><Relationship Id="rId10" Type="http://schemas.openxmlformats.org/officeDocument/2006/relationships/tags" Target="../tags/tag42.xml"/><Relationship Id="rId19" Type="http://schemas.openxmlformats.org/officeDocument/2006/relationships/tags" Target="../tags/tag51.xml"/><Relationship Id="rId31" Type="http://schemas.openxmlformats.org/officeDocument/2006/relationships/image" Target="../media/image18.png"/><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notesSlide" Target="../notesSlides/notesSlide3.xml"/><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14.png"/><Relationship Id="rId8" Type="http://schemas.openxmlformats.org/officeDocument/2006/relationships/tags" Target="../tags/tag40.xml"/><Relationship Id="rId3" Type="http://schemas.openxmlformats.org/officeDocument/2006/relationships/tags" Target="../tags/tag35.xml"/><Relationship Id="rId12" Type="http://schemas.openxmlformats.org/officeDocument/2006/relationships/tags" Target="../tags/tag44.xml"/><Relationship Id="rId17" Type="http://schemas.openxmlformats.org/officeDocument/2006/relationships/tags" Target="../tags/tag49.xml"/><Relationship Id="rId25" Type="http://schemas.openxmlformats.org/officeDocument/2006/relationships/image" Target="../media/image34.png"/><Relationship Id="rId33" Type="http://schemas.openxmlformats.org/officeDocument/2006/relationships/image" Target="../media/image20.png"/><Relationship Id="rId38"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41.pn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40.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16.png"/><Relationship Id="rId5" Type="http://schemas.openxmlformats.org/officeDocument/2006/relationships/tags" Target="../tags/tag57.xml"/><Relationship Id="rId15" Type="http://schemas.openxmlformats.org/officeDocument/2006/relationships/image" Target="../media/image43.png"/><Relationship Id="rId10" Type="http://schemas.openxmlformats.org/officeDocument/2006/relationships/image" Target="../media/image15.png"/><Relationship Id="rId4" Type="http://schemas.openxmlformats.org/officeDocument/2006/relationships/tags" Target="../tags/tag56.xml"/><Relationship Id="rId9" Type="http://schemas.openxmlformats.org/officeDocument/2006/relationships/image" Target="../media/image14.png"/><Relationship Id="rId14" Type="http://schemas.openxmlformats.org/officeDocument/2006/relationships/image" Target="../media/image42.png"/></Relationships>
</file>

<file path=ppt/slides/_rels/slide13.xml.rels><?xml version="1.0" encoding="UTF-8" standalone="yes"?>
<Relationships xmlns="http://schemas.openxmlformats.org/package/2006/relationships"><Relationship Id="rId26" Type="http://schemas.openxmlformats.org/officeDocument/2006/relationships/tags" Target="../tags/tag85.xml"/><Relationship Id="rId21" Type="http://schemas.openxmlformats.org/officeDocument/2006/relationships/tags" Target="../tags/tag80.xml"/><Relationship Id="rId42" Type="http://schemas.openxmlformats.org/officeDocument/2006/relationships/image" Target="../media/image14.png"/><Relationship Id="rId47" Type="http://schemas.openxmlformats.org/officeDocument/2006/relationships/image" Target="../media/image46.png"/><Relationship Id="rId63" Type="http://schemas.openxmlformats.org/officeDocument/2006/relationships/image" Target="../media/image57.png"/><Relationship Id="rId68" Type="http://schemas.openxmlformats.org/officeDocument/2006/relationships/image" Target="../media/image62.png"/><Relationship Id="rId16" Type="http://schemas.openxmlformats.org/officeDocument/2006/relationships/tags" Target="../tags/tag75.xml"/><Relationship Id="rId11" Type="http://schemas.openxmlformats.org/officeDocument/2006/relationships/tags" Target="../tags/tag70.xml"/><Relationship Id="rId24" Type="http://schemas.openxmlformats.org/officeDocument/2006/relationships/tags" Target="../tags/tag83.xml"/><Relationship Id="rId32" Type="http://schemas.openxmlformats.org/officeDocument/2006/relationships/tags" Target="../tags/tag91.xml"/><Relationship Id="rId37" Type="http://schemas.openxmlformats.org/officeDocument/2006/relationships/tags" Target="../tags/tag96.xml"/><Relationship Id="rId40" Type="http://schemas.openxmlformats.org/officeDocument/2006/relationships/slideLayout" Target="../slideLayouts/slideLayout4.xml"/><Relationship Id="rId45" Type="http://schemas.openxmlformats.org/officeDocument/2006/relationships/image" Target="../media/image16.png"/><Relationship Id="rId53" Type="http://schemas.openxmlformats.org/officeDocument/2006/relationships/image" Target="../media/image52.png"/><Relationship Id="rId58" Type="http://schemas.openxmlformats.org/officeDocument/2006/relationships/image" Target="../media/image19.png"/><Relationship Id="rId66" Type="http://schemas.openxmlformats.org/officeDocument/2006/relationships/image" Target="../media/image60.png"/><Relationship Id="rId74" Type="http://schemas.openxmlformats.org/officeDocument/2006/relationships/image" Target="../media/image42.png"/><Relationship Id="rId5" Type="http://schemas.openxmlformats.org/officeDocument/2006/relationships/tags" Target="../tags/tag64.xml"/><Relationship Id="rId61" Type="http://schemas.openxmlformats.org/officeDocument/2006/relationships/image" Target="../media/image26.png"/><Relationship Id="rId19" Type="http://schemas.openxmlformats.org/officeDocument/2006/relationships/tags" Target="../tags/tag78.xml"/><Relationship Id="rId14" Type="http://schemas.openxmlformats.org/officeDocument/2006/relationships/tags" Target="../tags/tag73.xml"/><Relationship Id="rId22" Type="http://schemas.openxmlformats.org/officeDocument/2006/relationships/tags" Target="../tags/tag81.xml"/><Relationship Id="rId27" Type="http://schemas.openxmlformats.org/officeDocument/2006/relationships/tags" Target="../tags/tag86.xml"/><Relationship Id="rId30" Type="http://schemas.openxmlformats.org/officeDocument/2006/relationships/tags" Target="../tags/tag89.xml"/><Relationship Id="rId35" Type="http://schemas.openxmlformats.org/officeDocument/2006/relationships/tags" Target="../tags/tag94.xml"/><Relationship Id="rId43" Type="http://schemas.openxmlformats.org/officeDocument/2006/relationships/image" Target="../media/image15.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image" Target="../media/image58.png"/><Relationship Id="rId69" Type="http://schemas.openxmlformats.org/officeDocument/2006/relationships/image" Target="../media/image63.png"/><Relationship Id="rId77" Type="http://schemas.openxmlformats.org/officeDocument/2006/relationships/image" Target="../media/image66.png"/><Relationship Id="rId8" Type="http://schemas.openxmlformats.org/officeDocument/2006/relationships/tags" Target="../tags/tag67.xml"/><Relationship Id="rId51" Type="http://schemas.openxmlformats.org/officeDocument/2006/relationships/image" Target="../media/image50.png"/><Relationship Id="rId72" Type="http://schemas.openxmlformats.org/officeDocument/2006/relationships/image" Target="../media/image40.png"/><Relationship Id="rId3" Type="http://schemas.openxmlformats.org/officeDocument/2006/relationships/tags" Target="../tags/tag62.xml"/><Relationship Id="rId12" Type="http://schemas.openxmlformats.org/officeDocument/2006/relationships/tags" Target="../tags/tag71.xml"/><Relationship Id="rId17" Type="http://schemas.openxmlformats.org/officeDocument/2006/relationships/tags" Target="../tags/tag76.xml"/><Relationship Id="rId25" Type="http://schemas.openxmlformats.org/officeDocument/2006/relationships/tags" Target="../tags/tag84.xml"/><Relationship Id="rId33" Type="http://schemas.openxmlformats.org/officeDocument/2006/relationships/tags" Target="../tags/tag92.xml"/><Relationship Id="rId38" Type="http://schemas.openxmlformats.org/officeDocument/2006/relationships/tags" Target="../tags/tag97.xml"/><Relationship Id="rId46" Type="http://schemas.openxmlformats.org/officeDocument/2006/relationships/image" Target="../media/image45.png"/><Relationship Id="rId59" Type="http://schemas.openxmlformats.org/officeDocument/2006/relationships/image" Target="../media/image20.png"/><Relationship Id="rId67" Type="http://schemas.openxmlformats.org/officeDocument/2006/relationships/image" Target="../media/image61.png"/><Relationship Id="rId20" Type="http://schemas.openxmlformats.org/officeDocument/2006/relationships/tags" Target="../tags/tag79.xml"/><Relationship Id="rId41" Type="http://schemas.openxmlformats.org/officeDocument/2006/relationships/notesSlide" Target="../notesSlides/notesSlide4.xml"/><Relationship Id="rId54" Type="http://schemas.openxmlformats.org/officeDocument/2006/relationships/image" Target="../media/image53.png"/><Relationship Id="rId62" Type="http://schemas.openxmlformats.org/officeDocument/2006/relationships/image" Target="../media/image56.png"/><Relationship Id="rId70" Type="http://schemas.openxmlformats.org/officeDocument/2006/relationships/image" Target="../media/image64.png"/><Relationship Id="rId75" Type="http://schemas.openxmlformats.org/officeDocument/2006/relationships/image" Target="../media/image43.png"/><Relationship Id="rId1" Type="http://schemas.openxmlformats.org/officeDocument/2006/relationships/tags" Target="../tags/tag60.xml"/><Relationship Id="rId6" Type="http://schemas.openxmlformats.org/officeDocument/2006/relationships/tags" Target="../tags/tag65.xml"/><Relationship Id="rId15" Type="http://schemas.openxmlformats.org/officeDocument/2006/relationships/tags" Target="../tags/tag74.xml"/><Relationship Id="rId23" Type="http://schemas.openxmlformats.org/officeDocument/2006/relationships/tags" Target="../tags/tag82.xml"/><Relationship Id="rId28" Type="http://schemas.openxmlformats.org/officeDocument/2006/relationships/tags" Target="../tags/tag87.xml"/><Relationship Id="rId36" Type="http://schemas.openxmlformats.org/officeDocument/2006/relationships/tags" Target="../tags/tag95.xml"/><Relationship Id="rId49" Type="http://schemas.openxmlformats.org/officeDocument/2006/relationships/image" Target="../media/image48.png"/><Relationship Id="rId57" Type="http://schemas.openxmlformats.org/officeDocument/2006/relationships/image" Target="../media/image39.png"/><Relationship Id="rId10" Type="http://schemas.openxmlformats.org/officeDocument/2006/relationships/tags" Target="../tags/tag69.xml"/><Relationship Id="rId31" Type="http://schemas.openxmlformats.org/officeDocument/2006/relationships/tags" Target="../tags/tag90.xml"/><Relationship Id="rId44" Type="http://schemas.openxmlformats.org/officeDocument/2006/relationships/image" Target="../media/image44.png"/><Relationship Id="rId52" Type="http://schemas.openxmlformats.org/officeDocument/2006/relationships/image" Target="../media/image51.png"/><Relationship Id="rId60" Type="http://schemas.openxmlformats.org/officeDocument/2006/relationships/image" Target="../media/image21.png"/><Relationship Id="rId65" Type="http://schemas.openxmlformats.org/officeDocument/2006/relationships/image" Target="../media/image59.png"/><Relationship Id="rId73" Type="http://schemas.openxmlformats.org/officeDocument/2006/relationships/image" Target="../media/image41.png"/><Relationship Id="rId4" Type="http://schemas.openxmlformats.org/officeDocument/2006/relationships/tags" Target="../tags/tag63.xml"/><Relationship Id="rId9" Type="http://schemas.openxmlformats.org/officeDocument/2006/relationships/tags" Target="../tags/tag68.xml"/><Relationship Id="rId13" Type="http://schemas.openxmlformats.org/officeDocument/2006/relationships/tags" Target="../tags/tag72.xml"/><Relationship Id="rId18" Type="http://schemas.openxmlformats.org/officeDocument/2006/relationships/tags" Target="../tags/tag77.xml"/><Relationship Id="rId39" Type="http://schemas.openxmlformats.org/officeDocument/2006/relationships/tags" Target="../tags/tag98.xml"/><Relationship Id="rId34" Type="http://schemas.openxmlformats.org/officeDocument/2006/relationships/tags" Target="../tags/tag93.xml"/><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image" Target="../media/image31.png"/><Relationship Id="rId7" Type="http://schemas.openxmlformats.org/officeDocument/2006/relationships/tags" Target="../tags/tag66.xml"/><Relationship Id="rId71" Type="http://schemas.openxmlformats.org/officeDocument/2006/relationships/image" Target="../media/image65.png"/><Relationship Id="rId2" Type="http://schemas.openxmlformats.org/officeDocument/2006/relationships/tags" Target="../tags/tag61.xml"/><Relationship Id="rId29" Type="http://schemas.openxmlformats.org/officeDocument/2006/relationships/tags" Target="../tags/tag88.xml"/></Relationships>
</file>

<file path=ppt/slides/_rels/slide14.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notesSlide" Target="../notesSlides/notesSlide5.xml"/><Relationship Id="rId7" Type="http://schemas.openxmlformats.org/officeDocument/2006/relationships/image" Target="../media/image70.jpeg"/><Relationship Id="rId2" Type="http://schemas.openxmlformats.org/officeDocument/2006/relationships/slideLayout" Target="../slideLayouts/slideLayout4.xml"/><Relationship Id="rId1" Type="http://schemas.openxmlformats.org/officeDocument/2006/relationships/tags" Target="../tags/tag99.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image" Target="../media/image74.emf"/><Relationship Id="rId5" Type="http://schemas.openxmlformats.org/officeDocument/2006/relationships/image" Target="../media/image73.png"/><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slideLayout" Target="../slideLayouts/slideLayout2.xml"/><Relationship Id="rId7" Type="http://schemas.openxmlformats.org/officeDocument/2006/relationships/image" Target="../media/image77.emf"/><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04.xml"/><Relationship Id="rId6" Type="http://schemas.openxmlformats.org/officeDocument/2006/relationships/image" Target="../media/image81.wmf"/><Relationship Id="rId5" Type="http://schemas.openxmlformats.org/officeDocument/2006/relationships/image" Target="../media/image80.png"/><Relationship Id="rId4" Type="http://schemas.openxmlformats.org/officeDocument/2006/relationships/image" Target="../media/image79.emf"/></Relationships>
</file>

<file path=ppt/slides/_rels/slide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tags" Target="../tags/tag10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85.png"/><Relationship Id="rId5" Type="http://schemas.openxmlformats.org/officeDocument/2006/relationships/image" Target="../media/image84.wmf"/><Relationship Id="rId4" Type="http://schemas.openxmlformats.org/officeDocument/2006/relationships/image" Target="../media/image83.png"/></Relationships>
</file>

<file path=ppt/slides/_rels/slide2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tags" Target="../tags/tag110.xml"/><Relationship Id="rId7" Type="http://schemas.openxmlformats.org/officeDocument/2006/relationships/image" Target="../media/image88.wmf"/><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113.xml"/><Relationship Id="rId7" Type="http://schemas.openxmlformats.org/officeDocument/2006/relationships/image" Target="../media/image91.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90.png"/><Relationship Id="rId5" Type="http://schemas.openxmlformats.org/officeDocument/2006/relationships/slideLayout" Target="../slideLayouts/slideLayout4.xml"/><Relationship Id="rId10" Type="http://schemas.openxmlformats.org/officeDocument/2006/relationships/image" Target="../media/image93.png"/><Relationship Id="rId4" Type="http://schemas.openxmlformats.org/officeDocument/2006/relationships/tags" Target="../tags/tag114.xml"/><Relationship Id="rId9" Type="http://schemas.openxmlformats.org/officeDocument/2006/relationships/image" Target="../media/image84.wmf"/></Relationships>
</file>

<file path=ppt/slides/_rels/slide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4.xml"/><Relationship Id="rId1" Type="http://schemas.openxmlformats.org/officeDocument/2006/relationships/tags" Target="../tags/tag115.xml"/><Relationship Id="rId4" Type="http://schemas.openxmlformats.org/officeDocument/2006/relationships/image" Target="../media/image84.wm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image" Target="../media/image96.png"/><Relationship Id="rId4" Type="http://schemas.openxmlformats.org/officeDocument/2006/relationships/image" Target="../media/image95.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3" Type="http://schemas.openxmlformats.org/officeDocument/2006/relationships/tags" Target="../tags/tag130.xml"/><Relationship Id="rId18" Type="http://schemas.openxmlformats.org/officeDocument/2006/relationships/tags" Target="../tags/tag135.xml"/><Relationship Id="rId26" Type="http://schemas.openxmlformats.org/officeDocument/2006/relationships/image" Target="../media/image49.png"/><Relationship Id="rId39" Type="http://schemas.openxmlformats.org/officeDocument/2006/relationships/image" Target="../media/image63.png"/><Relationship Id="rId21" Type="http://schemas.openxmlformats.org/officeDocument/2006/relationships/tags" Target="../tags/tag138.xml"/><Relationship Id="rId34" Type="http://schemas.openxmlformats.org/officeDocument/2006/relationships/image" Target="../media/image101.png"/><Relationship Id="rId42" Type="http://schemas.openxmlformats.org/officeDocument/2006/relationships/image" Target="../media/image105.wmf"/><Relationship Id="rId7" Type="http://schemas.openxmlformats.org/officeDocument/2006/relationships/tags" Target="../tags/tag124.xml"/><Relationship Id="rId2" Type="http://schemas.openxmlformats.org/officeDocument/2006/relationships/tags" Target="../tags/tag119.xml"/><Relationship Id="rId16" Type="http://schemas.openxmlformats.org/officeDocument/2006/relationships/tags" Target="../tags/tag133.xml"/><Relationship Id="rId20" Type="http://schemas.openxmlformats.org/officeDocument/2006/relationships/tags" Target="../tags/tag137.xml"/><Relationship Id="rId29" Type="http://schemas.openxmlformats.org/officeDocument/2006/relationships/image" Target="../media/image19.png"/><Relationship Id="rId41" Type="http://schemas.openxmlformats.org/officeDocument/2006/relationships/image" Target="../media/image104.png"/><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tags" Target="../tags/tag128.xml"/><Relationship Id="rId24" Type="http://schemas.openxmlformats.org/officeDocument/2006/relationships/image" Target="../media/image97.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4.png"/><Relationship Id="rId5" Type="http://schemas.openxmlformats.org/officeDocument/2006/relationships/tags" Target="../tags/tag122.xml"/><Relationship Id="rId15" Type="http://schemas.openxmlformats.org/officeDocument/2006/relationships/tags" Target="../tags/tag132.xml"/><Relationship Id="rId23" Type="http://schemas.openxmlformats.org/officeDocument/2006/relationships/slideLayout" Target="../slideLayouts/slideLayout2.xml"/><Relationship Id="rId28" Type="http://schemas.openxmlformats.org/officeDocument/2006/relationships/image" Target="../media/image99.png"/><Relationship Id="rId36" Type="http://schemas.openxmlformats.org/officeDocument/2006/relationships/image" Target="../media/image60.png"/><Relationship Id="rId10" Type="http://schemas.openxmlformats.org/officeDocument/2006/relationships/tags" Target="../tags/tag127.xml"/><Relationship Id="rId19" Type="http://schemas.openxmlformats.org/officeDocument/2006/relationships/tags" Target="../tags/tag136.xml"/><Relationship Id="rId31" Type="http://schemas.openxmlformats.org/officeDocument/2006/relationships/image" Target="../media/image100.png"/><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tags" Target="../tags/tag131.xml"/><Relationship Id="rId22" Type="http://schemas.openxmlformats.org/officeDocument/2006/relationships/tags" Target="../tags/tag139.xml"/><Relationship Id="rId27" Type="http://schemas.openxmlformats.org/officeDocument/2006/relationships/image" Target="../media/image98.png"/><Relationship Id="rId30" Type="http://schemas.openxmlformats.org/officeDocument/2006/relationships/image" Target="../media/image20.png"/><Relationship Id="rId35" Type="http://schemas.openxmlformats.org/officeDocument/2006/relationships/image" Target="../media/image102.png"/><Relationship Id="rId8" Type="http://schemas.openxmlformats.org/officeDocument/2006/relationships/tags" Target="../tags/tag125.xml"/><Relationship Id="rId3" Type="http://schemas.openxmlformats.org/officeDocument/2006/relationships/tags" Target="../tags/tag120.xml"/><Relationship Id="rId12" Type="http://schemas.openxmlformats.org/officeDocument/2006/relationships/tags" Target="../tags/tag129.xml"/><Relationship Id="rId17" Type="http://schemas.openxmlformats.org/officeDocument/2006/relationships/tags" Target="../tags/tag134.xml"/><Relationship Id="rId25" Type="http://schemas.openxmlformats.org/officeDocument/2006/relationships/image" Target="../media/image47.png"/><Relationship Id="rId33" Type="http://schemas.openxmlformats.org/officeDocument/2006/relationships/image" Target="../media/image57.png"/><Relationship Id="rId38" Type="http://schemas.openxmlformats.org/officeDocument/2006/relationships/image" Target="../media/image103.png"/></Relationships>
</file>

<file path=ppt/slides/_rels/slide27.xml.rels><?xml version="1.0" encoding="UTF-8" standalone="yes"?>
<Relationships xmlns="http://schemas.openxmlformats.org/package/2006/relationships"><Relationship Id="rId13" Type="http://schemas.openxmlformats.org/officeDocument/2006/relationships/tags" Target="../tags/tag152.xml"/><Relationship Id="rId18" Type="http://schemas.openxmlformats.org/officeDocument/2006/relationships/tags" Target="../tags/tag157.xml"/><Relationship Id="rId26" Type="http://schemas.openxmlformats.org/officeDocument/2006/relationships/image" Target="../media/image47.png"/><Relationship Id="rId39" Type="http://schemas.openxmlformats.org/officeDocument/2006/relationships/image" Target="../media/image63.png"/><Relationship Id="rId21" Type="http://schemas.openxmlformats.org/officeDocument/2006/relationships/tags" Target="../tags/tag160.xml"/><Relationship Id="rId34" Type="http://schemas.openxmlformats.org/officeDocument/2006/relationships/image" Target="../media/image57.png"/><Relationship Id="rId42" Type="http://schemas.openxmlformats.org/officeDocument/2006/relationships/image" Target="../media/image107.png"/><Relationship Id="rId7" Type="http://schemas.openxmlformats.org/officeDocument/2006/relationships/tags" Target="../tags/tag146.xml"/><Relationship Id="rId2" Type="http://schemas.openxmlformats.org/officeDocument/2006/relationships/tags" Target="../tags/tag141.xml"/><Relationship Id="rId16" Type="http://schemas.openxmlformats.org/officeDocument/2006/relationships/tags" Target="../tags/tag155.xml"/><Relationship Id="rId29" Type="http://schemas.openxmlformats.org/officeDocument/2006/relationships/image" Target="../media/image99.png"/><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tags" Target="../tags/tag150.xml"/><Relationship Id="rId24" Type="http://schemas.openxmlformats.org/officeDocument/2006/relationships/image" Target="../media/image106.png"/><Relationship Id="rId32" Type="http://schemas.openxmlformats.org/officeDocument/2006/relationships/image" Target="../media/image100.png"/><Relationship Id="rId37" Type="http://schemas.openxmlformats.org/officeDocument/2006/relationships/image" Target="../media/image61.png"/><Relationship Id="rId40" Type="http://schemas.openxmlformats.org/officeDocument/2006/relationships/image" Target="../media/image64.png"/><Relationship Id="rId45" Type="http://schemas.openxmlformats.org/officeDocument/2006/relationships/image" Target="../media/image110.png"/><Relationship Id="rId5" Type="http://schemas.openxmlformats.org/officeDocument/2006/relationships/tags" Target="../tags/tag144.xml"/><Relationship Id="rId15" Type="http://schemas.openxmlformats.org/officeDocument/2006/relationships/tags" Target="../tags/tag154.xml"/><Relationship Id="rId23" Type="http://schemas.openxmlformats.org/officeDocument/2006/relationships/slideLayout" Target="../slideLayouts/slideLayout2.xml"/><Relationship Id="rId28" Type="http://schemas.openxmlformats.org/officeDocument/2006/relationships/image" Target="../media/image98.png"/><Relationship Id="rId36" Type="http://schemas.openxmlformats.org/officeDocument/2006/relationships/image" Target="../media/image60.png"/><Relationship Id="rId10" Type="http://schemas.openxmlformats.org/officeDocument/2006/relationships/tags" Target="../tags/tag149.xml"/><Relationship Id="rId19" Type="http://schemas.openxmlformats.org/officeDocument/2006/relationships/tags" Target="../tags/tag158.xml"/><Relationship Id="rId31" Type="http://schemas.openxmlformats.org/officeDocument/2006/relationships/image" Target="../media/image20.png"/><Relationship Id="rId44" Type="http://schemas.openxmlformats.org/officeDocument/2006/relationships/image" Target="../media/image109.png"/><Relationship Id="rId4" Type="http://schemas.openxmlformats.org/officeDocument/2006/relationships/tags" Target="../tags/tag143.xml"/><Relationship Id="rId9" Type="http://schemas.openxmlformats.org/officeDocument/2006/relationships/tags" Target="../tags/tag148.xml"/><Relationship Id="rId14" Type="http://schemas.openxmlformats.org/officeDocument/2006/relationships/tags" Target="../tags/tag153.xml"/><Relationship Id="rId22" Type="http://schemas.openxmlformats.org/officeDocument/2006/relationships/tags" Target="../tags/tag161.xml"/><Relationship Id="rId27" Type="http://schemas.openxmlformats.org/officeDocument/2006/relationships/image" Target="../media/image49.png"/><Relationship Id="rId30" Type="http://schemas.openxmlformats.org/officeDocument/2006/relationships/image" Target="../media/image19.png"/><Relationship Id="rId35" Type="http://schemas.openxmlformats.org/officeDocument/2006/relationships/image" Target="../media/image102.png"/><Relationship Id="rId43" Type="http://schemas.openxmlformats.org/officeDocument/2006/relationships/image" Target="../media/image108.png"/><Relationship Id="rId8" Type="http://schemas.openxmlformats.org/officeDocument/2006/relationships/tags" Target="../tags/tag147.xml"/><Relationship Id="rId3" Type="http://schemas.openxmlformats.org/officeDocument/2006/relationships/tags" Target="../tags/tag142.xml"/><Relationship Id="rId12" Type="http://schemas.openxmlformats.org/officeDocument/2006/relationships/tags" Target="../tags/tag151.xml"/><Relationship Id="rId17" Type="http://schemas.openxmlformats.org/officeDocument/2006/relationships/tags" Target="../tags/tag156.xml"/><Relationship Id="rId25" Type="http://schemas.openxmlformats.org/officeDocument/2006/relationships/image" Target="../media/image97.png"/><Relationship Id="rId33" Type="http://schemas.openxmlformats.org/officeDocument/2006/relationships/image" Target="../media/image56.png"/><Relationship Id="rId38" Type="http://schemas.openxmlformats.org/officeDocument/2006/relationships/image" Target="../media/image103.png"/><Relationship Id="rId20" Type="http://schemas.openxmlformats.org/officeDocument/2006/relationships/tags" Target="../tags/tag159.xml"/><Relationship Id="rId41" Type="http://schemas.openxmlformats.org/officeDocument/2006/relationships/image" Target="../media/image104.png"/></Relationships>
</file>

<file path=ppt/slides/_rels/slide28.xml.rels><?xml version="1.0" encoding="UTF-8" standalone="yes"?>
<Relationships xmlns="http://schemas.openxmlformats.org/package/2006/relationships"><Relationship Id="rId13" Type="http://schemas.openxmlformats.org/officeDocument/2006/relationships/tags" Target="../tags/tag174.xml"/><Relationship Id="rId18" Type="http://schemas.openxmlformats.org/officeDocument/2006/relationships/tags" Target="../tags/tag179.xml"/><Relationship Id="rId26" Type="http://schemas.openxmlformats.org/officeDocument/2006/relationships/image" Target="../media/image111.png"/><Relationship Id="rId39" Type="http://schemas.openxmlformats.org/officeDocument/2006/relationships/image" Target="../media/image60.png"/><Relationship Id="rId21" Type="http://schemas.openxmlformats.org/officeDocument/2006/relationships/tags" Target="../tags/tag182.xml"/><Relationship Id="rId34" Type="http://schemas.openxmlformats.org/officeDocument/2006/relationships/image" Target="../media/image100.png"/><Relationship Id="rId42" Type="http://schemas.openxmlformats.org/officeDocument/2006/relationships/image" Target="../media/image63.png"/><Relationship Id="rId47" Type="http://schemas.openxmlformats.org/officeDocument/2006/relationships/image" Target="../media/image109.png"/><Relationship Id="rId7" Type="http://schemas.openxmlformats.org/officeDocument/2006/relationships/tags" Target="../tags/tag168.xml"/><Relationship Id="rId2" Type="http://schemas.openxmlformats.org/officeDocument/2006/relationships/tags" Target="../tags/tag163.xml"/><Relationship Id="rId16" Type="http://schemas.openxmlformats.org/officeDocument/2006/relationships/tags" Target="../tags/tag177.xml"/><Relationship Id="rId29" Type="http://schemas.openxmlformats.org/officeDocument/2006/relationships/image" Target="../media/image49.png"/><Relationship Id="rId11" Type="http://schemas.openxmlformats.org/officeDocument/2006/relationships/tags" Target="../tags/tag172.xml"/><Relationship Id="rId24" Type="http://schemas.openxmlformats.org/officeDocument/2006/relationships/tags" Target="../tags/tag185.xml"/><Relationship Id="rId32" Type="http://schemas.openxmlformats.org/officeDocument/2006/relationships/image" Target="../media/image19.png"/><Relationship Id="rId37" Type="http://schemas.openxmlformats.org/officeDocument/2006/relationships/image" Target="../media/image101.png"/><Relationship Id="rId40" Type="http://schemas.openxmlformats.org/officeDocument/2006/relationships/image" Target="../media/image61.png"/><Relationship Id="rId45" Type="http://schemas.openxmlformats.org/officeDocument/2006/relationships/image" Target="../media/image107.png"/><Relationship Id="rId5" Type="http://schemas.openxmlformats.org/officeDocument/2006/relationships/tags" Target="../tags/tag166.xml"/><Relationship Id="rId15" Type="http://schemas.openxmlformats.org/officeDocument/2006/relationships/tags" Target="../tags/tag176.xml"/><Relationship Id="rId23" Type="http://schemas.openxmlformats.org/officeDocument/2006/relationships/tags" Target="../tags/tag184.xml"/><Relationship Id="rId28" Type="http://schemas.openxmlformats.org/officeDocument/2006/relationships/image" Target="../media/image47.png"/><Relationship Id="rId36" Type="http://schemas.openxmlformats.org/officeDocument/2006/relationships/image" Target="../media/image57.png"/><Relationship Id="rId49" Type="http://schemas.openxmlformats.org/officeDocument/2006/relationships/image" Target="../media/image112.png"/><Relationship Id="rId10" Type="http://schemas.openxmlformats.org/officeDocument/2006/relationships/tags" Target="../tags/tag171.xml"/><Relationship Id="rId19" Type="http://schemas.openxmlformats.org/officeDocument/2006/relationships/tags" Target="../tags/tag180.xml"/><Relationship Id="rId31" Type="http://schemas.openxmlformats.org/officeDocument/2006/relationships/image" Target="../media/image99.png"/><Relationship Id="rId44" Type="http://schemas.openxmlformats.org/officeDocument/2006/relationships/image" Target="../media/image104.png"/><Relationship Id="rId4" Type="http://schemas.openxmlformats.org/officeDocument/2006/relationships/tags" Target="../tags/tag165.xml"/><Relationship Id="rId9" Type="http://schemas.openxmlformats.org/officeDocument/2006/relationships/tags" Target="../tags/tag170.xml"/><Relationship Id="rId14" Type="http://schemas.openxmlformats.org/officeDocument/2006/relationships/tags" Target="../tags/tag175.xml"/><Relationship Id="rId22" Type="http://schemas.openxmlformats.org/officeDocument/2006/relationships/tags" Target="../tags/tag183.xml"/><Relationship Id="rId27" Type="http://schemas.openxmlformats.org/officeDocument/2006/relationships/image" Target="../media/image97.png"/><Relationship Id="rId30" Type="http://schemas.openxmlformats.org/officeDocument/2006/relationships/image" Target="../media/image98.png"/><Relationship Id="rId35" Type="http://schemas.openxmlformats.org/officeDocument/2006/relationships/image" Target="../media/image56.png"/><Relationship Id="rId43" Type="http://schemas.openxmlformats.org/officeDocument/2006/relationships/image" Target="../media/image64.png"/><Relationship Id="rId48" Type="http://schemas.openxmlformats.org/officeDocument/2006/relationships/image" Target="../media/image110.png"/><Relationship Id="rId8" Type="http://schemas.openxmlformats.org/officeDocument/2006/relationships/tags" Target="../tags/tag169.xml"/><Relationship Id="rId3" Type="http://schemas.openxmlformats.org/officeDocument/2006/relationships/tags" Target="../tags/tag164.xml"/><Relationship Id="rId12" Type="http://schemas.openxmlformats.org/officeDocument/2006/relationships/tags" Target="../tags/tag173.xml"/><Relationship Id="rId17" Type="http://schemas.openxmlformats.org/officeDocument/2006/relationships/tags" Target="../tags/tag178.xml"/><Relationship Id="rId25" Type="http://schemas.openxmlformats.org/officeDocument/2006/relationships/slideLayout" Target="../slideLayouts/slideLayout2.xml"/><Relationship Id="rId33" Type="http://schemas.openxmlformats.org/officeDocument/2006/relationships/image" Target="../media/image20.png"/><Relationship Id="rId38" Type="http://schemas.openxmlformats.org/officeDocument/2006/relationships/image" Target="../media/image102.png"/><Relationship Id="rId46" Type="http://schemas.openxmlformats.org/officeDocument/2006/relationships/image" Target="../media/image108.png"/><Relationship Id="rId20" Type="http://schemas.openxmlformats.org/officeDocument/2006/relationships/tags" Target="../tags/tag181.xml"/><Relationship Id="rId41" Type="http://schemas.openxmlformats.org/officeDocument/2006/relationships/image" Target="../media/image103.png"/><Relationship Id="rId1" Type="http://schemas.openxmlformats.org/officeDocument/2006/relationships/tags" Target="../tags/tag162.xml"/><Relationship Id="rId6" Type="http://schemas.openxmlformats.org/officeDocument/2006/relationships/tags" Target="../tags/tag167.xml"/></Relationships>
</file>

<file path=ppt/slides/_rels/slide29.xml.rels><?xml version="1.0" encoding="UTF-8" standalone="yes"?>
<Relationships xmlns="http://schemas.openxmlformats.org/package/2006/relationships"><Relationship Id="rId13" Type="http://schemas.openxmlformats.org/officeDocument/2006/relationships/tags" Target="../tags/tag198.xml"/><Relationship Id="rId18" Type="http://schemas.openxmlformats.org/officeDocument/2006/relationships/tags" Target="../tags/tag203.xml"/><Relationship Id="rId26" Type="http://schemas.openxmlformats.org/officeDocument/2006/relationships/tags" Target="../tags/tag211.xml"/><Relationship Id="rId39" Type="http://schemas.openxmlformats.org/officeDocument/2006/relationships/image" Target="../media/image101.png"/><Relationship Id="rId21" Type="http://schemas.openxmlformats.org/officeDocument/2006/relationships/tags" Target="../tags/tag206.xml"/><Relationship Id="rId34" Type="http://schemas.openxmlformats.org/officeDocument/2006/relationships/image" Target="../media/image19.png"/><Relationship Id="rId42" Type="http://schemas.openxmlformats.org/officeDocument/2006/relationships/image" Target="../media/image61.png"/><Relationship Id="rId47" Type="http://schemas.openxmlformats.org/officeDocument/2006/relationships/image" Target="../media/image107.png"/><Relationship Id="rId50" Type="http://schemas.openxmlformats.org/officeDocument/2006/relationships/image" Target="../media/image113.png"/><Relationship Id="rId55" Type="http://schemas.openxmlformats.org/officeDocument/2006/relationships/image" Target="../media/image116.png"/><Relationship Id="rId7" Type="http://schemas.openxmlformats.org/officeDocument/2006/relationships/tags" Target="../tags/tag192.xml"/><Relationship Id="rId2" Type="http://schemas.openxmlformats.org/officeDocument/2006/relationships/tags" Target="../tags/tag187.xml"/><Relationship Id="rId16" Type="http://schemas.openxmlformats.org/officeDocument/2006/relationships/tags" Target="../tags/tag201.xml"/><Relationship Id="rId29" Type="http://schemas.openxmlformats.org/officeDocument/2006/relationships/image" Target="../media/image97.png"/><Relationship Id="rId11" Type="http://schemas.openxmlformats.org/officeDocument/2006/relationships/tags" Target="../tags/tag196.xml"/><Relationship Id="rId24" Type="http://schemas.openxmlformats.org/officeDocument/2006/relationships/tags" Target="../tags/tag209.xml"/><Relationship Id="rId32" Type="http://schemas.openxmlformats.org/officeDocument/2006/relationships/image" Target="../media/image98.png"/><Relationship Id="rId37" Type="http://schemas.openxmlformats.org/officeDocument/2006/relationships/image" Target="../media/image56.png"/><Relationship Id="rId40" Type="http://schemas.openxmlformats.org/officeDocument/2006/relationships/image" Target="../media/image102.png"/><Relationship Id="rId45" Type="http://schemas.openxmlformats.org/officeDocument/2006/relationships/image" Target="../media/image64.png"/><Relationship Id="rId53" Type="http://schemas.openxmlformats.org/officeDocument/2006/relationships/image" Target="../media/image114.png"/><Relationship Id="rId5" Type="http://schemas.openxmlformats.org/officeDocument/2006/relationships/tags" Target="../tags/tag190.xml"/><Relationship Id="rId10" Type="http://schemas.openxmlformats.org/officeDocument/2006/relationships/tags" Target="../tags/tag195.xml"/><Relationship Id="rId19" Type="http://schemas.openxmlformats.org/officeDocument/2006/relationships/tags" Target="../tags/tag204.xml"/><Relationship Id="rId31" Type="http://schemas.openxmlformats.org/officeDocument/2006/relationships/image" Target="../media/image49.png"/><Relationship Id="rId44" Type="http://schemas.openxmlformats.org/officeDocument/2006/relationships/image" Target="../media/image63.png"/><Relationship Id="rId52" Type="http://schemas.openxmlformats.org/officeDocument/2006/relationships/image" Target="../media/image112.png"/><Relationship Id="rId4" Type="http://schemas.openxmlformats.org/officeDocument/2006/relationships/tags" Target="../tags/tag189.xml"/><Relationship Id="rId9" Type="http://schemas.openxmlformats.org/officeDocument/2006/relationships/tags" Target="../tags/tag194.xml"/><Relationship Id="rId14" Type="http://schemas.openxmlformats.org/officeDocument/2006/relationships/tags" Target="../tags/tag199.xml"/><Relationship Id="rId22" Type="http://schemas.openxmlformats.org/officeDocument/2006/relationships/tags" Target="../tags/tag207.xml"/><Relationship Id="rId27" Type="http://schemas.openxmlformats.org/officeDocument/2006/relationships/tags" Target="../tags/tag212.xml"/><Relationship Id="rId30" Type="http://schemas.openxmlformats.org/officeDocument/2006/relationships/image" Target="../media/image47.png"/><Relationship Id="rId35" Type="http://schemas.openxmlformats.org/officeDocument/2006/relationships/image" Target="../media/image20.png"/><Relationship Id="rId43" Type="http://schemas.openxmlformats.org/officeDocument/2006/relationships/image" Target="../media/image103.png"/><Relationship Id="rId48" Type="http://schemas.openxmlformats.org/officeDocument/2006/relationships/image" Target="../media/image108.png"/><Relationship Id="rId8" Type="http://schemas.openxmlformats.org/officeDocument/2006/relationships/tags" Target="../tags/tag193.xml"/><Relationship Id="rId51" Type="http://schemas.openxmlformats.org/officeDocument/2006/relationships/image" Target="../media/image110.png"/><Relationship Id="rId3" Type="http://schemas.openxmlformats.org/officeDocument/2006/relationships/tags" Target="../tags/tag188.xml"/><Relationship Id="rId12" Type="http://schemas.openxmlformats.org/officeDocument/2006/relationships/tags" Target="../tags/tag197.xml"/><Relationship Id="rId17" Type="http://schemas.openxmlformats.org/officeDocument/2006/relationships/tags" Target="../tags/tag202.xml"/><Relationship Id="rId25" Type="http://schemas.openxmlformats.org/officeDocument/2006/relationships/tags" Target="../tags/tag210.xml"/><Relationship Id="rId33" Type="http://schemas.openxmlformats.org/officeDocument/2006/relationships/image" Target="../media/image99.png"/><Relationship Id="rId38" Type="http://schemas.openxmlformats.org/officeDocument/2006/relationships/image" Target="../media/image57.png"/><Relationship Id="rId46" Type="http://schemas.openxmlformats.org/officeDocument/2006/relationships/image" Target="../media/image104.png"/><Relationship Id="rId20" Type="http://schemas.openxmlformats.org/officeDocument/2006/relationships/tags" Target="../tags/tag205.xml"/><Relationship Id="rId41" Type="http://schemas.openxmlformats.org/officeDocument/2006/relationships/image" Target="../media/image60.png"/><Relationship Id="rId54" Type="http://schemas.openxmlformats.org/officeDocument/2006/relationships/image" Target="../media/image115.png"/><Relationship Id="rId1" Type="http://schemas.openxmlformats.org/officeDocument/2006/relationships/tags" Target="../tags/tag186.xml"/><Relationship Id="rId6" Type="http://schemas.openxmlformats.org/officeDocument/2006/relationships/tags" Target="../tags/tag191.xml"/><Relationship Id="rId15" Type="http://schemas.openxmlformats.org/officeDocument/2006/relationships/tags" Target="../tags/tag200.xml"/><Relationship Id="rId23" Type="http://schemas.openxmlformats.org/officeDocument/2006/relationships/tags" Target="../tags/tag208.xml"/><Relationship Id="rId28" Type="http://schemas.openxmlformats.org/officeDocument/2006/relationships/slideLayout" Target="../slideLayouts/slideLayout2.xml"/><Relationship Id="rId36" Type="http://schemas.openxmlformats.org/officeDocument/2006/relationships/image" Target="../media/image100.png"/><Relationship Id="rId49" Type="http://schemas.openxmlformats.org/officeDocument/2006/relationships/image" Target="../media/image109.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3" Type="http://schemas.openxmlformats.org/officeDocument/2006/relationships/tags" Target="../tags/tag225.xml"/><Relationship Id="rId18" Type="http://schemas.openxmlformats.org/officeDocument/2006/relationships/tags" Target="../tags/tag230.xml"/><Relationship Id="rId26" Type="http://schemas.openxmlformats.org/officeDocument/2006/relationships/tags" Target="../tags/tag238.xml"/><Relationship Id="rId39" Type="http://schemas.openxmlformats.org/officeDocument/2006/relationships/image" Target="../media/image56.png"/><Relationship Id="rId21" Type="http://schemas.openxmlformats.org/officeDocument/2006/relationships/tags" Target="../tags/tag233.xml"/><Relationship Id="rId34" Type="http://schemas.openxmlformats.org/officeDocument/2006/relationships/image" Target="../media/image98.png"/><Relationship Id="rId42" Type="http://schemas.openxmlformats.org/officeDocument/2006/relationships/image" Target="../media/image102.png"/><Relationship Id="rId47" Type="http://schemas.openxmlformats.org/officeDocument/2006/relationships/image" Target="../media/image64.png"/><Relationship Id="rId50" Type="http://schemas.openxmlformats.org/officeDocument/2006/relationships/image" Target="../media/image115.png"/><Relationship Id="rId55" Type="http://schemas.openxmlformats.org/officeDocument/2006/relationships/image" Target="../media/image109.png"/><Relationship Id="rId7" Type="http://schemas.openxmlformats.org/officeDocument/2006/relationships/tags" Target="../tags/tag219.xml"/><Relationship Id="rId2" Type="http://schemas.openxmlformats.org/officeDocument/2006/relationships/tags" Target="../tags/tag214.xml"/><Relationship Id="rId16" Type="http://schemas.openxmlformats.org/officeDocument/2006/relationships/tags" Target="../tags/tag228.xml"/><Relationship Id="rId29" Type="http://schemas.openxmlformats.org/officeDocument/2006/relationships/slideLayout" Target="../slideLayouts/slideLayout2.xml"/><Relationship Id="rId11" Type="http://schemas.openxmlformats.org/officeDocument/2006/relationships/tags" Target="../tags/tag223.xml"/><Relationship Id="rId24" Type="http://schemas.openxmlformats.org/officeDocument/2006/relationships/tags" Target="../tags/tag236.xml"/><Relationship Id="rId32" Type="http://schemas.openxmlformats.org/officeDocument/2006/relationships/image" Target="../media/image47.png"/><Relationship Id="rId37" Type="http://schemas.openxmlformats.org/officeDocument/2006/relationships/image" Target="../media/image20.png"/><Relationship Id="rId40" Type="http://schemas.openxmlformats.org/officeDocument/2006/relationships/image" Target="../media/image57.png"/><Relationship Id="rId45" Type="http://schemas.openxmlformats.org/officeDocument/2006/relationships/image" Target="../media/image103.png"/><Relationship Id="rId53" Type="http://schemas.openxmlformats.org/officeDocument/2006/relationships/image" Target="../media/image107.png"/><Relationship Id="rId5" Type="http://schemas.openxmlformats.org/officeDocument/2006/relationships/tags" Target="../tags/tag217.xml"/><Relationship Id="rId19" Type="http://schemas.openxmlformats.org/officeDocument/2006/relationships/tags" Target="../tags/tag231.xml"/><Relationship Id="rId4" Type="http://schemas.openxmlformats.org/officeDocument/2006/relationships/tags" Target="../tags/tag216.xml"/><Relationship Id="rId9" Type="http://schemas.openxmlformats.org/officeDocument/2006/relationships/tags" Target="../tags/tag221.xml"/><Relationship Id="rId14" Type="http://schemas.openxmlformats.org/officeDocument/2006/relationships/tags" Target="../tags/tag226.xml"/><Relationship Id="rId22" Type="http://schemas.openxmlformats.org/officeDocument/2006/relationships/tags" Target="../tags/tag234.xml"/><Relationship Id="rId27" Type="http://schemas.openxmlformats.org/officeDocument/2006/relationships/tags" Target="../tags/tag239.xml"/><Relationship Id="rId30" Type="http://schemas.openxmlformats.org/officeDocument/2006/relationships/image" Target="../media/image117.png"/><Relationship Id="rId35" Type="http://schemas.openxmlformats.org/officeDocument/2006/relationships/image" Target="../media/image99.png"/><Relationship Id="rId43" Type="http://schemas.openxmlformats.org/officeDocument/2006/relationships/image" Target="../media/image60.png"/><Relationship Id="rId48" Type="http://schemas.openxmlformats.org/officeDocument/2006/relationships/image" Target="../media/image104.png"/><Relationship Id="rId56" Type="http://schemas.openxmlformats.org/officeDocument/2006/relationships/image" Target="../media/image110.png"/><Relationship Id="rId8" Type="http://schemas.openxmlformats.org/officeDocument/2006/relationships/tags" Target="../tags/tag220.xml"/><Relationship Id="rId51" Type="http://schemas.openxmlformats.org/officeDocument/2006/relationships/image" Target="../media/image118.png"/><Relationship Id="rId3" Type="http://schemas.openxmlformats.org/officeDocument/2006/relationships/tags" Target="../tags/tag215.xml"/><Relationship Id="rId12" Type="http://schemas.openxmlformats.org/officeDocument/2006/relationships/tags" Target="../tags/tag224.xml"/><Relationship Id="rId17" Type="http://schemas.openxmlformats.org/officeDocument/2006/relationships/tags" Target="../tags/tag229.xml"/><Relationship Id="rId25" Type="http://schemas.openxmlformats.org/officeDocument/2006/relationships/tags" Target="../tags/tag237.xml"/><Relationship Id="rId33" Type="http://schemas.openxmlformats.org/officeDocument/2006/relationships/image" Target="../media/image49.png"/><Relationship Id="rId38" Type="http://schemas.openxmlformats.org/officeDocument/2006/relationships/image" Target="../media/image100.png"/><Relationship Id="rId46" Type="http://schemas.openxmlformats.org/officeDocument/2006/relationships/image" Target="../media/image63.png"/><Relationship Id="rId20" Type="http://schemas.openxmlformats.org/officeDocument/2006/relationships/tags" Target="../tags/tag232.xml"/><Relationship Id="rId41" Type="http://schemas.openxmlformats.org/officeDocument/2006/relationships/image" Target="../media/image101.png"/><Relationship Id="rId54" Type="http://schemas.openxmlformats.org/officeDocument/2006/relationships/image" Target="../media/image108.png"/><Relationship Id="rId1" Type="http://schemas.openxmlformats.org/officeDocument/2006/relationships/tags" Target="../tags/tag213.xml"/><Relationship Id="rId6" Type="http://schemas.openxmlformats.org/officeDocument/2006/relationships/tags" Target="../tags/tag218.xml"/><Relationship Id="rId15" Type="http://schemas.openxmlformats.org/officeDocument/2006/relationships/tags" Target="../tags/tag227.xml"/><Relationship Id="rId23" Type="http://schemas.openxmlformats.org/officeDocument/2006/relationships/tags" Target="../tags/tag235.xml"/><Relationship Id="rId28" Type="http://schemas.openxmlformats.org/officeDocument/2006/relationships/tags" Target="../tags/tag240.xml"/><Relationship Id="rId36" Type="http://schemas.openxmlformats.org/officeDocument/2006/relationships/image" Target="../media/image19.png"/><Relationship Id="rId49" Type="http://schemas.openxmlformats.org/officeDocument/2006/relationships/image" Target="../media/image114.png"/><Relationship Id="rId57" Type="http://schemas.openxmlformats.org/officeDocument/2006/relationships/image" Target="../media/image112.png"/><Relationship Id="rId10" Type="http://schemas.openxmlformats.org/officeDocument/2006/relationships/tags" Target="../tags/tag222.xml"/><Relationship Id="rId31" Type="http://schemas.openxmlformats.org/officeDocument/2006/relationships/image" Target="../media/image97.png"/><Relationship Id="rId44" Type="http://schemas.openxmlformats.org/officeDocument/2006/relationships/image" Target="../media/image61.png"/><Relationship Id="rId52" Type="http://schemas.openxmlformats.org/officeDocument/2006/relationships/image" Target="../media/image119.png"/></Relationships>
</file>

<file path=ppt/slides/_rels/slide31.xml.rels><?xml version="1.0" encoding="UTF-8" standalone="yes"?>
<Relationships xmlns="http://schemas.openxmlformats.org/package/2006/relationships"><Relationship Id="rId13" Type="http://schemas.openxmlformats.org/officeDocument/2006/relationships/tags" Target="../tags/tag253.xml"/><Relationship Id="rId18" Type="http://schemas.openxmlformats.org/officeDocument/2006/relationships/tags" Target="../tags/tag258.xml"/><Relationship Id="rId26" Type="http://schemas.openxmlformats.org/officeDocument/2006/relationships/tags" Target="../tags/tag266.xml"/><Relationship Id="rId39" Type="http://schemas.openxmlformats.org/officeDocument/2006/relationships/image" Target="../media/image20.png"/><Relationship Id="rId21" Type="http://schemas.openxmlformats.org/officeDocument/2006/relationships/tags" Target="../tags/tag261.xml"/><Relationship Id="rId34" Type="http://schemas.openxmlformats.org/officeDocument/2006/relationships/image" Target="../media/image47.png"/><Relationship Id="rId42" Type="http://schemas.openxmlformats.org/officeDocument/2006/relationships/image" Target="../media/image57.png"/><Relationship Id="rId47" Type="http://schemas.openxmlformats.org/officeDocument/2006/relationships/image" Target="../media/image103.png"/><Relationship Id="rId50" Type="http://schemas.openxmlformats.org/officeDocument/2006/relationships/image" Target="../media/image104.png"/><Relationship Id="rId55" Type="http://schemas.openxmlformats.org/officeDocument/2006/relationships/image" Target="../media/image121.png"/><Relationship Id="rId7" Type="http://schemas.openxmlformats.org/officeDocument/2006/relationships/tags" Target="../tags/tag247.xml"/><Relationship Id="rId2" Type="http://schemas.openxmlformats.org/officeDocument/2006/relationships/tags" Target="../tags/tag242.xml"/><Relationship Id="rId16" Type="http://schemas.openxmlformats.org/officeDocument/2006/relationships/tags" Target="../tags/tag256.xml"/><Relationship Id="rId29" Type="http://schemas.openxmlformats.org/officeDocument/2006/relationships/tags" Target="../tags/tag269.xml"/><Relationship Id="rId11" Type="http://schemas.openxmlformats.org/officeDocument/2006/relationships/tags" Target="../tags/tag251.xml"/><Relationship Id="rId24" Type="http://schemas.openxmlformats.org/officeDocument/2006/relationships/tags" Target="../tags/tag264.xml"/><Relationship Id="rId32" Type="http://schemas.openxmlformats.org/officeDocument/2006/relationships/image" Target="../media/image120.png"/><Relationship Id="rId37" Type="http://schemas.openxmlformats.org/officeDocument/2006/relationships/image" Target="../media/image99.png"/><Relationship Id="rId40" Type="http://schemas.openxmlformats.org/officeDocument/2006/relationships/image" Target="../media/image100.png"/><Relationship Id="rId45" Type="http://schemas.openxmlformats.org/officeDocument/2006/relationships/image" Target="../media/image60.png"/><Relationship Id="rId53" Type="http://schemas.openxmlformats.org/officeDocument/2006/relationships/image" Target="../media/image118.png"/><Relationship Id="rId58" Type="http://schemas.openxmlformats.org/officeDocument/2006/relationships/image" Target="../media/image108.png"/><Relationship Id="rId5" Type="http://schemas.openxmlformats.org/officeDocument/2006/relationships/tags" Target="../tags/tag245.xml"/><Relationship Id="rId61" Type="http://schemas.openxmlformats.org/officeDocument/2006/relationships/image" Target="../media/image112.png"/><Relationship Id="rId19" Type="http://schemas.openxmlformats.org/officeDocument/2006/relationships/tags" Target="../tags/tag259.xml"/><Relationship Id="rId14" Type="http://schemas.openxmlformats.org/officeDocument/2006/relationships/tags" Target="../tags/tag254.xml"/><Relationship Id="rId22" Type="http://schemas.openxmlformats.org/officeDocument/2006/relationships/tags" Target="../tags/tag262.xml"/><Relationship Id="rId27" Type="http://schemas.openxmlformats.org/officeDocument/2006/relationships/tags" Target="../tags/tag267.xml"/><Relationship Id="rId30" Type="http://schemas.openxmlformats.org/officeDocument/2006/relationships/tags" Target="../tags/tag270.xml"/><Relationship Id="rId35" Type="http://schemas.openxmlformats.org/officeDocument/2006/relationships/image" Target="../media/image49.png"/><Relationship Id="rId43" Type="http://schemas.openxmlformats.org/officeDocument/2006/relationships/image" Target="../media/image101.png"/><Relationship Id="rId48" Type="http://schemas.openxmlformats.org/officeDocument/2006/relationships/image" Target="../media/image63.png"/><Relationship Id="rId56" Type="http://schemas.openxmlformats.org/officeDocument/2006/relationships/image" Target="../media/image122.png"/><Relationship Id="rId8" Type="http://schemas.openxmlformats.org/officeDocument/2006/relationships/tags" Target="../tags/tag248.xml"/><Relationship Id="rId51" Type="http://schemas.openxmlformats.org/officeDocument/2006/relationships/image" Target="../media/image114.png"/><Relationship Id="rId3" Type="http://schemas.openxmlformats.org/officeDocument/2006/relationships/tags" Target="../tags/tag243.xml"/><Relationship Id="rId12" Type="http://schemas.openxmlformats.org/officeDocument/2006/relationships/tags" Target="../tags/tag252.xml"/><Relationship Id="rId17" Type="http://schemas.openxmlformats.org/officeDocument/2006/relationships/tags" Target="../tags/tag257.xml"/><Relationship Id="rId25" Type="http://schemas.openxmlformats.org/officeDocument/2006/relationships/tags" Target="../tags/tag265.xml"/><Relationship Id="rId33" Type="http://schemas.openxmlformats.org/officeDocument/2006/relationships/image" Target="../media/image97.png"/><Relationship Id="rId38" Type="http://schemas.openxmlformats.org/officeDocument/2006/relationships/image" Target="../media/image19.png"/><Relationship Id="rId46" Type="http://schemas.openxmlformats.org/officeDocument/2006/relationships/image" Target="../media/image61.png"/><Relationship Id="rId59" Type="http://schemas.openxmlformats.org/officeDocument/2006/relationships/image" Target="../media/image109.png"/><Relationship Id="rId20" Type="http://schemas.openxmlformats.org/officeDocument/2006/relationships/tags" Target="../tags/tag260.xml"/><Relationship Id="rId41" Type="http://schemas.openxmlformats.org/officeDocument/2006/relationships/image" Target="../media/image56.png"/><Relationship Id="rId54" Type="http://schemas.openxmlformats.org/officeDocument/2006/relationships/image" Target="../media/image119.png"/><Relationship Id="rId1" Type="http://schemas.openxmlformats.org/officeDocument/2006/relationships/tags" Target="../tags/tag241.xml"/><Relationship Id="rId6" Type="http://schemas.openxmlformats.org/officeDocument/2006/relationships/tags" Target="../tags/tag246.xml"/><Relationship Id="rId15" Type="http://schemas.openxmlformats.org/officeDocument/2006/relationships/tags" Target="../tags/tag255.xml"/><Relationship Id="rId23" Type="http://schemas.openxmlformats.org/officeDocument/2006/relationships/tags" Target="../tags/tag263.xml"/><Relationship Id="rId28" Type="http://schemas.openxmlformats.org/officeDocument/2006/relationships/tags" Target="../tags/tag268.xml"/><Relationship Id="rId36" Type="http://schemas.openxmlformats.org/officeDocument/2006/relationships/image" Target="../media/image98.png"/><Relationship Id="rId49" Type="http://schemas.openxmlformats.org/officeDocument/2006/relationships/image" Target="../media/image64.png"/><Relationship Id="rId57" Type="http://schemas.openxmlformats.org/officeDocument/2006/relationships/image" Target="../media/image107.png"/><Relationship Id="rId10" Type="http://schemas.openxmlformats.org/officeDocument/2006/relationships/tags" Target="../tags/tag250.xml"/><Relationship Id="rId31" Type="http://schemas.openxmlformats.org/officeDocument/2006/relationships/slideLayout" Target="../slideLayouts/slideLayout2.xml"/><Relationship Id="rId44" Type="http://schemas.openxmlformats.org/officeDocument/2006/relationships/image" Target="../media/image102.png"/><Relationship Id="rId52" Type="http://schemas.openxmlformats.org/officeDocument/2006/relationships/image" Target="../media/image115.png"/><Relationship Id="rId60" Type="http://schemas.openxmlformats.org/officeDocument/2006/relationships/image" Target="../media/image110.png"/><Relationship Id="rId4" Type="http://schemas.openxmlformats.org/officeDocument/2006/relationships/tags" Target="../tags/tag244.xml"/><Relationship Id="rId9" Type="http://schemas.openxmlformats.org/officeDocument/2006/relationships/tags" Target="../tags/tag249.xml"/></Relationships>
</file>

<file path=ppt/slides/_rels/slide32.xml.rels><?xml version="1.0" encoding="UTF-8" standalone="yes"?>
<Relationships xmlns="http://schemas.openxmlformats.org/package/2006/relationships"><Relationship Id="rId13" Type="http://schemas.openxmlformats.org/officeDocument/2006/relationships/tags" Target="../tags/tag283.xml"/><Relationship Id="rId18" Type="http://schemas.openxmlformats.org/officeDocument/2006/relationships/tags" Target="../tags/tag288.xml"/><Relationship Id="rId26" Type="http://schemas.openxmlformats.org/officeDocument/2006/relationships/tags" Target="../tags/tag296.xml"/><Relationship Id="rId39" Type="http://schemas.openxmlformats.org/officeDocument/2006/relationships/image" Target="../media/image19.png"/><Relationship Id="rId21" Type="http://schemas.openxmlformats.org/officeDocument/2006/relationships/tags" Target="../tags/tag291.xml"/><Relationship Id="rId34" Type="http://schemas.openxmlformats.org/officeDocument/2006/relationships/image" Target="../media/image97.png"/><Relationship Id="rId42" Type="http://schemas.openxmlformats.org/officeDocument/2006/relationships/image" Target="../media/image56.png"/><Relationship Id="rId47" Type="http://schemas.openxmlformats.org/officeDocument/2006/relationships/image" Target="../media/image61.png"/><Relationship Id="rId50" Type="http://schemas.openxmlformats.org/officeDocument/2006/relationships/image" Target="../media/image64.png"/><Relationship Id="rId55" Type="http://schemas.openxmlformats.org/officeDocument/2006/relationships/image" Target="../media/image119.png"/><Relationship Id="rId63" Type="http://schemas.openxmlformats.org/officeDocument/2006/relationships/image" Target="../media/image112.png"/><Relationship Id="rId7" Type="http://schemas.openxmlformats.org/officeDocument/2006/relationships/tags" Target="../tags/tag277.xml"/><Relationship Id="rId2" Type="http://schemas.openxmlformats.org/officeDocument/2006/relationships/tags" Target="../tags/tag272.xml"/><Relationship Id="rId16" Type="http://schemas.openxmlformats.org/officeDocument/2006/relationships/tags" Target="../tags/tag286.xml"/><Relationship Id="rId29" Type="http://schemas.openxmlformats.org/officeDocument/2006/relationships/tags" Target="../tags/tag299.xml"/><Relationship Id="rId11" Type="http://schemas.openxmlformats.org/officeDocument/2006/relationships/tags" Target="../tags/tag281.xml"/><Relationship Id="rId24" Type="http://schemas.openxmlformats.org/officeDocument/2006/relationships/tags" Target="../tags/tag294.xml"/><Relationship Id="rId32" Type="http://schemas.openxmlformats.org/officeDocument/2006/relationships/slideLayout" Target="../slideLayouts/slideLayout2.xml"/><Relationship Id="rId37" Type="http://schemas.openxmlformats.org/officeDocument/2006/relationships/image" Target="../media/image98.png"/><Relationship Id="rId40" Type="http://schemas.openxmlformats.org/officeDocument/2006/relationships/image" Target="../media/image20.png"/><Relationship Id="rId45" Type="http://schemas.openxmlformats.org/officeDocument/2006/relationships/image" Target="../media/image102.png"/><Relationship Id="rId53" Type="http://schemas.openxmlformats.org/officeDocument/2006/relationships/image" Target="../media/image115.png"/><Relationship Id="rId58" Type="http://schemas.openxmlformats.org/officeDocument/2006/relationships/image" Target="../media/image122.png"/><Relationship Id="rId5" Type="http://schemas.openxmlformats.org/officeDocument/2006/relationships/tags" Target="../tags/tag275.xml"/><Relationship Id="rId61" Type="http://schemas.openxmlformats.org/officeDocument/2006/relationships/image" Target="../media/image109.png"/><Relationship Id="rId19" Type="http://schemas.openxmlformats.org/officeDocument/2006/relationships/tags" Target="../tags/tag289.xml"/><Relationship Id="rId14" Type="http://schemas.openxmlformats.org/officeDocument/2006/relationships/tags" Target="../tags/tag284.xml"/><Relationship Id="rId22" Type="http://schemas.openxmlformats.org/officeDocument/2006/relationships/tags" Target="../tags/tag292.xml"/><Relationship Id="rId27" Type="http://schemas.openxmlformats.org/officeDocument/2006/relationships/tags" Target="../tags/tag297.xml"/><Relationship Id="rId30" Type="http://schemas.openxmlformats.org/officeDocument/2006/relationships/tags" Target="../tags/tag300.xml"/><Relationship Id="rId35" Type="http://schemas.openxmlformats.org/officeDocument/2006/relationships/image" Target="../media/image47.png"/><Relationship Id="rId43" Type="http://schemas.openxmlformats.org/officeDocument/2006/relationships/image" Target="../media/image57.png"/><Relationship Id="rId48" Type="http://schemas.openxmlformats.org/officeDocument/2006/relationships/image" Target="../media/image103.png"/><Relationship Id="rId56" Type="http://schemas.openxmlformats.org/officeDocument/2006/relationships/image" Target="../media/image121.png"/><Relationship Id="rId8" Type="http://schemas.openxmlformats.org/officeDocument/2006/relationships/tags" Target="../tags/tag278.xml"/><Relationship Id="rId51" Type="http://schemas.openxmlformats.org/officeDocument/2006/relationships/image" Target="../media/image104.png"/><Relationship Id="rId3" Type="http://schemas.openxmlformats.org/officeDocument/2006/relationships/tags" Target="../tags/tag273.xml"/><Relationship Id="rId12" Type="http://schemas.openxmlformats.org/officeDocument/2006/relationships/tags" Target="../tags/tag282.xml"/><Relationship Id="rId17" Type="http://schemas.openxmlformats.org/officeDocument/2006/relationships/tags" Target="../tags/tag287.xml"/><Relationship Id="rId25" Type="http://schemas.openxmlformats.org/officeDocument/2006/relationships/tags" Target="../tags/tag295.xml"/><Relationship Id="rId33" Type="http://schemas.openxmlformats.org/officeDocument/2006/relationships/image" Target="../media/image123.png"/><Relationship Id="rId38" Type="http://schemas.openxmlformats.org/officeDocument/2006/relationships/image" Target="../media/image99.png"/><Relationship Id="rId46" Type="http://schemas.openxmlformats.org/officeDocument/2006/relationships/image" Target="../media/image60.png"/><Relationship Id="rId59" Type="http://schemas.openxmlformats.org/officeDocument/2006/relationships/image" Target="../media/image107.png"/><Relationship Id="rId20" Type="http://schemas.openxmlformats.org/officeDocument/2006/relationships/tags" Target="../tags/tag290.xml"/><Relationship Id="rId41" Type="http://schemas.openxmlformats.org/officeDocument/2006/relationships/image" Target="../media/image100.png"/><Relationship Id="rId54" Type="http://schemas.openxmlformats.org/officeDocument/2006/relationships/image" Target="../media/image118.png"/><Relationship Id="rId62" Type="http://schemas.openxmlformats.org/officeDocument/2006/relationships/image" Target="../media/image110.png"/><Relationship Id="rId1" Type="http://schemas.openxmlformats.org/officeDocument/2006/relationships/tags" Target="../tags/tag271.xml"/><Relationship Id="rId6" Type="http://schemas.openxmlformats.org/officeDocument/2006/relationships/tags" Target="../tags/tag276.xml"/><Relationship Id="rId15" Type="http://schemas.openxmlformats.org/officeDocument/2006/relationships/tags" Target="../tags/tag285.xml"/><Relationship Id="rId23" Type="http://schemas.openxmlformats.org/officeDocument/2006/relationships/tags" Target="../tags/tag293.xml"/><Relationship Id="rId28" Type="http://schemas.openxmlformats.org/officeDocument/2006/relationships/tags" Target="../tags/tag298.xml"/><Relationship Id="rId36" Type="http://schemas.openxmlformats.org/officeDocument/2006/relationships/image" Target="../media/image49.png"/><Relationship Id="rId49" Type="http://schemas.openxmlformats.org/officeDocument/2006/relationships/image" Target="../media/image63.png"/><Relationship Id="rId57" Type="http://schemas.openxmlformats.org/officeDocument/2006/relationships/image" Target="../media/image124.png"/><Relationship Id="rId10" Type="http://schemas.openxmlformats.org/officeDocument/2006/relationships/tags" Target="../tags/tag280.xml"/><Relationship Id="rId31" Type="http://schemas.openxmlformats.org/officeDocument/2006/relationships/tags" Target="../tags/tag301.xml"/><Relationship Id="rId44" Type="http://schemas.openxmlformats.org/officeDocument/2006/relationships/image" Target="../media/image101.png"/><Relationship Id="rId52" Type="http://schemas.openxmlformats.org/officeDocument/2006/relationships/image" Target="../media/image114.png"/><Relationship Id="rId60" Type="http://schemas.openxmlformats.org/officeDocument/2006/relationships/image" Target="../media/image108.png"/><Relationship Id="rId4" Type="http://schemas.openxmlformats.org/officeDocument/2006/relationships/tags" Target="../tags/tag274.xml"/><Relationship Id="rId9" Type="http://schemas.openxmlformats.org/officeDocument/2006/relationships/tags" Target="../tags/tag279.xml"/></Relationships>
</file>

<file path=ppt/slides/_rels/slide33.xml.rels><?xml version="1.0" encoding="UTF-8" standalone="yes"?>
<Relationships xmlns="http://schemas.openxmlformats.org/package/2006/relationships"><Relationship Id="rId26" Type="http://schemas.openxmlformats.org/officeDocument/2006/relationships/tags" Target="../tags/tag327.xml"/><Relationship Id="rId21" Type="http://schemas.openxmlformats.org/officeDocument/2006/relationships/tags" Target="../tags/tag322.xml"/><Relationship Id="rId42" Type="http://schemas.openxmlformats.org/officeDocument/2006/relationships/image" Target="../media/image49.png"/><Relationship Id="rId47" Type="http://schemas.openxmlformats.org/officeDocument/2006/relationships/image" Target="../media/image100.png"/><Relationship Id="rId63" Type="http://schemas.openxmlformats.org/officeDocument/2006/relationships/image" Target="../media/image124.png"/><Relationship Id="rId68" Type="http://schemas.openxmlformats.org/officeDocument/2006/relationships/image" Target="../media/image110.png"/><Relationship Id="rId7" Type="http://schemas.openxmlformats.org/officeDocument/2006/relationships/tags" Target="../tags/tag308.xml"/><Relationship Id="rId2" Type="http://schemas.openxmlformats.org/officeDocument/2006/relationships/tags" Target="../tags/tag303.xml"/><Relationship Id="rId16" Type="http://schemas.openxmlformats.org/officeDocument/2006/relationships/tags" Target="../tags/tag317.xml"/><Relationship Id="rId29" Type="http://schemas.openxmlformats.org/officeDocument/2006/relationships/tags" Target="../tags/tag330.xml"/><Relationship Id="rId11" Type="http://schemas.openxmlformats.org/officeDocument/2006/relationships/tags" Target="../tags/tag312.xml"/><Relationship Id="rId24" Type="http://schemas.openxmlformats.org/officeDocument/2006/relationships/tags" Target="../tags/tag325.xml"/><Relationship Id="rId32" Type="http://schemas.openxmlformats.org/officeDocument/2006/relationships/tags" Target="../tags/tag333.xml"/><Relationship Id="rId37" Type="http://schemas.openxmlformats.org/officeDocument/2006/relationships/image" Target="../media/image126.png"/><Relationship Id="rId40" Type="http://schemas.openxmlformats.org/officeDocument/2006/relationships/image" Target="../media/image97.png"/><Relationship Id="rId45" Type="http://schemas.openxmlformats.org/officeDocument/2006/relationships/image" Target="../media/image19.png"/><Relationship Id="rId53" Type="http://schemas.openxmlformats.org/officeDocument/2006/relationships/image" Target="../media/image61.png"/><Relationship Id="rId58" Type="http://schemas.openxmlformats.org/officeDocument/2006/relationships/image" Target="../media/image114.png"/><Relationship Id="rId66" Type="http://schemas.openxmlformats.org/officeDocument/2006/relationships/image" Target="../media/image108.png"/><Relationship Id="rId5" Type="http://schemas.openxmlformats.org/officeDocument/2006/relationships/tags" Target="../tags/tag306.xml"/><Relationship Id="rId61" Type="http://schemas.openxmlformats.org/officeDocument/2006/relationships/image" Target="../media/image119.png"/><Relationship Id="rId19" Type="http://schemas.openxmlformats.org/officeDocument/2006/relationships/tags" Target="../tags/tag320.xml"/><Relationship Id="rId14" Type="http://schemas.openxmlformats.org/officeDocument/2006/relationships/tags" Target="../tags/tag315.xml"/><Relationship Id="rId22" Type="http://schemas.openxmlformats.org/officeDocument/2006/relationships/tags" Target="../tags/tag323.xml"/><Relationship Id="rId27" Type="http://schemas.openxmlformats.org/officeDocument/2006/relationships/tags" Target="../tags/tag328.xml"/><Relationship Id="rId30" Type="http://schemas.openxmlformats.org/officeDocument/2006/relationships/tags" Target="../tags/tag331.xml"/><Relationship Id="rId35" Type="http://schemas.openxmlformats.org/officeDocument/2006/relationships/slideLayout" Target="../slideLayouts/slideLayout2.xml"/><Relationship Id="rId43" Type="http://schemas.openxmlformats.org/officeDocument/2006/relationships/image" Target="../media/image98.png"/><Relationship Id="rId48" Type="http://schemas.openxmlformats.org/officeDocument/2006/relationships/image" Target="../media/image56.png"/><Relationship Id="rId56" Type="http://schemas.openxmlformats.org/officeDocument/2006/relationships/image" Target="../media/image64.png"/><Relationship Id="rId64" Type="http://schemas.openxmlformats.org/officeDocument/2006/relationships/image" Target="../media/image122.png"/><Relationship Id="rId69" Type="http://schemas.openxmlformats.org/officeDocument/2006/relationships/image" Target="../media/image112.png"/><Relationship Id="rId8" Type="http://schemas.openxmlformats.org/officeDocument/2006/relationships/tags" Target="../tags/tag309.xml"/><Relationship Id="rId51" Type="http://schemas.openxmlformats.org/officeDocument/2006/relationships/image" Target="../media/image102.png"/><Relationship Id="rId3" Type="http://schemas.openxmlformats.org/officeDocument/2006/relationships/tags" Target="../tags/tag304.xml"/><Relationship Id="rId12" Type="http://schemas.openxmlformats.org/officeDocument/2006/relationships/tags" Target="../tags/tag313.xml"/><Relationship Id="rId17" Type="http://schemas.openxmlformats.org/officeDocument/2006/relationships/tags" Target="../tags/tag318.xml"/><Relationship Id="rId25" Type="http://schemas.openxmlformats.org/officeDocument/2006/relationships/tags" Target="../tags/tag326.xml"/><Relationship Id="rId33" Type="http://schemas.openxmlformats.org/officeDocument/2006/relationships/tags" Target="../tags/tag334.xml"/><Relationship Id="rId38" Type="http://schemas.openxmlformats.org/officeDocument/2006/relationships/image" Target="../media/image127.png"/><Relationship Id="rId46" Type="http://schemas.openxmlformats.org/officeDocument/2006/relationships/image" Target="../media/image20.png"/><Relationship Id="rId59" Type="http://schemas.openxmlformats.org/officeDocument/2006/relationships/image" Target="../media/image115.png"/><Relationship Id="rId67" Type="http://schemas.openxmlformats.org/officeDocument/2006/relationships/image" Target="../media/image109.png"/><Relationship Id="rId20" Type="http://schemas.openxmlformats.org/officeDocument/2006/relationships/tags" Target="../tags/tag321.xml"/><Relationship Id="rId41" Type="http://schemas.openxmlformats.org/officeDocument/2006/relationships/image" Target="../media/image47.png"/><Relationship Id="rId54" Type="http://schemas.openxmlformats.org/officeDocument/2006/relationships/image" Target="../media/image103.png"/><Relationship Id="rId62" Type="http://schemas.openxmlformats.org/officeDocument/2006/relationships/image" Target="../media/image121.png"/><Relationship Id="rId1" Type="http://schemas.openxmlformats.org/officeDocument/2006/relationships/tags" Target="../tags/tag302.xml"/><Relationship Id="rId6" Type="http://schemas.openxmlformats.org/officeDocument/2006/relationships/tags" Target="../tags/tag307.xml"/><Relationship Id="rId15" Type="http://schemas.openxmlformats.org/officeDocument/2006/relationships/tags" Target="../tags/tag316.xml"/><Relationship Id="rId23" Type="http://schemas.openxmlformats.org/officeDocument/2006/relationships/tags" Target="../tags/tag324.xml"/><Relationship Id="rId28" Type="http://schemas.openxmlformats.org/officeDocument/2006/relationships/tags" Target="../tags/tag329.xml"/><Relationship Id="rId36" Type="http://schemas.openxmlformats.org/officeDocument/2006/relationships/image" Target="../media/image125.png"/><Relationship Id="rId49" Type="http://schemas.openxmlformats.org/officeDocument/2006/relationships/image" Target="../media/image57.png"/><Relationship Id="rId57" Type="http://schemas.openxmlformats.org/officeDocument/2006/relationships/image" Target="../media/image104.png"/><Relationship Id="rId10" Type="http://schemas.openxmlformats.org/officeDocument/2006/relationships/tags" Target="../tags/tag311.xml"/><Relationship Id="rId31" Type="http://schemas.openxmlformats.org/officeDocument/2006/relationships/tags" Target="../tags/tag332.xml"/><Relationship Id="rId44" Type="http://schemas.openxmlformats.org/officeDocument/2006/relationships/image" Target="../media/image99.png"/><Relationship Id="rId52" Type="http://schemas.openxmlformats.org/officeDocument/2006/relationships/image" Target="../media/image60.png"/><Relationship Id="rId60" Type="http://schemas.openxmlformats.org/officeDocument/2006/relationships/image" Target="../media/image118.png"/><Relationship Id="rId65" Type="http://schemas.openxmlformats.org/officeDocument/2006/relationships/image" Target="../media/image107.png"/><Relationship Id="rId4" Type="http://schemas.openxmlformats.org/officeDocument/2006/relationships/tags" Target="../tags/tag305.xml"/><Relationship Id="rId9" Type="http://schemas.openxmlformats.org/officeDocument/2006/relationships/tags" Target="../tags/tag310.xml"/><Relationship Id="rId13" Type="http://schemas.openxmlformats.org/officeDocument/2006/relationships/tags" Target="../tags/tag314.xml"/><Relationship Id="rId18" Type="http://schemas.openxmlformats.org/officeDocument/2006/relationships/tags" Target="../tags/tag319.xml"/><Relationship Id="rId39" Type="http://schemas.openxmlformats.org/officeDocument/2006/relationships/image" Target="../media/image128.png"/><Relationship Id="rId34" Type="http://schemas.openxmlformats.org/officeDocument/2006/relationships/tags" Target="../tags/tag335.xml"/><Relationship Id="rId50" Type="http://schemas.openxmlformats.org/officeDocument/2006/relationships/image" Target="../media/image101.png"/><Relationship Id="rId55"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tags" Target="../tags/tag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image" Target="../media/image17.png"/><Relationship Id="rId3" Type="http://schemas.openxmlformats.org/officeDocument/2006/relationships/tags" Target="../tags/tag6.xml"/><Relationship Id="rId21" Type="http://schemas.openxmlformats.org/officeDocument/2006/relationships/image" Target="../media/image20.png"/><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image" Target="../media/image16.png"/><Relationship Id="rId2" Type="http://schemas.openxmlformats.org/officeDocument/2006/relationships/tags" Target="../tags/tag5.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image" Target="../media/image23.png"/><Relationship Id="rId5" Type="http://schemas.openxmlformats.org/officeDocument/2006/relationships/tags" Target="../tags/tag8.xml"/><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tags" Target="../tags/tag13.xml"/><Relationship Id="rId19" Type="http://schemas.openxmlformats.org/officeDocument/2006/relationships/image" Target="../media/image18.png"/><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slideLayout" Target="../slideLayouts/slideLayout2.xml"/><Relationship Id="rId2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88888FC-CBA7-4408-AF6E-23D90D025757}"/>
              </a:ext>
            </a:extLst>
          </p:cNvPr>
          <p:cNvSpPr>
            <a:spLocks noGrp="1"/>
          </p:cNvSpPr>
          <p:nvPr>
            <p:ph type="ctrTitle"/>
          </p:nvPr>
        </p:nvSpPr>
        <p:spPr>
          <a:xfrm>
            <a:off x="1848465" y="3298722"/>
            <a:ext cx="8495070" cy="1784402"/>
          </a:xfrm>
        </p:spPr>
        <p:txBody>
          <a:bodyPr anchor="b">
            <a:noAutofit/>
          </a:bodyPr>
          <a:lstStyle/>
          <a:p>
            <a:r>
              <a:rPr lang="en-GB" sz="3600" dirty="0">
                <a:solidFill>
                  <a:srgbClr val="FFFFFF"/>
                </a:solidFill>
              </a:rPr>
              <a:t>Single-layer Perceptron: </a:t>
            </a:r>
            <a:br>
              <a:rPr lang="en-GB" sz="3600" dirty="0">
                <a:solidFill>
                  <a:srgbClr val="FFFFFF"/>
                </a:solidFill>
              </a:rPr>
            </a:br>
            <a:r>
              <a:rPr lang="en-GB" sz="3600" dirty="0">
                <a:solidFill>
                  <a:srgbClr val="FFFFFF"/>
                </a:solidFill>
              </a:rPr>
              <a:t>Multiclass Logistic Regression</a:t>
            </a:r>
          </a:p>
        </p:txBody>
      </p:sp>
      <p:sp>
        <p:nvSpPr>
          <p:cNvPr id="3" name="Subtitle 2">
            <a:extLst>
              <a:ext uri="{FF2B5EF4-FFF2-40B4-BE49-F238E27FC236}">
                <a16:creationId xmlns:a16="http://schemas.microsoft.com/office/drawing/2014/main" id="{AEE40583-23E7-4F14-8A6E-DC9D9D213404}"/>
              </a:ext>
            </a:extLst>
          </p:cNvPr>
          <p:cNvSpPr>
            <a:spLocks noGrp="1"/>
          </p:cNvSpPr>
          <p:nvPr>
            <p:ph type="subTitle" idx="1"/>
          </p:nvPr>
        </p:nvSpPr>
        <p:spPr>
          <a:xfrm>
            <a:off x="1848465" y="5531003"/>
            <a:ext cx="8495070" cy="1131418"/>
          </a:xfrm>
        </p:spPr>
        <p:txBody>
          <a:bodyPr>
            <a:normAutofit/>
          </a:bodyPr>
          <a:lstStyle/>
          <a:p>
            <a:pPr>
              <a:spcBef>
                <a:spcPts val="0"/>
              </a:spcBef>
            </a:pPr>
            <a:r>
              <a:rPr lang="en-GB" sz="1400" dirty="0">
                <a:solidFill>
                  <a:srgbClr val="FFFFFF"/>
                </a:solidFill>
              </a:rPr>
              <a:t> Professor Jonathan Loo</a:t>
            </a:r>
          </a:p>
          <a:p>
            <a:pPr>
              <a:spcBef>
                <a:spcPts val="0"/>
              </a:spcBef>
            </a:pPr>
            <a:r>
              <a:rPr lang="en-GB" sz="1400" dirty="0">
                <a:solidFill>
                  <a:srgbClr val="FFFFFF"/>
                </a:solidFill>
              </a:rPr>
              <a:t>Chair in Computing and Engineering</a:t>
            </a:r>
          </a:p>
          <a:p>
            <a:pPr>
              <a:spcBef>
                <a:spcPts val="0"/>
              </a:spcBef>
            </a:pPr>
            <a:r>
              <a:rPr lang="en-GB" sz="1400" dirty="0">
                <a:solidFill>
                  <a:srgbClr val="FFFFFF"/>
                </a:solidFill>
              </a:rPr>
              <a:t>School of Engineering and Computing</a:t>
            </a:r>
          </a:p>
          <a:p>
            <a:pPr>
              <a:spcBef>
                <a:spcPts val="0"/>
              </a:spcBef>
            </a:pPr>
            <a:r>
              <a:rPr lang="en-GB" sz="1400" dirty="0">
                <a:solidFill>
                  <a:srgbClr val="FFFFFF"/>
                </a:solidFill>
              </a:rPr>
              <a:t>University of West London</a:t>
            </a:r>
          </a:p>
          <a:p>
            <a:pPr>
              <a:spcBef>
                <a:spcPts val="0"/>
              </a:spcBef>
            </a:pPr>
            <a:endParaRPr lang="en-GB" sz="1400" dirty="0">
              <a:solidFill>
                <a:srgbClr val="FFFFFF"/>
              </a:solidFill>
            </a:endParaRPr>
          </a:p>
        </p:txBody>
      </p:sp>
      <p:sp>
        <p:nvSpPr>
          <p:cNvPr id="12" name="Oval 1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Head with Gears">
            <a:extLst>
              <a:ext uri="{FF2B5EF4-FFF2-40B4-BE49-F238E27FC236}">
                <a16:creationId xmlns:a16="http://schemas.microsoft.com/office/drawing/2014/main" id="{47527F34-BDE4-4B56-820C-F3E6BBF229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3552040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653C1C-F504-4587-8674-DB30D99E38B7}"/>
              </a:ext>
            </a:extLst>
          </p:cNvPr>
          <p:cNvSpPr>
            <a:spLocks noGrp="1"/>
          </p:cNvSpPr>
          <p:nvPr>
            <p:ph type="title"/>
          </p:nvPr>
        </p:nvSpPr>
        <p:spPr/>
        <p:txBody>
          <a:bodyPr/>
          <a:lstStyle/>
          <a:p>
            <a:r>
              <a:rPr lang="en-GB" dirty="0">
                <a:solidFill>
                  <a:srgbClr val="FF0000"/>
                </a:solidFill>
              </a:rPr>
              <a:t>Recall:</a:t>
            </a:r>
            <a:r>
              <a:rPr lang="en-GB" dirty="0"/>
              <a:t> Logistic Regression Perceptron Model</a:t>
            </a:r>
          </a:p>
        </p:txBody>
      </p:sp>
      <p:sp>
        <p:nvSpPr>
          <p:cNvPr id="354" name="TextBox 353">
            <a:extLst>
              <a:ext uri="{FF2B5EF4-FFF2-40B4-BE49-F238E27FC236}">
                <a16:creationId xmlns:a16="http://schemas.microsoft.com/office/drawing/2014/main" id="{6391D96B-D84D-4A68-A225-ED7103C258F9}"/>
              </a:ext>
            </a:extLst>
          </p:cNvPr>
          <p:cNvSpPr txBox="1"/>
          <p:nvPr/>
        </p:nvSpPr>
        <p:spPr>
          <a:xfrm>
            <a:off x="9451924" y="2250054"/>
            <a:ext cx="1145546" cy="400110"/>
          </a:xfrm>
          <a:prstGeom prst="rect">
            <a:avLst/>
          </a:prstGeom>
          <a:noFill/>
          <a:ln w="12700">
            <a:noFill/>
          </a:ln>
        </p:spPr>
        <p:txBody>
          <a:bodyPr wrap="square" rtlCol="0">
            <a:spAutoFit/>
          </a:bodyPr>
          <a:lstStyle/>
          <a:p>
            <a:pPr algn="ctr"/>
            <a:r>
              <a:rPr lang="en-GB" sz="1000" dirty="0"/>
              <a:t>Binary </a:t>
            </a:r>
          </a:p>
          <a:p>
            <a:pPr algn="ctr"/>
            <a:r>
              <a:rPr lang="en-GB" sz="1000" dirty="0"/>
              <a:t>Classification</a:t>
            </a:r>
          </a:p>
        </p:txBody>
      </p:sp>
      <p:pic>
        <p:nvPicPr>
          <p:cNvPr id="355" name="Picture 354" descr="\documentclass{article}&#10;\usepackage{cancel}&#10;\usepackage{amsmath}&#10;\usepackage{xcolor}&#10;\pagestyle{empty}&#10;\begin{document}&#10;&#10;\begin{align*}&#10;P(y=1|p)&#10;\\&#10;P(y=0|p)&#10;\end{align*}&#10;&#10;\end{document}" title="IguanaTex Bitmap Display">
            <a:extLst>
              <a:ext uri="{FF2B5EF4-FFF2-40B4-BE49-F238E27FC236}">
                <a16:creationId xmlns:a16="http://schemas.microsoft.com/office/drawing/2014/main" id="{175D8474-9FB9-4091-947F-41AF30847870}"/>
              </a:ext>
            </a:extLst>
          </p:cNvPr>
          <p:cNvPicPr>
            <a:picLocks noChangeAspect="1"/>
          </p:cNvPicPr>
          <p:nvPr>
            <p:custDataLst>
              <p:tags r:id="rId1"/>
            </p:custDataLst>
          </p:nvPr>
        </p:nvPicPr>
        <p:blipFill>
          <a:blip r:embed="rId19">
            <a:extLst>
              <a:ext uri="{28A0092B-C50C-407E-A947-70E740481C1C}">
                <a14:useLocalDpi xmlns:a14="http://schemas.microsoft.com/office/drawing/2010/main" val="0"/>
              </a:ext>
            </a:extLst>
          </a:blip>
          <a:stretch>
            <a:fillRect/>
          </a:stretch>
        </p:blipFill>
        <p:spPr>
          <a:xfrm>
            <a:off x="9678639" y="2801584"/>
            <a:ext cx="692115" cy="380343"/>
          </a:xfrm>
          <a:prstGeom prst="rect">
            <a:avLst/>
          </a:prstGeom>
        </p:spPr>
      </p:pic>
      <p:pic>
        <p:nvPicPr>
          <p:cNvPr id="15" name="Picture 14" descr="\documentclass{article}&#10;\usepackage{amsmath}&#10;\pagestyle{empty}&#10;\begin{document}&#10;&#10;$$&#10;\mathrm{p} = \frac{1}{1+e^{-(\mathrm{w}^\top \mathrm{x} + b)}}$$&#10;\end{document}" title="IguanaTex Bitmap Display">
            <a:extLst>
              <a:ext uri="{FF2B5EF4-FFF2-40B4-BE49-F238E27FC236}">
                <a16:creationId xmlns:a16="http://schemas.microsoft.com/office/drawing/2014/main" id="{C455D172-F32E-4E39-AB94-1219CA8195E1}"/>
              </a:ext>
            </a:extLst>
          </p:cNvPr>
          <p:cNvPicPr>
            <a:picLocks noChangeAspect="1"/>
          </p:cNvPicPr>
          <p:nvPr>
            <p:custDataLst>
              <p:tags r:id="rId2"/>
            </p:custDataLst>
          </p:nvPr>
        </p:nvPicPr>
        <p:blipFill>
          <a:blip r:embed="rId20">
            <a:extLst>
              <a:ext uri="{28A0092B-C50C-407E-A947-70E740481C1C}">
                <a14:useLocalDpi xmlns:a14="http://schemas.microsoft.com/office/drawing/2010/main" val="0"/>
              </a:ext>
            </a:extLst>
          </a:blip>
          <a:stretch>
            <a:fillRect/>
          </a:stretch>
        </p:blipFill>
        <p:spPr>
          <a:xfrm>
            <a:off x="7248949" y="2600107"/>
            <a:ext cx="1524569" cy="408000"/>
          </a:xfrm>
          <a:prstGeom prst="rect">
            <a:avLst/>
          </a:prstGeom>
        </p:spPr>
      </p:pic>
      <p:sp>
        <p:nvSpPr>
          <p:cNvPr id="368" name="TextBox 367">
            <a:extLst>
              <a:ext uri="{FF2B5EF4-FFF2-40B4-BE49-F238E27FC236}">
                <a16:creationId xmlns:a16="http://schemas.microsoft.com/office/drawing/2014/main" id="{A788FA5E-F5FF-4E5B-BD54-25EA57469737}"/>
              </a:ext>
            </a:extLst>
          </p:cNvPr>
          <p:cNvSpPr txBox="1"/>
          <p:nvPr/>
        </p:nvSpPr>
        <p:spPr>
          <a:xfrm>
            <a:off x="7683486" y="2208348"/>
            <a:ext cx="752129" cy="246221"/>
          </a:xfrm>
          <a:prstGeom prst="rect">
            <a:avLst/>
          </a:prstGeom>
          <a:noFill/>
          <a:ln w="12700">
            <a:noFill/>
          </a:ln>
        </p:spPr>
        <p:txBody>
          <a:bodyPr wrap="none" rtlCol="0">
            <a:spAutoFit/>
          </a:bodyPr>
          <a:lstStyle/>
          <a:p>
            <a:pPr algn="ctr"/>
            <a:r>
              <a:rPr lang="en-GB" sz="1000" dirty="0"/>
              <a:t>Prediction</a:t>
            </a:r>
          </a:p>
        </p:txBody>
      </p:sp>
      <p:sp>
        <p:nvSpPr>
          <p:cNvPr id="393" name="Rectangle 392">
            <a:extLst>
              <a:ext uri="{FF2B5EF4-FFF2-40B4-BE49-F238E27FC236}">
                <a16:creationId xmlns:a16="http://schemas.microsoft.com/office/drawing/2014/main" id="{260C6FDC-0A75-4212-A9A5-9730907B9021}"/>
              </a:ext>
            </a:extLst>
          </p:cNvPr>
          <p:cNvSpPr/>
          <p:nvPr/>
        </p:nvSpPr>
        <p:spPr>
          <a:xfrm>
            <a:off x="6989344" y="2454183"/>
            <a:ext cx="2087753" cy="763867"/>
          </a:xfrm>
          <a:prstGeom prst="rect">
            <a:avLst/>
          </a:prstGeom>
          <a:noFill/>
          <a:ln w="127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1" name="Rectangle 60">
            <a:extLst>
              <a:ext uri="{FF2B5EF4-FFF2-40B4-BE49-F238E27FC236}">
                <a16:creationId xmlns:a16="http://schemas.microsoft.com/office/drawing/2014/main" id="{18B38DED-734A-46F5-AC50-0839CE2D8331}"/>
              </a:ext>
            </a:extLst>
          </p:cNvPr>
          <p:cNvSpPr/>
          <p:nvPr/>
        </p:nvSpPr>
        <p:spPr>
          <a:xfrm>
            <a:off x="1788451" y="1729537"/>
            <a:ext cx="876300" cy="220219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7AB0FB0D-99CD-4DC6-86DB-3FC7C0F3EE92}"/>
              </a:ext>
            </a:extLst>
          </p:cNvPr>
          <p:cNvSpPr/>
          <p:nvPr/>
        </p:nvSpPr>
        <p:spPr>
          <a:xfrm>
            <a:off x="3900540" y="2410423"/>
            <a:ext cx="876300" cy="8534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Freeform: Shape 62">
            <a:extLst>
              <a:ext uri="{FF2B5EF4-FFF2-40B4-BE49-F238E27FC236}">
                <a16:creationId xmlns:a16="http://schemas.microsoft.com/office/drawing/2014/main" id="{1ADA8DAB-C314-43BD-B8AB-A8A5AB52A4F0}"/>
              </a:ext>
            </a:extLst>
          </p:cNvPr>
          <p:cNvSpPr/>
          <p:nvPr/>
        </p:nvSpPr>
        <p:spPr>
          <a:xfrm>
            <a:off x="1953068" y="1842496"/>
            <a:ext cx="547067" cy="547067"/>
          </a:xfrm>
          <a:custGeom>
            <a:avLst/>
            <a:gdLst>
              <a:gd name="connsiteX0" fmla="*/ 546808 w 547067"/>
              <a:gd name="connsiteY0" fmla="*/ 273439 h 547067"/>
              <a:gd name="connsiteX1" fmla="*/ 273275 w 547067"/>
              <a:gd name="connsiteY1" fmla="*/ 546973 h 547067"/>
              <a:gd name="connsiteX2" fmla="*/ -259 w 547067"/>
              <a:gd name="connsiteY2" fmla="*/ 273439 h 547067"/>
              <a:gd name="connsiteX3" fmla="*/ 273275 w 547067"/>
              <a:gd name="connsiteY3" fmla="*/ -95 h 547067"/>
              <a:gd name="connsiteX4" fmla="*/ 546808 w 547067"/>
              <a:gd name="connsiteY4" fmla="*/ 273439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439"/>
                </a:moveTo>
                <a:cubicBezTo>
                  <a:pt x="546808" y="424508"/>
                  <a:pt x="424343" y="546973"/>
                  <a:pt x="273275" y="546973"/>
                </a:cubicBezTo>
                <a:cubicBezTo>
                  <a:pt x="122206" y="546973"/>
                  <a:pt x="-259" y="424508"/>
                  <a:pt x="-259" y="273439"/>
                </a:cubicBezTo>
                <a:cubicBezTo>
                  <a:pt x="-259" y="122370"/>
                  <a:pt x="122206" y="-95"/>
                  <a:pt x="273275" y="-95"/>
                </a:cubicBezTo>
                <a:cubicBezTo>
                  <a:pt x="424343" y="-95"/>
                  <a:pt x="546808" y="122370"/>
                  <a:pt x="546808" y="273439"/>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FB29AB74-E4FF-495D-B8C7-51C9481767EB}"/>
              </a:ext>
            </a:extLst>
          </p:cNvPr>
          <p:cNvSpPr/>
          <p:nvPr/>
        </p:nvSpPr>
        <p:spPr>
          <a:xfrm>
            <a:off x="1953068" y="2557650"/>
            <a:ext cx="547067" cy="547067"/>
          </a:xfrm>
          <a:custGeom>
            <a:avLst/>
            <a:gdLst>
              <a:gd name="connsiteX0" fmla="*/ 546808 w 547067"/>
              <a:gd name="connsiteY0" fmla="*/ 273540 h 547067"/>
              <a:gd name="connsiteX1" fmla="*/ 273275 w 547067"/>
              <a:gd name="connsiteY1" fmla="*/ 547074 h 547067"/>
              <a:gd name="connsiteX2" fmla="*/ -259 w 547067"/>
              <a:gd name="connsiteY2" fmla="*/ 273540 h 547067"/>
              <a:gd name="connsiteX3" fmla="*/ 273275 w 547067"/>
              <a:gd name="connsiteY3" fmla="*/ 6 h 547067"/>
              <a:gd name="connsiteX4" fmla="*/ 546808 w 547067"/>
              <a:gd name="connsiteY4" fmla="*/ 2735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540"/>
                </a:moveTo>
                <a:cubicBezTo>
                  <a:pt x="546808" y="424609"/>
                  <a:pt x="424343" y="547074"/>
                  <a:pt x="273275" y="547074"/>
                </a:cubicBezTo>
                <a:cubicBezTo>
                  <a:pt x="122206" y="547074"/>
                  <a:pt x="-259" y="424609"/>
                  <a:pt x="-259" y="273540"/>
                </a:cubicBezTo>
                <a:cubicBezTo>
                  <a:pt x="-259" y="122471"/>
                  <a:pt x="122206" y="6"/>
                  <a:pt x="273275" y="6"/>
                </a:cubicBezTo>
                <a:cubicBezTo>
                  <a:pt x="424343" y="6"/>
                  <a:pt x="546808" y="122471"/>
                  <a:pt x="546808" y="273540"/>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50E3F35E-35F0-44F4-AB3F-F6A2B2071829}"/>
              </a:ext>
            </a:extLst>
          </p:cNvPr>
          <p:cNvSpPr/>
          <p:nvPr/>
        </p:nvSpPr>
        <p:spPr>
          <a:xfrm>
            <a:off x="4058935" y="2556128"/>
            <a:ext cx="547067" cy="547067"/>
          </a:xfrm>
          <a:custGeom>
            <a:avLst/>
            <a:gdLst>
              <a:gd name="connsiteX0" fmla="*/ 546956 w 547067"/>
              <a:gd name="connsiteY0" fmla="*/ 273343 h 547067"/>
              <a:gd name="connsiteX1" fmla="*/ 273422 w 547067"/>
              <a:gd name="connsiteY1" fmla="*/ 546877 h 547067"/>
              <a:gd name="connsiteX2" fmla="*/ -111 w 547067"/>
              <a:gd name="connsiteY2" fmla="*/ 273343 h 547067"/>
              <a:gd name="connsiteX3" fmla="*/ 273422 w 547067"/>
              <a:gd name="connsiteY3" fmla="*/ -190 h 547067"/>
              <a:gd name="connsiteX4" fmla="*/ 546956 w 547067"/>
              <a:gd name="connsiteY4" fmla="*/ 273343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343"/>
                </a:moveTo>
                <a:cubicBezTo>
                  <a:pt x="546956" y="424412"/>
                  <a:pt x="424491" y="546877"/>
                  <a:pt x="273422" y="546877"/>
                </a:cubicBezTo>
                <a:cubicBezTo>
                  <a:pt x="122354" y="546877"/>
                  <a:pt x="-111" y="424412"/>
                  <a:pt x="-111" y="273343"/>
                </a:cubicBezTo>
                <a:cubicBezTo>
                  <a:pt x="-111" y="122275"/>
                  <a:pt x="122354" y="-190"/>
                  <a:pt x="273422" y="-190"/>
                </a:cubicBezTo>
                <a:cubicBezTo>
                  <a:pt x="424491" y="-190"/>
                  <a:pt x="546956" y="122275"/>
                  <a:pt x="546956" y="273343"/>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67" name="TextBox 66">
            <a:extLst>
              <a:ext uri="{FF2B5EF4-FFF2-40B4-BE49-F238E27FC236}">
                <a16:creationId xmlns:a16="http://schemas.microsoft.com/office/drawing/2014/main" id="{0A9B6D49-F851-485A-BDEE-F171C55EA088}"/>
              </a:ext>
            </a:extLst>
          </p:cNvPr>
          <p:cNvSpPr txBox="1"/>
          <p:nvPr/>
        </p:nvSpPr>
        <p:spPr>
          <a:xfrm>
            <a:off x="1845812" y="1481597"/>
            <a:ext cx="779381" cy="246221"/>
          </a:xfrm>
          <a:prstGeom prst="rect">
            <a:avLst/>
          </a:prstGeom>
          <a:noFill/>
          <a:ln w="12700">
            <a:noFill/>
          </a:ln>
        </p:spPr>
        <p:txBody>
          <a:bodyPr wrap="none" rtlCol="0">
            <a:spAutoFit/>
          </a:bodyPr>
          <a:lstStyle/>
          <a:p>
            <a:pPr algn="ctr"/>
            <a:r>
              <a:rPr lang="en-GB" sz="1000" dirty="0"/>
              <a:t>Input layer</a:t>
            </a:r>
          </a:p>
        </p:txBody>
      </p:sp>
      <p:sp>
        <p:nvSpPr>
          <p:cNvPr id="68" name="Freeform: Shape 67">
            <a:extLst>
              <a:ext uri="{FF2B5EF4-FFF2-40B4-BE49-F238E27FC236}">
                <a16:creationId xmlns:a16="http://schemas.microsoft.com/office/drawing/2014/main" id="{0A5F65F7-B025-4ED2-B1E8-CBF60AFEDC94}"/>
              </a:ext>
            </a:extLst>
          </p:cNvPr>
          <p:cNvSpPr/>
          <p:nvPr/>
        </p:nvSpPr>
        <p:spPr>
          <a:xfrm>
            <a:off x="1953392" y="3278363"/>
            <a:ext cx="547067" cy="547067"/>
          </a:xfrm>
          <a:custGeom>
            <a:avLst/>
            <a:gdLst>
              <a:gd name="connsiteX0" fmla="*/ 546808 w 547067"/>
              <a:gd name="connsiteY0" fmla="*/ 273540 h 547067"/>
              <a:gd name="connsiteX1" fmla="*/ 273275 w 547067"/>
              <a:gd name="connsiteY1" fmla="*/ 547074 h 547067"/>
              <a:gd name="connsiteX2" fmla="*/ -259 w 547067"/>
              <a:gd name="connsiteY2" fmla="*/ 273540 h 547067"/>
              <a:gd name="connsiteX3" fmla="*/ 273275 w 547067"/>
              <a:gd name="connsiteY3" fmla="*/ 6 h 547067"/>
              <a:gd name="connsiteX4" fmla="*/ 546808 w 547067"/>
              <a:gd name="connsiteY4" fmla="*/ 2735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540"/>
                </a:moveTo>
                <a:cubicBezTo>
                  <a:pt x="546808" y="424609"/>
                  <a:pt x="424343" y="547074"/>
                  <a:pt x="273275" y="547074"/>
                </a:cubicBezTo>
                <a:cubicBezTo>
                  <a:pt x="122206" y="547074"/>
                  <a:pt x="-259" y="424609"/>
                  <a:pt x="-259" y="273540"/>
                </a:cubicBezTo>
                <a:cubicBezTo>
                  <a:pt x="-259" y="122471"/>
                  <a:pt x="122206" y="6"/>
                  <a:pt x="273275" y="6"/>
                </a:cubicBezTo>
                <a:cubicBezTo>
                  <a:pt x="424343" y="6"/>
                  <a:pt x="546808" y="122471"/>
                  <a:pt x="546808" y="273540"/>
                </a:cubicBezTo>
                <a:close/>
              </a:path>
            </a:pathLst>
          </a:custGeom>
          <a:solidFill>
            <a:srgbClr val="FFFFFF"/>
          </a:solidFill>
          <a:ln w="10943" cap="flat">
            <a:solidFill>
              <a:srgbClr val="333333"/>
            </a:solidFill>
            <a:prstDash val="solid"/>
            <a:miter/>
          </a:ln>
        </p:spPr>
        <p:txBody>
          <a:bodyPr rtlCol="0" anchor="ctr"/>
          <a:lstStyle/>
          <a:p>
            <a:endParaRPr lang="en-GB"/>
          </a:p>
        </p:txBody>
      </p:sp>
      <p:cxnSp>
        <p:nvCxnSpPr>
          <p:cNvPr id="70" name="Straight Connector 69">
            <a:extLst>
              <a:ext uri="{FF2B5EF4-FFF2-40B4-BE49-F238E27FC236}">
                <a16:creationId xmlns:a16="http://schemas.microsoft.com/office/drawing/2014/main" id="{E5627898-742E-4D51-8C6E-FA5C2CB82745}"/>
              </a:ext>
            </a:extLst>
          </p:cNvPr>
          <p:cNvCxnSpPr>
            <a:cxnSpLocks/>
            <a:stCxn id="64" idx="0"/>
            <a:endCxn id="65" idx="2"/>
          </p:cNvCxnSpPr>
          <p:nvPr/>
        </p:nvCxnSpPr>
        <p:spPr>
          <a:xfrm flipV="1">
            <a:off x="2499876" y="2829471"/>
            <a:ext cx="1558948" cy="1719"/>
          </a:xfrm>
          <a:prstGeom prst="line">
            <a:avLst/>
          </a:prstGeom>
          <a:ln w="6350">
            <a:solidFill>
              <a:srgbClr val="525252"/>
            </a:solidFill>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759CB33-024D-44E1-9900-E02887AB85EF}"/>
              </a:ext>
            </a:extLst>
          </p:cNvPr>
          <p:cNvCxnSpPr>
            <a:cxnSpLocks/>
            <a:stCxn id="63" idx="0"/>
            <a:endCxn id="65" idx="2"/>
          </p:cNvCxnSpPr>
          <p:nvPr/>
        </p:nvCxnSpPr>
        <p:spPr>
          <a:xfrm>
            <a:off x="2499876" y="2115935"/>
            <a:ext cx="1558948" cy="713536"/>
          </a:xfrm>
          <a:prstGeom prst="line">
            <a:avLst/>
          </a:prstGeom>
          <a:ln w="6350">
            <a:solidFill>
              <a:srgbClr val="525252"/>
            </a:solidFill>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A36E6BB-763C-4558-A9BD-487EB13C9A10}"/>
              </a:ext>
            </a:extLst>
          </p:cNvPr>
          <p:cNvCxnSpPr>
            <a:cxnSpLocks/>
            <a:stCxn id="68" idx="0"/>
            <a:endCxn id="65" idx="2"/>
          </p:cNvCxnSpPr>
          <p:nvPr/>
        </p:nvCxnSpPr>
        <p:spPr>
          <a:xfrm flipV="1">
            <a:off x="2500200" y="2829471"/>
            <a:ext cx="1558624" cy="722432"/>
          </a:xfrm>
          <a:prstGeom prst="line">
            <a:avLst/>
          </a:prstGeom>
          <a:ln w="6350">
            <a:solidFill>
              <a:srgbClr val="525252"/>
            </a:solidFill>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8801A83-7858-48AA-84AF-F58013539C67}"/>
              </a:ext>
            </a:extLst>
          </p:cNvPr>
          <p:cNvCxnSpPr>
            <a:cxnSpLocks/>
            <a:stCxn id="68" idx="3"/>
            <a:endCxn id="64" idx="1"/>
          </p:cNvCxnSpPr>
          <p:nvPr/>
        </p:nvCxnSpPr>
        <p:spPr>
          <a:xfrm flipH="1" flipV="1">
            <a:off x="2226343" y="3104724"/>
            <a:ext cx="324" cy="173645"/>
          </a:xfrm>
          <a:prstGeom prst="line">
            <a:avLst/>
          </a:prstGeom>
          <a:ln w="6350">
            <a:solidFill>
              <a:srgbClr val="52525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143C4D1-88C1-44E2-8EA0-2C2CE06E682B}"/>
              </a:ext>
            </a:extLst>
          </p:cNvPr>
          <p:cNvSpPr txBox="1"/>
          <p:nvPr/>
        </p:nvSpPr>
        <p:spPr>
          <a:xfrm>
            <a:off x="3844994" y="2145182"/>
            <a:ext cx="856325" cy="246221"/>
          </a:xfrm>
          <a:prstGeom prst="rect">
            <a:avLst/>
          </a:prstGeom>
          <a:noFill/>
          <a:ln w="12700">
            <a:noFill/>
          </a:ln>
        </p:spPr>
        <p:txBody>
          <a:bodyPr wrap="none" rtlCol="0">
            <a:spAutoFit/>
          </a:bodyPr>
          <a:lstStyle/>
          <a:p>
            <a:pPr algn="ctr"/>
            <a:r>
              <a:rPr lang="en-GB" sz="1000" dirty="0"/>
              <a:t>Linear node</a:t>
            </a:r>
          </a:p>
        </p:txBody>
      </p:sp>
      <p:pic>
        <p:nvPicPr>
          <p:cNvPr id="77" name="Picture 76" descr="\documentclass{article}&#10;\usepackage{amsmath}&#10;\pagestyle{empty}&#10;\begin{document}&#10;&#10;$$&#10;Z&#10;$$&#10;\end{document}" title="IguanaTex Bitmap Display">
            <a:extLst>
              <a:ext uri="{FF2B5EF4-FFF2-40B4-BE49-F238E27FC236}">
                <a16:creationId xmlns:a16="http://schemas.microsoft.com/office/drawing/2014/main" id="{85F885BE-7C04-4724-873F-31BA770F5877}"/>
              </a:ext>
            </a:extLst>
          </p:cNvPr>
          <p:cNvPicPr>
            <a:picLocks noChangeAspect="1"/>
          </p:cNvPicPr>
          <p:nvPr>
            <p:custDataLst>
              <p:tags r:id="rId3"/>
            </p:custDataLst>
          </p:nvPr>
        </p:nvPicPr>
        <p:blipFill>
          <a:blip r:embed="rId21">
            <a:extLst>
              <a:ext uri="{28A0092B-C50C-407E-A947-70E740481C1C}">
                <a14:useLocalDpi xmlns:a14="http://schemas.microsoft.com/office/drawing/2010/main" val="0"/>
              </a:ext>
            </a:extLst>
          </a:blip>
          <a:stretch>
            <a:fillRect/>
          </a:stretch>
        </p:blipFill>
        <p:spPr>
          <a:xfrm>
            <a:off x="4273157" y="2769204"/>
            <a:ext cx="118400" cy="120533"/>
          </a:xfrm>
          <a:prstGeom prst="rect">
            <a:avLst/>
          </a:prstGeom>
        </p:spPr>
      </p:pic>
      <p:pic>
        <p:nvPicPr>
          <p:cNvPr id="78" name="Picture 77" descr="\documentclass{article}&#10;\usepackage{amsmath}&#10;\pagestyle{empty}&#10;\begin{document}&#10;&#10;$$x_1$$&#10;\end{document}" title="IguanaTex Bitmap Display">
            <a:extLst>
              <a:ext uri="{FF2B5EF4-FFF2-40B4-BE49-F238E27FC236}">
                <a16:creationId xmlns:a16="http://schemas.microsoft.com/office/drawing/2014/main" id="{07BA2B6B-62CD-455C-ACBF-85B034F92056}"/>
              </a:ext>
            </a:extLst>
          </p:cNvPr>
          <p:cNvPicPr>
            <a:picLocks noChangeAspect="1"/>
          </p:cNvPicPr>
          <p:nvPr>
            <p:custDataLst>
              <p:tags r:id="rId4"/>
            </p:custDataLst>
          </p:nvPr>
        </p:nvPicPr>
        <p:blipFill>
          <a:blip r:embed="rId22">
            <a:extLst>
              <a:ext uri="{28A0092B-C50C-407E-A947-70E740481C1C}">
                <a14:useLocalDpi xmlns:a14="http://schemas.microsoft.com/office/drawing/2010/main" val="0"/>
              </a:ext>
            </a:extLst>
          </a:blip>
          <a:stretch>
            <a:fillRect/>
          </a:stretch>
        </p:blipFill>
        <p:spPr>
          <a:xfrm>
            <a:off x="884392" y="2060884"/>
            <a:ext cx="166857" cy="112000"/>
          </a:xfrm>
          <a:prstGeom prst="rect">
            <a:avLst/>
          </a:prstGeom>
        </p:spPr>
      </p:pic>
      <p:pic>
        <p:nvPicPr>
          <p:cNvPr id="79" name="Picture 78" descr="\documentclass{article}&#10;\usepackage{amsmath}&#10;\pagestyle{empty}&#10;\begin{document}&#10;&#10;$$x_2$$&#10;\end{document}" title="IguanaTex Bitmap Display">
            <a:extLst>
              <a:ext uri="{FF2B5EF4-FFF2-40B4-BE49-F238E27FC236}">
                <a16:creationId xmlns:a16="http://schemas.microsoft.com/office/drawing/2014/main" id="{23320884-C21D-4AE8-B921-3773414E6B4B}"/>
              </a:ext>
            </a:extLst>
          </p:cNvPr>
          <p:cNvPicPr>
            <a:picLocks noChangeAspect="1"/>
          </p:cNvPicPr>
          <p:nvPr>
            <p:custDataLst>
              <p:tags r:id="rId5"/>
            </p:custDataLst>
          </p:nvPr>
        </p:nvPicPr>
        <p:blipFill>
          <a:blip r:embed="rId23">
            <a:extLst>
              <a:ext uri="{28A0092B-C50C-407E-A947-70E740481C1C}">
                <a14:useLocalDpi xmlns:a14="http://schemas.microsoft.com/office/drawing/2010/main" val="0"/>
              </a:ext>
            </a:extLst>
          </a:blip>
          <a:stretch>
            <a:fillRect/>
          </a:stretch>
        </p:blipFill>
        <p:spPr>
          <a:xfrm>
            <a:off x="879821" y="2774392"/>
            <a:ext cx="171428" cy="112000"/>
          </a:xfrm>
          <a:prstGeom prst="rect">
            <a:avLst/>
          </a:prstGeom>
        </p:spPr>
      </p:pic>
      <p:pic>
        <p:nvPicPr>
          <p:cNvPr id="80" name="Picture 79" descr="\documentclass{article}&#10;\usepackage{amsmath}&#10;\pagestyle{empty}&#10;\begin{document}&#10;&#10;$$x_n$$&#10;\end{document}" title="IguanaTex Bitmap Display">
            <a:extLst>
              <a:ext uri="{FF2B5EF4-FFF2-40B4-BE49-F238E27FC236}">
                <a16:creationId xmlns:a16="http://schemas.microsoft.com/office/drawing/2014/main" id="{726D80A4-DC2F-4799-9CE0-89A8E754194C}"/>
              </a:ext>
            </a:extLst>
          </p:cNvPr>
          <p:cNvPicPr>
            <a:picLocks noChangeAspect="1"/>
          </p:cNvPicPr>
          <p:nvPr>
            <p:custDataLst>
              <p:tags r:id="rId6"/>
            </p:custDataLst>
          </p:nvPr>
        </p:nvPicPr>
        <p:blipFill>
          <a:blip r:embed="rId24">
            <a:extLst>
              <a:ext uri="{28A0092B-C50C-407E-A947-70E740481C1C}">
                <a14:useLocalDpi xmlns:a14="http://schemas.microsoft.com/office/drawing/2010/main" val="0"/>
              </a:ext>
            </a:extLst>
          </a:blip>
          <a:stretch>
            <a:fillRect/>
          </a:stretch>
        </p:blipFill>
        <p:spPr>
          <a:xfrm>
            <a:off x="875472" y="3504258"/>
            <a:ext cx="191999" cy="113143"/>
          </a:xfrm>
          <a:prstGeom prst="rect">
            <a:avLst/>
          </a:prstGeom>
        </p:spPr>
      </p:pic>
      <p:pic>
        <p:nvPicPr>
          <p:cNvPr id="81" name="Picture 80" descr="\documentclass{article}&#10;\usepackage{amsmath}&#10;\pagestyle{empty}&#10;\begin{document}&#10;&#10;$$I_1$$&#10;\end{document}" title="IguanaTex Bitmap Display">
            <a:extLst>
              <a:ext uri="{FF2B5EF4-FFF2-40B4-BE49-F238E27FC236}">
                <a16:creationId xmlns:a16="http://schemas.microsoft.com/office/drawing/2014/main" id="{D8D63352-4A78-4C87-94A4-68CA66BA1BE6}"/>
              </a:ext>
            </a:extLst>
          </p:cNvPr>
          <p:cNvPicPr>
            <a:picLocks noChangeAspect="1"/>
          </p:cNvPicPr>
          <p:nvPr>
            <p:custDataLst>
              <p:tags r:id="rId7"/>
            </p:custDataLst>
          </p:nvPr>
        </p:nvPicPr>
        <p:blipFill>
          <a:blip r:embed="rId25">
            <a:extLst>
              <a:ext uri="{28A0092B-C50C-407E-A947-70E740481C1C}">
                <a14:useLocalDpi xmlns:a14="http://schemas.microsoft.com/office/drawing/2010/main" val="0"/>
              </a:ext>
            </a:extLst>
          </a:blip>
          <a:stretch>
            <a:fillRect/>
          </a:stretch>
        </p:blipFill>
        <p:spPr>
          <a:xfrm>
            <a:off x="2161566" y="2035490"/>
            <a:ext cx="140571" cy="157714"/>
          </a:xfrm>
          <a:prstGeom prst="rect">
            <a:avLst/>
          </a:prstGeom>
        </p:spPr>
      </p:pic>
      <p:pic>
        <p:nvPicPr>
          <p:cNvPr id="82" name="Picture 81" descr="\documentclass{article}&#10;\usepackage{amsmath}&#10;\pagestyle{empty}&#10;\begin{document}&#10;&#10;$$I_2$$&#10;\end{document}" title="IguanaTex Bitmap Display">
            <a:extLst>
              <a:ext uri="{FF2B5EF4-FFF2-40B4-BE49-F238E27FC236}">
                <a16:creationId xmlns:a16="http://schemas.microsoft.com/office/drawing/2014/main" id="{8D3C78CA-4185-45BC-BA53-1A388E9ED24B}"/>
              </a:ext>
            </a:extLst>
          </p:cNvPr>
          <p:cNvPicPr>
            <a:picLocks noChangeAspect="1"/>
          </p:cNvPicPr>
          <p:nvPr>
            <p:custDataLst>
              <p:tags r:id="rId8"/>
            </p:custDataLst>
          </p:nvPr>
        </p:nvPicPr>
        <p:blipFill>
          <a:blip r:embed="rId26">
            <a:extLst>
              <a:ext uri="{28A0092B-C50C-407E-A947-70E740481C1C}">
                <a14:useLocalDpi xmlns:a14="http://schemas.microsoft.com/office/drawing/2010/main" val="0"/>
              </a:ext>
            </a:extLst>
          </a:blip>
          <a:stretch>
            <a:fillRect/>
          </a:stretch>
        </p:blipFill>
        <p:spPr>
          <a:xfrm>
            <a:off x="2156995" y="2723598"/>
            <a:ext cx="145142" cy="157714"/>
          </a:xfrm>
          <a:prstGeom prst="rect">
            <a:avLst/>
          </a:prstGeom>
        </p:spPr>
      </p:pic>
      <p:pic>
        <p:nvPicPr>
          <p:cNvPr id="83" name="Picture 82" descr="\documentclass{article}&#10;\usepackage{amsmath}&#10;\pagestyle{empty}&#10;\begin{document}&#10;&#10;$$I_n$$&#10;\end{document}" title="IguanaTex Bitmap Display">
            <a:extLst>
              <a:ext uri="{FF2B5EF4-FFF2-40B4-BE49-F238E27FC236}">
                <a16:creationId xmlns:a16="http://schemas.microsoft.com/office/drawing/2014/main" id="{7B3C4BBF-65BC-4DC0-95AF-B808DDF3BAAE}"/>
              </a:ext>
            </a:extLst>
          </p:cNvPr>
          <p:cNvPicPr>
            <a:picLocks noChangeAspect="1"/>
          </p:cNvPicPr>
          <p:nvPr>
            <p:custDataLst>
              <p:tags r:id="rId9"/>
            </p:custDataLst>
          </p:nvPr>
        </p:nvPicPr>
        <p:blipFill>
          <a:blip r:embed="rId27">
            <a:extLst>
              <a:ext uri="{28A0092B-C50C-407E-A947-70E740481C1C}">
                <a14:useLocalDpi xmlns:a14="http://schemas.microsoft.com/office/drawing/2010/main" val="0"/>
              </a:ext>
            </a:extLst>
          </a:blip>
          <a:stretch>
            <a:fillRect/>
          </a:stretch>
        </p:blipFill>
        <p:spPr>
          <a:xfrm>
            <a:off x="2152647" y="3473785"/>
            <a:ext cx="165713" cy="158857"/>
          </a:xfrm>
          <a:prstGeom prst="rect">
            <a:avLst/>
          </a:prstGeom>
        </p:spPr>
      </p:pic>
      <p:cxnSp>
        <p:nvCxnSpPr>
          <p:cNvPr id="84" name="Straight Connector 83">
            <a:extLst>
              <a:ext uri="{FF2B5EF4-FFF2-40B4-BE49-F238E27FC236}">
                <a16:creationId xmlns:a16="http://schemas.microsoft.com/office/drawing/2014/main" id="{C3D41CE1-DC2F-463C-9A7C-33DA56CB115A}"/>
              </a:ext>
            </a:extLst>
          </p:cNvPr>
          <p:cNvCxnSpPr>
            <a:cxnSpLocks/>
            <a:stCxn id="78" idx="3"/>
            <a:endCxn id="63" idx="2"/>
          </p:cNvCxnSpPr>
          <p:nvPr/>
        </p:nvCxnSpPr>
        <p:spPr>
          <a:xfrm flipV="1">
            <a:off x="1051249" y="2115935"/>
            <a:ext cx="901560" cy="949"/>
          </a:xfrm>
          <a:prstGeom prst="line">
            <a:avLst/>
          </a:prstGeom>
          <a:ln w="6350">
            <a:solidFill>
              <a:srgbClr val="525252"/>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EF39B68-76BA-406B-9FF4-DB5EF3D77E4A}"/>
              </a:ext>
            </a:extLst>
          </p:cNvPr>
          <p:cNvCxnSpPr>
            <a:cxnSpLocks/>
            <a:stCxn id="79" idx="3"/>
            <a:endCxn id="64" idx="2"/>
          </p:cNvCxnSpPr>
          <p:nvPr/>
        </p:nvCxnSpPr>
        <p:spPr>
          <a:xfrm>
            <a:off x="1051249" y="2830392"/>
            <a:ext cx="901560" cy="798"/>
          </a:xfrm>
          <a:prstGeom prst="line">
            <a:avLst/>
          </a:prstGeom>
          <a:ln w="6350">
            <a:solidFill>
              <a:srgbClr val="525252"/>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5639612-8398-4C75-A5EB-FAB59BD00DEE}"/>
              </a:ext>
            </a:extLst>
          </p:cNvPr>
          <p:cNvCxnSpPr>
            <a:cxnSpLocks/>
            <a:stCxn id="80" idx="3"/>
            <a:endCxn id="68" idx="2"/>
          </p:cNvCxnSpPr>
          <p:nvPr/>
        </p:nvCxnSpPr>
        <p:spPr>
          <a:xfrm flipV="1">
            <a:off x="1067471" y="3551903"/>
            <a:ext cx="885662" cy="8927"/>
          </a:xfrm>
          <a:prstGeom prst="line">
            <a:avLst/>
          </a:prstGeom>
          <a:ln w="6350">
            <a:solidFill>
              <a:srgbClr val="525252"/>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7A3D57A0-5C89-42B2-A3FE-3EE6287B3790}"/>
              </a:ext>
            </a:extLst>
          </p:cNvPr>
          <p:cNvSpPr/>
          <p:nvPr/>
        </p:nvSpPr>
        <p:spPr>
          <a:xfrm>
            <a:off x="5083704" y="2416566"/>
            <a:ext cx="876300" cy="8534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88" name="Freeform: Shape 87">
            <a:extLst>
              <a:ext uri="{FF2B5EF4-FFF2-40B4-BE49-F238E27FC236}">
                <a16:creationId xmlns:a16="http://schemas.microsoft.com/office/drawing/2014/main" id="{E0FCEEE0-112E-4559-84EF-79FB94CAEE4A}"/>
              </a:ext>
            </a:extLst>
          </p:cNvPr>
          <p:cNvSpPr/>
          <p:nvPr/>
        </p:nvSpPr>
        <p:spPr>
          <a:xfrm>
            <a:off x="5261389" y="2562271"/>
            <a:ext cx="547067" cy="547067"/>
          </a:xfrm>
          <a:custGeom>
            <a:avLst/>
            <a:gdLst>
              <a:gd name="connsiteX0" fmla="*/ 547104 w 547067"/>
              <a:gd name="connsiteY0" fmla="*/ 273343 h 547067"/>
              <a:gd name="connsiteX1" fmla="*/ 273570 w 547067"/>
              <a:gd name="connsiteY1" fmla="*/ 546877 h 547067"/>
              <a:gd name="connsiteX2" fmla="*/ 37 w 547067"/>
              <a:gd name="connsiteY2" fmla="*/ 273343 h 547067"/>
              <a:gd name="connsiteX3" fmla="*/ 273570 w 547067"/>
              <a:gd name="connsiteY3" fmla="*/ -190 h 547067"/>
              <a:gd name="connsiteX4" fmla="*/ 547104 w 547067"/>
              <a:gd name="connsiteY4" fmla="*/ 273343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104" y="273343"/>
                </a:moveTo>
                <a:cubicBezTo>
                  <a:pt x="547104" y="424412"/>
                  <a:pt x="424639" y="546877"/>
                  <a:pt x="273570" y="546877"/>
                </a:cubicBezTo>
                <a:cubicBezTo>
                  <a:pt x="122502" y="546877"/>
                  <a:pt x="37" y="424412"/>
                  <a:pt x="37" y="273343"/>
                </a:cubicBezTo>
                <a:cubicBezTo>
                  <a:pt x="37" y="122275"/>
                  <a:pt x="122502" y="-190"/>
                  <a:pt x="273570" y="-190"/>
                </a:cubicBezTo>
                <a:cubicBezTo>
                  <a:pt x="424639" y="-190"/>
                  <a:pt x="547104" y="122275"/>
                  <a:pt x="547104" y="273343"/>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90" name="TextBox 89">
            <a:extLst>
              <a:ext uri="{FF2B5EF4-FFF2-40B4-BE49-F238E27FC236}">
                <a16:creationId xmlns:a16="http://schemas.microsoft.com/office/drawing/2014/main" id="{EC16BD67-AA19-4C60-9E8A-7B4B1F3C3626}"/>
              </a:ext>
            </a:extLst>
          </p:cNvPr>
          <p:cNvSpPr txBox="1"/>
          <p:nvPr/>
        </p:nvSpPr>
        <p:spPr>
          <a:xfrm>
            <a:off x="5010580" y="2150194"/>
            <a:ext cx="1048685" cy="261610"/>
          </a:xfrm>
          <a:prstGeom prst="rect">
            <a:avLst/>
          </a:prstGeom>
          <a:noFill/>
          <a:ln w="12700">
            <a:noFill/>
          </a:ln>
        </p:spPr>
        <p:txBody>
          <a:bodyPr wrap="none" rtlCol="0">
            <a:spAutoFit/>
          </a:bodyPr>
          <a:lstStyle/>
          <a:p>
            <a:pPr algn="ctr"/>
            <a:r>
              <a:rPr lang="en-GB" sz="1100" dirty="0"/>
              <a:t>Sigmoid node</a:t>
            </a:r>
          </a:p>
        </p:txBody>
      </p:sp>
      <p:cxnSp>
        <p:nvCxnSpPr>
          <p:cNvPr id="91" name="Straight Connector 90">
            <a:extLst>
              <a:ext uri="{FF2B5EF4-FFF2-40B4-BE49-F238E27FC236}">
                <a16:creationId xmlns:a16="http://schemas.microsoft.com/office/drawing/2014/main" id="{F75ECADF-771A-4442-9B73-48BDE19F22E1}"/>
              </a:ext>
            </a:extLst>
          </p:cNvPr>
          <p:cNvCxnSpPr>
            <a:cxnSpLocks/>
            <a:stCxn id="65" idx="0"/>
            <a:endCxn id="88" idx="2"/>
          </p:cNvCxnSpPr>
          <p:nvPr/>
        </p:nvCxnSpPr>
        <p:spPr>
          <a:xfrm>
            <a:off x="4605891" y="2829471"/>
            <a:ext cx="655535" cy="6143"/>
          </a:xfrm>
          <a:prstGeom prst="line">
            <a:avLst/>
          </a:prstGeom>
          <a:ln w="6350">
            <a:solidFill>
              <a:srgbClr val="525252"/>
            </a:solidFill>
            <a:tailEnd type="non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BE919D9E-07F5-433E-A65A-E2367288B623}"/>
              </a:ext>
            </a:extLst>
          </p:cNvPr>
          <p:cNvSpPr/>
          <p:nvPr/>
        </p:nvSpPr>
        <p:spPr>
          <a:xfrm>
            <a:off x="3698103" y="2064322"/>
            <a:ext cx="2471110" cy="1439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95" name="TextBox 94">
            <a:extLst>
              <a:ext uri="{FF2B5EF4-FFF2-40B4-BE49-F238E27FC236}">
                <a16:creationId xmlns:a16="http://schemas.microsoft.com/office/drawing/2014/main" id="{CF51CD26-3BA4-48A5-9174-4D25ECCC7571}"/>
              </a:ext>
            </a:extLst>
          </p:cNvPr>
          <p:cNvSpPr txBox="1"/>
          <p:nvPr/>
        </p:nvSpPr>
        <p:spPr>
          <a:xfrm>
            <a:off x="4519121" y="1816870"/>
            <a:ext cx="829074" cy="246221"/>
          </a:xfrm>
          <a:prstGeom prst="rect">
            <a:avLst/>
          </a:prstGeom>
          <a:noFill/>
          <a:ln w="12700">
            <a:noFill/>
          </a:ln>
        </p:spPr>
        <p:txBody>
          <a:bodyPr wrap="none" rtlCol="0">
            <a:spAutoFit/>
          </a:bodyPr>
          <a:lstStyle/>
          <a:p>
            <a:pPr algn="ctr"/>
            <a:r>
              <a:rPr lang="en-GB" sz="1000" dirty="0"/>
              <a:t>Output Unit</a:t>
            </a:r>
          </a:p>
        </p:txBody>
      </p:sp>
      <p:pic>
        <p:nvPicPr>
          <p:cNvPr id="99" name="Picture 98" descr="\documentclass{article}&#10;\usepackage{amsmath}&#10;\pagestyle{empty}&#10;\begin{document}&#10;&#10;$$&#10;\mathrm{x} \left[ n \times m \right]&#10;$$&#10;\end{document}" title="IguanaTex Bitmap Display">
            <a:extLst>
              <a:ext uri="{FF2B5EF4-FFF2-40B4-BE49-F238E27FC236}">
                <a16:creationId xmlns:a16="http://schemas.microsoft.com/office/drawing/2014/main" id="{A0A9C18D-B550-496C-AFF5-C120186BD40E}"/>
              </a:ext>
            </a:extLst>
          </p:cNvPr>
          <p:cNvPicPr>
            <a:picLocks noChangeAspect="1"/>
          </p:cNvPicPr>
          <p:nvPr>
            <p:custDataLst>
              <p:tags r:id="rId10"/>
            </p:custDataLst>
          </p:nvPr>
        </p:nvPicPr>
        <p:blipFill>
          <a:blip r:embed="rId28">
            <a:extLst>
              <a:ext uri="{28A0092B-C50C-407E-A947-70E740481C1C}">
                <a14:useLocalDpi xmlns:a14="http://schemas.microsoft.com/office/drawing/2010/main" val="0"/>
              </a:ext>
            </a:extLst>
          </a:blip>
          <a:stretch>
            <a:fillRect/>
          </a:stretch>
        </p:blipFill>
        <p:spPr>
          <a:xfrm>
            <a:off x="765679" y="3732000"/>
            <a:ext cx="436114" cy="114514"/>
          </a:xfrm>
          <a:prstGeom prst="rect">
            <a:avLst/>
          </a:prstGeom>
        </p:spPr>
      </p:pic>
      <p:pic>
        <p:nvPicPr>
          <p:cNvPr id="13" name="Picture 12" descr="\documentclass{article}&#10;\usepackage{amsmath}&#10;\pagestyle{empty}&#10;\begin{document}&#10;&#10;$$&#10;Z \left[ 1 \times m \right]&#10;$$&#10;\end{document}" title="IguanaTex Bitmap Display">
            <a:extLst>
              <a:ext uri="{FF2B5EF4-FFF2-40B4-BE49-F238E27FC236}">
                <a16:creationId xmlns:a16="http://schemas.microsoft.com/office/drawing/2014/main" id="{A7C135A5-199A-4EBD-9398-9886877F311E}"/>
              </a:ext>
            </a:extLst>
          </p:cNvPr>
          <p:cNvPicPr>
            <a:picLocks noChangeAspect="1"/>
          </p:cNvPicPr>
          <p:nvPr>
            <p:custDataLst>
              <p:tags r:id="rId11"/>
            </p:custDataLst>
          </p:nvPr>
        </p:nvPicPr>
        <p:blipFill>
          <a:blip r:embed="rId29">
            <a:extLst>
              <a:ext uri="{28A0092B-C50C-407E-A947-70E740481C1C}">
                <a14:useLocalDpi xmlns:a14="http://schemas.microsoft.com/office/drawing/2010/main" val="0"/>
              </a:ext>
            </a:extLst>
          </a:blip>
          <a:stretch>
            <a:fillRect/>
          </a:stretch>
        </p:blipFill>
        <p:spPr>
          <a:xfrm>
            <a:off x="4144303" y="3302641"/>
            <a:ext cx="445029" cy="114514"/>
          </a:xfrm>
          <a:prstGeom prst="rect">
            <a:avLst/>
          </a:prstGeom>
        </p:spPr>
      </p:pic>
      <p:pic>
        <p:nvPicPr>
          <p:cNvPr id="101" name="Picture 100" descr="\documentclass{article}&#10;\usepackage{cancel}&#10;\usepackage{amsmath}&#10;\usepackage{xcolor}&#10;\pagestyle{empty}&#10;\begin{document}&#10;&#10;\begin{align*}&#10;&amp;\textrm{Parameters} \\ &#10;&amp; \mathrm{w} [1  \times m ]\\&#10;&amp; \mathrm{b} [ 1 ]&#10;\end{align*}&#10;&#10;\end{document}" title="IguanaTex Bitmap Display">
            <a:extLst>
              <a:ext uri="{FF2B5EF4-FFF2-40B4-BE49-F238E27FC236}">
                <a16:creationId xmlns:a16="http://schemas.microsoft.com/office/drawing/2014/main" id="{0FF50E84-86D2-4DD7-847A-EB3439F5ECC7}"/>
              </a:ext>
            </a:extLst>
          </p:cNvPr>
          <p:cNvPicPr>
            <a:picLocks noChangeAspect="1"/>
          </p:cNvPicPr>
          <p:nvPr>
            <p:custDataLst>
              <p:tags r:id="rId12"/>
            </p:custDataLst>
          </p:nvPr>
        </p:nvPicPr>
        <p:blipFill>
          <a:blip r:embed="rId30">
            <a:extLst>
              <a:ext uri="{28A0092B-C50C-407E-A947-70E740481C1C}">
                <a14:useLocalDpi xmlns:a14="http://schemas.microsoft.com/office/drawing/2010/main" val="0"/>
              </a:ext>
            </a:extLst>
          </a:blip>
          <a:stretch>
            <a:fillRect/>
          </a:stretch>
        </p:blipFill>
        <p:spPr>
          <a:xfrm>
            <a:off x="2871332" y="3439904"/>
            <a:ext cx="620190" cy="497525"/>
          </a:xfrm>
          <a:prstGeom prst="rect">
            <a:avLst/>
          </a:prstGeom>
        </p:spPr>
      </p:pic>
      <p:pic>
        <p:nvPicPr>
          <p:cNvPr id="11" name="Picture 10" descr="\documentclass{article}&#10;\usepackage{amsmath}&#10;\pagestyle{empty}&#10;\begin{document}&#10;&#10;$$&#10;A \left[ 1 \times m \right]&#10;$$&#10;\end{document}" title="IguanaTex Bitmap Display">
            <a:extLst>
              <a:ext uri="{FF2B5EF4-FFF2-40B4-BE49-F238E27FC236}">
                <a16:creationId xmlns:a16="http://schemas.microsoft.com/office/drawing/2014/main" id="{F553CC18-711A-4AE1-B7B5-C07B68797665}"/>
              </a:ext>
            </a:extLst>
          </p:cNvPr>
          <p:cNvPicPr>
            <a:picLocks noChangeAspect="1"/>
          </p:cNvPicPr>
          <p:nvPr>
            <p:custDataLst>
              <p:tags r:id="rId13"/>
            </p:custDataLst>
          </p:nvPr>
        </p:nvPicPr>
        <p:blipFill>
          <a:blip r:embed="rId31">
            <a:extLst>
              <a:ext uri="{28A0092B-C50C-407E-A947-70E740481C1C}">
                <a14:useLocalDpi xmlns:a14="http://schemas.microsoft.com/office/drawing/2010/main" val="0"/>
              </a:ext>
            </a:extLst>
          </a:blip>
          <a:stretch>
            <a:fillRect/>
          </a:stretch>
        </p:blipFill>
        <p:spPr>
          <a:xfrm>
            <a:off x="5328522" y="3302641"/>
            <a:ext cx="447086" cy="114514"/>
          </a:xfrm>
          <a:prstGeom prst="rect">
            <a:avLst/>
          </a:prstGeom>
        </p:spPr>
      </p:pic>
      <p:pic>
        <p:nvPicPr>
          <p:cNvPr id="114" name="Picture 113" descr="\documentclass{article}&#10;\usepackage{amsmath}&#10;\pagestyle{empty}&#10;\begin{document}&#10;&#10;$$&#10;A&#10;$$&#10;\end{document}" title="IguanaTex Bitmap Display">
            <a:extLst>
              <a:ext uri="{FF2B5EF4-FFF2-40B4-BE49-F238E27FC236}">
                <a16:creationId xmlns:a16="http://schemas.microsoft.com/office/drawing/2014/main" id="{B5969661-C6AB-4FEF-BA43-0F461EB5548C}"/>
              </a:ext>
            </a:extLst>
          </p:cNvPr>
          <p:cNvPicPr>
            <a:picLocks noChangeAspect="1"/>
          </p:cNvPicPr>
          <p:nvPr>
            <p:custDataLst>
              <p:tags r:id="rId14"/>
            </p:custDataLst>
          </p:nvPr>
        </p:nvPicPr>
        <p:blipFill>
          <a:blip r:embed="rId32">
            <a:extLst>
              <a:ext uri="{28A0092B-C50C-407E-A947-70E740481C1C}">
                <a14:useLocalDpi xmlns:a14="http://schemas.microsoft.com/office/drawing/2010/main" val="0"/>
              </a:ext>
            </a:extLst>
          </a:blip>
          <a:stretch>
            <a:fillRect/>
          </a:stretch>
        </p:blipFill>
        <p:spPr>
          <a:xfrm>
            <a:off x="5473589" y="2766004"/>
            <a:ext cx="122666" cy="126932"/>
          </a:xfrm>
          <a:prstGeom prst="rect">
            <a:avLst/>
          </a:prstGeom>
        </p:spPr>
      </p:pic>
      <p:cxnSp>
        <p:nvCxnSpPr>
          <p:cNvPr id="117" name="Straight Connector 116">
            <a:extLst>
              <a:ext uri="{FF2B5EF4-FFF2-40B4-BE49-F238E27FC236}">
                <a16:creationId xmlns:a16="http://schemas.microsoft.com/office/drawing/2014/main" id="{E60C8B00-378D-4E20-A6EE-DD38D9FB7507}"/>
              </a:ext>
            </a:extLst>
          </p:cNvPr>
          <p:cNvCxnSpPr>
            <a:cxnSpLocks/>
          </p:cNvCxnSpPr>
          <p:nvPr/>
        </p:nvCxnSpPr>
        <p:spPr>
          <a:xfrm flipV="1">
            <a:off x="5811398" y="2834233"/>
            <a:ext cx="1383369" cy="1884"/>
          </a:xfrm>
          <a:prstGeom prst="line">
            <a:avLst/>
          </a:prstGeom>
          <a:ln w="6350">
            <a:solidFill>
              <a:srgbClr val="525252"/>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pic>
        <p:nvPicPr>
          <p:cNvPr id="459" name="Picture 458" descr="\documentclass{article}&#10;\usepackage{cancel}&#10;\usepackage{amsmath}&#10;\usepackage{xcolor}&#10;\pagestyle{empty}&#10;\begin{document}&#10;&#10;\begin{align*}&#10;A &amp;=  \sigma (Z) = \frac {1}{1+e^{-(w^\top x+b)}}&#10;\end{align*}&#10;&#10;\end{document}" title="IguanaTex Bitmap Display">
            <a:extLst>
              <a:ext uri="{FF2B5EF4-FFF2-40B4-BE49-F238E27FC236}">
                <a16:creationId xmlns:a16="http://schemas.microsoft.com/office/drawing/2014/main" id="{8C9DA22A-5AFE-4CC9-9C25-D7815A766629}"/>
              </a:ext>
            </a:extLst>
          </p:cNvPr>
          <p:cNvPicPr>
            <a:picLocks noChangeAspect="1"/>
          </p:cNvPicPr>
          <p:nvPr>
            <p:custDataLst>
              <p:tags r:id="rId15"/>
            </p:custDataLst>
          </p:nvPr>
        </p:nvPicPr>
        <p:blipFill>
          <a:blip r:embed="rId33">
            <a:extLst>
              <a:ext uri="{28A0092B-C50C-407E-A947-70E740481C1C}">
                <a14:useLocalDpi xmlns:a14="http://schemas.microsoft.com/office/drawing/2010/main" val="0"/>
              </a:ext>
            </a:extLst>
          </a:blip>
          <a:stretch>
            <a:fillRect/>
          </a:stretch>
        </p:blipFill>
        <p:spPr>
          <a:xfrm>
            <a:off x="3831836" y="4848391"/>
            <a:ext cx="2227429" cy="408000"/>
          </a:xfrm>
          <a:prstGeom prst="rect">
            <a:avLst/>
          </a:prstGeom>
          <a:ln w="6350">
            <a:noFill/>
          </a:ln>
        </p:spPr>
      </p:pic>
      <p:pic>
        <p:nvPicPr>
          <p:cNvPr id="141" name="Picture 140" descr="\documentclass{article}&#10;\usepackage{cancel}&#10;\usepackage{amsmath}&#10;\usepackage{xcolor}&#10;\pagestyle{empty}&#10;\begin{document}&#10;&#10;\begin{align*}&#10;Z &amp;=  w^\top x + b&#10;\end{align*}&#10;&#10;\end{document}" title="IguanaTex Bitmap Display">
            <a:extLst>
              <a:ext uri="{FF2B5EF4-FFF2-40B4-BE49-F238E27FC236}">
                <a16:creationId xmlns:a16="http://schemas.microsoft.com/office/drawing/2014/main" id="{CD21B083-4940-4578-BC5D-8F606553770D}"/>
              </a:ext>
            </a:extLst>
          </p:cNvPr>
          <p:cNvPicPr>
            <a:picLocks noChangeAspect="1"/>
          </p:cNvPicPr>
          <p:nvPr>
            <p:custDataLst>
              <p:tags r:id="rId16"/>
            </p:custDataLst>
          </p:nvPr>
        </p:nvPicPr>
        <p:blipFill>
          <a:blip r:embed="rId34">
            <a:extLst>
              <a:ext uri="{28A0092B-C50C-407E-A947-70E740481C1C}">
                <a14:useLocalDpi xmlns:a14="http://schemas.microsoft.com/office/drawing/2010/main" val="0"/>
              </a:ext>
            </a:extLst>
          </a:blip>
          <a:stretch>
            <a:fillRect/>
          </a:stretch>
        </p:blipFill>
        <p:spPr>
          <a:xfrm>
            <a:off x="3832597" y="4417091"/>
            <a:ext cx="1074286" cy="187429"/>
          </a:xfrm>
          <a:prstGeom prst="rect">
            <a:avLst/>
          </a:prstGeom>
          <a:ln w="6350">
            <a:noFill/>
          </a:ln>
        </p:spPr>
      </p:pic>
    </p:spTree>
    <p:extLst>
      <p:ext uri="{BB962C8B-B14F-4D97-AF65-F5344CB8AC3E}">
        <p14:creationId xmlns:p14="http://schemas.microsoft.com/office/powerpoint/2010/main" val="1058359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653C1C-F504-4587-8674-DB30D99E38B7}"/>
              </a:ext>
            </a:extLst>
          </p:cNvPr>
          <p:cNvSpPr>
            <a:spLocks noGrp="1"/>
          </p:cNvSpPr>
          <p:nvPr>
            <p:ph type="title"/>
          </p:nvPr>
        </p:nvSpPr>
        <p:spPr/>
        <p:txBody>
          <a:bodyPr/>
          <a:lstStyle/>
          <a:p>
            <a:r>
              <a:rPr lang="en-GB" dirty="0">
                <a:solidFill>
                  <a:srgbClr val="FF0000"/>
                </a:solidFill>
              </a:rPr>
              <a:t>Recall:</a:t>
            </a:r>
            <a:r>
              <a:rPr lang="en-GB" dirty="0"/>
              <a:t> Logistic Regression Perceptron Model</a:t>
            </a:r>
          </a:p>
        </p:txBody>
      </p:sp>
      <p:pic>
        <p:nvPicPr>
          <p:cNvPr id="462" name="Picture 461" descr="\documentclass{article}&#10;\usepackage{amsmath}&#10;\pagestyle{empty}&#10;\begin{document}&#10;&#10;$$\mathrm{p}$$&#10;\end{document}" title="IguanaTex Bitmap Display">
            <a:extLst>
              <a:ext uri="{FF2B5EF4-FFF2-40B4-BE49-F238E27FC236}">
                <a16:creationId xmlns:a16="http://schemas.microsoft.com/office/drawing/2014/main" id="{6247BD29-A3F6-4818-B479-7C798B23FEBD}"/>
              </a:ext>
            </a:extLst>
          </p:cNvPr>
          <p:cNvPicPr>
            <a:picLocks noChangeAspect="1"/>
          </p:cNvPicPr>
          <p:nvPr>
            <p:custDataLst>
              <p:tags r:id="rId1"/>
            </p:custDataLst>
          </p:nvPr>
        </p:nvPicPr>
        <p:blipFill>
          <a:blip r:embed="rId23">
            <a:extLst>
              <a:ext uri="{28A0092B-C50C-407E-A947-70E740481C1C}">
                <a14:useLocalDpi xmlns:a14="http://schemas.microsoft.com/office/drawing/2010/main" val="0"/>
              </a:ext>
            </a:extLst>
          </a:blip>
          <a:stretch>
            <a:fillRect/>
          </a:stretch>
        </p:blipFill>
        <p:spPr>
          <a:xfrm>
            <a:off x="7272645" y="2771356"/>
            <a:ext cx="94857" cy="120000"/>
          </a:xfrm>
          <a:prstGeom prst="rect">
            <a:avLst/>
          </a:prstGeom>
        </p:spPr>
      </p:pic>
      <p:pic>
        <p:nvPicPr>
          <p:cNvPr id="464" name="Picture 463" descr="\documentclass{article}&#10;\usepackage{amsmath}&#10;\pagestyle{empty}&#10;\begin{document}&#10;&#10;$$\mathrm{y}$$&#10;\end{document}" title="IguanaTex Bitmap Display">
            <a:extLst>
              <a:ext uri="{FF2B5EF4-FFF2-40B4-BE49-F238E27FC236}">
                <a16:creationId xmlns:a16="http://schemas.microsoft.com/office/drawing/2014/main" id="{0E6EA5D5-8CF8-4648-AE62-DE75992F2D2C}"/>
              </a:ext>
            </a:extLst>
          </p:cNvPr>
          <p:cNvPicPr>
            <a:picLocks noChangeAspect="1"/>
          </p:cNvPicPr>
          <p:nvPr>
            <p:custDataLst>
              <p:tags r:id="rId2"/>
            </p:custDataLst>
          </p:nvPr>
        </p:nvPicPr>
        <p:blipFill>
          <a:blip r:embed="rId24">
            <a:extLst>
              <a:ext uri="{28A0092B-C50C-407E-A947-70E740481C1C}">
                <a14:useLocalDpi xmlns:a14="http://schemas.microsoft.com/office/drawing/2010/main" val="0"/>
              </a:ext>
            </a:extLst>
          </a:blip>
          <a:stretch>
            <a:fillRect/>
          </a:stretch>
        </p:blipFill>
        <p:spPr>
          <a:xfrm>
            <a:off x="8343315" y="2787628"/>
            <a:ext cx="93714" cy="121143"/>
          </a:xfrm>
          <a:prstGeom prst="rect">
            <a:avLst/>
          </a:prstGeom>
        </p:spPr>
      </p:pic>
      <p:sp>
        <p:nvSpPr>
          <p:cNvPr id="573" name="TextBox 572">
            <a:extLst>
              <a:ext uri="{FF2B5EF4-FFF2-40B4-BE49-F238E27FC236}">
                <a16:creationId xmlns:a16="http://schemas.microsoft.com/office/drawing/2014/main" id="{3F99C712-B628-4F6A-B4F8-DFC69BCF3831}"/>
              </a:ext>
            </a:extLst>
          </p:cNvPr>
          <p:cNvSpPr txBox="1"/>
          <p:nvPr/>
        </p:nvSpPr>
        <p:spPr>
          <a:xfrm>
            <a:off x="6911990" y="2351174"/>
            <a:ext cx="752129" cy="246221"/>
          </a:xfrm>
          <a:prstGeom prst="rect">
            <a:avLst/>
          </a:prstGeom>
          <a:noFill/>
          <a:ln w="12700">
            <a:noFill/>
          </a:ln>
        </p:spPr>
        <p:txBody>
          <a:bodyPr wrap="none" rtlCol="0">
            <a:spAutoFit/>
          </a:bodyPr>
          <a:lstStyle/>
          <a:p>
            <a:pPr algn="ctr"/>
            <a:r>
              <a:rPr lang="en-GB" sz="1000" dirty="0"/>
              <a:t>Prediction</a:t>
            </a:r>
          </a:p>
        </p:txBody>
      </p:sp>
      <p:sp>
        <p:nvSpPr>
          <p:cNvPr id="575" name="TextBox 574">
            <a:extLst>
              <a:ext uri="{FF2B5EF4-FFF2-40B4-BE49-F238E27FC236}">
                <a16:creationId xmlns:a16="http://schemas.microsoft.com/office/drawing/2014/main" id="{3D58ADE1-A314-45AF-AE54-D6F3E78C68BC}"/>
              </a:ext>
            </a:extLst>
          </p:cNvPr>
          <p:cNvSpPr txBox="1"/>
          <p:nvPr/>
        </p:nvSpPr>
        <p:spPr>
          <a:xfrm>
            <a:off x="8107878" y="2344900"/>
            <a:ext cx="553357" cy="246221"/>
          </a:xfrm>
          <a:prstGeom prst="rect">
            <a:avLst/>
          </a:prstGeom>
          <a:noFill/>
          <a:ln w="12700">
            <a:noFill/>
          </a:ln>
        </p:spPr>
        <p:txBody>
          <a:bodyPr wrap="none" rtlCol="0">
            <a:spAutoFit/>
          </a:bodyPr>
          <a:lstStyle/>
          <a:p>
            <a:pPr algn="ctr"/>
            <a:r>
              <a:rPr lang="en-GB" sz="1000" dirty="0"/>
              <a:t>Target</a:t>
            </a:r>
          </a:p>
        </p:txBody>
      </p:sp>
      <p:pic>
        <p:nvPicPr>
          <p:cNvPr id="6" name="Picture 5" descr="\documentclass{article}&#10;\usepackage{amsmath}&#10;\pagestyle{empty}&#10;\begin{document}&#10;&#10;&#10;&#10;&#10;\begin{equation*}&#10;\begin{split} &#10;&amp;\textrm{BCE cost function:} &#10;\\&#10;&amp;\mathcal{C}(\mathrm{y}, \mathrm{p}) =  \frac{1}{m} \sum (-\mathrm{y} log(\mathrm{p}) - (1-\mathrm{y}) log(1 - \mathrm{p}))&#10;\end{split}&#10;\end{equation*}&#10;&#10;&#10;\end{document}" title="IguanaTex Bitmap Display">
            <a:extLst>
              <a:ext uri="{FF2B5EF4-FFF2-40B4-BE49-F238E27FC236}">
                <a16:creationId xmlns:a16="http://schemas.microsoft.com/office/drawing/2014/main" id="{CEE60E97-A079-4C98-A9A9-9B2BD3FAA24A}"/>
              </a:ext>
            </a:extLst>
          </p:cNvPr>
          <p:cNvPicPr>
            <a:picLocks noChangeAspect="1"/>
          </p:cNvPicPr>
          <p:nvPr>
            <p:custDataLst>
              <p:tags r:id="rId3"/>
            </p:custDataLst>
          </p:nvPr>
        </p:nvPicPr>
        <p:blipFill>
          <a:blip r:embed="rId25">
            <a:extLst>
              <a:ext uri="{28A0092B-C50C-407E-A947-70E740481C1C}">
                <a14:useLocalDpi xmlns:a14="http://schemas.microsoft.com/office/drawing/2010/main" val="0"/>
              </a:ext>
            </a:extLst>
          </a:blip>
          <a:stretch>
            <a:fillRect/>
          </a:stretch>
        </p:blipFill>
        <p:spPr>
          <a:xfrm>
            <a:off x="6337667" y="4582780"/>
            <a:ext cx="3070171" cy="528458"/>
          </a:xfrm>
          <a:prstGeom prst="rect">
            <a:avLst/>
          </a:prstGeom>
        </p:spPr>
      </p:pic>
      <p:pic>
        <p:nvPicPr>
          <p:cNvPr id="592" name="Picture 591" descr="\documentclass{article}&#10;\usepackage{amsmath}&#10;\pagestyle{empty}&#10;\begin{document}&#10;&#10;$$&#10;\mathrm{p} \left[ 1 \times m \right]&#10;$$&#10;\end{document}" title="IguanaTex Bitmap Display">
            <a:extLst>
              <a:ext uri="{FF2B5EF4-FFF2-40B4-BE49-F238E27FC236}">
                <a16:creationId xmlns:a16="http://schemas.microsoft.com/office/drawing/2014/main" id="{CBB824C7-3B32-4831-B0BF-D080EB5940C0}"/>
              </a:ext>
            </a:extLst>
          </p:cNvPr>
          <p:cNvPicPr>
            <a:picLocks noChangeAspect="1"/>
          </p:cNvPicPr>
          <p:nvPr>
            <p:custDataLst>
              <p:tags r:id="rId4"/>
            </p:custDataLst>
          </p:nvPr>
        </p:nvPicPr>
        <p:blipFill>
          <a:blip r:embed="rId26">
            <a:extLst>
              <a:ext uri="{28A0092B-C50C-407E-A947-70E740481C1C}">
                <a14:useLocalDpi xmlns:a14="http://schemas.microsoft.com/office/drawing/2010/main" val="0"/>
              </a:ext>
            </a:extLst>
          </a:blip>
          <a:stretch>
            <a:fillRect/>
          </a:stretch>
        </p:blipFill>
        <p:spPr>
          <a:xfrm>
            <a:off x="7100550" y="3145697"/>
            <a:ext cx="425829" cy="114514"/>
          </a:xfrm>
          <a:prstGeom prst="rect">
            <a:avLst/>
          </a:prstGeom>
        </p:spPr>
      </p:pic>
      <p:pic>
        <p:nvPicPr>
          <p:cNvPr id="590" name="Picture 589" descr="\documentclass{article}&#10;\usepackage{amsmath}&#10;\pagestyle{empty}&#10;\begin{document}&#10;&#10;$$&#10;\mathrm{y} \left[ 1 \times m \right]&#10;$$&#10;\end{document}" title="IguanaTex Bitmap Display">
            <a:extLst>
              <a:ext uri="{FF2B5EF4-FFF2-40B4-BE49-F238E27FC236}">
                <a16:creationId xmlns:a16="http://schemas.microsoft.com/office/drawing/2014/main" id="{D5B27949-6B18-4CF5-AC1C-543D73171FA0}"/>
              </a:ext>
            </a:extLst>
          </p:cNvPr>
          <p:cNvPicPr>
            <a:picLocks noChangeAspect="1"/>
          </p:cNvPicPr>
          <p:nvPr>
            <p:custDataLst>
              <p:tags r:id="rId5"/>
            </p:custDataLst>
          </p:nvPr>
        </p:nvPicPr>
        <p:blipFill>
          <a:blip r:embed="rId27">
            <a:extLst>
              <a:ext uri="{28A0092B-C50C-407E-A947-70E740481C1C}">
                <a14:useLocalDpi xmlns:a14="http://schemas.microsoft.com/office/drawing/2010/main" val="0"/>
              </a:ext>
            </a:extLst>
          </a:blip>
          <a:stretch>
            <a:fillRect/>
          </a:stretch>
        </p:blipFill>
        <p:spPr>
          <a:xfrm>
            <a:off x="8185056" y="3145697"/>
            <a:ext cx="425143" cy="114514"/>
          </a:xfrm>
          <a:prstGeom prst="rect">
            <a:avLst/>
          </a:prstGeom>
        </p:spPr>
      </p:pic>
      <p:pic>
        <p:nvPicPr>
          <p:cNvPr id="3" name="Picture 2" descr="\documentclass{article}&#10;\usepackage{cancel}&#10;\usepackage{amsmath}&#10;\usepackage{xcolor}&#10;\pagestyle{empty}&#10;\begin{document}&#10;&#10;\begin{align*}&#10;&amp;\textrm{Gradients:} &#10;\\&#10;&amp;\frac{\partial \mathcal{C} }{\partial \textrm{w}} = \frac{\partial\mathcal{C}}{\partial \mathrm{p}} \cdot \frac{\partial \mathrm{p}}{\partial \textrm{z}} \cdot \frac{\partial \textrm{z}}{\partial \textrm{w}} &#10;=\frac{1}{m} \cdot (\mathrm{p}-\textrm{y}) \cdot \textrm{x}&#10;\\&#10;&amp;\frac{\partial \mathcal{C} }{\partial \textrm{b}} = \frac{\partial\mathcal{C}}{\partial \mathrm{p}} \cdot \frac{\partial \mathrm{p}}{\partial \textrm{z}} \cdot \frac{\partial \textrm{z}}{\partial \textrm{b}} &#10; =\frac{1}{m} \cdot (\mathrm{p}-\textrm{y}) \cdot 1&#10;\end{align*}&#10;&#10;\end{document}" title="IguanaTex Bitmap Display">
            <a:extLst>
              <a:ext uri="{FF2B5EF4-FFF2-40B4-BE49-F238E27FC236}">
                <a16:creationId xmlns:a16="http://schemas.microsoft.com/office/drawing/2014/main" id="{898BB00F-E0C8-4C38-86B9-64C0B865EC00}"/>
              </a:ext>
            </a:extLst>
          </p:cNvPr>
          <p:cNvPicPr>
            <a:picLocks noChangeAspect="1"/>
          </p:cNvPicPr>
          <p:nvPr>
            <p:custDataLst>
              <p:tags r:id="rId6"/>
            </p:custDataLst>
          </p:nvPr>
        </p:nvPicPr>
        <p:blipFill>
          <a:blip r:embed="rId28">
            <a:extLst>
              <a:ext uri="{28A0092B-C50C-407E-A947-70E740481C1C}">
                <a14:useLocalDpi xmlns:a14="http://schemas.microsoft.com/office/drawing/2010/main" val="0"/>
              </a:ext>
            </a:extLst>
          </a:blip>
          <a:stretch>
            <a:fillRect/>
          </a:stretch>
        </p:blipFill>
        <p:spPr>
          <a:xfrm>
            <a:off x="6403887" y="5523201"/>
            <a:ext cx="2445715" cy="966400"/>
          </a:xfrm>
          <a:prstGeom prst="rect">
            <a:avLst/>
          </a:prstGeom>
        </p:spPr>
      </p:pic>
      <p:pic>
        <p:nvPicPr>
          <p:cNvPr id="107" name="Picture 106" descr="\documentclass{article}&#10;\usepackage{amsmath}&#10;\pagestyle{empty}&#10;\begin{document}&#10;&#10;\begin{equation*}&#10;\begin{split}&#10;&amp;\textrm{Weights update:}\\&#10;&amp;\textrm{w} := \textrm{w}-\alpha\frac{\partial \textrm{Cost} }{\partial \textrm{w}}&#10;\\&#10;&amp;\textrm{b} := \textrm{b} -\alpha\frac{\partial \textrm{Cost} }{\partial \textrm{b}}&#10;\end{split}&#10;\end{equation*}&#10;&#10;\end{document}" title="IguanaTex Bitmap Display">
            <a:extLst>
              <a:ext uri="{FF2B5EF4-FFF2-40B4-BE49-F238E27FC236}">
                <a16:creationId xmlns:a16="http://schemas.microsoft.com/office/drawing/2014/main" id="{4AAEA8BA-9ADB-4CDF-A632-9810193BCFB5}"/>
              </a:ext>
            </a:extLst>
          </p:cNvPr>
          <p:cNvPicPr>
            <a:picLocks noChangeAspect="1"/>
          </p:cNvPicPr>
          <p:nvPr>
            <p:custDataLst>
              <p:tags r:id="rId7"/>
            </p:custDataLst>
          </p:nvPr>
        </p:nvPicPr>
        <p:blipFill>
          <a:blip r:embed="rId29">
            <a:extLst>
              <a:ext uri="{28A0092B-C50C-407E-A947-70E740481C1C}">
                <a14:useLocalDpi xmlns:a14="http://schemas.microsoft.com/office/drawing/2010/main" val="0"/>
              </a:ext>
            </a:extLst>
          </a:blip>
          <a:stretch>
            <a:fillRect/>
          </a:stretch>
        </p:blipFill>
        <p:spPr>
          <a:xfrm>
            <a:off x="4224029" y="5593011"/>
            <a:ext cx="1157486" cy="908800"/>
          </a:xfrm>
          <a:prstGeom prst="rect">
            <a:avLst/>
          </a:prstGeom>
        </p:spPr>
      </p:pic>
      <p:pic>
        <p:nvPicPr>
          <p:cNvPr id="577" name="Picture 576" descr="\documentclass{article}&#10;\usepackage{cancel}&#10;\usepackage{amsmath}&#10;\usepackage{xcolor}&#10;\pagestyle{empty}&#10;\begin{document}&#10;&#10;$&#10;\Longleftrightarrow &#10;$&#10;\end{document}" title="IguanaTex Bitmap Display">
            <a:extLst>
              <a:ext uri="{FF2B5EF4-FFF2-40B4-BE49-F238E27FC236}">
                <a16:creationId xmlns:a16="http://schemas.microsoft.com/office/drawing/2014/main" id="{AF2748E5-F433-4B36-9D71-0B7CF5B79458}"/>
              </a:ext>
            </a:extLst>
          </p:cNvPr>
          <p:cNvPicPr>
            <a:picLocks noChangeAspect="1"/>
          </p:cNvPicPr>
          <p:nvPr>
            <p:custDataLst>
              <p:tags r:id="rId8"/>
            </p:custDataLst>
          </p:nvPr>
        </p:nvPicPr>
        <p:blipFill>
          <a:blip r:embed="rId30">
            <a:extLst>
              <a:ext uri="{28A0092B-C50C-407E-A947-70E740481C1C}">
                <a14:useLocalDpi xmlns:a14="http://schemas.microsoft.com/office/drawing/2010/main" val="0"/>
              </a:ext>
            </a:extLst>
          </a:blip>
          <a:stretch>
            <a:fillRect/>
          </a:stretch>
        </p:blipFill>
        <p:spPr>
          <a:xfrm>
            <a:off x="7649705" y="2759620"/>
            <a:ext cx="393600" cy="127543"/>
          </a:xfrm>
          <a:prstGeom prst="rect">
            <a:avLst/>
          </a:prstGeom>
        </p:spPr>
      </p:pic>
      <p:sp>
        <p:nvSpPr>
          <p:cNvPr id="60" name="Rectangle 59">
            <a:extLst>
              <a:ext uri="{FF2B5EF4-FFF2-40B4-BE49-F238E27FC236}">
                <a16:creationId xmlns:a16="http://schemas.microsoft.com/office/drawing/2014/main" id="{E32CEFD0-76AF-4517-8433-27F079DFAD71}"/>
              </a:ext>
            </a:extLst>
          </p:cNvPr>
          <p:cNvSpPr/>
          <p:nvPr/>
        </p:nvSpPr>
        <p:spPr>
          <a:xfrm>
            <a:off x="6754227" y="2274849"/>
            <a:ext cx="2238113" cy="1098924"/>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70" name="TextBox 69">
            <a:extLst>
              <a:ext uri="{FF2B5EF4-FFF2-40B4-BE49-F238E27FC236}">
                <a16:creationId xmlns:a16="http://schemas.microsoft.com/office/drawing/2014/main" id="{6B2762A1-4E9F-4D07-8DE2-69FB1B5CF2EC}"/>
              </a:ext>
            </a:extLst>
          </p:cNvPr>
          <p:cNvSpPr txBox="1"/>
          <p:nvPr/>
        </p:nvSpPr>
        <p:spPr>
          <a:xfrm>
            <a:off x="7349662" y="2024389"/>
            <a:ext cx="1107996" cy="246221"/>
          </a:xfrm>
          <a:prstGeom prst="rect">
            <a:avLst/>
          </a:prstGeom>
          <a:noFill/>
          <a:ln w="12700">
            <a:noFill/>
          </a:ln>
        </p:spPr>
        <p:txBody>
          <a:bodyPr wrap="none" rtlCol="0">
            <a:spAutoFit/>
          </a:bodyPr>
          <a:lstStyle/>
          <a:p>
            <a:pPr algn="ctr"/>
            <a:r>
              <a:rPr lang="en-GB" sz="1000" dirty="0"/>
              <a:t>Network training</a:t>
            </a:r>
          </a:p>
        </p:txBody>
      </p:sp>
      <p:sp>
        <p:nvSpPr>
          <p:cNvPr id="5" name="Rectangle 4">
            <a:extLst>
              <a:ext uri="{FF2B5EF4-FFF2-40B4-BE49-F238E27FC236}">
                <a16:creationId xmlns:a16="http://schemas.microsoft.com/office/drawing/2014/main" id="{E288686A-FA5C-4F98-A75D-51F8FEA123FC}"/>
              </a:ext>
            </a:extLst>
          </p:cNvPr>
          <p:cNvSpPr/>
          <p:nvPr/>
        </p:nvSpPr>
        <p:spPr>
          <a:xfrm>
            <a:off x="3778748" y="4246189"/>
            <a:ext cx="6244091" cy="242395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cxnSp>
        <p:nvCxnSpPr>
          <p:cNvPr id="8" name="Straight Arrow Connector 7">
            <a:extLst>
              <a:ext uri="{FF2B5EF4-FFF2-40B4-BE49-F238E27FC236}">
                <a16:creationId xmlns:a16="http://schemas.microsoft.com/office/drawing/2014/main" id="{8082A24F-F93C-404B-9565-48DE3C1A876B}"/>
              </a:ext>
            </a:extLst>
          </p:cNvPr>
          <p:cNvCxnSpPr>
            <a:cxnSpLocks/>
            <a:stCxn id="60" idx="2"/>
            <a:endCxn id="9" idx="0"/>
          </p:cNvCxnSpPr>
          <p:nvPr/>
        </p:nvCxnSpPr>
        <p:spPr>
          <a:xfrm>
            <a:off x="7873284" y="3373773"/>
            <a:ext cx="715" cy="1060822"/>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FEE07CF-AF00-44A5-813A-0CE98E10128A}"/>
              </a:ext>
            </a:extLst>
          </p:cNvPr>
          <p:cNvSpPr/>
          <p:nvPr/>
        </p:nvSpPr>
        <p:spPr>
          <a:xfrm>
            <a:off x="6212840" y="4434595"/>
            <a:ext cx="3322318" cy="809475"/>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0" name="Rectangle 9">
            <a:extLst>
              <a:ext uri="{FF2B5EF4-FFF2-40B4-BE49-F238E27FC236}">
                <a16:creationId xmlns:a16="http://schemas.microsoft.com/office/drawing/2014/main" id="{B1E0DC38-0C53-489F-B638-FDBFA77179BC}"/>
              </a:ext>
            </a:extLst>
          </p:cNvPr>
          <p:cNvSpPr/>
          <p:nvPr/>
        </p:nvSpPr>
        <p:spPr>
          <a:xfrm>
            <a:off x="6212840" y="5467602"/>
            <a:ext cx="3322318" cy="1075193"/>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1" name="Rectangle 10">
            <a:extLst>
              <a:ext uri="{FF2B5EF4-FFF2-40B4-BE49-F238E27FC236}">
                <a16:creationId xmlns:a16="http://schemas.microsoft.com/office/drawing/2014/main" id="{405A8674-1BA4-4071-B547-6DDC5FF4D6A1}"/>
              </a:ext>
            </a:extLst>
          </p:cNvPr>
          <p:cNvSpPr/>
          <p:nvPr/>
        </p:nvSpPr>
        <p:spPr>
          <a:xfrm>
            <a:off x="3987800" y="5467602"/>
            <a:ext cx="1584960" cy="1085353"/>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2" name="TextBox 51">
            <a:extLst>
              <a:ext uri="{FF2B5EF4-FFF2-40B4-BE49-F238E27FC236}">
                <a16:creationId xmlns:a16="http://schemas.microsoft.com/office/drawing/2014/main" id="{3AE4B919-0DFD-4EA3-8169-7C6110A282BC}"/>
              </a:ext>
            </a:extLst>
          </p:cNvPr>
          <p:cNvSpPr txBox="1"/>
          <p:nvPr/>
        </p:nvSpPr>
        <p:spPr>
          <a:xfrm>
            <a:off x="8964414" y="4006134"/>
            <a:ext cx="1140057" cy="246221"/>
          </a:xfrm>
          <a:prstGeom prst="rect">
            <a:avLst/>
          </a:prstGeom>
          <a:noFill/>
          <a:ln w="12700">
            <a:noFill/>
          </a:ln>
        </p:spPr>
        <p:txBody>
          <a:bodyPr wrap="none" rtlCol="0">
            <a:spAutoFit/>
          </a:bodyPr>
          <a:lstStyle/>
          <a:p>
            <a:pPr algn="ctr"/>
            <a:r>
              <a:rPr lang="en-GB" sz="1000" dirty="0"/>
              <a:t>Backpropagation</a:t>
            </a:r>
          </a:p>
        </p:txBody>
      </p:sp>
      <p:cxnSp>
        <p:nvCxnSpPr>
          <p:cNvPr id="16" name="Straight Arrow Connector 15">
            <a:extLst>
              <a:ext uri="{FF2B5EF4-FFF2-40B4-BE49-F238E27FC236}">
                <a16:creationId xmlns:a16="http://schemas.microsoft.com/office/drawing/2014/main" id="{B539F17C-9642-4D14-8544-AB80F39C6D48}"/>
              </a:ext>
            </a:extLst>
          </p:cNvPr>
          <p:cNvCxnSpPr>
            <a:stCxn id="9" idx="2"/>
            <a:endCxn id="10" idx="0"/>
          </p:cNvCxnSpPr>
          <p:nvPr/>
        </p:nvCxnSpPr>
        <p:spPr>
          <a:xfrm>
            <a:off x="7873999" y="5244070"/>
            <a:ext cx="0" cy="223532"/>
          </a:xfrm>
          <a:prstGeom prst="straightConnector1">
            <a:avLst/>
          </a:prstGeom>
          <a:ln w="12700">
            <a:solidFill>
              <a:srgbClr val="0070C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0C97D6-E016-44AC-B1F7-2C5EC55FBF1A}"/>
              </a:ext>
            </a:extLst>
          </p:cNvPr>
          <p:cNvCxnSpPr>
            <a:stCxn id="10" idx="1"/>
            <a:endCxn id="11" idx="3"/>
          </p:cNvCxnSpPr>
          <p:nvPr/>
        </p:nvCxnSpPr>
        <p:spPr>
          <a:xfrm flipH="1">
            <a:off x="5572760" y="6005199"/>
            <a:ext cx="640080" cy="5080"/>
          </a:xfrm>
          <a:prstGeom prst="straightConnector1">
            <a:avLst/>
          </a:prstGeom>
          <a:ln w="12700">
            <a:solidFill>
              <a:srgbClr val="0070C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8B8ABCA7-AA76-4FD6-A0AC-F07BEE2E4B37}"/>
              </a:ext>
            </a:extLst>
          </p:cNvPr>
          <p:cNvSpPr/>
          <p:nvPr/>
        </p:nvSpPr>
        <p:spPr>
          <a:xfrm>
            <a:off x="1791356" y="1730040"/>
            <a:ext cx="876300" cy="220219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8" name="Rectangle 67">
            <a:extLst>
              <a:ext uri="{FF2B5EF4-FFF2-40B4-BE49-F238E27FC236}">
                <a16:creationId xmlns:a16="http://schemas.microsoft.com/office/drawing/2014/main" id="{CFD8EB1B-E8D6-4946-897E-250094DCAB68}"/>
              </a:ext>
            </a:extLst>
          </p:cNvPr>
          <p:cNvSpPr/>
          <p:nvPr/>
        </p:nvSpPr>
        <p:spPr>
          <a:xfrm>
            <a:off x="3903445" y="2410926"/>
            <a:ext cx="876300" cy="8534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71" name="Freeform: Shape 70">
            <a:extLst>
              <a:ext uri="{FF2B5EF4-FFF2-40B4-BE49-F238E27FC236}">
                <a16:creationId xmlns:a16="http://schemas.microsoft.com/office/drawing/2014/main" id="{7CFF312A-96E1-4502-9306-604496F10DF0}"/>
              </a:ext>
            </a:extLst>
          </p:cNvPr>
          <p:cNvSpPr/>
          <p:nvPr/>
        </p:nvSpPr>
        <p:spPr>
          <a:xfrm>
            <a:off x="1955973" y="1842999"/>
            <a:ext cx="547067" cy="547067"/>
          </a:xfrm>
          <a:custGeom>
            <a:avLst/>
            <a:gdLst>
              <a:gd name="connsiteX0" fmla="*/ 546808 w 547067"/>
              <a:gd name="connsiteY0" fmla="*/ 273439 h 547067"/>
              <a:gd name="connsiteX1" fmla="*/ 273275 w 547067"/>
              <a:gd name="connsiteY1" fmla="*/ 546973 h 547067"/>
              <a:gd name="connsiteX2" fmla="*/ -259 w 547067"/>
              <a:gd name="connsiteY2" fmla="*/ 273439 h 547067"/>
              <a:gd name="connsiteX3" fmla="*/ 273275 w 547067"/>
              <a:gd name="connsiteY3" fmla="*/ -95 h 547067"/>
              <a:gd name="connsiteX4" fmla="*/ 546808 w 547067"/>
              <a:gd name="connsiteY4" fmla="*/ 273439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439"/>
                </a:moveTo>
                <a:cubicBezTo>
                  <a:pt x="546808" y="424508"/>
                  <a:pt x="424343" y="546973"/>
                  <a:pt x="273275" y="546973"/>
                </a:cubicBezTo>
                <a:cubicBezTo>
                  <a:pt x="122206" y="546973"/>
                  <a:pt x="-259" y="424508"/>
                  <a:pt x="-259" y="273439"/>
                </a:cubicBezTo>
                <a:cubicBezTo>
                  <a:pt x="-259" y="122370"/>
                  <a:pt x="122206" y="-95"/>
                  <a:pt x="273275" y="-95"/>
                </a:cubicBezTo>
                <a:cubicBezTo>
                  <a:pt x="424343" y="-95"/>
                  <a:pt x="546808" y="122370"/>
                  <a:pt x="546808" y="273439"/>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867CEE92-3AFA-435A-813C-0C0545C4B2E3}"/>
              </a:ext>
            </a:extLst>
          </p:cNvPr>
          <p:cNvSpPr/>
          <p:nvPr/>
        </p:nvSpPr>
        <p:spPr>
          <a:xfrm>
            <a:off x="1955973" y="2558153"/>
            <a:ext cx="547067" cy="547067"/>
          </a:xfrm>
          <a:custGeom>
            <a:avLst/>
            <a:gdLst>
              <a:gd name="connsiteX0" fmla="*/ 546808 w 547067"/>
              <a:gd name="connsiteY0" fmla="*/ 273540 h 547067"/>
              <a:gd name="connsiteX1" fmla="*/ 273275 w 547067"/>
              <a:gd name="connsiteY1" fmla="*/ 547074 h 547067"/>
              <a:gd name="connsiteX2" fmla="*/ -259 w 547067"/>
              <a:gd name="connsiteY2" fmla="*/ 273540 h 547067"/>
              <a:gd name="connsiteX3" fmla="*/ 273275 w 547067"/>
              <a:gd name="connsiteY3" fmla="*/ 6 h 547067"/>
              <a:gd name="connsiteX4" fmla="*/ 546808 w 547067"/>
              <a:gd name="connsiteY4" fmla="*/ 2735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540"/>
                </a:moveTo>
                <a:cubicBezTo>
                  <a:pt x="546808" y="424609"/>
                  <a:pt x="424343" y="547074"/>
                  <a:pt x="273275" y="547074"/>
                </a:cubicBezTo>
                <a:cubicBezTo>
                  <a:pt x="122206" y="547074"/>
                  <a:pt x="-259" y="424609"/>
                  <a:pt x="-259" y="273540"/>
                </a:cubicBezTo>
                <a:cubicBezTo>
                  <a:pt x="-259" y="122471"/>
                  <a:pt x="122206" y="6"/>
                  <a:pt x="273275" y="6"/>
                </a:cubicBezTo>
                <a:cubicBezTo>
                  <a:pt x="424343" y="6"/>
                  <a:pt x="546808" y="122471"/>
                  <a:pt x="546808" y="273540"/>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E5A6E86C-6D7C-4494-B87E-DAE496A44D1D}"/>
              </a:ext>
            </a:extLst>
          </p:cNvPr>
          <p:cNvSpPr/>
          <p:nvPr/>
        </p:nvSpPr>
        <p:spPr>
          <a:xfrm>
            <a:off x="4061840" y="2556631"/>
            <a:ext cx="547067" cy="547067"/>
          </a:xfrm>
          <a:custGeom>
            <a:avLst/>
            <a:gdLst>
              <a:gd name="connsiteX0" fmla="*/ 546956 w 547067"/>
              <a:gd name="connsiteY0" fmla="*/ 273343 h 547067"/>
              <a:gd name="connsiteX1" fmla="*/ 273422 w 547067"/>
              <a:gd name="connsiteY1" fmla="*/ 546877 h 547067"/>
              <a:gd name="connsiteX2" fmla="*/ -111 w 547067"/>
              <a:gd name="connsiteY2" fmla="*/ 273343 h 547067"/>
              <a:gd name="connsiteX3" fmla="*/ 273422 w 547067"/>
              <a:gd name="connsiteY3" fmla="*/ -190 h 547067"/>
              <a:gd name="connsiteX4" fmla="*/ 546956 w 547067"/>
              <a:gd name="connsiteY4" fmla="*/ 273343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343"/>
                </a:moveTo>
                <a:cubicBezTo>
                  <a:pt x="546956" y="424412"/>
                  <a:pt x="424491" y="546877"/>
                  <a:pt x="273422" y="546877"/>
                </a:cubicBezTo>
                <a:cubicBezTo>
                  <a:pt x="122354" y="546877"/>
                  <a:pt x="-111" y="424412"/>
                  <a:pt x="-111" y="273343"/>
                </a:cubicBezTo>
                <a:cubicBezTo>
                  <a:pt x="-111" y="122275"/>
                  <a:pt x="122354" y="-190"/>
                  <a:pt x="273422" y="-190"/>
                </a:cubicBezTo>
                <a:cubicBezTo>
                  <a:pt x="424491" y="-190"/>
                  <a:pt x="546956" y="122275"/>
                  <a:pt x="546956" y="273343"/>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80D4C805-124F-4EEA-9166-0BAB30921664}"/>
              </a:ext>
            </a:extLst>
          </p:cNvPr>
          <p:cNvSpPr/>
          <p:nvPr/>
        </p:nvSpPr>
        <p:spPr>
          <a:xfrm>
            <a:off x="1956297" y="3278866"/>
            <a:ext cx="547067" cy="547067"/>
          </a:xfrm>
          <a:custGeom>
            <a:avLst/>
            <a:gdLst>
              <a:gd name="connsiteX0" fmla="*/ 546808 w 547067"/>
              <a:gd name="connsiteY0" fmla="*/ 273540 h 547067"/>
              <a:gd name="connsiteX1" fmla="*/ 273275 w 547067"/>
              <a:gd name="connsiteY1" fmla="*/ 547074 h 547067"/>
              <a:gd name="connsiteX2" fmla="*/ -259 w 547067"/>
              <a:gd name="connsiteY2" fmla="*/ 273540 h 547067"/>
              <a:gd name="connsiteX3" fmla="*/ 273275 w 547067"/>
              <a:gd name="connsiteY3" fmla="*/ 6 h 547067"/>
              <a:gd name="connsiteX4" fmla="*/ 546808 w 547067"/>
              <a:gd name="connsiteY4" fmla="*/ 2735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540"/>
                </a:moveTo>
                <a:cubicBezTo>
                  <a:pt x="546808" y="424609"/>
                  <a:pt x="424343" y="547074"/>
                  <a:pt x="273275" y="547074"/>
                </a:cubicBezTo>
                <a:cubicBezTo>
                  <a:pt x="122206" y="547074"/>
                  <a:pt x="-259" y="424609"/>
                  <a:pt x="-259" y="273540"/>
                </a:cubicBezTo>
                <a:cubicBezTo>
                  <a:pt x="-259" y="122471"/>
                  <a:pt x="122206" y="6"/>
                  <a:pt x="273275" y="6"/>
                </a:cubicBezTo>
                <a:cubicBezTo>
                  <a:pt x="424343" y="6"/>
                  <a:pt x="546808" y="122471"/>
                  <a:pt x="546808" y="273540"/>
                </a:cubicBezTo>
                <a:close/>
              </a:path>
            </a:pathLst>
          </a:custGeom>
          <a:solidFill>
            <a:srgbClr val="FFFFFF"/>
          </a:solidFill>
          <a:ln w="10943" cap="flat">
            <a:solidFill>
              <a:srgbClr val="333333"/>
            </a:solidFill>
            <a:prstDash val="solid"/>
            <a:miter/>
          </a:ln>
        </p:spPr>
        <p:txBody>
          <a:bodyPr rtlCol="0" anchor="ctr"/>
          <a:lstStyle/>
          <a:p>
            <a:endParaRPr lang="en-GB"/>
          </a:p>
        </p:txBody>
      </p:sp>
      <p:cxnSp>
        <p:nvCxnSpPr>
          <p:cNvPr id="78" name="Straight Connector 77">
            <a:extLst>
              <a:ext uri="{FF2B5EF4-FFF2-40B4-BE49-F238E27FC236}">
                <a16:creationId xmlns:a16="http://schemas.microsoft.com/office/drawing/2014/main" id="{61B41D7B-CFD0-406C-A7E1-D0415BDD49ED}"/>
              </a:ext>
            </a:extLst>
          </p:cNvPr>
          <p:cNvCxnSpPr>
            <a:cxnSpLocks/>
            <a:stCxn id="73" idx="0"/>
            <a:endCxn id="74" idx="2"/>
          </p:cNvCxnSpPr>
          <p:nvPr/>
        </p:nvCxnSpPr>
        <p:spPr>
          <a:xfrm flipV="1">
            <a:off x="2502781" y="2829974"/>
            <a:ext cx="1558948" cy="1719"/>
          </a:xfrm>
          <a:prstGeom prst="line">
            <a:avLst/>
          </a:prstGeom>
          <a:ln w="6350">
            <a:solidFill>
              <a:srgbClr val="525252"/>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E1F2CC5-F79C-46D9-A9E3-9E202036D6E8}"/>
              </a:ext>
            </a:extLst>
          </p:cNvPr>
          <p:cNvCxnSpPr>
            <a:cxnSpLocks/>
            <a:stCxn id="71" idx="0"/>
            <a:endCxn id="74" idx="2"/>
          </p:cNvCxnSpPr>
          <p:nvPr/>
        </p:nvCxnSpPr>
        <p:spPr>
          <a:xfrm>
            <a:off x="2502781" y="2116438"/>
            <a:ext cx="1558948" cy="713536"/>
          </a:xfrm>
          <a:prstGeom prst="line">
            <a:avLst/>
          </a:prstGeom>
          <a:ln w="6350">
            <a:solidFill>
              <a:srgbClr val="525252"/>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F19BB88-23AF-41C4-8301-698DF80326F5}"/>
              </a:ext>
            </a:extLst>
          </p:cNvPr>
          <p:cNvCxnSpPr>
            <a:cxnSpLocks/>
            <a:stCxn id="77" idx="0"/>
            <a:endCxn id="74" idx="2"/>
          </p:cNvCxnSpPr>
          <p:nvPr/>
        </p:nvCxnSpPr>
        <p:spPr>
          <a:xfrm flipV="1">
            <a:off x="2503105" y="2829974"/>
            <a:ext cx="1558624" cy="722432"/>
          </a:xfrm>
          <a:prstGeom prst="line">
            <a:avLst/>
          </a:prstGeom>
          <a:ln w="6350">
            <a:solidFill>
              <a:srgbClr val="525252"/>
            </a:solidFill>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941DA75-747C-4EDA-BBFD-07E487F3996A}"/>
              </a:ext>
            </a:extLst>
          </p:cNvPr>
          <p:cNvCxnSpPr>
            <a:cxnSpLocks/>
            <a:stCxn id="77" idx="3"/>
            <a:endCxn id="73" idx="1"/>
          </p:cNvCxnSpPr>
          <p:nvPr/>
        </p:nvCxnSpPr>
        <p:spPr>
          <a:xfrm flipH="1" flipV="1">
            <a:off x="2229248" y="3105227"/>
            <a:ext cx="324" cy="173645"/>
          </a:xfrm>
          <a:prstGeom prst="line">
            <a:avLst/>
          </a:prstGeom>
          <a:ln w="6350">
            <a:solidFill>
              <a:srgbClr val="52525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8CB3FA25-8EA8-45F7-A69A-296254DC03A3}"/>
              </a:ext>
            </a:extLst>
          </p:cNvPr>
          <p:cNvSpPr txBox="1"/>
          <p:nvPr/>
        </p:nvSpPr>
        <p:spPr>
          <a:xfrm>
            <a:off x="3847899" y="2145685"/>
            <a:ext cx="856325" cy="246221"/>
          </a:xfrm>
          <a:prstGeom prst="rect">
            <a:avLst/>
          </a:prstGeom>
          <a:noFill/>
          <a:ln w="12700">
            <a:noFill/>
          </a:ln>
        </p:spPr>
        <p:txBody>
          <a:bodyPr wrap="none" rtlCol="0">
            <a:spAutoFit/>
          </a:bodyPr>
          <a:lstStyle/>
          <a:p>
            <a:pPr algn="ctr"/>
            <a:r>
              <a:rPr lang="en-GB" sz="1000" dirty="0"/>
              <a:t>Linear node</a:t>
            </a:r>
          </a:p>
        </p:txBody>
      </p:sp>
      <p:pic>
        <p:nvPicPr>
          <p:cNvPr id="83" name="Picture 82" descr="\documentclass{article}&#10;\usepackage{amsmath}&#10;\pagestyle{empty}&#10;\begin{document}&#10;&#10;$$&#10;Z&#10;$$&#10;\end{document}" title="IguanaTex Bitmap Display">
            <a:extLst>
              <a:ext uri="{FF2B5EF4-FFF2-40B4-BE49-F238E27FC236}">
                <a16:creationId xmlns:a16="http://schemas.microsoft.com/office/drawing/2014/main" id="{70EEDCB2-AA01-4E91-B95F-72DAECB1F977}"/>
              </a:ext>
            </a:extLst>
          </p:cNvPr>
          <p:cNvPicPr>
            <a:picLocks noChangeAspect="1"/>
          </p:cNvPicPr>
          <p:nvPr>
            <p:custDataLst>
              <p:tags r:id="rId9"/>
            </p:custDataLst>
          </p:nvPr>
        </p:nvPicPr>
        <p:blipFill>
          <a:blip r:embed="rId31">
            <a:extLst>
              <a:ext uri="{28A0092B-C50C-407E-A947-70E740481C1C}">
                <a14:useLocalDpi xmlns:a14="http://schemas.microsoft.com/office/drawing/2010/main" val="0"/>
              </a:ext>
            </a:extLst>
          </a:blip>
          <a:stretch>
            <a:fillRect/>
          </a:stretch>
        </p:blipFill>
        <p:spPr>
          <a:xfrm>
            <a:off x="4276062" y="2769707"/>
            <a:ext cx="118400" cy="120533"/>
          </a:xfrm>
          <a:prstGeom prst="rect">
            <a:avLst/>
          </a:prstGeom>
        </p:spPr>
      </p:pic>
      <p:pic>
        <p:nvPicPr>
          <p:cNvPr id="84" name="Picture 83" descr="\documentclass{article}&#10;\usepackage{amsmath}&#10;\pagestyle{empty}&#10;\begin{document}&#10;&#10;$$x_1$$&#10;\end{document}" title="IguanaTex Bitmap Display">
            <a:extLst>
              <a:ext uri="{FF2B5EF4-FFF2-40B4-BE49-F238E27FC236}">
                <a16:creationId xmlns:a16="http://schemas.microsoft.com/office/drawing/2014/main" id="{E9C8378B-03F7-45E7-9A5A-D1A958E31EDA}"/>
              </a:ext>
            </a:extLst>
          </p:cNvPr>
          <p:cNvPicPr>
            <a:picLocks noChangeAspect="1"/>
          </p:cNvPicPr>
          <p:nvPr>
            <p:custDataLst>
              <p:tags r:id="rId10"/>
            </p:custDataLst>
          </p:nvPr>
        </p:nvPicPr>
        <p:blipFill>
          <a:blip r:embed="rId32">
            <a:extLst>
              <a:ext uri="{28A0092B-C50C-407E-A947-70E740481C1C}">
                <a14:useLocalDpi xmlns:a14="http://schemas.microsoft.com/office/drawing/2010/main" val="0"/>
              </a:ext>
            </a:extLst>
          </a:blip>
          <a:stretch>
            <a:fillRect/>
          </a:stretch>
        </p:blipFill>
        <p:spPr>
          <a:xfrm>
            <a:off x="887297" y="2061387"/>
            <a:ext cx="166857" cy="112000"/>
          </a:xfrm>
          <a:prstGeom prst="rect">
            <a:avLst/>
          </a:prstGeom>
        </p:spPr>
      </p:pic>
      <p:pic>
        <p:nvPicPr>
          <p:cNvPr id="85" name="Picture 84" descr="\documentclass{article}&#10;\usepackage{amsmath}&#10;\pagestyle{empty}&#10;\begin{document}&#10;&#10;$$x_2$$&#10;\end{document}" title="IguanaTex Bitmap Display">
            <a:extLst>
              <a:ext uri="{FF2B5EF4-FFF2-40B4-BE49-F238E27FC236}">
                <a16:creationId xmlns:a16="http://schemas.microsoft.com/office/drawing/2014/main" id="{936996B6-2746-4207-87B2-B66B89335D97}"/>
              </a:ext>
            </a:extLst>
          </p:cNvPr>
          <p:cNvPicPr>
            <a:picLocks noChangeAspect="1"/>
          </p:cNvPicPr>
          <p:nvPr>
            <p:custDataLst>
              <p:tags r:id="rId11"/>
            </p:custDataLst>
          </p:nvPr>
        </p:nvPicPr>
        <p:blipFill>
          <a:blip r:embed="rId33">
            <a:extLst>
              <a:ext uri="{28A0092B-C50C-407E-A947-70E740481C1C}">
                <a14:useLocalDpi xmlns:a14="http://schemas.microsoft.com/office/drawing/2010/main" val="0"/>
              </a:ext>
            </a:extLst>
          </a:blip>
          <a:stretch>
            <a:fillRect/>
          </a:stretch>
        </p:blipFill>
        <p:spPr>
          <a:xfrm>
            <a:off x="882726" y="2774895"/>
            <a:ext cx="171428" cy="112000"/>
          </a:xfrm>
          <a:prstGeom prst="rect">
            <a:avLst/>
          </a:prstGeom>
        </p:spPr>
      </p:pic>
      <p:pic>
        <p:nvPicPr>
          <p:cNvPr id="86" name="Picture 85" descr="\documentclass{article}&#10;\usepackage{amsmath}&#10;\pagestyle{empty}&#10;\begin{document}&#10;&#10;$$x_n$$&#10;\end{document}" title="IguanaTex Bitmap Display">
            <a:extLst>
              <a:ext uri="{FF2B5EF4-FFF2-40B4-BE49-F238E27FC236}">
                <a16:creationId xmlns:a16="http://schemas.microsoft.com/office/drawing/2014/main" id="{AACDEED1-E67D-4BDC-BD64-13FBF1217771}"/>
              </a:ext>
            </a:extLst>
          </p:cNvPr>
          <p:cNvPicPr>
            <a:picLocks noChangeAspect="1"/>
          </p:cNvPicPr>
          <p:nvPr>
            <p:custDataLst>
              <p:tags r:id="rId12"/>
            </p:custDataLst>
          </p:nvPr>
        </p:nvPicPr>
        <p:blipFill>
          <a:blip r:embed="rId34">
            <a:extLst>
              <a:ext uri="{28A0092B-C50C-407E-A947-70E740481C1C}">
                <a14:useLocalDpi xmlns:a14="http://schemas.microsoft.com/office/drawing/2010/main" val="0"/>
              </a:ext>
            </a:extLst>
          </a:blip>
          <a:stretch>
            <a:fillRect/>
          </a:stretch>
        </p:blipFill>
        <p:spPr>
          <a:xfrm>
            <a:off x="878377" y="3504761"/>
            <a:ext cx="191999" cy="113143"/>
          </a:xfrm>
          <a:prstGeom prst="rect">
            <a:avLst/>
          </a:prstGeom>
        </p:spPr>
      </p:pic>
      <p:pic>
        <p:nvPicPr>
          <p:cNvPr id="87" name="Picture 86" descr="\documentclass{article}&#10;\usepackage{amsmath}&#10;\pagestyle{empty}&#10;\begin{document}&#10;&#10;$$I_1$$&#10;\end{document}" title="IguanaTex Bitmap Display">
            <a:extLst>
              <a:ext uri="{FF2B5EF4-FFF2-40B4-BE49-F238E27FC236}">
                <a16:creationId xmlns:a16="http://schemas.microsoft.com/office/drawing/2014/main" id="{64B0841D-A6E4-406C-B21D-31E848A6975F}"/>
              </a:ext>
            </a:extLst>
          </p:cNvPr>
          <p:cNvPicPr>
            <a:picLocks noChangeAspect="1"/>
          </p:cNvPicPr>
          <p:nvPr>
            <p:custDataLst>
              <p:tags r:id="rId13"/>
            </p:custDataLst>
          </p:nvPr>
        </p:nvPicPr>
        <p:blipFill>
          <a:blip r:embed="rId35">
            <a:extLst>
              <a:ext uri="{28A0092B-C50C-407E-A947-70E740481C1C}">
                <a14:useLocalDpi xmlns:a14="http://schemas.microsoft.com/office/drawing/2010/main" val="0"/>
              </a:ext>
            </a:extLst>
          </a:blip>
          <a:stretch>
            <a:fillRect/>
          </a:stretch>
        </p:blipFill>
        <p:spPr>
          <a:xfrm>
            <a:off x="2164471" y="2035993"/>
            <a:ext cx="140571" cy="157714"/>
          </a:xfrm>
          <a:prstGeom prst="rect">
            <a:avLst/>
          </a:prstGeom>
        </p:spPr>
      </p:pic>
      <p:pic>
        <p:nvPicPr>
          <p:cNvPr id="88" name="Picture 87" descr="\documentclass{article}&#10;\usepackage{amsmath}&#10;\pagestyle{empty}&#10;\begin{document}&#10;&#10;$$I_2$$&#10;\end{document}" title="IguanaTex Bitmap Display">
            <a:extLst>
              <a:ext uri="{FF2B5EF4-FFF2-40B4-BE49-F238E27FC236}">
                <a16:creationId xmlns:a16="http://schemas.microsoft.com/office/drawing/2014/main" id="{DA90277C-A288-4440-BF9D-ADE37E697E59}"/>
              </a:ext>
            </a:extLst>
          </p:cNvPr>
          <p:cNvPicPr>
            <a:picLocks noChangeAspect="1"/>
          </p:cNvPicPr>
          <p:nvPr>
            <p:custDataLst>
              <p:tags r:id="rId14"/>
            </p:custDataLst>
          </p:nvPr>
        </p:nvPicPr>
        <p:blipFill>
          <a:blip r:embed="rId36">
            <a:extLst>
              <a:ext uri="{28A0092B-C50C-407E-A947-70E740481C1C}">
                <a14:useLocalDpi xmlns:a14="http://schemas.microsoft.com/office/drawing/2010/main" val="0"/>
              </a:ext>
            </a:extLst>
          </a:blip>
          <a:stretch>
            <a:fillRect/>
          </a:stretch>
        </p:blipFill>
        <p:spPr>
          <a:xfrm>
            <a:off x="2159900" y="2724101"/>
            <a:ext cx="145142" cy="157714"/>
          </a:xfrm>
          <a:prstGeom prst="rect">
            <a:avLst/>
          </a:prstGeom>
        </p:spPr>
      </p:pic>
      <p:pic>
        <p:nvPicPr>
          <p:cNvPr id="89" name="Picture 88" descr="\documentclass{article}&#10;\usepackage{amsmath}&#10;\pagestyle{empty}&#10;\begin{document}&#10;&#10;$$I_n$$&#10;\end{document}" title="IguanaTex Bitmap Display">
            <a:extLst>
              <a:ext uri="{FF2B5EF4-FFF2-40B4-BE49-F238E27FC236}">
                <a16:creationId xmlns:a16="http://schemas.microsoft.com/office/drawing/2014/main" id="{E350004A-6D51-4014-82A5-28B82C34E3C3}"/>
              </a:ext>
            </a:extLst>
          </p:cNvPr>
          <p:cNvPicPr>
            <a:picLocks noChangeAspect="1"/>
          </p:cNvPicPr>
          <p:nvPr>
            <p:custDataLst>
              <p:tags r:id="rId15"/>
            </p:custDataLst>
          </p:nvPr>
        </p:nvPicPr>
        <p:blipFill>
          <a:blip r:embed="rId37">
            <a:extLst>
              <a:ext uri="{28A0092B-C50C-407E-A947-70E740481C1C}">
                <a14:useLocalDpi xmlns:a14="http://schemas.microsoft.com/office/drawing/2010/main" val="0"/>
              </a:ext>
            </a:extLst>
          </a:blip>
          <a:stretch>
            <a:fillRect/>
          </a:stretch>
        </p:blipFill>
        <p:spPr>
          <a:xfrm>
            <a:off x="2155552" y="3474288"/>
            <a:ext cx="165713" cy="158857"/>
          </a:xfrm>
          <a:prstGeom prst="rect">
            <a:avLst/>
          </a:prstGeom>
        </p:spPr>
      </p:pic>
      <p:cxnSp>
        <p:nvCxnSpPr>
          <p:cNvPr id="90" name="Straight Connector 89">
            <a:extLst>
              <a:ext uri="{FF2B5EF4-FFF2-40B4-BE49-F238E27FC236}">
                <a16:creationId xmlns:a16="http://schemas.microsoft.com/office/drawing/2014/main" id="{2E93EA75-BE2A-412A-AD45-1A1593FDFE43}"/>
              </a:ext>
            </a:extLst>
          </p:cNvPr>
          <p:cNvCxnSpPr>
            <a:cxnSpLocks/>
            <a:stCxn id="84" idx="3"/>
            <a:endCxn id="71" idx="2"/>
          </p:cNvCxnSpPr>
          <p:nvPr/>
        </p:nvCxnSpPr>
        <p:spPr>
          <a:xfrm flipV="1">
            <a:off x="1054154" y="2116438"/>
            <a:ext cx="901560" cy="949"/>
          </a:xfrm>
          <a:prstGeom prst="line">
            <a:avLst/>
          </a:prstGeom>
          <a:ln w="6350">
            <a:solidFill>
              <a:srgbClr val="525252"/>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004FE0D-DF9D-4408-98E4-949CEEE59A3D}"/>
              </a:ext>
            </a:extLst>
          </p:cNvPr>
          <p:cNvCxnSpPr>
            <a:cxnSpLocks/>
            <a:stCxn id="85" idx="3"/>
            <a:endCxn id="73" idx="2"/>
          </p:cNvCxnSpPr>
          <p:nvPr/>
        </p:nvCxnSpPr>
        <p:spPr>
          <a:xfrm>
            <a:off x="1054154" y="2830895"/>
            <a:ext cx="901560" cy="798"/>
          </a:xfrm>
          <a:prstGeom prst="line">
            <a:avLst/>
          </a:prstGeom>
          <a:ln w="6350">
            <a:solidFill>
              <a:srgbClr val="525252"/>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B18983C-6895-4D9A-AAD0-FE0D8A6BCD81}"/>
              </a:ext>
            </a:extLst>
          </p:cNvPr>
          <p:cNvCxnSpPr>
            <a:cxnSpLocks/>
            <a:stCxn id="86" idx="3"/>
            <a:endCxn id="77" idx="2"/>
          </p:cNvCxnSpPr>
          <p:nvPr/>
        </p:nvCxnSpPr>
        <p:spPr>
          <a:xfrm flipV="1">
            <a:off x="1070376" y="3552406"/>
            <a:ext cx="885662" cy="8927"/>
          </a:xfrm>
          <a:prstGeom prst="line">
            <a:avLst/>
          </a:prstGeom>
          <a:ln w="6350">
            <a:solidFill>
              <a:srgbClr val="525252"/>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77CDBA2E-9113-40ED-BB51-2E6B77F8633F}"/>
              </a:ext>
            </a:extLst>
          </p:cNvPr>
          <p:cNvSpPr/>
          <p:nvPr/>
        </p:nvSpPr>
        <p:spPr>
          <a:xfrm>
            <a:off x="5086609" y="2417069"/>
            <a:ext cx="876300" cy="8534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95" name="Freeform: Shape 94">
            <a:extLst>
              <a:ext uri="{FF2B5EF4-FFF2-40B4-BE49-F238E27FC236}">
                <a16:creationId xmlns:a16="http://schemas.microsoft.com/office/drawing/2014/main" id="{5B9093B0-48EF-4C0D-8050-E18C71FBF883}"/>
              </a:ext>
            </a:extLst>
          </p:cNvPr>
          <p:cNvSpPr/>
          <p:nvPr/>
        </p:nvSpPr>
        <p:spPr>
          <a:xfrm>
            <a:off x="5264294" y="2562774"/>
            <a:ext cx="547067" cy="547067"/>
          </a:xfrm>
          <a:custGeom>
            <a:avLst/>
            <a:gdLst>
              <a:gd name="connsiteX0" fmla="*/ 547104 w 547067"/>
              <a:gd name="connsiteY0" fmla="*/ 273343 h 547067"/>
              <a:gd name="connsiteX1" fmla="*/ 273570 w 547067"/>
              <a:gd name="connsiteY1" fmla="*/ 546877 h 547067"/>
              <a:gd name="connsiteX2" fmla="*/ 37 w 547067"/>
              <a:gd name="connsiteY2" fmla="*/ 273343 h 547067"/>
              <a:gd name="connsiteX3" fmla="*/ 273570 w 547067"/>
              <a:gd name="connsiteY3" fmla="*/ -190 h 547067"/>
              <a:gd name="connsiteX4" fmla="*/ 547104 w 547067"/>
              <a:gd name="connsiteY4" fmla="*/ 273343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104" y="273343"/>
                </a:moveTo>
                <a:cubicBezTo>
                  <a:pt x="547104" y="424412"/>
                  <a:pt x="424639" y="546877"/>
                  <a:pt x="273570" y="546877"/>
                </a:cubicBezTo>
                <a:cubicBezTo>
                  <a:pt x="122502" y="546877"/>
                  <a:pt x="37" y="424412"/>
                  <a:pt x="37" y="273343"/>
                </a:cubicBezTo>
                <a:cubicBezTo>
                  <a:pt x="37" y="122275"/>
                  <a:pt x="122502" y="-190"/>
                  <a:pt x="273570" y="-190"/>
                </a:cubicBezTo>
                <a:cubicBezTo>
                  <a:pt x="424639" y="-190"/>
                  <a:pt x="547104" y="122275"/>
                  <a:pt x="547104" y="273343"/>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97" name="TextBox 96">
            <a:extLst>
              <a:ext uri="{FF2B5EF4-FFF2-40B4-BE49-F238E27FC236}">
                <a16:creationId xmlns:a16="http://schemas.microsoft.com/office/drawing/2014/main" id="{8AC647E0-8557-43B7-B601-14CDB2BE5267}"/>
              </a:ext>
            </a:extLst>
          </p:cNvPr>
          <p:cNvSpPr txBox="1"/>
          <p:nvPr/>
        </p:nvSpPr>
        <p:spPr>
          <a:xfrm>
            <a:off x="5013486" y="2150697"/>
            <a:ext cx="1048685" cy="261610"/>
          </a:xfrm>
          <a:prstGeom prst="rect">
            <a:avLst/>
          </a:prstGeom>
          <a:noFill/>
          <a:ln w="12700">
            <a:noFill/>
          </a:ln>
        </p:spPr>
        <p:txBody>
          <a:bodyPr wrap="none" rtlCol="0">
            <a:spAutoFit/>
          </a:bodyPr>
          <a:lstStyle/>
          <a:p>
            <a:pPr algn="ctr"/>
            <a:r>
              <a:rPr lang="en-GB" sz="1100" dirty="0"/>
              <a:t>Sigmoid node</a:t>
            </a:r>
          </a:p>
        </p:txBody>
      </p:sp>
      <p:cxnSp>
        <p:nvCxnSpPr>
          <p:cNvPr id="98" name="Straight Connector 97">
            <a:extLst>
              <a:ext uri="{FF2B5EF4-FFF2-40B4-BE49-F238E27FC236}">
                <a16:creationId xmlns:a16="http://schemas.microsoft.com/office/drawing/2014/main" id="{345A9BDC-04CC-40E3-BE61-B44608A81ED2}"/>
              </a:ext>
            </a:extLst>
          </p:cNvPr>
          <p:cNvCxnSpPr>
            <a:cxnSpLocks/>
            <a:stCxn id="74" idx="0"/>
            <a:endCxn id="95" idx="2"/>
          </p:cNvCxnSpPr>
          <p:nvPr/>
        </p:nvCxnSpPr>
        <p:spPr>
          <a:xfrm>
            <a:off x="4608796" y="2829974"/>
            <a:ext cx="655535" cy="6143"/>
          </a:xfrm>
          <a:prstGeom prst="line">
            <a:avLst/>
          </a:prstGeom>
          <a:ln w="6350">
            <a:solidFill>
              <a:srgbClr val="525252"/>
            </a:solidFill>
            <a:tailEnd type="non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FB2CEDB1-CF51-4939-99D7-5123BB5D8227}"/>
              </a:ext>
            </a:extLst>
          </p:cNvPr>
          <p:cNvSpPr/>
          <p:nvPr/>
        </p:nvSpPr>
        <p:spPr>
          <a:xfrm>
            <a:off x="3701008" y="2064825"/>
            <a:ext cx="2471110" cy="1439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pic>
        <p:nvPicPr>
          <p:cNvPr id="101" name="Picture 100" descr="\documentclass{article}&#10;\usepackage{amsmath}&#10;\pagestyle{empty}&#10;\begin{document}&#10;&#10;$$&#10;\mathrm{x} \left[ n \times m \right]&#10;$$&#10;\end{document}" title="IguanaTex Bitmap Display">
            <a:extLst>
              <a:ext uri="{FF2B5EF4-FFF2-40B4-BE49-F238E27FC236}">
                <a16:creationId xmlns:a16="http://schemas.microsoft.com/office/drawing/2014/main" id="{B17FE919-2D97-4B7E-A805-785C04F5D56C}"/>
              </a:ext>
            </a:extLst>
          </p:cNvPr>
          <p:cNvPicPr>
            <a:picLocks noChangeAspect="1"/>
          </p:cNvPicPr>
          <p:nvPr>
            <p:custDataLst>
              <p:tags r:id="rId16"/>
            </p:custDataLst>
          </p:nvPr>
        </p:nvPicPr>
        <p:blipFill>
          <a:blip r:embed="rId38">
            <a:extLst>
              <a:ext uri="{28A0092B-C50C-407E-A947-70E740481C1C}">
                <a14:useLocalDpi xmlns:a14="http://schemas.microsoft.com/office/drawing/2010/main" val="0"/>
              </a:ext>
            </a:extLst>
          </a:blip>
          <a:stretch>
            <a:fillRect/>
          </a:stretch>
        </p:blipFill>
        <p:spPr>
          <a:xfrm>
            <a:off x="768584" y="3732503"/>
            <a:ext cx="436114" cy="114514"/>
          </a:xfrm>
          <a:prstGeom prst="rect">
            <a:avLst/>
          </a:prstGeom>
        </p:spPr>
      </p:pic>
      <p:pic>
        <p:nvPicPr>
          <p:cNvPr id="102" name="Picture 101" descr="\documentclass{article}&#10;\usepackage{amsmath}&#10;\pagestyle{empty}&#10;\begin{document}&#10;&#10;$$&#10;Z \left[ 1 \times m \right]&#10;$$&#10;\end{document}" title="IguanaTex Bitmap Display">
            <a:extLst>
              <a:ext uri="{FF2B5EF4-FFF2-40B4-BE49-F238E27FC236}">
                <a16:creationId xmlns:a16="http://schemas.microsoft.com/office/drawing/2014/main" id="{420A2894-318C-4386-9E1C-23419D83C36A}"/>
              </a:ext>
            </a:extLst>
          </p:cNvPr>
          <p:cNvPicPr>
            <a:picLocks noChangeAspect="1"/>
          </p:cNvPicPr>
          <p:nvPr>
            <p:custDataLst>
              <p:tags r:id="rId17"/>
            </p:custDataLst>
          </p:nvPr>
        </p:nvPicPr>
        <p:blipFill>
          <a:blip r:embed="rId39">
            <a:extLst>
              <a:ext uri="{28A0092B-C50C-407E-A947-70E740481C1C}">
                <a14:useLocalDpi xmlns:a14="http://schemas.microsoft.com/office/drawing/2010/main" val="0"/>
              </a:ext>
            </a:extLst>
          </a:blip>
          <a:stretch>
            <a:fillRect/>
          </a:stretch>
        </p:blipFill>
        <p:spPr>
          <a:xfrm>
            <a:off x="4147208" y="3303144"/>
            <a:ext cx="445029" cy="114514"/>
          </a:xfrm>
          <a:prstGeom prst="rect">
            <a:avLst/>
          </a:prstGeom>
        </p:spPr>
      </p:pic>
      <p:pic>
        <p:nvPicPr>
          <p:cNvPr id="103" name="Picture 102" descr="\documentclass{article}&#10;\usepackage{cancel}&#10;\usepackage{amsmath}&#10;\usepackage{xcolor}&#10;\pagestyle{empty}&#10;\begin{document}&#10;&#10;\begin{align*}&#10;&amp;\textrm{Parameters} \\ &#10;&amp; \mathrm{w} [1  \times m ]\\&#10;&amp; \mathrm{b} [ 1 ]&#10;\end{align*}&#10;&#10;\end{document}" title="IguanaTex Bitmap Display">
            <a:extLst>
              <a:ext uri="{FF2B5EF4-FFF2-40B4-BE49-F238E27FC236}">
                <a16:creationId xmlns:a16="http://schemas.microsoft.com/office/drawing/2014/main" id="{BAE435E2-9CA1-4B6F-925A-DC00CA57D896}"/>
              </a:ext>
            </a:extLst>
          </p:cNvPr>
          <p:cNvPicPr>
            <a:picLocks noChangeAspect="1"/>
          </p:cNvPicPr>
          <p:nvPr>
            <p:custDataLst>
              <p:tags r:id="rId18"/>
            </p:custDataLst>
          </p:nvPr>
        </p:nvPicPr>
        <p:blipFill>
          <a:blip r:embed="rId40">
            <a:extLst>
              <a:ext uri="{28A0092B-C50C-407E-A947-70E740481C1C}">
                <a14:useLocalDpi xmlns:a14="http://schemas.microsoft.com/office/drawing/2010/main" val="0"/>
              </a:ext>
            </a:extLst>
          </a:blip>
          <a:stretch>
            <a:fillRect/>
          </a:stretch>
        </p:blipFill>
        <p:spPr>
          <a:xfrm>
            <a:off x="2874237" y="3440407"/>
            <a:ext cx="620190" cy="497525"/>
          </a:xfrm>
          <a:prstGeom prst="rect">
            <a:avLst/>
          </a:prstGeom>
        </p:spPr>
      </p:pic>
      <p:pic>
        <p:nvPicPr>
          <p:cNvPr id="104" name="Picture 103" descr="\documentclass{article}&#10;\usepackage{amsmath}&#10;\pagestyle{empty}&#10;\begin{document}&#10;&#10;$$&#10;A \left[ 1 \times m \right]&#10;$$&#10;\end{document}" title="IguanaTex Bitmap Display">
            <a:extLst>
              <a:ext uri="{FF2B5EF4-FFF2-40B4-BE49-F238E27FC236}">
                <a16:creationId xmlns:a16="http://schemas.microsoft.com/office/drawing/2014/main" id="{83B625BB-722E-4055-90D4-9BD6CA8863A4}"/>
              </a:ext>
            </a:extLst>
          </p:cNvPr>
          <p:cNvPicPr>
            <a:picLocks noChangeAspect="1"/>
          </p:cNvPicPr>
          <p:nvPr>
            <p:custDataLst>
              <p:tags r:id="rId19"/>
            </p:custDataLst>
          </p:nvPr>
        </p:nvPicPr>
        <p:blipFill>
          <a:blip r:embed="rId41">
            <a:extLst>
              <a:ext uri="{28A0092B-C50C-407E-A947-70E740481C1C}">
                <a14:useLocalDpi xmlns:a14="http://schemas.microsoft.com/office/drawing/2010/main" val="0"/>
              </a:ext>
            </a:extLst>
          </a:blip>
          <a:stretch>
            <a:fillRect/>
          </a:stretch>
        </p:blipFill>
        <p:spPr>
          <a:xfrm>
            <a:off x="5331427" y="3303144"/>
            <a:ext cx="447086" cy="114514"/>
          </a:xfrm>
          <a:prstGeom prst="rect">
            <a:avLst/>
          </a:prstGeom>
        </p:spPr>
      </p:pic>
      <p:cxnSp>
        <p:nvCxnSpPr>
          <p:cNvPr id="161" name="Straight Connector 160">
            <a:extLst>
              <a:ext uri="{FF2B5EF4-FFF2-40B4-BE49-F238E27FC236}">
                <a16:creationId xmlns:a16="http://schemas.microsoft.com/office/drawing/2014/main" id="{0852D6A3-D2E9-4EBF-A999-593CCD55C89A}"/>
              </a:ext>
            </a:extLst>
          </p:cNvPr>
          <p:cNvCxnSpPr>
            <a:cxnSpLocks/>
            <a:stCxn id="95" idx="0"/>
          </p:cNvCxnSpPr>
          <p:nvPr/>
        </p:nvCxnSpPr>
        <p:spPr>
          <a:xfrm flipV="1">
            <a:off x="5811398" y="2834233"/>
            <a:ext cx="1383369" cy="1884"/>
          </a:xfrm>
          <a:prstGeom prst="line">
            <a:avLst/>
          </a:prstGeom>
          <a:ln w="6350">
            <a:solidFill>
              <a:srgbClr val="525252"/>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1C0BC56-1994-4126-9841-447152B0E181}"/>
              </a:ext>
            </a:extLst>
          </p:cNvPr>
          <p:cNvCxnSpPr>
            <a:stCxn id="11" idx="1"/>
            <a:endCxn id="103" idx="2"/>
          </p:cNvCxnSpPr>
          <p:nvPr/>
        </p:nvCxnSpPr>
        <p:spPr>
          <a:xfrm rot="10800000">
            <a:off x="3184332" y="3937933"/>
            <a:ext cx="803468" cy="2072347"/>
          </a:xfrm>
          <a:prstGeom prst="bentConnector2">
            <a:avLst/>
          </a:prstGeom>
          <a:ln w="12700">
            <a:solidFill>
              <a:srgbClr val="0070C0"/>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106" name="Picture 105" descr="\documentclass{article}&#10;\usepackage{amsmath}&#10;\pagestyle{empty}&#10;\begin{document}&#10;&#10;$$&#10;A&#10;$$&#10;\end{document}" title="IguanaTex Bitmap Display">
            <a:extLst>
              <a:ext uri="{FF2B5EF4-FFF2-40B4-BE49-F238E27FC236}">
                <a16:creationId xmlns:a16="http://schemas.microsoft.com/office/drawing/2014/main" id="{18099DB1-9591-4A37-9D4C-46F96098D0DA}"/>
              </a:ext>
            </a:extLst>
          </p:cNvPr>
          <p:cNvPicPr>
            <a:picLocks noChangeAspect="1"/>
          </p:cNvPicPr>
          <p:nvPr>
            <p:custDataLst>
              <p:tags r:id="rId20"/>
            </p:custDataLst>
          </p:nvPr>
        </p:nvPicPr>
        <p:blipFill>
          <a:blip r:embed="rId42">
            <a:extLst>
              <a:ext uri="{28A0092B-C50C-407E-A947-70E740481C1C}">
                <a14:useLocalDpi xmlns:a14="http://schemas.microsoft.com/office/drawing/2010/main" val="0"/>
              </a:ext>
            </a:extLst>
          </a:blip>
          <a:stretch>
            <a:fillRect/>
          </a:stretch>
        </p:blipFill>
        <p:spPr>
          <a:xfrm>
            <a:off x="5470912" y="2767788"/>
            <a:ext cx="122666" cy="126932"/>
          </a:xfrm>
          <a:prstGeom prst="rect">
            <a:avLst/>
          </a:prstGeom>
        </p:spPr>
      </p:pic>
      <p:sp>
        <p:nvSpPr>
          <p:cNvPr id="108" name="TextBox 107">
            <a:extLst>
              <a:ext uri="{FF2B5EF4-FFF2-40B4-BE49-F238E27FC236}">
                <a16:creationId xmlns:a16="http://schemas.microsoft.com/office/drawing/2014/main" id="{CA5F1A23-1491-4E25-97B2-37E7A3384E9C}"/>
              </a:ext>
            </a:extLst>
          </p:cNvPr>
          <p:cNvSpPr txBox="1"/>
          <p:nvPr/>
        </p:nvSpPr>
        <p:spPr>
          <a:xfrm>
            <a:off x="1845812" y="1481597"/>
            <a:ext cx="779381" cy="246221"/>
          </a:xfrm>
          <a:prstGeom prst="rect">
            <a:avLst/>
          </a:prstGeom>
          <a:noFill/>
          <a:ln w="12700">
            <a:noFill/>
          </a:ln>
        </p:spPr>
        <p:txBody>
          <a:bodyPr wrap="none" rtlCol="0">
            <a:spAutoFit/>
          </a:bodyPr>
          <a:lstStyle/>
          <a:p>
            <a:pPr algn="ctr"/>
            <a:r>
              <a:rPr lang="en-GB" sz="1000" dirty="0"/>
              <a:t>Input layer</a:t>
            </a:r>
          </a:p>
        </p:txBody>
      </p:sp>
      <p:sp>
        <p:nvSpPr>
          <p:cNvPr id="109" name="TextBox 108">
            <a:extLst>
              <a:ext uri="{FF2B5EF4-FFF2-40B4-BE49-F238E27FC236}">
                <a16:creationId xmlns:a16="http://schemas.microsoft.com/office/drawing/2014/main" id="{AC0AD080-572E-41FD-B7B2-D49D3C4E26DC}"/>
              </a:ext>
            </a:extLst>
          </p:cNvPr>
          <p:cNvSpPr txBox="1"/>
          <p:nvPr/>
        </p:nvSpPr>
        <p:spPr>
          <a:xfrm>
            <a:off x="4519121" y="1816870"/>
            <a:ext cx="829074" cy="246221"/>
          </a:xfrm>
          <a:prstGeom prst="rect">
            <a:avLst/>
          </a:prstGeom>
          <a:noFill/>
          <a:ln w="12700">
            <a:noFill/>
          </a:ln>
        </p:spPr>
        <p:txBody>
          <a:bodyPr wrap="none" rtlCol="0">
            <a:spAutoFit/>
          </a:bodyPr>
          <a:lstStyle/>
          <a:p>
            <a:pPr algn="ctr"/>
            <a:r>
              <a:rPr lang="en-GB" sz="1000" dirty="0"/>
              <a:t>Output Unit</a:t>
            </a:r>
          </a:p>
        </p:txBody>
      </p:sp>
    </p:spTree>
    <p:extLst>
      <p:ext uri="{BB962C8B-B14F-4D97-AF65-F5344CB8AC3E}">
        <p14:creationId xmlns:p14="http://schemas.microsoft.com/office/powerpoint/2010/main" val="2067209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538D-05C1-4737-B683-AA053178CC14}"/>
              </a:ext>
            </a:extLst>
          </p:cNvPr>
          <p:cNvSpPr>
            <a:spLocks noGrp="1"/>
          </p:cNvSpPr>
          <p:nvPr>
            <p:ph type="title"/>
          </p:nvPr>
        </p:nvSpPr>
        <p:spPr/>
        <p:txBody>
          <a:bodyPr/>
          <a:lstStyle/>
          <a:p>
            <a:r>
              <a:rPr lang="en-GB" dirty="0"/>
              <a:t>Single-layer Perceptron</a:t>
            </a:r>
          </a:p>
        </p:txBody>
      </p:sp>
      <p:sp>
        <p:nvSpPr>
          <p:cNvPr id="52" name="Freeform: Shape 51">
            <a:extLst>
              <a:ext uri="{FF2B5EF4-FFF2-40B4-BE49-F238E27FC236}">
                <a16:creationId xmlns:a16="http://schemas.microsoft.com/office/drawing/2014/main" id="{DD274D0F-2C52-4A1E-9F72-82DFF3CDE631}"/>
              </a:ext>
            </a:extLst>
          </p:cNvPr>
          <p:cNvSpPr/>
          <p:nvPr/>
        </p:nvSpPr>
        <p:spPr>
          <a:xfrm>
            <a:off x="4252642" y="2442005"/>
            <a:ext cx="547067" cy="547067"/>
          </a:xfrm>
          <a:custGeom>
            <a:avLst/>
            <a:gdLst>
              <a:gd name="connsiteX0" fmla="*/ 546808 w 547067"/>
              <a:gd name="connsiteY0" fmla="*/ 273439 h 547067"/>
              <a:gd name="connsiteX1" fmla="*/ 273275 w 547067"/>
              <a:gd name="connsiteY1" fmla="*/ 546973 h 547067"/>
              <a:gd name="connsiteX2" fmla="*/ -259 w 547067"/>
              <a:gd name="connsiteY2" fmla="*/ 273439 h 547067"/>
              <a:gd name="connsiteX3" fmla="*/ 273275 w 547067"/>
              <a:gd name="connsiteY3" fmla="*/ -95 h 547067"/>
              <a:gd name="connsiteX4" fmla="*/ 546808 w 547067"/>
              <a:gd name="connsiteY4" fmla="*/ 273439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439"/>
                </a:moveTo>
                <a:cubicBezTo>
                  <a:pt x="546808" y="424508"/>
                  <a:pt x="424343" y="546973"/>
                  <a:pt x="273275" y="546973"/>
                </a:cubicBezTo>
                <a:cubicBezTo>
                  <a:pt x="122206" y="546973"/>
                  <a:pt x="-259" y="424508"/>
                  <a:pt x="-259" y="273439"/>
                </a:cubicBezTo>
                <a:cubicBezTo>
                  <a:pt x="-259" y="122370"/>
                  <a:pt x="122206" y="-95"/>
                  <a:pt x="273275" y="-95"/>
                </a:cubicBezTo>
                <a:cubicBezTo>
                  <a:pt x="424343" y="-95"/>
                  <a:pt x="546808" y="122370"/>
                  <a:pt x="546808" y="273439"/>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AF888DDD-A03F-4824-B257-BEAB55B5AA4D}"/>
              </a:ext>
            </a:extLst>
          </p:cNvPr>
          <p:cNvSpPr/>
          <p:nvPr/>
        </p:nvSpPr>
        <p:spPr>
          <a:xfrm>
            <a:off x="4252642" y="3157159"/>
            <a:ext cx="547067" cy="547067"/>
          </a:xfrm>
          <a:custGeom>
            <a:avLst/>
            <a:gdLst>
              <a:gd name="connsiteX0" fmla="*/ 546808 w 547067"/>
              <a:gd name="connsiteY0" fmla="*/ 273540 h 547067"/>
              <a:gd name="connsiteX1" fmla="*/ 273275 w 547067"/>
              <a:gd name="connsiteY1" fmla="*/ 547074 h 547067"/>
              <a:gd name="connsiteX2" fmla="*/ -259 w 547067"/>
              <a:gd name="connsiteY2" fmla="*/ 273540 h 547067"/>
              <a:gd name="connsiteX3" fmla="*/ 273275 w 547067"/>
              <a:gd name="connsiteY3" fmla="*/ 6 h 547067"/>
              <a:gd name="connsiteX4" fmla="*/ 546808 w 547067"/>
              <a:gd name="connsiteY4" fmla="*/ 2735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540"/>
                </a:moveTo>
                <a:cubicBezTo>
                  <a:pt x="546808" y="424609"/>
                  <a:pt x="424343" y="547074"/>
                  <a:pt x="273275" y="547074"/>
                </a:cubicBezTo>
                <a:cubicBezTo>
                  <a:pt x="122206" y="547074"/>
                  <a:pt x="-259" y="424609"/>
                  <a:pt x="-259" y="273540"/>
                </a:cubicBezTo>
                <a:cubicBezTo>
                  <a:pt x="-259" y="122471"/>
                  <a:pt x="122206" y="6"/>
                  <a:pt x="273275" y="6"/>
                </a:cubicBezTo>
                <a:cubicBezTo>
                  <a:pt x="424343" y="6"/>
                  <a:pt x="546808" y="122471"/>
                  <a:pt x="546808" y="273540"/>
                </a:cubicBezTo>
                <a:close/>
              </a:path>
            </a:pathLst>
          </a:custGeom>
          <a:solidFill>
            <a:srgbClr val="FFFFFF"/>
          </a:solidFill>
          <a:ln w="10943" cap="flat">
            <a:solidFill>
              <a:srgbClr val="333333"/>
            </a:solidFill>
            <a:prstDash val="solid"/>
            <a:miter/>
          </a:ln>
        </p:spPr>
        <p:txBody>
          <a:bodyPr rtlCol="0" anchor="ctr"/>
          <a:lstStyle/>
          <a:p>
            <a:endParaRPr lang="en-GB"/>
          </a:p>
        </p:txBody>
      </p:sp>
      <p:pic>
        <p:nvPicPr>
          <p:cNvPr id="27" name="Picture 26" descr="\documentclass{article}&#10;\usepackage{amsmath}&#10;\pagestyle{empty}&#10;\begin{document}&#10;&#10;$$I_1$$&#10;\end{document}" title="IguanaTex Bitmap Display">
            <a:extLst>
              <a:ext uri="{FF2B5EF4-FFF2-40B4-BE49-F238E27FC236}">
                <a16:creationId xmlns:a16="http://schemas.microsoft.com/office/drawing/2014/main" id="{0B53EE48-5FC3-4CB7-ADC9-696283C58D0A}"/>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4437038" y="2680713"/>
            <a:ext cx="140571" cy="157714"/>
          </a:xfrm>
          <a:prstGeom prst="rect">
            <a:avLst/>
          </a:prstGeom>
        </p:spPr>
      </p:pic>
      <p:pic>
        <p:nvPicPr>
          <p:cNvPr id="29" name="Picture 28" descr="\documentclass{article}&#10;\usepackage{amsmath}&#10;\pagestyle{empty}&#10;\begin{document}&#10;&#10;$$I_2$$&#10;\end{document}" title="IguanaTex Bitmap Display">
            <a:extLst>
              <a:ext uri="{FF2B5EF4-FFF2-40B4-BE49-F238E27FC236}">
                <a16:creationId xmlns:a16="http://schemas.microsoft.com/office/drawing/2014/main" id="{1625E4BA-2074-40C8-A745-5AB80A50029C}"/>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4432467" y="3368821"/>
            <a:ext cx="145142" cy="157714"/>
          </a:xfrm>
          <a:prstGeom prst="rect">
            <a:avLst/>
          </a:prstGeom>
        </p:spPr>
      </p:pic>
      <p:sp>
        <p:nvSpPr>
          <p:cNvPr id="56" name="TextBox 55">
            <a:extLst>
              <a:ext uri="{FF2B5EF4-FFF2-40B4-BE49-F238E27FC236}">
                <a16:creationId xmlns:a16="http://schemas.microsoft.com/office/drawing/2014/main" id="{7479A1D7-1C6F-43B4-AFDD-0BE3B94FE875}"/>
              </a:ext>
            </a:extLst>
          </p:cNvPr>
          <p:cNvSpPr txBox="1"/>
          <p:nvPr/>
        </p:nvSpPr>
        <p:spPr>
          <a:xfrm>
            <a:off x="4136226" y="2051840"/>
            <a:ext cx="779381" cy="246221"/>
          </a:xfrm>
          <a:prstGeom prst="rect">
            <a:avLst/>
          </a:prstGeom>
          <a:noFill/>
          <a:ln w="12700">
            <a:noFill/>
          </a:ln>
        </p:spPr>
        <p:txBody>
          <a:bodyPr wrap="none" rtlCol="0">
            <a:spAutoFit/>
          </a:bodyPr>
          <a:lstStyle/>
          <a:p>
            <a:pPr algn="ctr"/>
            <a:r>
              <a:rPr lang="en-GB" sz="1000" dirty="0"/>
              <a:t>Input layer</a:t>
            </a:r>
          </a:p>
        </p:txBody>
      </p:sp>
      <p:sp>
        <p:nvSpPr>
          <p:cNvPr id="58" name="Freeform: Shape 57">
            <a:extLst>
              <a:ext uri="{FF2B5EF4-FFF2-40B4-BE49-F238E27FC236}">
                <a16:creationId xmlns:a16="http://schemas.microsoft.com/office/drawing/2014/main" id="{A3918D4C-39CA-4E71-AF51-E806ED5045B0}"/>
              </a:ext>
            </a:extLst>
          </p:cNvPr>
          <p:cNvSpPr/>
          <p:nvPr/>
        </p:nvSpPr>
        <p:spPr>
          <a:xfrm>
            <a:off x="4252966" y="3877872"/>
            <a:ext cx="547067" cy="547067"/>
          </a:xfrm>
          <a:custGeom>
            <a:avLst/>
            <a:gdLst>
              <a:gd name="connsiteX0" fmla="*/ 546808 w 547067"/>
              <a:gd name="connsiteY0" fmla="*/ 273540 h 547067"/>
              <a:gd name="connsiteX1" fmla="*/ 273275 w 547067"/>
              <a:gd name="connsiteY1" fmla="*/ 547074 h 547067"/>
              <a:gd name="connsiteX2" fmla="*/ -259 w 547067"/>
              <a:gd name="connsiteY2" fmla="*/ 273540 h 547067"/>
              <a:gd name="connsiteX3" fmla="*/ 273275 w 547067"/>
              <a:gd name="connsiteY3" fmla="*/ 6 h 547067"/>
              <a:gd name="connsiteX4" fmla="*/ 546808 w 547067"/>
              <a:gd name="connsiteY4" fmla="*/ 2735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540"/>
                </a:moveTo>
                <a:cubicBezTo>
                  <a:pt x="546808" y="424609"/>
                  <a:pt x="424343" y="547074"/>
                  <a:pt x="273275" y="547074"/>
                </a:cubicBezTo>
                <a:cubicBezTo>
                  <a:pt x="122206" y="547074"/>
                  <a:pt x="-259" y="424609"/>
                  <a:pt x="-259" y="273540"/>
                </a:cubicBezTo>
                <a:cubicBezTo>
                  <a:pt x="-259" y="122471"/>
                  <a:pt x="122206" y="6"/>
                  <a:pt x="273275" y="6"/>
                </a:cubicBezTo>
                <a:cubicBezTo>
                  <a:pt x="424343" y="6"/>
                  <a:pt x="546808" y="122471"/>
                  <a:pt x="546808" y="273540"/>
                </a:cubicBezTo>
                <a:close/>
              </a:path>
            </a:pathLst>
          </a:custGeom>
          <a:solidFill>
            <a:srgbClr val="FFFFFF"/>
          </a:solidFill>
          <a:ln w="10943" cap="flat">
            <a:solidFill>
              <a:srgbClr val="333333"/>
            </a:solidFill>
            <a:prstDash val="solid"/>
            <a:miter/>
          </a:ln>
        </p:spPr>
        <p:txBody>
          <a:bodyPr rtlCol="0" anchor="ctr"/>
          <a:lstStyle/>
          <a:p>
            <a:endParaRPr lang="en-GB"/>
          </a:p>
        </p:txBody>
      </p:sp>
      <p:pic>
        <p:nvPicPr>
          <p:cNvPr id="31" name="Picture 30" descr="\documentclass{article}&#10;\usepackage{amsmath}&#10;\pagestyle{empty}&#10;\begin{document}&#10;&#10;$$I_n$$&#10;\end{document}" title="IguanaTex Bitmap Display">
            <a:extLst>
              <a:ext uri="{FF2B5EF4-FFF2-40B4-BE49-F238E27FC236}">
                <a16:creationId xmlns:a16="http://schemas.microsoft.com/office/drawing/2014/main" id="{F293469F-78FA-46B0-B7A6-BD4481AC9130}"/>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428119" y="4119008"/>
            <a:ext cx="165713" cy="158857"/>
          </a:xfrm>
          <a:prstGeom prst="rect">
            <a:avLst/>
          </a:prstGeom>
        </p:spPr>
      </p:pic>
      <p:cxnSp>
        <p:nvCxnSpPr>
          <p:cNvPr id="60" name="Straight Connector 59">
            <a:extLst>
              <a:ext uri="{FF2B5EF4-FFF2-40B4-BE49-F238E27FC236}">
                <a16:creationId xmlns:a16="http://schemas.microsoft.com/office/drawing/2014/main" id="{6D1F2659-E9E4-4F85-9585-FB9B9845013D}"/>
              </a:ext>
            </a:extLst>
          </p:cNvPr>
          <p:cNvCxnSpPr>
            <a:cxnSpLocks/>
            <a:stCxn id="58" idx="3"/>
            <a:endCxn id="53" idx="1"/>
          </p:cNvCxnSpPr>
          <p:nvPr/>
        </p:nvCxnSpPr>
        <p:spPr>
          <a:xfrm flipH="1" flipV="1">
            <a:off x="4525917" y="3704233"/>
            <a:ext cx="324" cy="173645"/>
          </a:xfrm>
          <a:prstGeom prst="line">
            <a:avLst/>
          </a:prstGeom>
          <a:ln w="6350">
            <a:solidFill>
              <a:srgbClr val="52525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63" name="Freeform: Shape 62">
            <a:extLst>
              <a:ext uri="{FF2B5EF4-FFF2-40B4-BE49-F238E27FC236}">
                <a16:creationId xmlns:a16="http://schemas.microsoft.com/office/drawing/2014/main" id="{5FB42268-D073-4FF9-ABE0-D028A3FC696E}"/>
              </a:ext>
            </a:extLst>
          </p:cNvPr>
          <p:cNvSpPr/>
          <p:nvPr/>
        </p:nvSpPr>
        <p:spPr>
          <a:xfrm>
            <a:off x="6558614" y="1817574"/>
            <a:ext cx="547067" cy="547067"/>
          </a:xfrm>
          <a:custGeom>
            <a:avLst/>
            <a:gdLst>
              <a:gd name="connsiteX0" fmla="*/ 546956 w 547067"/>
              <a:gd name="connsiteY0" fmla="*/ 273343 h 547067"/>
              <a:gd name="connsiteX1" fmla="*/ 273422 w 547067"/>
              <a:gd name="connsiteY1" fmla="*/ 546877 h 547067"/>
              <a:gd name="connsiteX2" fmla="*/ -111 w 547067"/>
              <a:gd name="connsiteY2" fmla="*/ 273343 h 547067"/>
              <a:gd name="connsiteX3" fmla="*/ 273422 w 547067"/>
              <a:gd name="connsiteY3" fmla="*/ -190 h 547067"/>
              <a:gd name="connsiteX4" fmla="*/ 546956 w 547067"/>
              <a:gd name="connsiteY4" fmla="*/ 273343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343"/>
                </a:moveTo>
                <a:cubicBezTo>
                  <a:pt x="546956" y="424412"/>
                  <a:pt x="424491" y="546877"/>
                  <a:pt x="273422" y="546877"/>
                </a:cubicBezTo>
                <a:cubicBezTo>
                  <a:pt x="122354" y="546877"/>
                  <a:pt x="-111" y="424412"/>
                  <a:pt x="-111" y="273343"/>
                </a:cubicBezTo>
                <a:cubicBezTo>
                  <a:pt x="-111" y="122275"/>
                  <a:pt x="122354" y="-190"/>
                  <a:pt x="273422" y="-190"/>
                </a:cubicBezTo>
                <a:cubicBezTo>
                  <a:pt x="424491" y="-190"/>
                  <a:pt x="546956" y="122275"/>
                  <a:pt x="546956" y="273343"/>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0453935D-0D41-4CF0-9B9B-DDDED92DCD4F}"/>
              </a:ext>
            </a:extLst>
          </p:cNvPr>
          <p:cNvSpPr/>
          <p:nvPr/>
        </p:nvSpPr>
        <p:spPr>
          <a:xfrm>
            <a:off x="6558614" y="2638175"/>
            <a:ext cx="547067" cy="547067"/>
          </a:xfrm>
          <a:custGeom>
            <a:avLst/>
            <a:gdLst>
              <a:gd name="connsiteX0" fmla="*/ 546956 w 547067"/>
              <a:gd name="connsiteY0" fmla="*/ 273441 h 547067"/>
              <a:gd name="connsiteX1" fmla="*/ 273422 w 547067"/>
              <a:gd name="connsiteY1" fmla="*/ 546975 h 547067"/>
              <a:gd name="connsiteX2" fmla="*/ -111 w 547067"/>
              <a:gd name="connsiteY2" fmla="*/ 273441 h 547067"/>
              <a:gd name="connsiteX3" fmla="*/ 273422 w 547067"/>
              <a:gd name="connsiteY3" fmla="*/ -93 h 547067"/>
              <a:gd name="connsiteX4" fmla="*/ 546956 w 547067"/>
              <a:gd name="connsiteY4" fmla="*/ 273441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441"/>
                </a:moveTo>
                <a:cubicBezTo>
                  <a:pt x="546956" y="424509"/>
                  <a:pt x="424491" y="546975"/>
                  <a:pt x="273422" y="546975"/>
                </a:cubicBezTo>
                <a:cubicBezTo>
                  <a:pt x="122354" y="546975"/>
                  <a:pt x="-111" y="424509"/>
                  <a:pt x="-111" y="273441"/>
                </a:cubicBezTo>
                <a:cubicBezTo>
                  <a:pt x="-111" y="122372"/>
                  <a:pt x="122354" y="-93"/>
                  <a:pt x="273422" y="-93"/>
                </a:cubicBezTo>
                <a:cubicBezTo>
                  <a:pt x="424491" y="-93"/>
                  <a:pt x="546956" y="122372"/>
                  <a:pt x="546956" y="273441"/>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103F0709-10E0-4F5B-81BB-DC55368DA974}"/>
              </a:ext>
            </a:extLst>
          </p:cNvPr>
          <p:cNvSpPr/>
          <p:nvPr/>
        </p:nvSpPr>
        <p:spPr>
          <a:xfrm>
            <a:off x="6558614" y="3458777"/>
            <a:ext cx="547067" cy="547067"/>
          </a:xfrm>
          <a:custGeom>
            <a:avLst/>
            <a:gdLst>
              <a:gd name="connsiteX0" fmla="*/ 546956 w 547067"/>
              <a:gd name="connsiteY0" fmla="*/ 273538 h 547067"/>
              <a:gd name="connsiteX1" fmla="*/ 273422 w 547067"/>
              <a:gd name="connsiteY1" fmla="*/ 547072 h 547067"/>
              <a:gd name="connsiteX2" fmla="*/ -111 w 547067"/>
              <a:gd name="connsiteY2" fmla="*/ 273538 h 547067"/>
              <a:gd name="connsiteX3" fmla="*/ 273422 w 547067"/>
              <a:gd name="connsiteY3" fmla="*/ 4 h 547067"/>
              <a:gd name="connsiteX4" fmla="*/ 546956 w 547067"/>
              <a:gd name="connsiteY4" fmla="*/ 273538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538"/>
                </a:moveTo>
                <a:cubicBezTo>
                  <a:pt x="546956" y="424607"/>
                  <a:pt x="424491" y="547072"/>
                  <a:pt x="273422" y="547072"/>
                </a:cubicBezTo>
                <a:cubicBezTo>
                  <a:pt x="122354" y="547072"/>
                  <a:pt x="-111" y="424607"/>
                  <a:pt x="-111" y="273538"/>
                </a:cubicBezTo>
                <a:cubicBezTo>
                  <a:pt x="-111" y="122469"/>
                  <a:pt x="122354" y="4"/>
                  <a:pt x="273422" y="4"/>
                </a:cubicBezTo>
                <a:cubicBezTo>
                  <a:pt x="424491" y="4"/>
                  <a:pt x="546956" y="122469"/>
                  <a:pt x="546956" y="273538"/>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8B7DA164-F2FB-467A-9F06-FFCA3950400F}"/>
              </a:ext>
            </a:extLst>
          </p:cNvPr>
          <p:cNvSpPr/>
          <p:nvPr/>
        </p:nvSpPr>
        <p:spPr>
          <a:xfrm>
            <a:off x="6558614" y="4279378"/>
            <a:ext cx="547067" cy="547067"/>
          </a:xfrm>
          <a:custGeom>
            <a:avLst/>
            <a:gdLst>
              <a:gd name="connsiteX0" fmla="*/ 546956 w 547067"/>
              <a:gd name="connsiteY0" fmla="*/ 273635 h 547067"/>
              <a:gd name="connsiteX1" fmla="*/ 273422 w 547067"/>
              <a:gd name="connsiteY1" fmla="*/ 547169 h 547067"/>
              <a:gd name="connsiteX2" fmla="*/ -111 w 547067"/>
              <a:gd name="connsiteY2" fmla="*/ 273635 h 547067"/>
              <a:gd name="connsiteX3" fmla="*/ 273422 w 547067"/>
              <a:gd name="connsiteY3" fmla="*/ 102 h 547067"/>
              <a:gd name="connsiteX4" fmla="*/ 546956 w 547067"/>
              <a:gd name="connsiteY4" fmla="*/ 273635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635"/>
                </a:moveTo>
                <a:cubicBezTo>
                  <a:pt x="546956" y="424704"/>
                  <a:pt x="424491" y="547169"/>
                  <a:pt x="273422" y="547169"/>
                </a:cubicBezTo>
                <a:cubicBezTo>
                  <a:pt x="122354" y="547169"/>
                  <a:pt x="-111" y="424704"/>
                  <a:pt x="-111" y="273635"/>
                </a:cubicBezTo>
                <a:cubicBezTo>
                  <a:pt x="-111" y="122567"/>
                  <a:pt x="122354" y="102"/>
                  <a:pt x="273422" y="102"/>
                </a:cubicBezTo>
                <a:cubicBezTo>
                  <a:pt x="424491" y="102"/>
                  <a:pt x="546956" y="122567"/>
                  <a:pt x="546956" y="273635"/>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D43F6F96-CB08-4EDF-8D97-95DFC62A4DB1}"/>
              </a:ext>
            </a:extLst>
          </p:cNvPr>
          <p:cNvSpPr/>
          <p:nvPr/>
        </p:nvSpPr>
        <p:spPr>
          <a:xfrm>
            <a:off x="6561458" y="1817574"/>
            <a:ext cx="547067" cy="547067"/>
          </a:xfrm>
          <a:custGeom>
            <a:avLst/>
            <a:gdLst>
              <a:gd name="connsiteX0" fmla="*/ 547104 w 547067"/>
              <a:gd name="connsiteY0" fmla="*/ 273343 h 547067"/>
              <a:gd name="connsiteX1" fmla="*/ 273570 w 547067"/>
              <a:gd name="connsiteY1" fmla="*/ 546877 h 547067"/>
              <a:gd name="connsiteX2" fmla="*/ 37 w 547067"/>
              <a:gd name="connsiteY2" fmla="*/ 273343 h 547067"/>
              <a:gd name="connsiteX3" fmla="*/ 273570 w 547067"/>
              <a:gd name="connsiteY3" fmla="*/ -190 h 547067"/>
              <a:gd name="connsiteX4" fmla="*/ 547104 w 547067"/>
              <a:gd name="connsiteY4" fmla="*/ 273343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104" y="273343"/>
                </a:moveTo>
                <a:cubicBezTo>
                  <a:pt x="547104" y="424412"/>
                  <a:pt x="424639" y="546877"/>
                  <a:pt x="273570" y="546877"/>
                </a:cubicBezTo>
                <a:cubicBezTo>
                  <a:pt x="122502" y="546877"/>
                  <a:pt x="37" y="424412"/>
                  <a:pt x="37" y="273343"/>
                </a:cubicBezTo>
                <a:cubicBezTo>
                  <a:pt x="37" y="122275"/>
                  <a:pt x="122502" y="-190"/>
                  <a:pt x="273570" y="-190"/>
                </a:cubicBezTo>
                <a:cubicBezTo>
                  <a:pt x="424639" y="-190"/>
                  <a:pt x="547104" y="122275"/>
                  <a:pt x="547104" y="273343"/>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FFC1EDF0-03C4-40A1-8464-579257FA0746}"/>
              </a:ext>
            </a:extLst>
          </p:cNvPr>
          <p:cNvSpPr/>
          <p:nvPr/>
        </p:nvSpPr>
        <p:spPr>
          <a:xfrm>
            <a:off x="6561458" y="2638175"/>
            <a:ext cx="547067" cy="547067"/>
          </a:xfrm>
          <a:custGeom>
            <a:avLst/>
            <a:gdLst>
              <a:gd name="connsiteX0" fmla="*/ 547104 w 547067"/>
              <a:gd name="connsiteY0" fmla="*/ 273441 h 547067"/>
              <a:gd name="connsiteX1" fmla="*/ 273570 w 547067"/>
              <a:gd name="connsiteY1" fmla="*/ 546975 h 547067"/>
              <a:gd name="connsiteX2" fmla="*/ 37 w 547067"/>
              <a:gd name="connsiteY2" fmla="*/ 273441 h 547067"/>
              <a:gd name="connsiteX3" fmla="*/ 273570 w 547067"/>
              <a:gd name="connsiteY3" fmla="*/ -93 h 547067"/>
              <a:gd name="connsiteX4" fmla="*/ 547104 w 547067"/>
              <a:gd name="connsiteY4" fmla="*/ 273441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104" y="273441"/>
                </a:moveTo>
                <a:cubicBezTo>
                  <a:pt x="547104" y="424509"/>
                  <a:pt x="424639" y="546975"/>
                  <a:pt x="273570" y="546975"/>
                </a:cubicBezTo>
                <a:cubicBezTo>
                  <a:pt x="122502" y="546975"/>
                  <a:pt x="37" y="424509"/>
                  <a:pt x="37" y="273441"/>
                </a:cubicBezTo>
                <a:cubicBezTo>
                  <a:pt x="37" y="122372"/>
                  <a:pt x="122502" y="-93"/>
                  <a:pt x="273570" y="-93"/>
                </a:cubicBezTo>
                <a:cubicBezTo>
                  <a:pt x="424639" y="-93"/>
                  <a:pt x="547104" y="122372"/>
                  <a:pt x="547104" y="273441"/>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56C3F5F9-67CB-4944-97C1-AD6B260DD747}"/>
              </a:ext>
            </a:extLst>
          </p:cNvPr>
          <p:cNvSpPr/>
          <p:nvPr/>
        </p:nvSpPr>
        <p:spPr>
          <a:xfrm>
            <a:off x="6561458" y="3458777"/>
            <a:ext cx="547067" cy="547067"/>
          </a:xfrm>
          <a:custGeom>
            <a:avLst/>
            <a:gdLst>
              <a:gd name="connsiteX0" fmla="*/ 547104 w 547067"/>
              <a:gd name="connsiteY0" fmla="*/ 273538 h 547067"/>
              <a:gd name="connsiteX1" fmla="*/ 273570 w 547067"/>
              <a:gd name="connsiteY1" fmla="*/ 547072 h 547067"/>
              <a:gd name="connsiteX2" fmla="*/ 37 w 547067"/>
              <a:gd name="connsiteY2" fmla="*/ 273538 h 547067"/>
              <a:gd name="connsiteX3" fmla="*/ 273570 w 547067"/>
              <a:gd name="connsiteY3" fmla="*/ 4 h 547067"/>
              <a:gd name="connsiteX4" fmla="*/ 547104 w 547067"/>
              <a:gd name="connsiteY4" fmla="*/ 273538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104" y="273538"/>
                </a:moveTo>
                <a:cubicBezTo>
                  <a:pt x="547104" y="424607"/>
                  <a:pt x="424639" y="547072"/>
                  <a:pt x="273570" y="547072"/>
                </a:cubicBezTo>
                <a:cubicBezTo>
                  <a:pt x="122502" y="547072"/>
                  <a:pt x="37" y="424607"/>
                  <a:pt x="37" y="273538"/>
                </a:cubicBezTo>
                <a:cubicBezTo>
                  <a:pt x="37" y="122469"/>
                  <a:pt x="122502" y="4"/>
                  <a:pt x="273570" y="4"/>
                </a:cubicBezTo>
                <a:cubicBezTo>
                  <a:pt x="424639" y="4"/>
                  <a:pt x="547104" y="122469"/>
                  <a:pt x="547104" y="273538"/>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E48114E9-4E67-4AF9-A602-C9A90472F435}"/>
              </a:ext>
            </a:extLst>
          </p:cNvPr>
          <p:cNvSpPr/>
          <p:nvPr/>
        </p:nvSpPr>
        <p:spPr>
          <a:xfrm>
            <a:off x="6561458" y="4279378"/>
            <a:ext cx="547067" cy="547067"/>
          </a:xfrm>
          <a:custGeom>
            <a:avLst/>
            <a:gdLst>
              <a:gd name="connsiteX0" fmla="*/ 547104 w 547067"/>
              <a:gd name="connsiteY0" fmla="*/ 273635 h 547067"/>
              <a:gd name="connsiteX1" fmla="*/ 273570 w 547067"/>
              <a:gd name="connsiteY1" fmla="*/ 547169 h 547067"/>
              <a:gd name="connsiteX2" fmla="*/ 37 w 547067"/>
              <a:gd name="connsiteY2" fmla="*/ 273635 h 547067"/>
              <a:gd name="connsiteX3" fmla="*/ 273570 w 547067"/>
              <a:gd name="connsiteY3" fmla="*/ 102 h 547067"/>
              <a:gd name="connsiteX4" fmla="*/ 547104 w 547067"/>
              <a:gd name="connsiteY4" fmla="*/ 273635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104" y="273635"/>
                </a:moveTo>
                <a:cubicBezTo>
                  <a:pt x="547104" y="424704"/>
                  <a:pt x="424639" y="547169"/>
                  <a:pt x="273570" y="547169"/>
                </a:cubicBezTo>
                <a:cubicBezTo>
                  <a:pt x="122502" y="547169"/>
                  <a:pt x="37" y="424704"/>
                  <a:pt x="37" y="273635"/>
                </a:cubicBezTo>
                <a:cubicBezTo>
                  <a:pt x="37" y="122567"/>
                  <a:pt x="122502" y="102"/>
                  <a:pt x="273570" y="102"/>
                </a:cubicBezTo>
                <a:cubicBezTo>
                  <a:pt x="424639" y="102"/>
                  <a:pt x="547104" y="122567"/>
                  <a:pt x="547104" y="273635"/>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92" name="TextBox 91">
            <a:extLst>
              <a:ext uri="{FF2B5EF4-FFF2-40B4-BE49-F238E27FC236}">
                <a16:creationId xmlns:a16="http://schemas.microsoft.com/office/drawing/2014/main" id="{13B5D0EE-0ADD-427F-AD26-F049C20E9B2A}"/>
              </a:ext>
            </a:extLst>
          </p:cNvPr>
          <p:cNvSpPr txBox="1"/>
          <p:nvPr/>
        </p:nvSpPr>
        <p:spPr>
          <a:xfrm>
            <a:off x="6392652" y="1500772"/>
            <a:ext cx="878767" cy="246221"/>
          </a:xfrm>
          <a:prstGeom prst="rect">
            <a:avLst/>
          </a:prstGeom>
          <a:noFill/>
          <a:ln w="12700">
            <a:noFill/>
          </a:ln>
        </p:spPr>
        <p:txBody>
          <a:bodyPr wrap="none" rtlCol="0">
            <a:spAutoFit/>
          </a:bodyPr>
          <a:lstStyle/>
          <a:p>
            <a:pPr algn="ctr"/>
            <a:r>
              <a:rPr lang="en-GB" sz="1000" dirty="0"/>
              <a:t>Output layer</a:t>
            </a:r>
          </a:p>
        </p:txBody>
      </p:sp>
      <p:cxnSp>
        <p:nvCxnSpPr>
          <p:cNvPr id="125" name="Straight Connector 124">
            <a:extLst>
              <a:ext uri="{FF2B5EF4-FFF2-40B4-BE49-F238E27FC236}">
                <a16:creationId xmlns:a16="http://schemas.microsoft.com/office/drawing/2014/main" id="{72EB90E8-389D-431E-BC7E-506427D60ABA}"/>
              </a:ext>
            </a:extLst>
          </p:cNvPr>
          <p:cNvCxnSpPr>
            <a:cxnSpLocks/>
            <a:stCxn id="52" idx="0"/>
            <a:endCxn id="63" idx="2"/>
          </p:cNvCxnSpPr>
          <p:nvPr/>
        </p:nvCxnSpPr>
        <p:spPr>
          <a:xfrm flipV="1">
            <a:off x="4799450" y="2090917"/>
            <a:ext cx="1759053" cy="62452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0AD9B61-D412-416C-9908-1B8E2B27B502}"/>
              </a:ext>
            </a:extLst>
          </p:cNvPr>
          <p:cNvCxnSpPr>
            <a:cxnSpLocks/>
            <a:stCxn id="52" idx="0"/>
            <a:endCxn id="64" idx="2"/>
          </p:cNvCxnSpPr>
          <p:nvPr/>
        </p:nvCxnSpPr>
        <p:spPr>
          <a:xfrm>
            <a:off x="4799450" y="2715444"/>
            <a:ext cx="1759053" cy="19617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D4FCEA2-4ABF-4087-89C0-BFA0305EEF59}"/>
              </a:ext>
            </a:extLst>
          </p:cNvPr>
          <p:cNvCxnSpPr>
            <a:cxnSpLocks/>
            <a:stCxn id="52" idx="0"/>
            <a:endCxn id="65" idx="2"/>
          </p:cNvCxnSpPr>
          <p:nvPr/>
        </p:nvCxnSpPr>
        <p:spPr>
          <a:xfrm>
            <a:off x="4799450" y="2715444"/>
            <a:ext cx="1759053" cy="101687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A889870-9AE6-41C5-8B8E-3F672FE4C2FE}"/>
              </a:ext>
            </a:extLst>
          </p:cNvPr>
          <p:cNvCxnSpPr>
            <a:cxnSpLocks/>
            <a:stCxn id="52" idx="0"/>
            <a:endCxn id="66" idx="2"/>
          </p:cNvCxnSpPr>
          <p:nvPr/>
        </p:nvCxnSpPr>
        <p:spPr>
          <a:xfrm>
            <a:off x="4799450" y="2715444"/>
            <a:ext cx="1759053" cy="183756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FB335ED-04F6-4D7B-9B74-2922B6597346}"/>
              </a:ext>
            </a:extLst>
          </p:cNvPr>
          <p:cNvCxnSpPr>
            <a:cxnSpLocks/>
            <a:stCxn id="53" idx="0"/>
            <a:endCxn id="64" idx="2"/>
          </p:cNvCxnSpPr>
          <p:nvPr/>
        </p:nvCxnSpPr>
        <p:spPr>
          <a:xfrm flipV="1">
            <a:off x="4799450" y="2911616"/>
            <a:ext cx="1759053" cy="519083"/>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F70BBA6-739A-41FD-BBD8-98307FE5EF46}"/>
              </a:ext>
            </a:extLst>
          </p:cNvPr>
          <p:cNvCxnSpPr>
            <a:cxnSpLocks/>
            <a:stCxn id="53" idx="0"/>
            <a:endCxn id="65" idx="2"/>
          </p:cNvCxnSpPr>
          <p:nvPr/>
        </p:nvCxnSpPr>
        <p:spPr>
          <a:xfrm>
            <a:off x="4799450" y="3430699"/>
            <a:ext cx="1759053" cy="301616"/>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608D2BD-6E7E-4F33-9140-A0EA97FABA94}"/>
              </a:ext>
            </a:extLst>
          </p:cNvPr>
          <p:cNvCxnSpPr>
            <a:cxnSpLocks/>
            <a:stCxn id="53" idx="0"/>
            <a:endCxn id="66" idx="2"/>
          </p:cNvCxnSpPr>
          <p:nvPr/>
        </p:nvCxnSpPr>
        <p:spPr>
          <a:xfrm>
            <a:off x="4799450" y="3430699"/>
            <a:ext cx="1759053" cy="1122314"/>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1F023D1-08E7-4C36-9504-006A006158DC}"/>
              </a:ext>
            </a:extLst>
          </p:cNvPr>
          <p:cNvCxnSpPr>
            <a:cxnSpLocks/>
            <a:stCxn id="58" idx="0"/>
            <a:endCxn id="63" idx="2"/>
          </p:cNvCxnSpPr>
          <p:nvPr/>
        </p:nvCxnSpPr>
        <p:spPr>
          <a:xfrm flipV="1">
            <a:off x="4799774" y="2090917"/>
            <a:ext cx="1758729" cy="2060495"/>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ABC24E1-6CB1-4F5C-BFEC-8F07A54C640F}"/>
              </a:ext>
            </a:extLst>
          </p:cNvPr>
          <p:cNvCxnSpPr>
            <a:cxnSpLocks/>
            <a:stCxn id="58" idx="0"/>
            <a:endCxn id="64" idx="2"/>
          </p:cNvCxnSpPr>
          <p:nvPr/>
        </p:nvCxnSpPr>
        <p:spPr>
          <a:xfrm flipV="1">
            <a:off x="4799774" y="2911616"/>
            <a:ext cx="1758729" cy="1239796"/>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B6C67ED-E0FC-4CF7-88DA-EBDC9CB1765F}"/>
              </a:ext>
            </a:extLst>
          </p:cNvPr>
          <p:cNvCxnSpPr>
            <a:cxnSpLocks/>
            <a:stCxn id="58" idx="0"/>
            <a:endCxn id="65" idx="2"/>
          </p:cNvCxnSpPr>
          <p:nvPr/>
        </p:nvCxnSpPr>
        <p:spPr>
          <a:xfrm flipV="1">
            <a:off x="4799774" y="3732315"/>
            <a:ext cx="1758729" cy="41909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FE51B7E-E112-499D-8B4A-37B99DC30444}"/>
              </a:ext>
            </a:extLst>
          </p:cNvPr>
          <p:cNvCxnSpPr>
            <a:cxnSpLocks/>
            <a:stCxn id="58" idx="0"/>
            <a:endCxn id="66" idx="2"/>
          </p:cNvCxnSpPr>
          <p:nvPr/>
        </p:nvCxnSpPr>
        <p:spPr>
          <a:xfrm>
            <a:off x="4799774" y="4151412"/>
            <a:ext cx="1758729" cy="40160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30536F8-A3FB-4C6B-AACD-C066EB949E12}"/>
              </a:ext>
            </a:extLst>
          </p:cNvPr>
          <p:cNvCxnSpPr>
            <a:cxnSpLocks/>
            <a:stCxn id="66" idx="3"/>
            <a:endCxn id="65" idx="1"/>
          </p:cNvCxnSpPr>
          <p:nvPr/>
        </p:nvCxnSpPr>
        <p:spPr>
          <a:xfrm flipV="1">
            <a:off x="6832036" y="4005849"/>
            <a:ext cx="0" cy="273631"/>
          </a:xfrm>
          <a:prstGeom prst="line">
            <a:avLst/>
          </a:prstGeom>
          <a:ln w="6350">
            <a:solidFill>
              <a:srgbClr val="525252"/>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170" name="Picture 169" descr="\documentclass{article}&#10;\usepackage{amsmath}&#10;\pagestyle{empty}&#10;\begin{document}&#10;&#10;$$&#10;O_1&#10;$$&#10;\end{document}" title="IguanaTex Bitmap Display">
            <a:extLst>
              <a:ext uri="{FF2B5EF4-FFF2-40B4-BE49-F238E27FC236}">
                <a16:creationId xmlns:a16="http://schemas.microsoft.com/office/drawing/2014/main" id="{8A98086C-7BD3-4C67-9F84-6B0AF2F6E1C7}"/>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6751442" y="1990854"/>
            <a:ext cx="185600" cy="151466"/>
          </a:xfrm>
          <a:prstGeom prst="rect">
            <a:avLst/>
          </a:prstGeom>
        </p:spPr>
      </p:pic>
      <p:pic>
        <p:nvPicPr>
          <p:cNvPr id="172" name="Picture 171" descr="\documentclass{article}&#10;\usepackage{amsmath}&#10;\pagestyle{empty}&#10;\begin{document}&#10;&#10;$$&#10;O_2&#10;$$&#10;\end{document}" title="IguanaTex Bitmap Display">
            <a:extLst>
              <a:ext uri="{FF2B5EF4-FFF2-40B4-BE49-F238E27FC236}">
                <a16:creationId xmlns:a16="http://schemas.microsoft.com/office/drawing/2014/main" id="{2E2D167E-E696-4327-8A27-1CA63B678054}"/>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6759086" y="2827481"/>
            <a:ext cx="189867" cy="151466"/>
          </a:xfrm>
          <a:prstGeom prst="rect">
            <a:avLst/>
          </a:prstGeom>
        </p:spPr>
      </p:pic>
      <p:pic>
        <p:nvPicPr>
          <p:cNvPr id="174" name="Picture 173" descr="\documentclass{article}&#10;\usepackage{amsmath}&#10;\pagestyle{empty}&#10;\begin{document}&#10;&#10;$$&#10;O_3&#10;$$&#10;\end{document}" title="IguanaTex Bitmap Display">
            <a:extLst>
              <a:ext uri="{FF2B5EF4-FFF2-40B4-BE49-F238E27FC236}">
                <a16:creationId xmlns:a16="http://schemas.microsoft.com/office/drawing/2014/main" id="{0F0CBAFF-1C53-4C71-8EDD-E9DC314F944E}"/>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6759086" y="3659117"/>
            <a:ext cx="190934" cy="153599"/>
          </a:xfrm>
          <a:prstGeom prst="rect">
            <a:avLst/>
          </a:prstGeom>
        </p:spPr>
      </p:pic>
      <p:pic>
        <p:nvPicPr>
          <p:cNvPr id="175" name="Picture 174" descr="\documentclass{article}&#10;\usepackage{amsmath}&#10;\pagestyle{empty}&#10;\begin{document}&#10;&#10;$$&#10;O_k&#10;$$&#10;\end{document}" title="IguanaTex Bitmap Display">
            <a:extLst>
              <a:ext uri="{FF2B5EF4-FFF2-40B4-BE49-F238E27FC236}">
                <a16:creationId xmlns:a16="http://schemas.microsoft.com/office/drawing/2014/main" id="{82E328BA-944F-442C-8DCD-5D07122B6C7A}"/>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tretch>
            <a:fillRect/>
          </a:stretch>
        </p:blipFill>
        <p:spPr>
          <a:xfrm>
            <a:off x="6748775" y="4500634"/>
            <a:ext cx="197334" cy="152532"/>
          </a:xfrm>
          <a:prstGeom prst="rect">
            <a:avLst/>
          </a:prstGeom>
        </p:spPr>
      </p:pic>
      <p:cxnSp>
        <p:nvCxnSpPr>
          <p:cNvPr id="176" name="Straight Connector 175">
            <a:extLst>
              <a:ext uri="{FF2B5EF4-FFF2-40B4-BE49-F238E27FC236}">
                <a16:creationId xmlns:a16="http://schemas.microsoft.com/office/drawing/2014/main" id="{3F02C7EE-B282-40D6-AB9E-8805CF5C7683}"/>
              </a:ext>
            </a:extLst>
          </p:cNvPr>
          <p:cNvCxnSpPr>
            <a:cxnSpLocks/>
          </p:cNvCxnSpPr>
          <p:nvPr/>
        </p:nvCxnSpPr>
        <p:spPr>
          <a:xfrm flipV="1">
            <a:off x="3335704" y="2715444"/>
            <a:ext cx="901560" cy="949"/>
          </a:xfrm>
          <a:prstGeom prst="line">
            <a:avLst/>
          </a:prstGeom>
          <a:ln w="6350">
            <a:solidFill>
              <a:srgbClr val="525252"/>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B1D5A6B-25CF-4A80-8253-F6870FAB4795}"/>
              </a:ext>
            </a:extLst>
          </p:cNvPr>
          <p:cNvCxnSpPr>
            <a:cxnSpLocks/>
          </p:cNvCxnSpPr>
          <p:nvPr/>
        </p:nvCxnSpPr>
        <p:spPr>
          <a:xfrm>
            <a:off x="3335704" y="3429901"/>
            <a:ext cx="901560" cy="798"/>
          </a:xfrm>
          <a:prstGeom prst="line">
            <a:avLst/>
          </a:prstGeom>
          <a:ln w="6350">
            <a:solidFill>
              <a:srgbClr val="525252"/>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B4536A6-F840-4245-9175-91B94848142A}"/>
              </a:ext>
            </a:extLst>
          </p:cNvPr>
          <p:cNvCxnSpPr>
            <a:cxnSpLocks/>
          </p:cNvCxnSpPr>
          <p:nvPr/>
        </p:nvCxnSpPr>
        <p:spPr>
          <a:xfrm flipV="1">
            <a:off x="3351926" y="4151412"/>
            <a:ext cx="885662" cy="8927"/>
          </a:xfrm>
          <a:prstGeom prst="line">
            <a:avLst/>
          </a:prstGeom>
          <a:ln w="6350">
            <a:solidFill>
              <a:srgbClr val="525252"/>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3978BAA-0D2F-4F8B-902E-65CADB3DCBBD}"/>
              </a:ext>
            </a:extLst>
          </p:cNvPr>
          <p:cNvCxnSpPr>
            <a:cxnSpLocks/>
          </p:cNvCxnSpPr>
          <p:nvPr/>
        </p:nvCxnSpPr>
        <p:spPr>
          <a:xfrm flipV="1">
            <a:off x="7105681" y="2089684"/>
            <a:ext cx="901560" cy="949"/>
          </a:xfrm>
          <a:prstGeom prst="line">
            <a:avLst/>
          </a:prstGeom>
          <a:ln w="6350">
            <a:solidFill>
              <a:srgbClr val="525252"/>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EACE53FB-F9B3-4314-BF58-62ABFB5B939A}"/>
              </a:ext>
            </a:extLst>
          </p:cNvPr>
          <p:cNvCxnSpPr>
            <a:cxnSpLocks/>
          </p:cNvCxnSpPr>
          <p:nvPr/>
        </p:nvCxnSpPr>
        <p:spPr>
          <a:xfrm>
            <a:off x="7111369" y="2904769"/>
            <a:ext cx="901560" cy="798"/>
          </a:xfrm>
          <a:prstGeom prst="line">
            <a:avLst/>
          </a:prstGeom>
          <a:ln w="6350">
            <a:solidFill>
              <a:srgbClr val="525252"/>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E9F87AD-A5A1-4360-9FF0-43C2F390DE3E}"/>
              </a:ext>
            </a:extLst>
          </p:cNvPr>
          <p:cNvCxnSpPr>
            <a:cxnSpLocks/>
          </p:cNvCxnSpPr>
          <p:nvPr/>
        </p:nvCxnSpPr>
        <p:spPr>
          <a:xfrm flipV="1">
            <a:off x="7104987" y="3714997"/>
            <a:ext cx="885662" cy="8927"/>
          </a:xfrm>
          <a:prstGeom prst="line">
            <a:avLst/>
          </a:prstGeom>
          <a:ln w="6350">
            <a:solidFill>
              <a:srgbClr val="525252"/>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62ED686C-55DC-4BD0-9964-D1169D7040DE}"/>
              </a:ext>
            </a:extLst>
          </p:cNvPr>
          <p:cNvCxnSpPr>
            <a:cxnSpLocks/>
          </p:cNvCxnSpPr>
          <p:nvPr/>
        </p:nvCxnSpPr>
        <p:spPr>
          <a:xfrm flipV="1">
            <a:off x="7104987" y="4525467"/>
            <a:ext cx="885662" cy="8927"/>
          </a:xfrm>
          <a:prstGeom prst="line">
            <a:avLst/>
          </a:prstGeom>
          <a:ln w="6350">
            <a:solidFill>
              <a:srgbClr val="525252"/>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525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653C1C-F504-4587-8674-DB30D99E38B7}"/>
              </a:ext>
            </a:extLst>
          </p:cNvPr>
          <p:cNvSpPr>
            <a:spLocks noGrp="1"/>
          </p:cNvSpPr>
          <p:nvPr>
            <p:ph type="title"/>
          </p:nvPr>
        </p:nvSpPr>
        <p:spPr>
          <a:xfrm>
            <a:off x="317882" y="62963"/>
            <a:ext cx="11585016" cy="586850"/>
          </a:xfrm>
        </p:spPr>
        <p:txBody>
          <a:bodyPr/>
          <a:lstStyle/>
          <a:p>
            <a:r>
              <a:rPr lang="en-GB" dirty="0"/>
              <a:t>Multiclass Logistic Regression Perceptron Model</a:t>
            </a:r>
          </a:p>
        </p:txBody>
      </p:sp>
      <p:sp>
        <p:nvSpPr>
          <p:cNvPr id="479" name="Content Placeholder 478">
            <a:extLst>
              <a:ext uri="{FF2B5EF4-FFF2-40B4-BE49-F238E27FC236}">
                <a16:creationId xmlns:a16="http://schemas.microsoft.com/office/drawing/2014/main" id="{96E516CB-B936-4B78-B7C2-A5F321BDA1D8}"/>
              </a:ext>
            </a:extLst>
          </p:cNvPr>
          <p:cNvSpPr>
            <a:spLocks noGrp="1"/>
          </p:cNvSpPr>
          <p:nvPr>
            <p:ph sz="half" idx="1"/>
          </p:nvPr>
        </p:nvSpPr>
        <p:spPr>
          <a:xfrm>
            <a:off x="772060" y="4927245"/>
            <a:ext cx="10155504" cy="1666563"/>
          </a:xfrm>
        </p:spPr>
        <p:txBody>
          <a:bodyPr>
            <a:normAutofit fontScale="85000" lnSpcReduction="20000"/>
          </a:bodyPr>
          <a:lstStyle/>
          <a:p>
            <a:pPr marL="0" indent="0">
              <a:buNone/>
            </a:pPr>
            <a:r>
              <a:rPr lang="en-GB" sz="1800" b="1" dirty="0"/>
              <a:t>Key elements:</a:t>
            </a:r>
          </a:p>
          <a:p>
            <a:r>
              <a:rPr lang="en-GB" sz="1800" dirty="0"/>
              <a:t>Target labelling: one-hot encoding</a:t>
            </a:r>
          </a:p>
          <a:p>
            <a:r>
              <a:rPr lang="en-GB" sz="1800" dirty="0" err="1"/>
              <a:t>Softmax</a:t>
            </a:r>
            <a:r>
              <a:rPr lang="en-GB" sz="1800" dirty="0"/>
              <a:t>: Normalised exponential function</a:t>
            </a:r>
          </a:p>
          <a:p>
            <a:r>
              <a:rPr lang="en-GB" sz="1800" dirty="0"/>
              <a:t>Loss/Cost function: Cross-entropy</a:t>
            </a:r>
          </a:p>
          <a:p>
            <a:r>
              <a:rPr lang="en-GB" sz="1800" dirty="0"/>
              <a:t>Backpropagation with </a:t>
            </a:r>
            <a:r>
              <a:rPr lang="en-GB" sz="1800" dirty="0" err="1"/>
              <a:t>Softmax</a:t>
            </a:r>
            <a:r>
              <a:rPr lang="en-GB" sz="1800" dirty="0"/>
              <a:t> and Cross-entropy</a:t>
            </a:r>
          </a:p>
        </p:txBody>
      </p:sp>
      <p:sp>
        <p:nvSpPr>
          <p:cNvPr id="221" name="Rectangle 220">
            <a:extLst>
              <a:ext uri="{FF2B5EF4-FFF2-40B4-BE49-F238E27FC236}">
                <a16:creationId xmlns:a16="http://schemas.microsoft.com/office/drawing/2014/main" id="{3896CB63-194D-42B1-A2F5-C09395404267}"/>
              </a:ext>
            </a:extLst>
          </p:cNvPr>
          <p:cNvSpPr/>
          <p:nvPr/>
        </p:nvSpPr>
        <p:spPr>
          <a:xfrm>
            <a:off x="2307909" y="1875776"/>
            <a:ext cx="876300" cy="220219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22" name="Freeform: Shape 221">
            <a:extLst>
              <a:ext uri="{FF2B5EF4-FFF2-40B4-BE49-F238E27FC236}">
                <a16:creationId xmlns:a16="http://schemas.microsoft.com/office/drawing/2014/main" id="{1DD68D6C-E0D4-4A82-BD3D-04257090A2E6}"/>
              </a:ext>
            </a:extLst>
          </p:cNvPr>
          <p:cNvSpPr/>
          <p:nvPr/>
        </p:nvSpPr>
        <p:spPr>
          <a:xfrm>
            <a:off x="2472526" y="1988735"/>
            <a:ext cx="547067" cy="547067"/>
          </a:xfrm>
          <a:custGeom>
            <a:avLst/>
            <a:gdLst>
              <a:gd name="connsiteX0" fmla="*/ 546808 w 547067"/>
              <a:gd name="connsiteY0" fmla="*/ 273439 h 547067"/>
              <a:gd name="connsiteX1" fmla="*/ 273275 w 547067"/>
              <a:gd name="connsiteY1" fmla="*/ 546973 h 547067"/>
              <a:gd name="connsiteX2" fmla="*/ -259 w 547067"/>
              <a:gd name="connsiteY2" fmla="*/ 273439 h 547067"/>
              <a:gd name="connsiteX3" fmla="*/ 273275 w 547067"/>
              <a:gd name="connsiteY3" fmla="*/ -95 h 547067"/>
              <a:gd name="connsiteX4" fmla="*/ 546808 w 547067"/>
              <a:gd name="connsiteY4" fmla="*/ 273439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439"/>
                </a:moveTo>
                <a:cubicBezTo>
                  <a:pt x="546808" y="424508"/>
                  <a:pt x="424343" y="546973"/>
                  <a:pt x="273275" y="546973"/>
                </a:cubicBezTo>
                <a:cubicBezTo>
                  <a:pt x="122206" y="546973"/>
                  <a:pt x="-259" y="424508"/>
                  <a:pt x="-259" y="273439"/>
                </a:cubicBezTo>
                <a:cubicBezTo>
                  <a:pt x="-259" y="122370"/>
                  <a:pt x="122206" y="-95"/>
                  <a:pt x="273275" y="-95"/>
                </a:cubicBezTo>
                <a:cubicBezTo>
                  <a:pt x="424343" y="-95"/>
                  <a:pt x="546808" y="122370"/>
                  <a:pt x="546808" y="273439"/>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A93ADF31-297A-499B-8886-FE006C7406DF}"/>
              </a:ext>
            </a:extLst>
          </p:cNvPr>
          <p:cNvSpPr/>
          <p:nvPr/>
        </p:nvSpPr>
        <p:spPr>
          <a:xfrm>
            <a:off x="2472526" y="2703889"/>
            <a:ext cx="547067" cy="547067"/>
          </a:xfrm>
          <a:custGeom>
            <a:avLst/>
            <a:gdLst>
              <a:gd name="connsiteX0" fmla="*/ 546808 w 547067"/>
              <a:gd name="connsiteY0" fmla="*/ 273540 h 547067"/>
              <a:gd name="connsiteX1" fmla="*/ 273275 w 547067"/>
              <a:gd name="connsiteY1" fmla="*/ 547074 h 547067"/>
              <a:gd name="connsiteX2" fmla="*/ -259 w 547067"/>
              <a:gd name="connsiteY2" fmla="*/ 273540 h 547067"/>
              <a:gd name="connsiteX3" fmla="*/ 273275 w 547067"/>
              <a:gd name="connsiteY3" fmla="*/ 6 h 547067"/>
              <a:gd name="connsiteX4" fmla="*/ 546808 w 547067"/>
              <a:gd name="connsiteY4" fmla="*/ 2735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540"/>
                </a:moveTo>
                <a:cubicBezTo>
                  <a:pt x="546808" y="424609"/>
                  <a:pt x="424343" y="547074"/>
                  <a:pt x="273275" y="547074"/>
                </a:cubicBezTo>
                <a:cubicBezTo>
                  <a:pt x="122206" y="547074"/>
                  <a:pt x="-259" y="424609"/>
                  <a:pt x="-259" y="273540"/>
                </a:cubicBezTo>
                <a:cubicBezTo>
                  <a:pt x="-259" y="122471"/>
                  <a:pt x="122206" y="6"/>
                  <a:pt x="273275" y="6"/>
                </a:cubicBezTo>
                <a:cubicBezTo>
                  <a:pt x="424343" y="6"/>
                  <a:pt x="546808" y="122471"/>
                  <a:pt x="546808" y="273540"/>
                </a:cubicBezTo>
                <a:close/>
              </a:path>
            </a:pathLst>
          </a:custGeom>
          <a:solidFill>
            <a:srgbClr val="FFFFFF"/>
          </a:solidFill>
          <a:ln w="10943" cap="flat">
            <a:solidFill>
              <a:srgbClr val="333333"/>
            </a:solidFill>
            <a:prstDash val="solid"/>
            <a:miter/>
          </a:ln>
        </p:spPr>
        <p:txBody>
          <a:bodyPr rtlCol="0" anchor="ctr"/>
          <a:lstStyle/>
          <a:p>
            <a:endParaRPr lang="en-GB"/>
          </a:p>
        </p:txBody>
      </p:sp>
      <p:pic>
        <p:nvPicPr>
          <p:cNvPr id="532" name="Picture 531" descr="\documentclass{article}&#10;\usepackage{amsmath}&#10;\pagestyle{empty}&#10;\begin{document}&#10;&#10;$$I_1$$&#10;\end{document}" title="IguanaTex Bitmap Display">
            <a:extLst>
              <a:ext uri="{FF2B5EF4-FFF2-40B4-BE49-F238E27FC236}">
                <a16:creationId xmlns:a16="http://schemas.microsoft.com/office/drawing/2014/main" id="{204BA894-6C7B-41DC-B4D6-73C45F6912E9}"/>
              </a:ext>
            </a:extLst>
          </p:cNvPr>
          <p:cNvPicPr>
            <a:picLocks noChangeAspect="1"/>
          </p:cNvPicPr>
          <p:nvPr>
            <p:custDataLst>
              <p:tags r:id="rId1"/>
            </p:custDataLst>
          </p:nvPr>
        </p:nvPicPr>
        <p:blipFill>
          <a:blip r:embed="rId42">
            <a:extLst>
              <a:ext uri="{28A0092B-C50C-407E-A947-70E740481C1C}">
                <a14:useLocalDpi xmlns:a14="http://schemas.microsoft.com/office/drawing/2010/main" val="0"/>
              </a:ext>
            </a:extLst>
          </a:blip>
          <a:stretch>
            <a:fillRect/>
          </a:stretch>
        </p:blipFill>
        <p:spPr>
          <a:xfrm>
            <a:off x="2656922" y="2227443"/>
            <a:ext cx="140571" cy="157714"/>
          </a:xfrm>
          <a:prstGeom prst="rect">
            <a:avLst/>
          </a:prstGeom>
        </p:spPr>
      </p:pic>
      <p:pic>
        <p:nvPicPr>
          <p:cNvPr id="536" name="Picture 535" descr="\documentclass{article}&#10;\usepackage{amsmath}&#10;\pagestyle{empty}&#10;\begin{document}&#10;&#10;$$I_2$$&#10;\end{document}" title="IguanaTex Bitmap Display">
            <a:extLst>
              <a:ext uri="{FF2B5EF4-FFF2-40B4-BE49-F238E27FC236}">
                <a16:creationId xmlns:a16="http://schemas.microsoft.com/office/drawing/2014/main" id="{404377CD-05B1-4840-AAF6-E53FBE1615B0}"/>
              </a:ext>
            </a:extLst>
          </p:cNvPr>
          <p:cNvPicPr>
            <a:picLocks noChangeAspect="1"/>
          </p:cNvPicPr>
          <p:nvPr>
            <p:custDataLst>
              <p:tags r:id="rId2"/>
            </p:custDataLst>
          </p:nvPr>
        </p:nvPicPr>
        <p:blipFill>
          <a:blip r:embed="rId43">
            <a:extLst>
              <a:ext uri="{28A0092B-C50C-407E-A947-70E740481C1C}">
                <a14:useLocalDpi xmlns:a14="http://schemas.microsoft.com/office/drawing/2010/main" val="0"/>
              </a:ext>
            </a:extLst>
          </a:blip>
          <a:stretch>
            <a:fillRect/>
          </a:stretch>
        </p:blipFill>
        <p:spPr>
          <a:xfrm>
            <a:off x="2652351" y="2915551"/>
            <a:ext cx="145142" cy="157714"/>
          </a:xfrm>
          <a:prstGeom prst="rect">
            <a:avLst/>
          </a:prstGeom>
        </p:spPr>
      </p:pic>
      <p:sp>
        <p:nvSpPr>
          <p:cNvPr id="226" name="TextBox 225">
            <a:extLst>
              <a:ext uri="{FF2B5EF4-FFF2-40B4-BE49-F238E27FC236}">
                <a16:creationId xmlns:a16="http://schemas.microsoft.com/office/drawing/2014/main" id="{B0A87A54-17E2-401D-A258-692D21EB5945}"/>
              </a:ext>
            </a:extLst>
          </p:cNvPr>
          <p:cNvSpPr txBox="1"/>
          <p:nvPr/>
        </p:nvSpPr>
        <p:spPr>
          <a:xfrm>
            <a:off x="2370489" y="1629548"/>
            <a:ext cx="779381" cy="246221"/>
          </a:xfrm>
          <a:prstGeom prst="rect">
            <a:avLst/>
          </a:prstGeom>
          <a:noFill/>
          <a:ln w="12700">
            <a:noFill/>
          </a:ln>
        </p:spPr>
        <p:txBody>
          <a:bodyPr wrap="none" rtlCol="0">
            <a:spAutoFit/>
          </a:bodyPr>
          <a:lstStyle/>
          <a:p>
            <a:pPr algn="ctr"/>
            <a:r>
              <a:rPr lang="en-GB" sz="1000" dirty="0"/>
              <a:t>Input layer</a:t>
            </a:r>
          </a:p>
        </p:txBody>
      </p:sp>
      <p:pic>
        <p:nvPicPr>
          <p:cNvPr id="702" name="Picture 701" descr="\documentclass{article}&#10;\usepackage{amsmath}&#10;\pagestyle{empty}&#10;\begin{document}&#10;&#10;$$&#10;\mathrm{I} \left[ n \times m \right]&#10;$$&#10;\end{document}" title="IguanaTex Bitmap Display">
            <a:extLst>
              <a:ext uri="{FF2B5EF4-FFF2-40B4-BE49-F238E27FC236}">
                <a16:creationId xmlns:a16="http://schemas.microsoft.com/office/drawing/2014/main" id="{BFA346B7-BA60-40B0-A267-6467E0EC080E}"/>
              </a:ext>
            </a:extLst>
          </p:cNvPr>
          <p:cNvPicPr>
            <a:picLocks noChangeAspect="1"/>
          </p:cNvPicPr>
          <p:nvPr>
            <p:custDataLst>
              <p:tags r:id="rId3"/>
            </p:custDataLst>
          </p:nvPr>
        </p:nvPicPr>
        <p:blipFill>
          <a:blip r:embed="rId44">
            <a:extLst>
              <a:ext uri="{28A0092B-C50C-407E-A947-70E740481C1C}">
                <a14:useLocalDpi xmlns:a14="http://schemas.microsoft.com/office/drawing/2010/main" val="0"/>
              </a:ext>
            </a:extLst>
          </a:blip>
          <a:stretch>
            <a:fillRect/>
          </a:stretch>
        </p:blipFill>
        <p:spPr>
          <a:xfrm>
            <a:off x="2510301" y="4131558"/>
            <a:ext cx="368762" cy="101790"/>
          </a:xfrm>
          <a:prstGeom prst="rect">
            <a:avLst/>
          </a:prstGeom>
        </p:spPr>
      </p:pic>
      <p:sp>
        <p:nvSpPr>
          <p:cNvPr id="228" name="Freeform: Shape 227">
            <a:extLst>
              <a:ext uri="{FF2B5EF4-FFF2-40B4-BE49-F238E27FC236}">
                <a16:creationId xmlns:a16="http://schemas.microsoft.com/office/drawing/2014/main" id="{D0179F43-8648-411A-A460-3EBF9123C6B5}"/>
              </a:ext>
            </a:extLst>
          </p:cNvPr>
          <p:cNvSpPr/>
          <p:nvPr/>
        </p:nvSpPr>
        <p:spPr>
          <a:xfrm>
            <a:off x="2472850" y="3424602"/>
            <a:ext cx="547067" cy="547067"/>
          </a:xfrm>
          <a:custGeom>
            <a:avLst/>
            <a:gdLst>
              <a:gd name="connsiteX0" fmla="*/ 546808 w 547067"/>
              <a:gd name="connsiteY0" fmla="*/ 273540 h 547067"/>
              <a:gd name="connsiteX1" fmla="*/ 273275 w 547067"/>
              <a:gd name="connsiteY1" fmla="*/ 547074 h 547067"/>
              <a:gd name="connsiteX2" fmla="*/ -259 w 547067"/>
              <a:gd name="connsiteY2" fmla="*/ 273540 h 547067"/>
              <a:gd name="connsiteX3" fmla="*/ 273275 w 547067"/>
              <a:gd name="connsiteY3" fmla="*/ 6 h 547067"/>
              <a:gd name="connsiteX4" fmla="*/ 546808 w 547067"/>
              <a:gd name="connsiteY4" fmla="*/ 2735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540"/>
                </a:moveTo>
                <a:cubicBezTo>
                  <a:pt x="546808" y="424609"/>
                  <a:pt x="424343" y="547074"/>
                  <a:pt x="273275" y="547074"/>
                </a:cubicBezTo>
                <a:cubicBezTo>
                  <a:pt x="122206" y="547074"/>
                  <a:pt x="-259" y="424609"/>
                  <a:pt x="-259" y="273540"/>
                </a:cubicBezTo>
                <a:cubicBezTo>
                  <a:pt x="-259" y="122471"/>
                  <a:pt x="122206" y="6"/>
                  <a:pt x="273275" y="6"/>
                </a:cubicBezTo>
                <a:cubicBezTo>
                  <a:pt x="424343" y="6"/>
                  <a:pt x="546808" y="122471"/>
                  <a:pt x="546808" y="273540"/>
                </a:cubicBezTo>
                <a:close/>
              </a:path>
            </a:pathLst>
          </a:custGeom>
          <a:solidFill>
            <a:srgbClr val="FFFFFF"/>
          </a:solidFill>
          <a:ln w="10943" cap="flat">
            <a:solidFill>
              <a:srgbClr val="333333"/>
            </a:solidFill>
            <a:prstDash val="solid"/>
            <a:miter/>
          </a:ln>
        </p:spPr>
        <p:txBody>
          <a:bodyPr rtlCol="0" anchor="ctr"/>
          <a:lstStyle/>
          <a:p>
            <a:endParaRPr lang="en-GB"/>
          </a:p>
        </p:txBody>
      </p:sp>
      <p:pic>
        <p:nvPicPr>
          <p:cNvPr id="540" name="Picture 539" descr="\documentclass{article}&#10;\usepackage{amsmath}&#10;\pagestyle{empty}&#10;\begin{document}&#10;&#10;$$I_n$$&#10;\end{document}" title="IguanaTex Bitmap Display">
            <a:extLst>
              <a:ext uri="{FF2B5EF4-FFF2-40B4-BE49-F238E27FC236}">
                <a16:creationId xmlns:a16="http://schemas.microsoft.com/office/drawing/2014/main" id="{579E3EAD-31DC-425A-BE1F-4FFEDE5724DC}"/>
              </a:ext>
            </a:extLst>
          </p:cNvPr>
          <p:cNvPicPr>
            <a:picLocks noChangeAspect="1"/>
          </p:cNvPicPr>
          <p:nvPr>
            <p:custDataLst>
              <p:tags r:id="rId4"/>
            </p:custDataLst>
          </p:nvPr>
        </p:nvPicPr>
        <p:blipFill>
          <a:blip r:embed="rId45">
            <a:extLst>
              <a:ext uri="{28A0092B-C50C-407E-A947-70E740481C1C}">
                <a14:useLocalDpi xmlns:a14="http://schemas.microsoft.com/office/drawing/2010/main" val="0"/>
              </a:ext>
            </a:extLst>
          </a:blip>
          <a:stretch>
            <a:fillRect/>
          </a:stretch>
        </p:blipFill>
        <p:spPr>
          <a:xfrm>
            <a:off x="2648003" y="3665738"/>
            <a:ext cx="165713" cy="158857"/>
          </a:xfrm>
          <a:prstGeom prst="rect">
            <a:avLst/>
          </a:prstGeom>
        </p:spPr>
      </p:pic>
      <p:cxnSp>
        <p:nvCxnSpPr>
          <p:cNvPr id="230" name="Straight Connector 229">
            <a:extLst>
              <a:ext uri="{FF2B5EF4-FFF2-40B4-BE49-F238E27FC236}">
                <a16:creationId xmlns:a16="http://schemas.microsoft.com/office/drawing/2014/main" id="{569E0FB6-32AF-4A8B-AD81-90A5D1DCFFF0}"/>
              </a:ext>
            </a:extLst>
          </p:cNvPr>
          <p:cNvCxnSpPr>
            <a:cxnSpLocks/>
            <a:stCxn id="228" idx="3"/>
            <a:endCxn id="223" idx="1"/>
          </p:cNvCxnSpPr>
          <p:nvPr/>
        </p:nvCxnSpPr>
        <p:spPr>
          <a:xfrm flipH="1" flipV="1">
            <a:off x="2745801" y="3250963"/>
            <a:ext cx="324" cy="173645"/>
          </a:xfrm>
          <a:prstGeom prst="line">
            <a:avLst/>
          </a:prstGeom>
          <a:ln w="6350">
            <a:solidFill>
              <a:srgbClr val="525252"/>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281" name="Picture 280" descr="IguanaTex Bitmap Display&#10;&#10;\documentclass{article}&#10;\usepackage{amsmath}&#10;\pagestyle{empty}&#10;\begin{document}&#10;&#10;$$\mathrm{p}_1$$&#10;\end{document}">
            <a:extLst>
              <a:ext uri="{FF2B5EF4-FFF2-40B4-BE49-F238E27FC236}">
                <a16:creationId xmlns:a16="http://schemas.microsoft.com/office/drawing/2014/main" id="{48A24A3A-2FB7-4341-B6E5-AC32352C821D}"/>
              </a:ext>
            </a:extLst>
          </p:cNvPr>
          <p:cNvPicPr>
            <a:picLocks noChangeAspect="1"/>
          </p:cNvPicPr>
          <p:nvPr>
            <p:custDataLst>
              <p:tags r:id="rId5"/>
            </p:custDataLst>
          </p:nvPr>
        </p:nvPicPr>
        <p:blipFill>
          <a:blip r:embed="rId46">
            <a:extLst>
              <a:ext uri="{28A0092B-C50C-407E-A947-70E740481C1C}">
                <a14:useLocalDpi xmlns:a14="http://schemas.microsoft.com/office/drawing/2010/main" val="0"/>
              </a:ext>
            </a:extLst>
          </a:blip>
          <a:stretch>
            <a:fillRect/>
          </a:stretch>
        </p:blipFill>
        <p:spPr>
          <a:xfrm>
            <a:off x="8564707" y="1557137"/>
            <a:ext cx="163428" cy="120000"/>
          </a:xfrm>
          <a:prstGeom prst="rect">
            <a:avLst/>
          </a:prstGeom>
        </p:spPr>
      </p:pic>
      <p:pic>
        <p:nvPicPr>
          <p:cNvPr id="279" name="Picture 278" descr="IguanaTex Bitmap Display&#10;&#10;\documentclass{article}&#10;\usepackage{amsmath}&#10;\pagestyle{empty}&#10;\begin{document}&#10;&#10;$$\mathrm{y}_1$$&#10;\end{document}">
            <a:extLst>
              <a:ext uri="{FF2B5EF4-FFF2-40B4-BE49-F238E27FC236}">
                <a16:creationId xmlns:a16="http://schemas.microsoft.com/office/drawing/2014/main" id="{2473076C-AC38-4F59-B84D-4680F9D8C285}"/>
              </a:ext>
            </a:extLst>
          </p:cNvPr>
          <p:cNvPicPr>
            <a:picLocks noChangeAspect="1"/>
          </p:cNvPicPr>
          <p:nvPr>
            <p:custDataLst>
              <p:tags r:id="rId6"/>
            </p:custDataLst>
          </p:nvPr>
        </p:nvPicPr>
        <p:blipFill>
          <a:blip r:embed="rId47">
            <a:extLst>
              <a:ext uri="{28A0092B-C50C-407E-A947-70E740481C1C}">
                <a14:useLocalDpi xmlns:a14="http://schemas.microsoft.com/office/drawing/2010/main" val="0"/>
              </a:ext>
            </a:extLst>
          </a:blip>
          <a:stretch>
            <a:fillRect/>
          </a:stretch>
        </p:blipFill>
        <p:spPr>
          <a:xfrm>
            <a:off x="9648632" y="1573682"/>
            <a:ext cx="160000" cy="121143"/>
          </a:xfrm>
          <a:prstGeom prst="rect">
            <a:avLst/>
          </a:prstGeom>
        </p:spPr>
      </p:pic>
      <p:pic>
        <p:nvPicPr>
          <p:cNvPr id="164" name="Picture 163" descr="\documentclass{article}&#10;\usepackage{amsmath}&#10;\pagestyle{empty}&#10;\begin{document}&#10;&#10;$$p_2$$&#10;\end{document}" title="IguanaTex Bitmap Display">
            <a:extLst>
              <a:ext uri="{FF2B5EF4-FFF2-40B4-BE49-F238E27FC236}">
                <a16:creationId xmlns:a16="http://schemas.microsoft.com/office/drawing/2014/main" id="{EE466AA0-14CA-45D4-9482-F621B5278DB0}"/>
              </a:ext>
            </a:extLst>
          </p:cNvPr>
          <p:cNvPicPr>
            <a:picLocks noChangeAspect="1"/>
          </p:cNvPicPr>
          <p:nvPr>
            <p:custDataLst>
              <p:tags r:id="rId7"/>
            </p:custDataLst>
          </p:nvPr>
        </p:nvPicPr>
        <p:blipFill>
          <a:blip r:embed="rId48">
            <a:extLst>
              <a:ext uri="{28A0092B-C50C-407E-A947-70E740481C1C}">
                <a14:useLocalDpi xmlns:a14="http://schemas.microsoft.com/office/drawing/2010/main" val="0"/>
              </a:ext>
            </a:extLst>
          </a:blip>
          <a:stretch>
            <a:fillRect/>
          </a:stretch>
        </p:blipFill>
        <p:spPr>
          <a:xfrm>
            <a:off x="8572768" y="2397299"/>
            <a:ext cx="170285" cy="120000"/>
          </a:xfrm>
          <a:prstGeom prst="rect">
            <a:avLst/>
          </a:prstGeom>
        </p:spPr>
      </p:pic>
      <p:pic>
        <p:nvPicPr>
          <p:cNvPr id="165" name="Picture 164" descr="\documentclass{article}&#10;\usepackage{amsmath}&#10;\pagestyle{empty}&#10;\begin{document}&#10;&#10;$$y_2$$&#10;\end{document}" title="IguanaTex Bitmap Display">
            <a:extLst>
              <a:ext uri="{FF2B5EF4-FFF2-40B4-BE49-F238E27FC236}">
                <a16:creationId xmlns:a16="http://schemas.microsoft.com/office/drawing/2014/main" id="{FE9301B1-DA8E-4B7D-B2F1-CDDBA92AED56}"/>
              </a:ext>
            </a:extLst>
          </p:cNvPr>
          <p:cNvPicPr>
            <a:picLocks noChangeAspect="1"/>
          </p:cNvPicPr>
          <p:nvPr>
            <p:custDataLst>
              <p:tags r:id="rId8"/>
            </p:custDataLst>
          </p:nvPr>
        </p:nvPicPr>
        <p:blipFill>
          <a:blip r:embed="rId49">
            <a:extLst>
              <a:ext uri="{28A0092B-C50C-407E-A947-70E740481C1C}">
                <a14:useLocalDpi xmlns:a14="http://schemas.microsoft.com/office/drawing/2010/main" val="0"/>
              </a:ext>
            </a:extLst>
          </a:blip>
          <a:stretch>
            <a:fillRect/>
          </a:stretch>
        </p:blipFill>
        <p:spPr>
          <a:xfrm>
            <a:off x="9656693" y="2405377"/>
            <a:ext cx="155428" cy="122286"/>
          </a:xfrm>
          <a:prstGeom prst="rect">
            <a:avLst/>
          </a:prstGeom>
        </p:spPr>
      </p:pic>
      <p:pic>
        <p:nvPicPr>
          <p:cNvPr id="169" name="Picture 168" descr="\documentclass{article}&#10;\usepackage{amsmath}&#10;\pagestyle{empty}&#10;\begin{document}&#10;&#10;$$p_3$$&#10;\end{document}" title="IguanaTex Bitmap Display">
            <a:extLst>
              <a:ext uri="{FF2B5EF4-FFF2-40B4-BE49-F238E27FC236}">
                <a16:creationId xmlns:a16="http://schemas.microsoft.com/office/drawing/2014/main" id="{9B4C037C-5F85-40BC-AA50-16CC3F271A41}"/>
              </a:ext>
            </a:extLst>
          </p:cNvPr>
          <p:cNvPicPr>
            <a:picLocks noChangeAspect="1"/>
          </p:cNvPicPr>
          <p:nvPr>
            <p:custDataLst>
              <p:tags r:id="rId9"/>
            </p:custDataLst>
          </p:nvPr>
        </p:nvPicPr>
        <p:blipFill>
          <a:blip r:embed="rId50">
            <a:extLst>
              <a:ext uri="{28A0092B-C50C-407E-A947-70E740481C1C}">
                <a14:useLocalDpi xmlns:a14="http://schemas.microsoft.com/office/drawing/2010/main" val="0"/>
              </a:ext>
            </a:extLst>
          </a:blip>
          <a:stretch>
            <a:fillRect/>
          </a:stretch>
        </p:blipFill>
        <p:spPr>
          <a:xfrm>
            <a:off x="8561861" y="3225439"/>
            <a:ext cx="171428" cy="120000"/>
          </a:xfrm>
          <a:prstGeom prst="rect">
            <a:avLst/>
          </a:prstGeom>
        </p:spPr>
      </p:pic>
      <p:pic>
        <p:nvPicPr>
          <p:cNvPr id="170" name="Picture 169" descr="\documentclass{article}&#10;\usepackage{amsmath}&#10;\pagestyle{empty}&#10;\begin{document}&#10;&#10;$$y_3$$&#10;\end{document}" title="IguanaTex Bitmap Display">
            <a:extLst>
              <a:ext uri="{FF2B5EF4-FFF2-40B4-BE49-F238E27FC236}">
                <a16:creationId xmlns:a16="http://schemas.microsoft.com/office/drawing/2014/main" id="{D0FBB5DD-18C2-4CEA-AE20-78C437252FAF}"/>
              </a:ext>
            </a:extLst>
          </p:cNvPr>
          <p:cNvPicPr>
            <a:picLocks noChangeAspect="1"/>
          </p:cNvPicPr>
          <p:nvPr>
            <p:custDataLst>
              <p:tags r:id="rId10"/>
            </p:custDataLst>
          </p:nvPr>
        </p:nvPicPr>
        <p:blipFill>
          <a:blip r:embed="rId51">
            <a:extLst>
              <a:ext uri="{28A0092B-C50C-407E-A947-70E740481C1C}">
                <a14:useLocalDpi xmlns:a14="http://schemas.microsoft.com/office/drawing/2010/main" val="0"/>
              </a:ext>
            </a:extLst>
          </a:blip>
          <a:stretch>
            <a:fillRect/>
          </a:stretch>
        </p:blipFill>
        <p:spPr>
          <a:xfrm>
            <a:off x="9645787" y="3233517"/>
            <a:ext cx="156571" cy="122286"/>
          </a:xfrm>
          <a:prstGeom prst="rect">
            <a:avLst/>
          </a:prstGeom>
        </p:spPr>
      </p:pic>
      <p:pic>
        <p:nvPicPr>
          <p:cNvPr id="53" name="Picture 52" descr="\documentclass{article}&#10;\usepackage{amsmath}&#10;\pagestyle{empty}&#10;\begin{document}&#10;&#10;$$p_k$$&#10;\end{document}" title="IguanaTex Bitmap Display">
            <a:extLst>
              <a:ext uri="{FF2B5EF4-FFF2-40B4-BE49-F238E27FC236}">
                <a16:creationId xmlns:a16="http://schemas.microsoft.com/office/drawing/2014/main" id="{5CAE3FF6-0FDC-4EAB-BD2D-83E1BA0B186D}"/>
              </a:ext>
            </a:extLst>
          </p:cNvPr>
          <p:cNvPicPr>
            <a:picLocks noChangeAspect="1"/>
          </p:cNvPicPr>
          <p:nvPr>
            <p:custDataLst>
              <p:tags r:id="rId11"/>
            </p:custDataLst>
          </p:nvPr>
        </p:nvPicPr>
        <p:blipFill>
          <a:blip r:embed="rId52">
            <a:extLst>
              <a:ext uri="{28A0092B-C50C-407E-A947-70E740481C1C}">
                <a14:useLocalDpi xmlns:a14="http://schemas.microsoft.com/office/drawing/2010/main" val="0"/>
              </a:ext>
            </a:extLst>
          </a:blip>
          <a:stretch>
            <a:fillRect/>
          </a:stretch>
        </p:blipFill>
        <p:spPr>
          <a:xfrm>
            <a:off x="8572768" y="4064361"/>
            <a:ext cx="178284" cy="120000"/>
          </a:xfrm>
          <a:prstGeom prst="rect">
            <a:avLst/>
          </a:prstGeom>
        </p:spPr>
      </p:pic>
      <p:pic>
        <p:nvPicPr>
          <p:cNvPr id="57" name="Picture 56" descr="\documentclass{article}&#10;\usepackage{amsmath}&#10;\pagestyle{empty}&#10;\begin{document}&#10;&#10;$$y_k$$&#10;\end{document}" title="IguanaTex Bitmap Display">
            <a:extLst>
              <a:ext uri="{FF2B5EF4-FFF2-40B4-BE49-F238E27FC236}">
                <a16:creationId xmlns:a16="http://schemas.microsoft.com/office/drawing/2014/main" id="{80F2B488-2022-4C14-B287-AFAEA1ED5997}"/>
              </a:ext>
            </a:extLst>
          </p:cNvPr>
          <p:cNvPicPr>
            <a:picLocks noChangeAspect="1"/>
          </p:cNvPicPr>
          <p:nvPr>
            <p:custDataLst>
              <p:tags r:id="rId12"/>
            </p:custDataLst>
          </p:nvPr>
        </p:nvPicPr>
        <p:blipFill>
          <a:blip r:embed="rId53">
            <a:extLst>
              <a:ext uri="{28A0092B-C50C-407E-A947-70E740481C1C}">
                <a14:useLocalDpi xmlns:a14="http://schemas.microsoft.com/office/drawing/2010/main" val="0"/>
              </a:ext>
            </a:extLst>
          </a:blip>
          <a:stretch>
            <a:fillRect/>
          </a:stretch>
        </p:blipFill>
        <p:spPr>
          <a:xfrm>
            <a:off x="9656694" y="4072439"/>
            <a:ext cx="163428" cy="122286"/>
          </a:xfrm>
          <a:prstGeom prst="rect">
            <a:avLst/>
          </a:prstGeom>
        </p:spPr>
      </p:pic>
      <p:sp>
        <p:nvSpPr>
          <p:cNvPr id="180" name="TextBox 179">
            <a:extLst>
              <a:ext uri="{FF2B5EF4-FFF2-40B4-BE49-F238E27FC236}">
                <a16:creationId xmlns:a16="http://schemas.microsoft.com/office/drawing/2014/main" id="{B84DF420-59A0-48DF-9CC8-A9B6F8840B60}"/>
              </a:ext>
            </a:extLst>
          </p:cNvPr>
          <p:cNvSpPr txBox="1"/>
          <p:nvPr/>
        </p:nvSpPr>
        <p:spPr>
          <a:xfrm>
            <a:off x="8290226" y="1159534"/>
            <a:ext cx="752129" cy="246221"/>
          </a:xfrm>
          <a:prstGeom prst="rect">
            <a:avLst/>
          </a:prstGeom>
          <a:noFill/>
          <a:ln w="12700">
            <a:noFill/>
          </a:ln>
        </p:spPr>
        <p:txBody>
          <a:bodyPr wrap="none" rtlCol="0">
            <a:spAutoFit/>
          </a:bodyPr>
          <a:lstStyle/>
          <a:p>
            <a:pPr algn="ctr"/>
            <a:r>
              <a:rPr lang="en-GB" sz="1000" dirty="0"/>
              <a:t>Prediction</a:t>
            </a:r>
          </a:p>
        </p:txBody>
      </p:sp>
      <p:sp>
        <p:nvSpPr>
          <p:cNvPr id="181" name="TextBox 180">
            <a:extLst>
              <a:ext uri="{FF2B5EF4-FFF2-40B4-BE49-F238E27FC236}">
                <a16:creationId xmlns:a16="http://schemas.microsoft.com/office/drawing/2014/main" id="{ADDC38C6-FD1C-438F-9C8C-BC28378688BE}"/>
              </a:ext>
            </a:extLst>
          </p:cNvPr>
          <p:cNvSpPr txBox="1"/>
          <p:nvPr/>
        </p:nvSpPr>
        <p:spPr>
          <a:xfrm>
            <a:off x="9425824" y="1169382"/>
            <a:ext cx="553357" cy="246221"/>
          </a:xfrm>
          <a:prstGeom prst="rect">
            <a:avLst/>
          </a:prstGeom>
          <a:noFill/>
          <a:ln w="12700">
            <a:noFill/>
          </a:ln>
        </p:spPr>
        <p:txBody>
          <a:bodyPr wrap="none" rtlCol="0">
            <a:spAutoFit/>
          </a:bodyPr>
          <a:lstStyle/>
          <a:p>
            <a:pPr algn="ctr"/>
            <a:r>
              <a:rPr lang="en-GB" sz="1000" dirty="0"/>
              <a:t>Target</a:t>
            </a:r>
          </a:p>
        </p:txBody>
      </p:sp>
      <p:pic>
        <p:nvPicPr>
          <p:cNvPr id="45" name="Picture 44" descr="\documentclass{article}&#10;\usepackage{cancel}&#10;\usepackage{amsmath}&#10;\usepackage{xcolor}&#10;\pagestyle{empty}&#10;\begin{document}&#10;&#10;\begin{align*}&#10;&amp;\textrm{Parameters} \\ &#10;&amp; \mathrm{w} [ n \times m ] \\&#10;&amp; \mathrm{b} [ n ]&#10;\end{align*}&#10;&#10;\end{document}" title="IguanaTex Bitmap Display">
            <a:extLst>
              <a:ext uri="{FF2B5EF4-FFF2-40B4-BE49-F238E27FC236}">
                <a16:creationId xmlns:a16="http://schemas.microsoft.com/office/drawing/2014/main" id="{0100EAC2-8AFB-4583-A583-17FAFA4C1BDE}"/>
              </a:ext>
            </a:extLst>
          </p:cNvPr>
          <p:cNvPicPr>
            <a:picLocks noChangeAspect="1"/>
          </p:cNvPicPr>
          <p:nvPr>
            <p:custDataLst>
              <p:tags r:id="rId13"/>
            </p:custDataLst>
          </p:nvPr>
        </p:nvPicPr>
        <p:blipFill>
          <a:blip r:embed="rId54">
            <a:extLst>
              <a:ext uri="{28A0092B-C50C-407E-A947-70E740481C1C}">
                <a14:useLocalDpi xmlns:a14="http://schemas.microsoft.com/office/drawing/2010/main" val="0"/>
              </a:ext>
            </a:extLst>
          </a:blip>
          <a:stretch>
            <a:fillRect/>
          </a:stretch>
        </p:blipFill>
        <p:spPr>
          <a:xfrm>
            <a:off x="3420383" y="4007444"/>
            <a:ext cx="620190" cy="497525"/>
          </a:xfrm>
          <a:prstGeom prst="rect">
            <a:avLst/>
          </a:prstGeom>
        </p:spPr>
      </p:pic>
      <p:pic>
        <p:nvPicPr>
          <p:cNvPr id="468" name="Picture 467" descr="\documentclass{article}&#10;\usepackage{amsmath}&#10;\pagestyle{empty}&#10;\begin{document}&#10;&#10;$$&#10;\mathrm{p} [ k \times m ]&#10;$$&#10;\end{document}" title="IguanaTex Bitmap Display">
            <a:extLst>
              <a:ext uri="{FF2B5EF4-FFF2-40B4-BE49-F238E27FC236}">
                <a16:creationId xmlns:a16="http://schemas.microsoft.com/office/drawing/2014/main" id="{B1949AEA-169C-4760-9485-D4871931EAC8}"/>
              </a:ext>
            </a:extLst>
          </p:cNvPr>
          <p:cNvPicPr>
            <a:picLocks noChangeAspect="1"/>
          </p:cNvPicPr>
          <p:nvPr>
            <p:custDataLst>
              <p:tags r:id="rId14"/>
            </p:custDataLst>
          </p:nvPr>
        </p:nvPicPr>
        <p:blipFill>
          <a:blip r:embed="rId55">
            <a:extLst>
              <a:ext uri="{28A0092B-C50C-407E-A947-70E740481C1C}">
                <a14:useLocalDpi xmlns:a14="http://schemas.microsoft.com/office/drawing/2010/main" val="0"/>
              </a:ext>
            </a:extLst>
          </a:blip>
          <a:stretch>
            <a:fillRect/>
          </a:stretch>
        </p:blipFill>
        <p:spPr>
          <a:xfrm>
            <a:off x="8474443" y="4617678"/>
            <a:ext cx="366933" cy="101790"/>
          </a:xfrm>
          <a:prstGeom prst="rect">
            <a:avLst/>
          </a:prstGeom>
        </p:spPr>
      </p:pic>
      <p:pic>
        <p:nvPicPr>
          <p:cNvPr id="470" name="Picture 469" descr="IguanaTex Bitmap Display&#10;&#10;\documentclass{article}&#10;\usepackage{amsmath}&#10;\pagestyle{empty}&#10;\begin{document}&#10;&#10;$$&#10;\mathrm{y} [ k \times m ]&#10;$$&#10;\end{document}">
            <a:extLst>
              <a:ext uri="{FF2B5EF4-FFF2-40B4-BE49-F238E27FC236}">
                <a16:creationId xmlns:a16="http://schemas.microsoft.com/office/drawing/2014/main" id="{D0E7A002-89BB-4AD6-8DB1-47985E03B52C}"/>
              </a:ext>
            </a:extLst>
          </p:cNvPr>
          <p:cNvPicPr>
            <a:picLocks noChangeAspect="1"/>
          </p:cNvPicPr>
          <p:nvPr>
            <p:custDataLst>
              <p:tags r:id="rId15"/>
            </p:custDataLst>
          </p:nvPr>
        </p:nvPicPr>
        <p:blipFill>
          <a:blip r:embed="rId56">
            <a:extLst>
              <a:ext uri="{28A0092B-C50C-407E-A947-70E740481C1C}">
                <a14:useLocalDpi xmlns:a14="http://schemas.microsoft.com/office/drawing/2010/main" val="0"/>
              </a:ext>
            </a:extLst>
          </a:blip>
          <a:stretch>
            <a:fillRect/>
          </a:stretch>
        </p:blipFill>
        <p:spPr>
          <a:xfrm>
            <a:off x="9550518" y="4592300"/>
            <a:ext cx="364495" cy="101790"/>
          </a:xfrm>
          <a:prstGeom prst="rect">
            <a:avLst/>
          </a:prstGeom>
        </p:spPr>
      </p:pic>
      <p:cxnSp>
        <p:nvCxnSpPr>
          <p:cNvPr id="345" name="Straight Connector 344">
            <a:extLst>
              <a:ext uri="{FF2B5EF4-FFF2-40B4-BE49-F238E27FC236}">
                <a16:creationId xmlns:a16="http://schemas.microsoft.com/office/drawing/2014/main" id="{349BABED-E808-4ABB-A9F8-1FAB53C58B13}"/>
              </a:ext>
            </a:extLst>
          </p:cNvPr>
          <p:cNvCxnSpPr>
            <a:cxnSpLocks/>
          </p:cNvCxnSpPr>
          <p:nvPr/>
        </p:nvCxnSpPr>
        <p:spPr>
          <a:xfrm flipV="1">
            <a:off x="8724051" y="3558050"/>
            <a:ext cx="0" cy="284574"/>
          </a:xfrm>
          <a:prstGeom prst="line">
            <a:avLst/>
          </a:prstGeom>
          <a:ln w="6350">
            <a:solidFill>
              <a:srgbClr val="52525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49D47885-4A55-4FA3-B593-487F5DB0C54C}"/>
              </a:ext>
            </a:extLst>
          </p:cNvPr>
          <p:cNvCxnSpPr>
            <a:cxnSpLocks/>
          </p:cNvCxnSpPr>
          <p:nvPr/>
        </p:nvCxnSpPr>
        <p:spPr>
          <a:xfrm flipV="1">
            <a:off x="9723231" y="3566131"/>
            <a:ext cx="0" cy="284574"/>
          </a:xfrm>
          <a:prstGeom prst="line">
            <a:avLst/>
          </a:prstGeom>
          <a:ln w="6350">
            <a:solidFill>
              <a:srgbClr val="525252"/>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383" name="Picture 382" descr="\documentclass{article}&#10;\usepackage{cancel}&#10;\usepackage{amsmath}&#10;\usepackage{xcolor}&#10;\pagestyle{empty}&#10;\begin{document}&#10;&#10;$&#10;\Longleftrightarrow &#10;$&#10;\end{document}" title="IguanaTex Bitmap Display">
            <a:extLst>
              <a:ext uri="{FF2B5EF4-FFF2-40B4-BE49-F238E27FC236}">
                <a16:creationId xmlns:a16="http://schemas.microsoft.com/office/drawing/2014/main" id="{66D751CA-BD0B-48AE-A0C5-B51DFD40556D}"/>
              </a:ext>
            </a:extLst>
          </p:cNvPr>
          <p:cNvPicPr>
            <a:picLocks noChangeAspect="1"/>
          </p:cNvPicPr>
          <p:nvPr>
            <p:custDataLst>
              <p:tags r:id="rId16"/>
            </p:custDataLst>
          </p:nvPr>
        </p:nvPicPr>
        <p:blipFill>
          <a:blip r:embed="rId57">
            <a:extLst>
              <a:ext uri="{28A0092B-C50C-407E-A947-70E740481C1C}">
                <a14:useLocalDpi xmlns:a14="http://schemas.microsoft.com/office/drawing/2010/main" val="0"/>
              </a:ext>
            </a:extLst>
          </a:blip>
          <a:stretch>
            <a:fillRect/>
          </a:stretch>
        </p:blipFill>
        <p:spPr>
          <a:xfrm>
            <a:off x="8988558" y="2399592"/>
            <a:ext cx="393600" cy="127543"/>
          </a:xfrm>
          <a:prstGeom prst="rect">
            <a:avLst/>
          </a:prstGeom>
        </p:spPr>
      </p:pic>
      <p:pic>
        <p:nvPicPr>
          <p:cNvPr id="388" name="Picture 387" descr="\documentclass{article}&#10;\usepackage{cancel}&#10;\usepackage{amsmath}&#10;\usepackage{xcolor}&#10;\pagestyle{empty}&#10;\begin{document}&#10;&#10;$&#10;\Longleftrightarrow &#10;$&#10;\end{document}" title="IguanaTex Bitmap Display">
            <a:extLst>
              <a:ext uri="{FF2B5EF4-FFF2-40B4-BE49-F238E27FC236}">
                <a16:creationId xmlns:a16="http://schemas.microsoft.com/office/drawing/2014/main" id="{FECFA44C-F5AC-45B3-B51F-6CBC820644F5}"/>
              </a:ext>
            </a:extLst>
          </p:cNvPr>
          <p:cNvPicPr>
            <a:picLocks noChangeAspect="1"/>
          </p:cNvPicPr>
          <p:nvPr>
            <p:custDataLst>
              <p:tags r:id="rId17"/>
            </p:custDataLst>
          </p:nvPr>
        </p:nvPicPr>
        <p:blipFill>
          <a:blip r:embed="rId57">
            <a:extLst>
              <a:ext uri="{28A0092B-C50C-407E-A947-70E740481C1C}">
                <a14:useLocalDpi xmlns:a14="http://schemas.microsoft.com/office/drawing/2010/main" val="0"/>
              </a:ext>
            </a:extLst>
          </a:blip>
          <a:stretch>
            <a:fillRect/>
          </a:stretch>
        </p:blipFill>
        <p:spPr>
          <a:xfrm>
            <a:off x="8988558" y="1565668"/>
            <a:ext cx="393600" cy="127543"/>
          </a:xfrm>
          <a:prstGeom prst="rect">
            <a:avLst/>
          </a:prstGeom>
        </p:spPr>
      </p:pic>
      <p:pic>
        <p:nvPicPr>
          <p:cNvPr id="396" name="Picture 395" descr="\documentclass{article}&#10;\usepackage{cancel}&#10;\usepackage{amsmath}&#10;\usepackage{xcolor}&#10;\pagestyle{empty}&#10;\begin{document}&#10;&#10;$&#10;\Longleftrightarrow &#10;$&#10;\end{document}" title="IguanaTex Bitmap Display">
            <a:extLst>
              <a:ext uri="{FF2B5EF4-FFF2-40B4-BE49-F238E27FC236}">
                <a16:creationId xmlns:a16="http://schemas.microsoft.com/office/drawing/2014/main" id="{58D3E309-137F-4E6F-92BA-9427B773AEF1}"/>
              </a:ext>
            </a:extLst>
          </p:cNvPr>
          <p:cNvPicPr>
            <a:picLocks noChangeAspect="1"/>
          </p:cNvPicPr>
          <p:nvPr>
            <p:custDataLst>
              <p:tags r:id="rId18"/>
            </p:custDataLst>
          </p:nvPr>
        </p:nvPicPr>
        <p:blipFill>
          <a:blip r:embed="rId57">
            <a:extLst>
              <a:ext uri="{28A0092B-C50C-407E-A947-70E740481C1C}">
                <a14:useLocalDpi xmlns:a14="http://schemas.microsoft.com/office/drawing/2010/main" val="0"/>
              </a:ext>
            </a:extLst>
          </a:blip>
          <a:stretch>
            <a:fillRect/>
          </a:stretch>
        </p:blipFill>
        <p:spPr>
          <a:xfrm>
            <a:off x="8988558" y="3202413"/>
            <a:ext cx="393600" cy="127543"/>
          </a:xfrm>
          <a:prstGeom prst="rect">
            <a:avLst/>
          </a:prstGeom>
        </p:spPr>
      </p:pic>
      <p:pic>
        <p:nvPicPr>
          <p:cNvPr id="397" name="Picture 396" descr="\documentclass{article}&#10;\usepackage{cancel}&#10;\usepackage{amsmath}&#10;\usepackage{xcolor}&#10;\pagestyle{empty}&#10;\begin{document}&#10;&#10;$&#10;\Longleftrightarrow &#10;$&#10;\end{document}" title="IguanaTex Bitmap Display">
            <a:extLst>
              <a:ext uri="{FF2B5EF4-FFF2-40B4-BE49-F238E27FC236}">
                <a16:creationId xmlns:a16="http://schemas.microsoft.com/office/drawing/2014/main" id="{AC96080F-3C41-476E-AFC1-CE4CE8CC04D5}"/>
              </a:ext>
            </a:extLst>
          </p:cNvPr>
          <p:cNvPicPr>
            <a:picLocks noChangeAspect="1"/>
          </p:cNvPicPr>
          <p:nvPr>
            <p:custDataLst>
              <p:tags r:id="rId19"/>
            </p:custDataLst>
          </p:nvPr>
        </p:nvPicPr>
        <p:blipFill>
          <a:blip r:embed="rId57">
            <a:extLst>
              <a:ext uri="{28A0092B-C50C-407E-A947-70E740481C1C}">
                <a14:useLocalDpi xmlns:a14="http://schemas.microsoft.com/office/drawing/2010/main" val="0"/>
              </a:ext>
            </a:extLst>
          </a:blip>
          <a:stretch>
            <a:fillRect/>
          </a:stretch>
        </p:blipFill>
        <p:spPr>
          <a:xfrm>
            <a:off x="8988558" y="4058571"/>
            <a:ext cx="393600" cy="127543"/>
          </a:xfrm>
          <a:prstGeom prst="rect">
            <a:avLst/>
          </a:prstGeom>
        </p:spPr>
      </p:pic>
      <p:sp>
        <p:nvSpPr>
          <p:cNvPr id="406" name="Rectangle 405">
            <a:extLst>
              <a:ext uri="{FF2B5EF4-FFF2-40B4-BE49-F238E27FC236}">
                <a16:creationId xmlns:a16="http://schemas.microsoft.com/office/drawing/2014/main" id="{4708C2B4-201B-441F-919E-61F943919707}"/>
              </a:ext>
            </a:extLst>
          </p:cNvPr>
          <p:cNvSpPr/>
          <p:nvPr/>
        </p:nvSpPr>
        <p:spPr>
          <a:xfrm>
            <a:off x="8125554" y="1079110"/>
            <a:ext cx="2047586" cy="3800663"/>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cxnSp>
        <p:nvCxnSpPr>
          <p:cNvPr id="410" name="Straight Arrow Connector 409">
            <a:extLst>
              <a:ext uri="{FF2B5EF4-FFF2-40B4-BE49-F238E27FC236}">
                <a16:creationId xmlns:a16="http://schemas.microsoft.com/office/drawing/2014/main" id="{37D36D8F-8837-4345-B94F-3F0C5C6BB295}"/>
              </a:ext>
            </a:extLst>
          </p:cNvPr>
          <p:cNvCxnSpPr>
            <a:cxnSpLocks/>
          </p:cNvCxnSpPr>
          <p:nvPr/>
        </p:nvCxnSpPr>
        <p:spPr>
          <a:xfrm>
            <a:off x="9233733" y="4894725"/>
            <a:ext cx="0" cy="397607"/>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3" name="TextBox 522">
            <a:extLst>
              <a:ext uri="{FF2B5EF4-FFF2-40B4-BE49-F238E27FC236}">
                <a16:creationId xmlns:a16="http://schemas.microsoft.com/office/drawing/2014/main" id="{6FF75D40-26C8-406A-9FED-8CA55A98B11A}"/>
              </a:ext>
            </a:extLst>
          </p:cNvPr>
          <p:cNvSpPr txBox="1"/>
          <p:nvPr/>
        </p:nvSpPr>
        <p:spPr>
          <a:xfrm>
            <a:off x="8577836" y="5288131"/>
            <a:ext cx="1401345" cy="577081"/>
          </a:xfrm>
          <a:prstGeom prst="rect">
            <a:avLst/>
          </a:prstGeom>
          <a:noFill/>
          <a:ln w="12700">
            <a:noFill/>
          </a:ln>
        </p:spPr>
        <p:txBody>
          <a:bodyPr wrap="none" rtlCol="0">
            <a:spAutoFit/>
          </a:bodyPr>
          <a:lstStyle/>
          <a:p>
            <a:pPr algn="ctr"/>
            <a:r>
              <a:rPr lang="en-GB" sz="1050" dirty="0"/>
              <a:t>Cost calculation and</a:t>
            </a:r>
          </a:p>
          <a:p>
            <a:pPr algn="ctr"/>
            <a:r>
              <a:rPr lang="en-GB" sz="1050" dirty="0"/>
              <a:t>Backpropagation</a:t>
            </a:r>
          </a:p>
          <a:p>
            <a:pPr algn="ctr"/>
            <a:endParaRPr lang="en-GB" sz="1050" dirty="0"/>
          </a:p>
        </p:txBody>
      </p:sp>
      <p:sp>
        <p:nvSpPr>
          <p:cNvPr id="412" name="TextBox 411">
            <a:extLst>
              <a:ext uri="{FF2B5EF4-FFF2-40B4-BE49-F238E27FC236}">
                <a16:creationId xmlns:a16="http://schemas.microsoft.com/office/drawing/2014/main" id="{3480A483-6984-4D9C-8F1E-8C0B3E508CE2}"/>
              </a:ext>
            </a:extLst>
          </p:cNvPr>
          <p:cNvSpPr txBox="1"/>
          <p:nvPr/>
        </p:nvSpPr>
        <p:spPr>
          <a:xfrm>
            <a:off x="8589141" y="814686"/>
            <a:ext cx="1107996" cy="246221"/>
          </a:xfrm>
          <a:prstGeom prst="rect">
            <a:avLst/>
          </a:prstGeom>
          <a:noFill/>
          <a:ln w="12700">
            <a:noFill/>
          </a:ln>
        </p:spPr>
        <p:txBody>
          <a:bodyPr wrap="none" rtlCol="0">
            <a:spAutoFit/>
          </a:bodyPr>
          <a:lstStyle/>
          <a:p>
            <a:pPr algn="ctr"/>
            <a:r>
              <a:rPr lang="en-GB" sz="1000" dirty="0"/>
              <a:t>Network training</a:t>
            </a:r>
          </a:p>
        </p:txBody>
      </p:sp>
      <p:pic>
        <p:nvPicPr>
          <p:cNvPr id="413" name="Picture 412" descr="\documentclass{article}&#10;\usepackage{amsmath}&#10;\pagestyle{empty}&#10;\begin{document}&#10;&#10;$$x_1$$&#10;\end{document}" title="IguanaTex Bitmap Display">
            <a:extLst>
              <a:ext uri="{FF2B5EF4-FFF2-40B4-BE49-F238E27FC236}">
                <a16:creationId xmlns:a16="http://schemas.microsoft.com/office/drawing/2014/main" id="{143CE48F-6928-4440-9F2B-3024DFADCD3F}"/>
              </a:ext>
            </a:extLst>
          </p:cNvPr>
          <p:cNvPicPr>
            <a:picLocks noChangeAspect="1"/>
          </p:cNvPicPr>
          <p:nvPr>
            <p:custDataLst>
              <p:tags r:id="rId20"/>
            </p:custDataLst>
          </p:nvPr>
        </p:nvPicPr>
        <p:blipFill>
          <a:blip r:embed="rId58">
            <a:extLst>
              <a:ext uri="{28A0092B-C50C-407E-A947-70E740481C1C}">
                <a14:useLocalDpi xmlns:a14="http://schemas.microsoft.com/office/drawing/2010/main" val="0"/>
              </a:ext>
            </a:extLst>
          </a:blip>
          <a:stretch>
            <a:fillRect/>
          </a:stretch>
        </p:blipFill>
        <p:spPr>
          <a:xfrm>
            <a:off x="1387477" y="2221814"/>
            <a:ext cx="166857" cy="112000"/>
          </a:xfrm>
          <a:prstGeom prst="rect">
            <a:avLst/>
          </a:prstGeom>
        </p:spPr>
      </p:pic>
      <p:pic>
        <p:nvPicPr>
          <p:cNvPr id="414" name="Picture 413" descr="\documentclass{article}&#10;\usepackage{amsmath}&#10;\pagestyle{empty}&#10;\begin{document}&#10;&#10;$$x_2$$&#10;\end{document}" title="IguanaTex Bitmap Display">
            <a:extLst>
              <a:ext uri="{FF2B5EF4-FFF2-40B4-BE49-F238E27FC236}">
                <a16:creationId xmlns:a16="http://schemas.microsoft.com/office/drawing/2014/main" id="{2CE07D4E-4EA7-47D0-805F-A5CE80E603CC}"/>
              </a:ext>
            </a:extLst>
          </p:cNvPr>
          <p:cNvPicPr>
            <a:picLocks noChangeAspect="1"/>
          </p:cNvPicPr>
          <p:nvPr>
            <p:custDataLst>
              <p:tags r:id="rId21"/>
            </p:custDataLst>
          </p:nvPr>
        </p:nvPicPr>
        <p:blipFill>
          <a:blip r:embed="rId59">
            <a:extLst>
              <a:ext uri="{28A0092B-C50C-407E-A947-70E740481C1C}">
                <a14:useLocalDpi xmlns:a14="http://schemas.microsoft.com/office/drawing/2010/main" val="0"/>
              </a:ext>
            </a:extLst>
          </a:blip>
          <a:stretch>
            <a:fillRect/>
          </a:stretch>
        </p:blipFill>
        <p:spPr>
          <a:xfrm>
            <a:off x="1382906" y="2935322"/>
            <a:ext cx="171428" cy="112000"/>
          </a:xfrm>
          <a:prstGeom prst="rect">
            <a:avLst/>
          </a:prstGeom>
        </p:spPr>
      </p:pic>
      <p:pic>
        <p:nvPicPr>
          <p:cNvPr id="415" name="Picture 414" descr="\documentclass{article}&#10;\usepackage{amsmath}&#10;\pagestyle{empty}&#10;\begin{document}&#10;&#10;$$x_n$$&#10;\end{document}" title="IguanaTex Bitmap Display">
            <a:extLst>
              <a:ext uri="{FF2B5EF4-FFF2-40B4-BE49-F238E27FC236}">
                <a16:creationId xmlns:a16="http://schemas.microsoft.com/office/drawing/2014/main" id="{F9FA48F3-B8D5-4B16-AFCB-B6BFEAC19080}"/>
              </a:ext>
            </a:extLst>
          </p:cNvPr>
          <p:cNvPicPr>
            <a:picLocks noChangeAspect="1"/>
          </p:cNvPicPr>
          <p:nvPr>
            <p:custDataLst>
              <p:tags r:id="rId22"/>
            </p:custDataLst>
          </p:nvPr>
        </p:nvPicPr>
        <p:blipFill>
          <a:blip r:embed="rId60">
            <a:extLst>
              <a:ext uri="{28A0092B-C50C-407E-A947-70E740481C1C}">
                <a14:useLocalDpi xmlns:a14="http://schemas.microsoft.com/office/drawing/2010/main" val="0"/>
              </a:ext>
            </a:extLst>
          </a:blip>
          <a:stretch>
            <a:fillRect/>
          </a:stretch>
        </p:blipFill>
        <p:spPr>
          <a:xfrm>
            <a:off x="1378557" y="3665188"/>
            <a:ext cx="191999" cy="113143"/>
          </a:xfrm>
          <a:prstGeom prst="rect">
            <a:avLst/>
          </a:prstGeom>
        </p:spPr>
      </p:pic>
      <p:cxnSp>
        <p:nvCxnSpPr>
          <p:cNvPr id="416" name="Straight Connector 415">
            <a:extLst>
              <a:ext uri="{FF2B5EF4-FFF2-40B4-BE49-F238E27FC236}">
                <a16:creationId xmlns:a16="http://schemas.microsoft.com/office/drawing/2014/main" id="{54F3568F-EBAE-4CC8-968D-E91E9BFB9AFF}"/>
              </a:ext>
            </a:extLst>
          </p:cNvPr>
          <p:cNvCxnSpPr>
            <a:cxnSpLocks/>
            <a:stCxn id="413" idx="3"/>
          </p:cNvCxnSpPr>
          <p:nvPr/>
        </p:nvCxnSpPr>
        <p:spPr>
          <a:xfrm flipV="1">
            <a:off x="1554334" y="2276865"/>
            <a:ext cx="901560" cy="949"/>
          </a:xfrm>
          <a:prstGeom prst="line">
            <a:avLst/>
          </a:prstGeom>
          <a:ln w="6350">
            <a:solidFill>
              <a:srgbClr val="525252"/>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7F31DF59-3F1D-49E0-8DFB-05C8C61707D9}"/>
              </a:ext>
            </a:extLst>
          </p:cNvPr>
          <p:cNvCxnSpPr>
            <a:cxnSpLocks/>
            <a:stCxn id="414" idx="3"/>
          </p:cNvCxnSpPr>
          <p:nvPr/>
        </p:nvCxnSpPr>
        <p:spPr>
          <a:xfrm>
            <a:off x="1554334" y="2991322"/>
            <a:ext cx="901560" cy="798"/>
          </a:xfrm>
          <a:prstGeom prst="line">
            <a:avLst/>
          </a:prstGeom>
          <a:ln w="6350">
            <a:solidFill>
              <a:srgbClr val="525252"/>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A62B4768-9AB8-42BB-8C6F-527E36352CB6}"/>
              </a:ext>
            </a:extLst>
          </p:cNvPr>
          <p:cNvCxnSpPr>
            <a:cxnSpLocks/>
            <a:stCxn id="415" idx="3"/>
          </p:cNvCxnSpPr>
          <p:nvPr/>
        </p:nvCxnSpPr>
        <p:spPr>
          <a:xfrm flipV="1">
            <a:off x="1570556" y="3712833"/>
            <a:ext cx="885662" cy="8927"/>
          </a:xfrm>
          <a:prstGeom prst="line">
            <a:avLst/>
          </a:prstGeom>
          <a:ln w="6350">
            <a:solidFill>
              <a:srgbClr val="525252"/>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pic>
        <p:nvPicPr>
          <p:cNvPr id="419" name="Picture 418" descr="\documentclass{article}&#10;\usepackage{amsmath}&#10;\pagestyle{empty}&#10;\begin{document}&#10;&#10;$$&#10;\mathrm{x} \left[ n \times m \right]&#10;$$&#10;\end{document}" title="IguanaTex Bitmap Display">
            <a:extLst>
              <a:ext uri="{FF2B5EF4-FFF2-40B4-BE49-F238E27FC236}">
                <a16:creationId xmlns:a16="http://schemas.microsoft.com/office/drawing/2014/main" id="{3EA8AD54-1C88-4ECD-BAAD-9DAF37236262}"/>
              </a:ext>
            </a:extLst>
          </p:cNvPr>
          <p:cNvPicPr>
            <a:picLocks noChangeAspect="1"/>
          </p:cNvPicPr>
          <p:nvPr>
            <p:custDataLst>
              <p:tags r:id="rId23"/>
            </p:custDataLst>
          </p:nvPr>
        </p:nvPicPr>
        <p:blipFill>
          <a:blip r:embed="rId61">
            <a:extLst>
              <a:ext uri="{28A0092B-C50C-407E-A947-70E740481C1C}">
                <a14:useLocalDpi xmlns:a14="http://schemas.microsoft.com/office/drawing/2010/main" val="0"/>
              </a:ext>
            </a:extLst>
          </a:blip>
          <a:stretch>
            <a:fillRect/>
          </a:stretch>
        </p:blipFill>
        <p:spPr>
          <a:xfrm>
            <a:off x="1268764" y="3892930"/>
            <a:ext cx="436114" cy="114514"/>
          </a:xfrm>
          <a:prstGeom prst="rect">
            <a:avLst/>
          </a:prstGeom>
        </p:spPr>
      </p:pic>
      <p:sp>
        <p:nvSpPr>
          <p:cNvPr id="597" name="Rectangle 596">
            <a:extLst>
              <a:ext uri="{FF2B5EF4-FFF2-40B4-BE49-F238E27FC236}">
                <a16:creationId xmlns:a16="http://schemas.microsoft.com/office/drawing/2014/main" id="{2E577C4E-FE2B-495F-90F3-1D4766418FD2}"/>
              </a:ext>
            </a:extLst>
          </p:cNvPr>
          <p:cNvSpPr/>
          <p:nvPr/>
        </p:nvSpPr>
        <p:spPr>
          <a:xfrm>
            <a:off x="6204868" y="1258742"/>
            <a:ext cx="876300" cy="3251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99" name="Rectangle 598">
            <a:extLst>
              <a:ext uri="{FF2B5EF4-FFF2-40B4-BE49-F238E27FC236}">
                <a16:creationId xmlns:a16="http://schemas.microsoft.com/office/drawing/2014/main" id="{A8D2DD58-5187-4803-9C39-56F905842574}"/>
              </a:ext>
            </a:extLst>
          </p:cNvPr>
          <p:cNvSpPr/>
          <p:nvPr/>
        </p:nvSpPr>
        <p:spPr>
          <a:xfrm>
            <a:off x="4386138" y="1246802"/>
            <a:ext cx="876300" cy="32512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06" name="Freeform: Shape 605">
            <a:extLst>
              <a:ext uri="{FF2B5EF4-FFF2-40B4-BE49-F238E27FC236}">
                <a16:creationId xmlns:a16="http://schemas.microsoft.com/office/drawing/2014/main" id="{342AEA0D-6DEF-4DF1-85F9-FF8196A77433}"/>
              </a:ext>
            </a:extLst>
          </p:cNvPr>
          <p:cNvSpPr/>
          <p:nvPr/>
        </p:nvSpPr>
        <p:spPr>
          <a:xfrm>
            <a:off x="4546559" y="1349064"/>
            <a:ext cx="547067" cy="547067"/>
          </a:xfrm>
          <a:custGeom>
            <a:avLst/>
            <a:gdLst>
              <a:gd name="connsiteX0" fmla="*/ 546956 w 547067"/>
              <a:gd name="connsiteY0" fmla="*/ 273343 h 547067"/>
              <a:gd name="connsiteX1" fmla="*/ 273422 w 547067"/>
              <a:gd name="connsiteY1" fmla="*/ 546877 h 547067"/>
              <a:gd name="connsiteX2" fmla="*/ -111 w 547067"/>
              <a:gd name="connsiteY2" fmla="*/ 273343 h 547067"/>
              <a:gd name="connsiteX3" fmla="*/ 273422 w 547067"/>
              <a:gd name="connsiteY3" fmla="*/ -190 h 547067"/>
              <a:gd name="connsiteX4" fmla="*/ 546956 w 547067"/>
              <a:gd name="connsiteY4" fmla="*/ 273343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343"/>
                </a:moveTo>
                <a:cubicBezTo>
                  <a:pt x="546956" y="424412"/>
                  <a:pt x="424491" y="546877"/>
                  <a:pt x="273422" y="546877"/>
                </a:cubicBezTo>
                <a:cubicBezTo>
                  <a:pt x="122354" y="546877"/>
                  <a:pt x="-111" y="424412"/>
                  <a:pt x="-111" y="273343"/>
                </a:cubicBezTo>
                <a:cubicBezTo>
                  <a:pt x="-111" y="122275"/>
                  <a:pt x="122354" y="-190"/>
                  <a:pt x="273422" y="-190"/>
                </a:cubicBezTo>
                <a:cubicBezTo>
                  <a:pt x="424491" y="-190"/>
                  <a:pt x="546956" y="122275"/>
                  <a:pt x="546956" y="273343"/>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607" name="Freeform: Shape 606">
            <a:extLst>
              <a:ext uri="{FF2B5EF4-FFF2-40B4-BE49-F238E27FC236}">
                <a16:creationId xmlns:a16="http://schemas.microsoft.com/office/drawing/2014/main" id="{7050EBA3-20ED-458E-9A43-C8798ECB49DA}"/>
              </a:ext>
            </a:extLst>
          </p:cNvPr>
          <p:cNvSpPr/>
          <p:nvPr/>
        </p:nvSpPr>
        <p:spPr>
          <a:xfrm>
            <a:off x="4546559" y="2179825"/>
            <a:ext cx="547067" cy="547067"/>
          </a:xfrm>
          <a:custGeom>
            <a:avLst/>
            <a:gdLst>
              <a:gd name="connsiteX0" fmla="*/ 546956 w 547067"/>
              <a:gd name="connsiteY0" fmla="*/ 273441 h 547067"/>
              <a:gd name="connsiteX1" fmla="*/ 273422 w 547067"/>
              <a:gd name="connsiteY1" fmla="*/ 546975 h 547067"/>
              <a:gd name="connsiteX2" fmla="*/ -111 w 547067"/>
              <a:gd name="connsiteY2" fmla="*/ 273441 h 547067"/>
              <a:gd name="connsiteX3" fmla="*/ 273422 w 547067"/>
              <a:gd name="connsiteY3" fmla="*/ -93 h 547067"/>
              <a:gd name="connsiteX4" fmla="*/ 546956 w 547067"/>
              <a:gd name="connsiteY4" fmla="*/ 273441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441"/>
                </a:moveTo>
                <a:cubicBezTo>
                  <a:pt x="546956" y="424509"/>
                  <a:pt x="424491" y="546975"/>
                  <a:pt x="273422" y="546975"/>
                </a:cubicBezTo>
                <a:cubicBezTo>
                  <a:pt x="122354" y="546975"/>
                  <a:pt x="-111" y="424509"/>
                  <a:pt x="-111" y="273441"/>
                </a:cubicBezTo>
                <a:cubicBezTo>
                  <a:pt x="-111" y="122372"/>
                  <a:pt x="122354" y="-93"/>
                  <a:pt x="273422" y="-93"/>
                </a:cubicBezTo>
                <a:cubicBezTo>
                  <a:pt x="424491" y="-93"/>
                  <a:pt x="546956" y="122372"/>
                  <a:pt x="546956" y="273441"/>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608" name="Freeform: Shape 607">
            <a:extLst>
              <a:ext uri="{FF2B5EF4-FFF2-40B4-BE49-F238E27FC236}">
                <a16:creationId xmlns:a16="http://schemas.microsoft.com/office/drawing/2014/main" id="{D0AEAA7A-526E-473F-A6E3-221CFD576B8E}"/>
              </a:ext>
            </a:extLst>
          </p:cNvPr>
          <p:cNvSpPr/>
          <p:nvPr/>
        </p:nvSpPr>
        <p:spPr>
          <a:xfrm>
            <a:off x="4546559" y="3010587"/>
            <a:ext cx="547067" cy="547067"/>
          </a:xfrm>
          <a:custGeom>
            <a:avLst/>
            <a:gdLst>
              <a:gd name="connsiteX0" fmla="*/ 546956 w 547067"/>
              <a:gd name="connsiteY0" fmla="*/ 273538 h 547067"/>
              <a:gd name="connsiteX1" fmla="*/ 273422 w 547067"/>
              <a:gd name="connsiteY1" fmla="*/ 547072 h 547067"/>
              <a:gd name="connsiteX2" fmla="*/ -111 w 547067"/>
              <a:gd name="connsiteY2" fmla="*/ 273538 h 547067"/>
              <a:gd name="connsiteX3" fmla="*/ 273422 w 547067"/>
              <a:gd name="connsiteY3" fmla="*/ 4 h 547067"/>
              <a:gd name="connsiteX4" fmla="*/ 546956 w 547067"/>
              <a:gd name="connsiteY4" fmla="*/ 273538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538"/>
                </a:moveTo>
                <a:cubicBezTo>
                  <a:pt x="546956" y="424607"/>
                  <a:pt x="424491" y="547072"/>
                  <a:pt x="273422" y="547072"/>
                </a:cubicBezTo>
                <a:cubicBezTo>
                  <a:pt x="122354" y="547072"/>
                  <a:pt x="-111" y="424607"/>
                  <a:pt x="-111" y="273538"/>
                </a:cubicBezTo>
                <a:cubicBezTo>
                  <a:pt x="-111" y="122469"/>
                  <a:pt x="122354" y="4"/>
                  <a:pt x="273422" y="4"/>
                </a:cubicBezTo>
                <a:cubicBezTo>
                  <a:pt x="424491" y="4"/>
                  <a:pt x="546956" y="122469"/>
                  <a:pt x="546956" y="273538"/>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609" name="Freeform: Shape 608">
            <a:extLst>
              <a:ext uri="{FF2B5EF4-FFF2-40B4-BE49-F238E27FC236}">
                <a16:creationId xmlns:a16="http://schemas.microsoft.com/office/drawing/2014/main" id="{24C39ACE-B193-4214-9225-E7208C26386B}"/>
              </a:ext>
            </a:extLst>
          </p:cNvPr>
          <p:cNvSpPr/>
          <p:nvPr/>
        </p:nvSpPr>
        <p:spPr>
          <a:xfrm>
            <a:off x="4546559" y="3841348"/>
            <a:ext cx="547067" cy="547067"/>
          </a:xfrm>
          <a:custGeom>
            <a:avLst/>
            <a:gdLst>
              <a:gd name="connsiteX0" fmla="*/ 546956 w 547067"/>
              <a:gd name="connsiteY0" fmla="*/ 273635 h 547067"/>
              <a:gd name="connsiteX1" fmla="*/ 273422 w 547067"/>
              <a:gd name="connsiteY1" fmla="*/ 547169 h 547067"/>
              <a:gd name="connsiteX2" fmla="*/ -111 w 547067"/>
              <a:gd name="connsiteY2" fmla="*/ 273635 h 547067"/>
              <a:gd name="connsiteX3" fmla="*/ 273422 w 547067"/>
              <a:gd name="connsiteY3" fmla="*/ 102 h 547067"/>
              <a:gd name="connsiteX4" fmla="*/ 546956 w 547067"/>
              <a:gd name="connsiteY4" fmla="*/ 273635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635"/>
                </a:moveTo>
                <a:cubicBezTo>
                  <a:pt x="546956" y="424704"/>
                  <a:pt x="424491" y="547169"/>
                  <a:pt x="273422" y="547169"/>
                </a:cubicBezTo>
                <a:cubicBezTo>
                  <a:pt x="122354" y="547169"/>
                  <a:pt x="-111" y="424704"/>
                  <a:pt x="-111" y="273635"/>
                </a:cubicBezTo>
                <a:cubicBezTo>
                  <a:pt x="-111" y="122567"/>
                  <a:pt x="122354" y="102"/>
                  <a:pt x="273422" y="102"/>
                </a:cubicBezTo>
                <a:cubicBezTo>
                  <a:pt x="424491" y="102"/>
                  <a:pt x="546956" y="122567"/>
                  <a:pt x="546956" y="273635"/>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614" name="Freeform: Shape 613">
            <a:extLst>
              <a:ext uri="{FF2B5EF4-FFF2-40B4-BE49-F238E27FC236}">
                <a16:creationId xmlns:a16="http://schemas.microsoft.com/office/drawing/2014/main" id="{6F51B519-E5BB-4752-9E4C-F1F8F38A2981}"/>
              </a:ext>
            </a:extLst>
          </p:cNvPr>
          <p:cNvSpPr/>
          <p:nvPr/>
        </p:nvSpPr>
        <p:spPr>
          <a:xfrm>
            <a:off x="6375707" y="1347892"/>
            <a:ext cx="547067" cy="547067"/>
          </a:xfrm>
          <a:custGeom>
            <a:avLst/>
            <a:gdLst>
              <a:gd name="connsiteX0" fmla="*/ 547252 w 547067"/>
              <a:gd name="connsiteY0" fmla="*/ 273342 h 547067"/>
              <a:gd name="connsiteX1" fmla="*/ 273718 w 547067"/>
              <a:gd name="connsiteY1" fmla="*/ 546875 h 547067"/>
              <a:gd name="connsiteX2" fmla="*/ 184 w 547067"/>
              <a:gd name="connsiteY2" fmla="*/ 273342 h 547067"/>
              <a:gd name="connsiteX3" fmla="*/ 273718 w 547067"/>
              <a:gd name="connsiteY3" fmla="*/ -192 h 547067"/>
              <a:gd name="connsiteX4" fmla="*/ 547252 w 547067"/>
              <a:gd name="connsiteY4" fmla="*/ 273342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342"/>
                </a:moveTo>
                <a:cubicBezTo>
                  <a:pt x="547252" y="424410"/>
                  <a:pt x="424787" y="546875"/>
                  <a:pt x="273718" y="546875"/>
                </a:cubicBezTo>
                <a:cubicBezTo>
                  <a:pt x="122650" y="546875"/>
                  <a:pt x="184" y="424410"/>
                  <a:pt x="184" y="273342"/>
                </a:cubicBezTo>
                <a:cubicBezTo>
                  <a:pt x="184" y="122273"/>
                  <a:pt x="122650" y="-192"/>
                  <a:pt x="273718" y="-192"/>
                </a:cubicBezTo>
                <a:cubicBezTo>
                  <a:pt x="424787" y="-192"/>
                  <a:pt x="547252" y="122273"/>
                  <a:pt x="547252" y="273342"/>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615" name="Freeform: Shape 614">
            <a:extLst>
              <a:ext uri="{FF2B5EF4-FFF2-40B4-BE49-F238E27FC236}">
                <a16:creationId xmlns:a16="http://schemas.microsoft.com/office/drawing/2014/main" id="{FB41EED8-A766-4AB1-AE04-3C566AFD35A3}"/>
              </a:ext>
            </a:extLst>
          </p:cNvPr>
          <p:cNvSpPr/>
          <p:nvPr/>
        </p:nvSpPr>
        <p:spPr>
          <a:xfrm>
            <a:off x="6375707" y="2179434"/>
            <a:ext cx="547067" cy="547067"/>
          </a:xfrm>
          <a:custGeom>
            <a:avLst/>
            <a:gdLst>
              <a:gd name="connsiteX0" fmla="*/ 547252 w 547067"/>
              <a:gd name="connsiteY0" fmla="*/ 273440 h 547067"/>
              <a:gd name="connsiteX1" fmla="*/ 273718 w 547067"/>
              <a:gd name="connsiteY1" fmla="*/ 546974 h 547067"/>
              <a:gd name="connsiteX2" fmla="*/ 184 w 547067"/>
              <a:gd name="connsiteY2" fmla="*/ 273440 h 547067"/>
              <a:gd name="connsiteX3" fmla="*/ 273718 w 547067"/>
              <a:gd name="connsiteY3" fmla="*/ -94 h 547067"/>
              <a:gd name="connsiteX4" fmla="*/ 547252 w 547067"/>
              <a:gd name="connsiteY4" fmla="*/ 2734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440"/>
                </a:moveTo>
                <a:cubicBezTo>
                  <a:pt x="547252" y="424509"/>
                  <a:pt x="424787" y="546974"/>
                  <a:pt x="273718" y="546974"/>
                </a:cubicBezTo>
                <a:cubicBezTo>
                  <a:pt x="122650" y="546974"/>
                  <a:pt x="184" y="424509"/>
                  <a:pt x="184" y="273440"/>
                </a:cubicBezTo>
                <a:cubicBezTo>
                  <a:pt x="184" y="122371"/>
                  <a:pt x="122650" y="-94"/>
                  <a:pt x="273718" y="-94"/>
                </a:cubicBezTo>
                <a:cubicBezTo>
                  <a:pt x="424787" y="-94"/>
                  <a:pt x="547252" y="122371"/>
                  <a:pt x="547252" y="273440"/>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616" name="Freeform: Shape 615">
            <a:extLst>
              <a:ext uri="{FF2B5EF4-FFF2-40B4-BE49-F238E27FC236}">
                <a16:creationId xmlns:a16="http://schemas.microsoft.com/office/drawing/2014/main" id="{8E805FD3-0FED-4DB1-AE7F-5AC2DA45662E}"/>
              </a:ext>
            </a:extLst>
          </p:cNvPr>
          <p:cNvSpPr/>
          <p:nvPr/>
        </p:nvSpPr>
        <p:spPr>
          <a:xfrm>
            <a:off x="6375707" y="3010977"/>
            <a:ext cx="547067" cy="547067"/>
          </a:xfrm>
          <a:custGeom>
            <a:avLst/>
            <a:gdLst>
              <a:gd name="connsiteX0" fmla="*/ 547252 w 547067"/>
              <a:gd name="connsiteY0" fmla="*/ 273539 h 547067"/>
              <a:gd name="connsiteX1" fmla="*/ 273718 w 547067"/>
              <a:gd name="connsiteY1" fmla="*/ 547073 h 547067"/>
              <a:gd name="connsiteX2" fmla="*/ 184 w 547067"/>
              <a:gd name="connsiteY2" fmla="*/ 273539 h 547067"/>
              <a:gd name="connsiteX3" fmla="*/ 273718 w 547067"/>
              <a:gd name="connsiteY3" fmla="*/ 5 h 547067"/>
              <a:gd name="connsiteX4" fmla="*/ 547252 w 547067"/>
              <a:gd name="connsiteY4" fmla="*/ 273539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539"/>
                </a:moveTo>
                <a:cubicBezTo>
                  <a:pt x="547252" y="424607"/>
                  <a:pt x="424787" y="547073"/>
                  <a:pt x="273718" y="547073"/>
                </a:cubicBezTo>
                <a:cubicBezTo>
                  <a:pt x="122650" y="547073"/>
                  <a:pt x="184" y="424607"/>
                  <a:pt x="184" y="273539"/>
                </a:cubicBezTo>
                <a:cubicBezTo>
                  <a:pt x="184" y="122470"/>
                  <a:pt x="122650" y="5"/>
                  <a:pt x="273718" y="5"/>
                </a:cubicBezTo>
                <a:cubicBezTo>
                  <a:pt x="424787" y="5"/>
                  <a:pt x="547252" y="122470"/>
                  <a:pt x="547252" y="273539"/>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617" name="Freeform: Shape 616">
            <a:extLst>
              <a:ext uri="{FF2B5EF4-FFF2-40B4-BE49-F238E27FC236}">
                <a16:creationId xmlns:a16="http://schemas.microsoft.com/office/drawing/2014/main" id="{AAE4439B-5F0B-4514-A081-4A4B0E757A15}"/>
              </a:ext>
            </a:extLst>
          </p:cNvPr>
          <p:cNvSpPr/>
          <p:nvPr/>
        </p:nvSpPr>
        <p:spPr>
          <a:xfrm>
            <a:off x="6375707" y="3842520"/>
            <a:ext cx="547067" cy="547067"/>
          </a:xfrm>
          <a:custGeom>
            <a:avLst/>
            <a:gdLst>
              <a:gd name="connsiteX0" fmla="*/ 547252 w 547067"/>
              <a:gd name="connsiteY0" fmla="*/ 273637 h 547067"/>
              <a:gd name="connsiteX1" fmla="*/ 273718 w 547067"/>
              <a:gd name="connsiteY1" fmla="*/ 547171 h 547067"/>
              <a:gd name="connsiteX2" fmla="*/ 184 w 547067"/>
              <a:gd name="connsiteY2" fmla="*/ 273637 h 547067"/>
              <a:gd name="connsiteX3" fmla="*/ 273718 w 547067"/>
              <a:gd name="connsiteY3" fmla="*/ 104 h 547067"/>
              <a:gd name="connsiteX4" fmla="*/ 547252 w 547067"/>
              <a:gd name="connsiteY4" fmla="*/ 273637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637"/>
                </a:moveTo>
                <a:cubicBezTo>
                  <a:pt x="547252" y="424706"/>
                  <a:pt x="424787" y="547171"/>
                  <a:pt x="273718" y="547171"/>
                </a:cubicBezTo>
                <a:cubicBezTo>
                  <a:pt x="122650" y="547171"/>
                  <a:pt x="184" y="424706"/>
                  <a:pt x="184" y="273637"/>
                </a:cubicBezTo>
                <a:cubicBezTo>
                  <a:pt x="184" y="122569"/>
                  <a:pt x="122650" y="104"/>
                  <a:pt x="273718" y="104"/>
                </a:cubicBezTo>
                <a:cubicBezTo>
                  <a:pt x="424787" y="104"/>
                  <a:pt x="547252" y="122569"/>
                  <a:pt x="547252" y="273637"/>
                </a:cubicBezTo>
                <a:close/>
              </a:path>
            </a:pathLst>
          </a:custGeom>
          <a:solidFill>
            <a:srgbClr val="FFFFFF"/>
          </a:solidFill>
          <a:ln w="10943" cap="flat">
            <a:solidFill>
              <a:srgbClr val="333333"/>
            </a:solidFill>
            <a:prstDash val="solid"/>
            <a:miter/>
          </a:ln>
        </p:spPr>
        <p:txBody>
          <a:bodyPr rtlCol="0" anchor="ctr"/>
          <a:lstStyle/>
          <a:p>
            <a:endParaRPr lang="en-GB"/>
          </a:p>
        </p:txBody>
      </p:sp>
      <p:pic>
        <p:nvPicPr>
          <p:cNvPr id="81" name="Picture 80" descr="\documentclass{article}&#10;\usepackage{amsmath}&#10;\pagestyle{empty}&#10;\begin{document}&#10;&#10;$$Z_1$$&#10;\end{document}" title="IguanaTex Bitmap Display">
            <a:extLst>
              <a:ext uri="{FF2B5EF4-FFF2-40B4-BE49-F238E27FC236}">
                <a16:creationId xmlns:a16="http://schemas.microsoft.com/office/drawing/2014/main" id="{C48B36E2-CE11-46A6-B38B-DC8D759D7F10}"/>
              </a:ext>
            </a:extLst>
          </p:cNvPr>
          <p:cNvPicPr>
            <a:picLocks noChangeAspect="1"/>
          </p:cNvPicPr>
          <p:nvPr>
            <p:custDataLst>
              <p:tags r:id="rId24"/>
            </p:custDataLst>
          </p:nvPr>
        </p:nvPicPr>
        <p:blipFill>
          <a:blip r:embed="rId62">
            <a:extLst>
              <a:ext uri="{28A0092B-C50C-407E-A947-70E740481C1C}">
                <a14:useLocalDpi xmlns:a14="http://schemas.microsoft.com/office/drawing/2010/main" val="0"/>
              </a:ext>
            </a:extLst>
          </a:blip>
          <a:stretch>
            <a:fillRect/>
          </a:stretch>
        </p:blipFill>
        <p:spPr>
          <a:xfrm>
            <a:off x="4739313" y="1550428"/>
            <a:ext cx="181714" cy="157714"/>
          </a:xfrm>
          <a:prstGeom prst="rect">
            <a:avLst/>
          </a:prstGeom>
        </p:spPr>
      </p:pic>
      <p:pic>
        <p:nvPicPr>
          <p:cNvPr id="682" name="Picture 681" descr="\documentclass{article}&#10;\usepackage{amsmath}&#10;\pagestyle{empty}&#10;\begin{document}&#10;&#10;$$&#10;\mathcal{S}_1&#10;$$&#10;\end{document}" title="IguanaTex Bitmap Display">
            <a:extLst>
              <a:ext uri="{FF2B5EF4-FFF2-40B4-BE49-F238E27FC236}">
                <a16:creationId xmlns:a16="http://schemas.microsoft.com/office/drawing/2014/main" id="{BDF65F0F-7DEF-4910-B8B6-17E42711B5EF}"/>
              </a:ext>
            </a:extLst>
          </p:cNvPr>
          <p:cNvPicPr>
            <a:picLocks noChangeAspect="1"/>
          </p:cNvPicPr>
          <p:nvPr>
            <p:custDataLst>
              <p:tags r:id="rId25"/>
            </p:custDataLst>
          </p:nvPr>
        </p:nvPicPr>
        <p:blipFill>
          <a:blip r:embed="rId63">
            <a:extLst>
              <a:ext uri="{28A0092B-C50C-407E-A947-70E740481C1C}">
                <a14:useLocalDpi xmlns:a14="http://schemas.microsoft.com/office/drawing/2010/main" val="0"/>
              </a:ext>
            </a:extLst>
          </a:blip>
          <a:stretch>
            <a:fillRect/>
          </a:stretch>
        </p:blipFill>
        <p:spPr>
          <a:xfrm>
            <a:off x="6573547" y="1537063"/>
            <a:ext cx="164267" cy="151466"/>
          </a:xfrm>
          <a:prstGeom prst="rect">
            <a:avLst/>
          </a:prstGeom>
        </p:spPr>
      </p:pic>
      <p:sp>
        <p:nvSpPr>
          <p:cNvPr id="630" name="TextBox 629">
            <a:extLst>
              <a:ext uri="{FF2B5EF4-FFF2-40B4-BE49-F238E27FC236}">
                <a16:creationId xmlns:a16="http://schemas.microsoft.com/office/drawing/2014/main" id="{8398FF4A-0FD3-46FB-BBD8-804F596FD219}"/>
              </a:ext>
            </a:extLst>
          </p:cNvPr>
          <p:cNvSpPr txBox="1"/>
          <p:nvPr/>
        </p:nvSpPr>
        <p:spPr>
          <a:xfrm>
            <a:off x="4410923" y="1015147"/>
            <a:ext cx="851515" cy="246221"/>
          </a:xfrm>
          <a:prstGeom prst="rect">
            <a:avLst/>
          </a:prstGeom>
          <a:noFill/>
          <a:ln w="12700">
            <a:noFill/>
          </a:ln>
        </p:spPr>
        <p:txBody>
          <a:bodyPr wrap="none" rtlCol="0">
            <a:spAutoFit/>
          </a:bodyPr>
          <a:lstStyle/>
          <a:p>
            <a:pPr algn="ctr"/>
            <a:r>
              <a:rPr lang="en-GB" sz="1000" dirty="0"/>
              <a:t>Linear layer</a:t>
            </a:r>
          </a:p>
        </p:txBody>
      </p:sp>
      <p:sp>
        <p:nvSpPr>
          <p:cNvPr id="632" name="TextBox 631">
            <a:extLst>
              <a:ext uri="{FF2B5EF4-FFF2-40B4-BE49-F238E27FC236}">
                <a16:creationId xmlns:a16="http://schemas.microsoft.com/office/drawing/2014/main" id="{D14CE14E-A52D-4367-933E-A05193C85DA9}"/>
              </a:ext>
            </a:extLst>
          </p:cNvPr>
          <p:cNvSpPr txBox="1"/>
          <p:nvPr/>
        </p:nvSpPr>
        <p:spPr>
          <a:xfrm>
            <a:off x="6145011" y="1015840"/>
            <a:ext cx="965329" cy="246221"/>
          </a:xfrm>
          <a:prstGeom prst="rect">
            <a:avLst/>
          </a:prstGeom>
          <a:noFill/>
          <a:ln w="12700">
            <a:noFill/>
          </a:ln>
        </p:spPr>
        <p:txBody>
          <a:bodyPr wrap="none" rtlCol="0">
            <a:spAutoFit/>
          </a:bodyPr>
          <a:lstStyle/>
          <a:p>
            <a:pPr algn="ctr"/>
            <a:r>
              <a:rPr lang="en-GB" sz="1000" dirty="0" err="1"/>
              <a:t>Softmax</a:t>
            </a:r>
            <a:r>
              <a:rPr lang="en-GB" sz="1000" dirty="0"/>
              <a:t> layer</a:t>
            </a:r>
          </a:p>
        </p:txBody>
      </p:sp>
      <p:cxnSp>
        <p:nvCxnSpPr>
          <p:cNvPr id="633" name="Straight Connector 632">
            <a:extLst>
              <a:ext uri="{FF2B5EF4-FFF2-40B4-BE49-F238E27FC236}">
                <a16:creationId xmlns:a16="http://schemas.microsoft.com/office/drawing/2014/main" id="{E76C6035-BE85-43E8-B5FD-1A057ABCB7DF}"/>
              </a:ext>
            </a:extLst>
          </p:cNvPr>
          <p:cNvCxnSpPr>
            <a:cxnSpLocks/>
            <a:stCxn id="606" idx="0"/>
            <a:endCxn id="615" idx="2"/>
          </p:cNvCxnSpPr>
          <p:nvPr/>
        </p:nvCxnSpPr>
        <p:spPr>
          <a:xfrm>
            <a:off x="5093515" y="1622407"/>
            <a:ext cx="1282376" cy="83046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7B03E46B-EE0B-476D-BA46-F3745441F527}"/>
              </a:ext>
            </a:extLst>
          </p:cNvPr>
          <p:cNvCxnSpPr>
            <a:cxnSpLocks/>
            <a:stCxn id="606" idx="0"/>
            <a:endCxn id="616" idx="2"/>
          </p:cNvCxnSpPr>
          <p:nvPr/>
        </p:nvCxnSpPr>
        <p:spPr>
          <a:xfrm>
            <a:off x="5093515" y="1622407"/>
            <a:ext cx="1282376" cy="166210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C51E7757-D8A1-45BC-97F9-858338B0A587}"/>
              </a:ext>
            </a:extLst>
          </p:cNvPr>
          <p:cNvCxnSpPr>
            <a:cxnSpLocks/>
            <a:stCxn id="606" idx="0"/>
            <a:endCxn id="617" idx="2"/>
          </p:cNvCxnSpPr>
          <p:nvPr/>
        </p:nvCxnSpPr>
        <p:spPr>
          <a:xfrm>
            <a:off x="5093515" y="1622407"/>
            <a:ext cx="1282376" cy="2493750"/>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7D2F8681-DAA9-4BC9-A955-BCA3F725B65C}"/>
              </a:ext>
            </a:extLst>
          </p:cNvPr>
          <p:cNvCxnSpPr>
            <a:cxnSpLocks/>
            <a:stCxn id="607" idx="0"/>
            <a:endCxn id="614" idx="2"/>
          </p:cNvCxnSpPr>
          <p:nvPr/>
        </p:nvCxnSpPr>
        <p:spPr>
          <a:xfrm flipV="1">
            <a:off x="5093515" y="1621234"/>
            <a:ext cx="1282376" cy="83203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0C3E7D0A-1803-42F6-BA4D-BD7537213958}"/>
              </a:ext>
            </a:extLst>
          </p:cNvPr>
          <p:cNvCxnSpPr>
            <a:cxnSpLocks/>
            <a:stCxn id="607" idx="0"/>
            <a:endCxn id="616" idx="2"/>
          </p:cNvCxnSpPr>
          <p:nvPr/>
        </p:nvCxnSpPr>
        <p:spPr>
          <a:xfrm>
            <a:off x="5093515" y="2453266"/>
            <a:ext cx="1282376" cy="831250"/>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E284545F-1894-4AF7-B0E4-4442939E768D}"/>
              </a:ext>
            </a:extLst>
          </p:cNvPr>
          <p:cNvCxnSpPr>
            <a:cxnSpLocks/>
            <a:stCxn id="607" idx="0"/>
            <a:endCxn id="617" idx="2"/>
          </p:cNvCxnSpPr>
          <p:nvPr/>
        </p:nvCxnSpPr>
        <p:spPr>
          <a:xfrm>
            <a:off x="5093515" y="2453266"/>
            <a:ext cx="1282376" cy="166289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37669A2F-A2F7-4231-B35E-45A81696C209}"/>
              </a:ext>
            </a:extLst>
          </p:cNvPr>
          <p:cNvCxnSpPr>
            <a:cxnSpLocks/>
            <a:stCxn id="608" idx="0"/>
            <a:endCxn id="614" idx="2"/>
          </p:cNvCxnSpPr>
          <p:nvPr/>
        </p:nvCxnSpPr>
        <p:spPr>
          <a:xfrm flipV="1">
            <a:off x="5093515" y="1621234"/>
            <a:ext cx="1282376" cy="166289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2545B11C-28B3-4647-98D4-2F2390C81A8A}"/>
              </a:ext>
            </a:extLst>
          </p:cNvPr>
          <p:cNvCxnSpPr>
            <a:cxnSpLocks/>
            <a:stCxn id="608" idx="0"/>
            <a:endCxn id="615" idx="2"/>
          </p:cNvCxnSpPr>
          <p:nvPr/>
        </p:nvCxnSpPr>
        <p:spPr>
          <a:xfrm flipV="1">
            <a:off x="5093515" y="2452874"/>
            <a:ext cx="1282376" cy="83125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555FC3BD-D7AF-4A1F-AA78-DD7FCD0BB000}"/>
              </a:ext>
            </a:extLst>
          </p:cNvPr>
          <p:cNvCxnSpPr>
            <a:cxnSpLocks/>
            <a:stCxn id="608" idx="0"/>
            <a:endCxn id="617" idx="2"/>
          </p:cNvCxnSpPr>
          <p:nvPr/>
        </p:nvCxnSpPr>
        <p:spPr>
          <a:xfrm>
            <a:off x="5093515" y="3284125"/>
            <a:ext cx="1282376" cy="83203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5E67855D-1266-4249-BCCE-EDA96ECD01B8}"/>
              </a:ext>
            </a:extLst>
          </p:cNvPr>
          <p:cNvCxnSpPr>
            <a:cxnSpLocks/>
            <a:stCxn id="609" idx="0"/>
            <a:endCxn id="614" idx="2"/>
          </p:cNvCxnSpPr>
          <p:nvPr/>
        </p:nvCxnSpPr>
        <p:spPr>
          <a:xfrm flipV="1">
            <a:off x="5093515" y="1621234"/>
            <a:ext cx="1282376" cy="249374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E8636ADA-1DF6-4614-9242-EE00DB33C531}"/>
              </a:ext>
            </a:extLst>
          </p:cNvPr>
          <p:cNvCxnSpPr>
            <a:cxnSpLocks/>
            <a:stCxn id="609" idx="0"/>
            <a:endCxn id="615" idx="2"/>
          </p:cNvCxnSpPr>
          <p:nvPr/>
        </p:nvCxnSpPr>
        <p:spPr>
          <a:xfrm flipV="1">
            <a:off x="5093515" y="2452874"/>
            <a:ext cx="1282376" cy="166210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96811F78-F8AC-4392-B109-2EB3C7F4811A}"/>
              </a:ext>
            </a:extLst>
          </p:cNvPr>
          <p:cNvCxnSpPr>
            <a:cxnSpLocks/>
            <a:stCxn id="609" idx="0"/>
            <a:endCxn id="616" idx="2"/>
          </p:cNvCxnSpPr>
          <p:nvPr/>
        </p:nvCxnSpPr>
        <p:spPr>
          <a:xfrm flipV="1">
            <a:off x="5093515" y="3284516"/>
            <a:ext cx="1282376" cy="83046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E2D876FE-988B-44D7-A461-484B70EB0BD3}"/>
              </a:ext>
            </a:extLst>
          </p:cNvPr>
          <p:cNvCxnSpPr>
            <a:cxnSpLocks/>
            <a:stCxn id="606" idx="0"/>
            <a:endCxn id="614" idx="2"/>
          </p:cNvCxnSpPr>
          <p:nvPr/>
        </p:nvCxnSpPr>
        <p:spPr>
          <a:xfrm flipV="1">
            <a:off x="5093515" y="1621234"/>
            <a:ext cx="1282376" cy="1173"/>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935FAFF5-F6F3-4495-AB29-AD4152A773C8}"/>
              </a:ext>
            </a:extLst>
          </p:cNvPr>
          <p:cNvCxnSpPr>
            <a:cxnSpLocks/>
            <a:stCxn id="608" idx="0"/>
            <a:endCxn id="616" idx="2"/>
          </p:cNvCxnSpPr>
          <p:nvPr/>
        </p:nvCxnSpPr>
        <p:spPr>
          <a:xfrm>
            <a:off x="5093515" y="3284125"/>
            <a:ext cx="1282376" cy="39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E90ED1E3-53E0-4B99-9B2B-CFC5A13BA8E1}"/>
              </a:ext>
            </a:extLst>
          </p:cNvPr>
          <p:cNvCxnSpPr>
            <a:cxnSpLocks/>
            <a:stCxn id="222" idx="0"/>
            <a:endCxn id="606" idx="2"/>
          </p:cNvCxnSpPr>
          <p:nvPr/>
        </p:nvCxnSpPr>
        <p:spPr>
          <a:xfrm flipV="1">
            <a:off x="3019334" y="1622407"/>
            <a:ext cx="1527114" cy="63976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B9489899-F1C4-4236-BB0C-B357F981F3B9}"/>
              </a:ext>
            </a:extLst>
          </p:cNvPr>
          <p:cNvCxnSpPr>
            <a:cxnSpLocks/>
            <a:stCxn id="222" idx="0"/>
            <a:endCxn id="607" idx="2"/>
          </p:cNvCxnSpPr>
          <p:nvPr/>
        </p:nvCxnSpPr>
        <p:spPr>
          <a:xfrm>
            <a:off x="3019334" y="2262174"/>
            <a:ext cx="1527114" cy="19109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3D7456C2-C217-4D4E-81A4-0888A59EFFD8}"/>
              </a:ext>
            </a:extLst>
          </p:cNvPr>
          <p:cNvCxnSpPr>
            <a:cxnSpLocks/>
            <a:stCxn id="222" idx="0"/>
            <a:endCxn id="608" idx="2"/>
          </p:cNvCxnSpPr>
          <p:nvPr/>
        </p:nvCxnSpPr>
        <p:spPr>
          <a:xfrm>
            <a:off x="3019334" y="2262174"/>
            <a:ext cx="1527114" cy="102195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9116411C-3C24-4461-91E9-009F07C245CA}"/>
              </a:ext>
            </a:extLst>
          </p:cNvPr>
          <p:cNvCxnSpPr>
            <a:cxnSpLocks/>
            <a:stCxn id="222" idx="0"/>
            <a:endCxn id="609" idx="2"/>
          </p:cNvCxnSpPr>
          <p:nvPr/>
        </p:nvCxnSpPr>
        <p:spPr>
          <a:xfrm>
            <a:off x="3019334" y="2262174"/>
            <a:ext cx="1527114" cy="185280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98F05878-8724-4576-89E0-4C197846D8DE}"/>
              </a:ext>
            </a:extLst>
          </p:cNvPr>
          <p:cNvCxnSpPr>
            <a:cxnSpLocks/>
            <a:stCxn id="223" idx="0"/>
            <a:endCxn id="607" idx="2"/>
          </p:cNvCxnSpPr>
          <p:nvPr/>
        </p:nvCxnSpPr>
        <p:spPr>
          <a:xfrm flipV="1">
            <a:off x="3019334" y="2453266"/>
            <a:ext cx="1527114" cy="524163"/>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2082F39E-C6E1-428F-AB1F-188F4B1543B1}"/>
              </a:ext>
            </a:extLst>
          </p:cNvPr>
          <p:cNvCxnSpPr>
            <a:cxnSpLocks/>
            <a:stCxn id="223" idx="0"/>
            <a:endCxn id="608" idx="2"/>
          </p:cNvCxnSpPr>
          <p:nvPr/>
        </p:nvCxnSpPr>
        <p:spPr>
          <a:xfrm>
            <a:off x="3019334" y="2977429"/>
            <a:ext cx="1527114" cy="306696"/>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650B50A0-7B89-4E14-981C-A27A3899253D}"/>
              </a:ext>
            </a:extLst>
          </p:cNvPr>
          <p:cNvCxnSpPr>
            <a:cxnSpLocks/>
            <a:stCxn id="223" idx="0"/>
            <a:endCxn id="609" idx="2"/>
          </p:cNvCxnSpPr>
          <p:nvPr/>
        </p:nvCxnSpPr>
        <p:spPr>
          <a:xfrm>
            <a:off x="3019334" y="2977429"/>
            <a:ext cx="1527114" cy="1137554"/>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CF8B2919-5FB4-406A-BE7C-B1F83A2DD071}"/>
              </a:ext>
            </a:extLst>
          </p:cNvPr>
          <p:cNvCxnSpPr>
            <a:cxnSpLocks/>
            <a:stCxn id="228" idx="0"/>
            <a:endCxn id="606" idx="2"/>
          </p:cNvCxnSpPr>
          <p:nvPr/>
        </p:nvCxnSpPr>
        <p:spPr>
          <a:xfrm flipV="1">
            <a:off x="3019658" y="1622407"/>
            <a:ext cx="1526790" cy="2075735"/>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FFF5EF96-D7B3-42EB-88F9-C22E7C0F62FA}"/>
              </a:ext>
            </a:extLst>
          </p:cNvPr>
          <p:cNvCxnSpPr>
            <a:cxnSpLocks/>
            <a:stCxn id="228" idx="0"/>
            <a:endCxn id="607" idx="2"/>
          </p:cNvCxnSpPr>
          <p:nvPr/>
        </p:nvCxnSpPr>
        <p:spPr>
          <a:xfrm flipV="1">
            <a:off x="3019658" y="2453266"/>
            <a:ext cx="1526790" cy="1244876"/>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02DD64BB-02CB-429E-B5D4-F8F668C395F5}"/>
              </a:ext>
            </a:extLst>
          </p:cNvPr>
          <p:cNvCxnSpPr>
            <a:cxnSpLocks/>
            <a:stCxn id="228" idx="0"/>
            <a:endCxn id="608" idx="2"/>
          </p:cNvCxnSpPr>
          <p:nvPr/>
        </p:nvCxnSpPr>
        <p:spPr>
          <a:xfrm flipV="1">
            <a:off x="3019658" y="3284125"/>
            <a:ext cx="1526790" cy="41401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1EABC095-506F-4EEE-98C7-21BF8BBB09A5}"/>
              </a:ext>
            </a:extLst>
          </p:cNvPr>
          <p:cNvCxnSpPr>
            <a:cxnSpLocks/>
            <a:stCxn id="228" idx="0"/>
            <a:endCxn id="609" idx="2"/>
          </p:cNvCxnSpPr>
          <p:nvPr/>
        </p:nvCxnSpPr>
        <p:spPr>
          <a:xfrm>
            <a:off x="3019658" y="3698142"/>
            <a:ext cx="1526790" cy="41684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pic>
        <p:nvPicPr>
          <p:cNvPr id="700" name="Picture 699" descr="\documentclass{article}&#10;\usepackage{amsmath}&#10;\pagestyle{empty}&#10;\begin{document}&#10;&#10;$$&#10;\mathrm{Z} \left[ k \times m \right]&#10;$$&#10;\end{document}" title="IguanaTex Bitmap Display">
            <a:extLst>
              <a:ext uri="{FF2B5EF4-FFF2-40B4-BE49-F238E27FC236}">
                <a16:creationId xmlns:a16="http://schemas.microsoft.com/office/drawing/2014/main" id="{A039C9AE-74AE-4232-980E-D32FC99A301C}"/>
              </a:ext>
            </a:extLst>
          </p:cNvPr>
          <p:cNvPicPr>
            <a:picLocks noChangeAspect="1"/>
          </p:cNvPicPr>
          <p:nvPr>
            <p:custDataLst>
              <p:tags r:id="rId26"/>
            </p:custDataLst>
          </p:nvPr>
        </p:nvPicPr>
        <p:blipFill>
          <a:blip r:embed="rId64">
            <a:extLst>
              <a:ext uri="{28A0092B-C50C-407E-A947-70E740481C1C}">
                <a14:useLocalDpi xmlns:a14="http://schemas.microsoft.com/office/drawing/2010/main" val="0"/>
              </a:ext>
            </a:extLst>
          </a:blip>
          <a:stretch>
            <a:fillRect/>
          </a:stretch>
        </p:blipFill>
        <p:spPr>
          <a:xfrm>
            <a:off x="4636604" y="4567400"/>
            <a:ext cx="386438" cy="101790"/>
          </a:xfrm>
          <a:prstGeom prst="rect">
            <a:avLst/>
          </a:prstGeom>
        </p:spPr>
      </p:pic>
      <p:pic>
        <p:nvPicPr>
          <p:cNvPr id="661" name="Picture 660" descr="\documentclass{article}&#10;\usepackage{amsmath}&#10;\pagestyle{empty}&#10;\begin{document}&#10;&#10;$$&#10;\mathcal {S} \left[ k \times m \right]&#10;$$&#10;\end{document}" title="IguanaTex Bitmap Display">
            <a:extLst>
              <a:ext uri="{FF2B5EF4-FFF2-40B4-BE49-F238E27FC236}">
                <a16:creationId xmlns:a16="http://schemas.microsoft.com/office/drawing/2014/main" id="{9C760677-5250-474F-BB90-5C691B6A068D}"/>
              </a:ext>
            </a:extLst>
          </p:cNvPr>
          <p:cNvPicPr>
            <a:picLocks noChangeAspect="1"/>
          </p:cNvPicPr>
          <p:nvPr>
            <p:custDataLst>
              <p:tags r:id="rId27"/>
            </p:custDataLst>
          </p:nvPr>
        </p:nvPicPr>
        <p:blipFill>
          <a:blip r:embed="rId65">
            <a:extLst>
              <a:ext uri="{28A0092B-C50C-407E-A947-70E740481C1C}">
                <a14:useLocalDpi xmlns:a14="http://schemas.microsoft.com/office/drawing/2010/main" val="0"/>
              </a:ext>
            </a:extLst>
          </a:blip>
          <a:stretch>
            <a:fillRect/>
          </a:stretch>
        </p:blipFill>
        <p:spPr>
          <a:xfrm>
            <a:off x="6440395" y="4563146"/>
            <a:ext cx="397409" cy="101790"/>
          </a:xfrm>
          <a:prstGeom prst="rect">
            <a:avLst/>
          </a:prstGeom>
        </p:spPr>
      </p:pic>
      <p:cxnSp>
        <p:nvCxnSpPr>
          <p:cNvPr id="662" name="Straight Connector 661">
            <a:extLst>
              <a:ext uri="{FF2B5EF4-FFF2-40B4-BE49-F238E27FC236}">
                <a16:creationId xmlns:a16="http://schemas.microsoft.com/office/drawing/2014/main" id="{AE0B2A71-9AC5-49B7-948D-4F63D29F6553}"/>
              </a:ext>
            </a:extLst>
          </p:cNvPr>
          <p:cNvCxnSpPr>
            <a:cxnSpLocks/>
            <a:stCxn id="609" idx="3"/>
            <a:endCxn id="608" idx="1"/>
          </p:cNvCxnSpPr>
          <p:nvPr/>
        </p:nvCxnSpPr>
        <p:spPr>
          <a:xfrm flipV="1">
            <a:off x="4819981" y="3557659"/>
            <a:ext cx="0" cy="283791"/>
          </a:xfrm>
          <a:prstGeom prst="line">
            <a:avLst/>
          </a:prstGeom>
          <a:ln w="6350">
            <a:solidFill>
              <a:srgbClr val="52525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4" name="Straight Connector 663">
            <a:extLst>
              <a:ext uri="{FF2B5EF4-FFF2-40B4-BE49-F238E27FC236}">
                <a16:creationId xmlns:a16="http://schemas.microsoft.com/office/drawing/2014/main" id="{8027F7BD-3C18-47C5-B959-08CDA34E7171}"/>
              </a:ext>
            </a:extLst>
          </p:cNvPr>
          <p:cNvCxnSpPr>
            <a:cxnSpLocks/>
            <a:stCxn id="617" idx="3"/>
            <a:endCxn id="616" idx="1"/>
          </p:cNvCxnSpPr>
          <p:nvPr/>
        </p:nvCxnSpPr>
        <p:spPr>
          <a:xfrm flipV="1">
            <a:off x="6649425" y="3558050"/>
            <a:ext cx="0" cy="284574"/>
          </a:xfrm>
          <a:prstGeom prst="line">
            <a:avLst/>
          </a:prstGeom>
          <a:ln w="6350">
            <a:solidFill>
              <a:srgbClr val="52525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0AD1E2CF-F716-43F1-AB14-5734E8D49DB2}"/>
              </a:ext>
            </a:extLst>
          </p:cNvPr>
          <p:cNvCxnSpPr>
            <a:cxnSpLocks/>
            <a:stCxn id="609" idx="0"/>
            <a:endCxn id="617" idx="2"/>
          </p:cNvCxnSpPr>
          <p:nvPr/>
        </p:nvCxnSpPr>
        <p:spPr>
          <a:xfrm>
            <a:off x="5093515" y="4114983"/>
            <a:ext cx="1282376" cy="1174"/>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6FDD276A-049B-41B1-9988-E531CAB8CDDB}"/>
              </a:ext>
            </a:extLst>
          </p:cNvPr>
          <p:cNvCxnSpPr>
            <a:cxnSpLocks/>
            <a:stCxn id="607" idx="0"/>
            <a:endCxn id="615" idx="2"/>
          </p:cNvCxnSpPr>
          <p:nvPr/>
        </p:nvCxnSpPr>
        <p:spPr>
          <a:xfrm flipV="1">
            <a:off x="5093515" y="2452874"/>
            <a:ext cx="1282376" cy="39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pic>
        <p:nvPicPr>
          <p:cNvPr id="87" name="Picture 86" descr="\documentclass{article}&#10;\usepackage{amsmath}&#10;\pagestyle{empty}&#10;\begin{document}&#10;&#10;$$Z_2$$&#10;\end{document}" title="IguanaTex Bitmap Display">
            <a:extLst>
              <a:ext uri="{FF2B5EF4-FFF2-40B4-BE49-F238E27FC236}">
                <a16:creationId xmlns:a16="http://schemas.microsoft.com/office/drawing/2014/main" id="{84F991E9-46F5-4CCC-92CC-4D28EE0160E4}"/>
              </a:ext>
            </a:extLst>
          </p:cNvPr>
          <p:cNvPicPr>
            <a:picLocks noChangeAspect="1"/>
          </p:cNvPicPr>
          <p:nvPr>
            <p:custDataLst>
              <p:tags r:id="rId28"/>
            </p:custDataLst>
          </p:nvPr>
        </p:nvPicPr>
        <p:blipFill>
          <a:blip r:embed="rId66">
            <a:extLst>
              <a:ext uri="{28A0092B-C50C-407E-A947-70E740481C1C}">
                <a14:useLocalDpi xmlns:a14="http://schemas.microsoft.com/office/drawing/2010/main" val="0"/>
              </a:ext>
            </a:extLst>
          </a:blip>
          <a:stretch>
            <a:fillRect/>
          </a:stretch>
        </p:blipFill>
        <p:spPr>
          <a:xfrm>
            <a:off x="4729139" y="2390578"/>
            <a:ext cx="186285" cy="157714"/>
          </a:xfrm>
          <a:prstGeom prst="rect">
            <a:avLst/>
          </a:prstGeom>
        </p:spPr>
      </p:pic>
      <p:pic>
        <p:nvPicPr>
          <p:cNvPr id="89" name="Picture 88" descr="\documentclass{article}&#10;\usepackage{amsmath}&#10;\pagestyle{empty}&#10;\begin{document}&#10;&#10;$$Z_3$$&#10;\end{document}" title="IguanaTex Bitmap Display">
            <a:extLst>
              <a:ext uri="{FF2B5EF4-FFF2-40B4-BE49-F238E27FC236}">
                <a16:creationId xmlns:a16="http://schemas.microsoft.com/office/drawing/2014/main" id="{E7370096-98FE-4DAA-B431-338060752B61}"/>
              </a:ext>
            </a:extLst>
          </p:cNvPr>
          <p:cNvPicPr>
            <a:picLocks noChangeAspect="1"/>
          </p:cNvPicPr>
          <p:nvPr>
            <p:custDataLst>
              <p:tags r:id="rId29"/>
            </p:custDataLst>
          </p:nvPr>
        </p:nvPicPr>
        <p:blipFill>
          <a:blip r:embed="rId67">
            <a:extLst>
              <a:ext uri="{28A0092B-C50C-407E-A947-70E740481C1C}">
                <a14:useLocalDpi xmlns:a14="http://schemas.microsoft.com/office/drawing/2010/main" val="0"/>
              </a:ext>
            </a:extLst>
          </a:blip>
          <a:stretch>
            <a:fillRect/>
          </a:stretch>
        </p:blipFill>
        <p:spPr>
          <a:xfrm>
            <a:off x="4729218" y="3201673"/>
            <a:ext cx="187428" cy="160000"/>
          </a:xfrm>
          <a:prstGeom prst="rect">
            <a:avLst/>
          </a:prstGeom>
        </p:spPr>
      </p:pic>
      <p:pic>
        <p:nvPicPr>
          <p:cNvPr id="684" name="Picture 683" descr="\documentclass{article}&#10;\usepackage{amsmath}&#10;\pagestyle{empty}&#10;\begin{document}&#10;&#10;$$Z_k$$&#10;\end{document}" title="IguanaTex Bitmap Display">
            <a:extLst>
              <a:ext uri="{FF2B5EF4-FFF2-40B4-BE49-F238E27FC236}">
                <a16:creationId xmlns:a16="http://schemas.microsoft.com/office/drawing/2014/main" id="{CE98E980-D1CE-41BC-960E-B05A8A3D298D}"/>
              </a:ext>
            </a:extLst>
          </p:cNvPr>
          <p:cNvPicPr>
            <a:picLocks noChangeAspect="1"/>
          </p:cNvPicPr>
          <p:nvPr>
            <p:custDataLst>
              <p:tags r:id="rId30"/>
            </p:custDataLst>
          </p:nvPr>
        </p:nvPicPr>
        <p:blipFill>
          <a:blip r:embed="rId68">
            <a:extLst>
              <a:ext uri="{28A0092B-C50C-407E-A947-70E740481C1C}">
                <a14:useLocalDpi xmlns:a14="http://schemas.microsoft.com/office/drawing/2010/main" val="0"/>
              </a:ext>
            </a:extLst>
          </a:blip>
          <a:stretch>
            <a:fillRect/>
          </a:stretch>
        </p:blipFill>
        <p:spPr>
          <a:xfrm>
            <a:off x="4738704" y="4060746"/>
            <a:ext cx="194285" cy="158857"/>
          </a:xfrm>
          <a:prstGeom prst="rect">
            <a:avLst/>
          </a:prstGeom>
        </p:spPr>
      </p:pic>
      <p:pic>
        <p:nvPicPr>
          <p:cNvPr id="691" name="Picture 690" descr="\documentclass{article}&#10;\usepackage{amsmath}&#10;\pagestyle{empty}&#10;\begin{document}&#10;&#10;$$&#10;\mathcal{S}_2&#10;$$&#10;\end{document}" title="IguanaTex Bitmap Display">
            <a:extLst>
              <a:ext uri="{FF2B5EF4-FFF2-40B4-BE49-F238E27FC236}">
                <a16:creationId xmlns:a16="http://schemas.microsoft.com/office/drawing/2014/main" id="{DB39039A-CFBB-41A3-AD8F-F5D135A00EC4}"/>
              </a:ext>
            </a:extLst>
          </p:cNvPr>
          <p:cNvPicPr>
            <a:picLocks noChangeAspect="1"/>
          </p:cNvPicPr>
          <p:nvPr>
            <p:custDataLst>
              <p:tags r:id="rId31"/>
            </p:custDataLst>
          </p:nvPr>
        </p:nvPicPr>
        <p:blipFill>
          <a:blip r:embed="rId69">
            <a:extLst>
              <a:ext uri="{28A0092B-C50C-407E-A947-70E740481C1C}">
                <a14:useLocalDpi xmlns:a14="http://schemas.microsoft.com/office/drawing/2010/main" val="0"/>
              </a:ext>
            </a:extLst>
          </a:blip>
          <a:stretch>
            <a:fillRect/>
          </a:stretch>
        </p:blipFill>
        <p:spPr>
          <a:xfrm>
            <a:off x="6569677" y="2371410"/>
            <a:ext cx="168534" cy="151466"/>
          </a:xfrm>
          <a:prstGeom prst="rect">
            <a:avLst/>
          </a:prstGeom>
        </p:spPr>
      </p:pic>
      <p:pic>
        <p:nvPicPr>
          <p:cNvPr id="693" name="Picture 692" descr="\documentclass{article}&#10;\usepackage{amsmath}&#10;\pagestyle{empty}&#10;\begin{document}&#10;&#10;$$&#10;\mathcal{S}_3&#10;$$&#10;\end{document}" title="IguanaTex Bitmap Display">
            <a:extLst>
              <a:ext uri="{FF2B5EF4-FFF2-40B4-BE49-F238E27FC236}">
                <a16:creationId xmlns:a16="http://schemas.microsoft.com/office/drawing/2014/main" id="{AC221BD4-101F-4242-B174-D43829BE541A}"/>
              </a:ext>
            </a:extLst>
          </p:cNvPr>
          <p:cNvPicPr>
            <a:picLocks noChangeAspect="1"/>
          </p:cNvPicPr>
          <p:nvPr>
            <p:custDataLst>
              <p:tags r:id="rId32"/>
            </p:custDataLst>
          </p:nvPr>
        </p:nvPicPr>
        <p:blipFill>
          <a:blip r:embed="rId70">
            <a:extLst>
              <a:ext uri="{28A0092B-C50C-407E-A947-70E740481C1C}">
                <a14:useLocalDpi xmlns:a14="http://schemas.microsoft.com/office/drawing/2010/main" val="0"/>
              </a:ext>
            </a:extLst>
          </a:blip>
          <a:stretch>
            <a:fillRect/>
          </a:stretch>
        </p:blipFill>
        <p:spPr>
          <a:xfrm>
            <a:off x="6574526" y="3197464"/>
            <a:ext cx="169600" cy="153599"/>
          </a:xfrm>
          <a:prstGeom prst="rect">
            <a:avLst/>
          </a:prstGeom>
        </p:spPr>
      </p:pic>
      <p:pic>
        <p:nvPicPr>
          <p:cNvPr id="695" name="Picture 694" descr="\documentclass{article}&#10;\usepackage{amsmath}&#10;\pagestyle{empty}&#10;\begin{document}&#10;&#10;$$&#10;\mathcal{S}_k&#10;$$&#10;\end{document}" title="IguanaTex Bitmap Display">
            <a:extLst>
              <a:ext uri="{FF2B5EF4-FFF2-40B4-BE49-F238E27FC236}">
                <a16:creationId xmlns:a16="http://schemas.microsoft.com/office/drawing/2014/main" id="{DD42B7F5-A1BB-4A27-A2C8-C5F4D373DFFB}"/>
              </a:ext>
            </a:extLst>
          </p:cNvPr>
          <p:cNvPicPr>
            <a:picLocks noChangeAspect="1"/>
          </p:cNvPicPr>
          <p:nvPr>
            <p:custDataLst>
              <p:tags r:id="rId33"/>
            </p:custDataLst>
          </p:nvPr>
        </p:nvPicPr>
        <p:blipFill>
          <a:blip r:embed="rId71">
            <a:extLst>
              <a:ext uri="{28A0092B-C50C-407E-A947-70E740481C1C}">
                <a14:useLocalDpi xmlns:a14="http://schemas.microsoft.com/office/drawing/2010/main" val="0"/>
              </a:ext>
            </a:extLst>
          </a:blip>
          <a:stretch>
            <a:fillRect/>
          </a:stretch>
        </p:blipFill>
        <p:spPr>
          <a:xfrm>
            <a:off x="6574526" y="4040372"/>
            <a:ext cx="176000" cy="152533"/>
          </a:xfrm>
          <a:prstGeom prst="rect">
            <a:avLst/>
          </a:prstGeom>
        </p:spPr>
      </p:pic>
      <p:sp>
        <p:nvSpPr>
          <p:cNvPr id="696" name="Rectangle 695">
            <a:extLst>
              <a:ext uri="{FF2B5EF4-FFF2-40B4-BE49-F238E27FC236}">
                <a16:creationId xmlns:a16="http://schemas.microsoft.com/office/drawing/2014/main" id="{5B54C324-DC76-4CDC-8047-6287CDD84391}"/>
              </a:ext>
            </a:extLst>
          </p:cNvPr>
          <p:cNvSpPr/>
          <p:nvPr/>
        </p:nvSpPr>
        <p:spPr>
          <a:xfrm>
            <a:off x="4224961" y="954216"/>
            <a:ext cx="3052032" cy="38006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pic>
        <p:nvPicPr>
          <p:cNvPr id="257" name="Picture 256" descr="\documentclass{article}&#10;\usepackage{amsmath}&#10;\pagestyle{empty}&#10;\begin{document}&#10;&#10;$$&#10;O_1&#10;$$&#10;\end{document}" title="IguanaTex Bitmap Display">
            <a:extLst>
              <a:ext uri="{FF2B5EF4-FFF2-40B4-BE49-F238E27FC236}">
                <a16:creationId xmlns:a16="http://schemas.microsoft.com/office/drawing/2014/main" id="{E8BC11C4-7CB2-4297-A338-23AC8F4D6B6E}"/>
              </a:ext>
            </a:extLst>
          </p:cNvPr>
          <p:cNvPicPr>
            <a:picLocks noChangeAspect="1"/>
          </p:cNvPicPr>
          <p:nvPr>
            <p:custDataLst>
              <p:tags r:id="rId34"/>
            </p:custDataLst>
          </p:nvPr>
        </p:nvPicPr>
        <p:blipFill>
          <a:blip r:embed="rId72">
            <a:extLst>
              <a:ext uri="{28A0092B-C50C-407E-A947-70E740481C1C}">
                <a14:useLocalDpi xmlns:a14="http://schemas.microsoft.com/office/drawing/2010/main" val="0"/>
              </a:ext>
            </a:extLst>
          </a:blip>
          <a:stretch>
            <a:fillRect/>
          </a:stretch>
        </p:blipFill>
        <p:spPr>
          <a:xfrm>
            <a:off x="7593210" y="1430199"/>
            <a:ext cx="185600" cy="151466"/>
          </a:xfrm>
          <a:prstGeom prst="rect">
            <a:avLst/>
          </a:prstGeom>
        </p:spPr>
      </p:pic>
      <p:pic>
        <p:nvPicPr>
          <p:cNvPr id="260" name="Picture 259" descr="\documentclass{article}&#10;\usepackage{amsmath}&#10;\pagestyle{empty}&#10;\begin{document}&#10;&#10;$$&#10;O_2&#10;$$&#10;\end{document}" title="IguanaTex Bitmap Display">
            <a:extLst>
              <a:ext uri="{FF2B5EF4-FFF2-40B4-BE49-F238E27FC236}">
                <a16:creationId xmlns:a16="http://schemas.microsoft.com/office/drawing/2014/main" id="{31C0784B-F0FD-4B11-8193-66643FA91CCA}"/>
              </a:ext>
            </a:extLst>
          </p:cNvPr>
          <p:cNvPicPr>
            <a:picLocks noChangeAspect="1"/>
          </p:cNvPicPr>
          <p:nvPr>
            <p:custDataLst>
              <p:tags r:id="rId35"/>
            </p:custDataLst>
          </p:nvPr>
        </p:nvPicPr>
        <p:blipFill>
          <a:blip r:embed="rId73">
            <a:extLst>
              <a:ext uri="{28A0092B-C50C-407E-A947-70E740481C1C}">
                <a14:useLocalDpi xmlns:a14="http://schemas.microsoft.com/office/drawing/2010/main" val="0"/>
              </a:ext>
            </a:extLst>
          </a:blip>
          <a:stretch>
            <a:fillRect/>
          </a:stretch>
        </p:blipFill>
        <p:spPr>
          <a:xfrm>
            <a:off x="7589341" y="2277926"/>
            <a:ext cx="189867" cy="151466"/>
          </a:xfrm>
          <a:prstGeom prst="rect">
            <a:avLst/>
          </a:prstGeom>
        </p:spPr>
      </p:pic>
      <p:pic>
        <p:nvPicPr>
          <p:cNvPr id="263" name="Picture 262" descr="\documentclass{article}&#10;\usepackage{amsmath}&#10;\pagestyle{empty}&#10;\begin{document}&#10;&#10;$$&#10;O_3&#10;$$&#10;\end{document}" title="IguanaTex Bitmap Display">
            <a:extLst>
              <a:ext uri="{FF2B5EF4-FFF2-40B4-BE49-F238E27FC236}">
                <a16:creationId xmlns:a16="http://schemas.microsoft.com/office/drawing/2014/main" id="{4208C315-DEF6-45A6-B909-7B649BFD43FC}"/>
              </a:ext>
            </a:extLst>
          </p:cNvPr>
          <p:cNvPicPr>
            <a:picLocks noChangeAspect="1"/>
          </p:cNvPicPr>
          <p:nvPr>
            <p:custDataLst>
              <p:tags r:id="rId36"/>
            </p:custDataLst>
          </p:nvPr>
        </p:nvPicPr>
        <p:blipFill>
          <a:blip r:embed="rId74">
            <a:extLst>
              <a:ext uri="{28A0092B-C50C-407E-A947-70E740481C1C}">
                <a14:useLocalDpi xmlns:a14="http://schemas.microsoft.com/office/drawing/2010/main" val="0"/>
              </a:ext>
            </a:extLst>
          </a:blip>
          <a:stretch>
            <a:fillRect/>
          </a:stretch>
        </p:blipFill>
        <p:spPr>
          <a:xfrm>
            <a:off x="7594190" y="3099520"/>
            <a:ext cx="190933" cy="153599"/>
          </a:xfrm>
          <a:prstGeom prst="rect">
            <a:avLst/>
          </a:prstGeom>
        </p:spPr>
      </p:pic>
      <p:pic>
        <p:nvPicPr>
          <p:cNvPr id="266" name="Picture 265" descr="\documentclass{article}&#10;\usepackage{amsmath}&#10;\pagestyle{empty}&#10;\begin{document}&#10;&#10;$$&#10;O_k&#10;$$&#10;\end{document}" title="IguanaTex Bitmap Display">
            <a:extLst>
              <a:ext uri="{FF2B5EF4-FFF2-40B4-BE49-F238E27FC236}">
                <a16:creationId xmlns:a16="http://schemas.microsoft.com/office/drawing/2014/main" id="{E8047B0E-6D95-4F01-B41D-0364F89D6E49}"/>
              </a:ext>
            </a:extLst>
          </p:cNvPr>
          <p:cNvPicPr>
            <a:picLocks noChangeAspect="1"/>
          </p:cNvPicPr>
          <p:nvPr>
            <p:custDataLst>
              <p:tags r:id="rId37"/>
            </p:custDataLst>
          </p:nvPr>
        </p:nvPicPr>
        <p:blipFill>
          <a:blip r:embed="rId75">
            <a:extLst>
              <a:ext uri="{28A0092B-C50C-407E-A947-70E740481C1C}">
                <a14:useLocalDpi xmlns:a14="http://schemas.microsoft.com/office/drawing/2010/main" val="0"/>
              </a:ext>
            </a:extLst>
          </a:blip>
          <a:stretch>
            <a:fillRect/>
          </a:stretch>
        </p:blipFill>
        <p:spPr>
          <a:xfrm>
            <a:off x="7594189" y="3924587"/>
            <a:ext cx="197333" cy="152533"/>
          </a:xfrm>
          <a:prstGeom prst="rect">
            <a:avLst/>
          </a:prstGeom>
        </p:spPr>
      </p:pic>
      <p:cxnSp>
        <p:nvCxnSpPr>
          <p:cNvPr id="362" name="Straight Connector 361">
            <a:extLst>
              <a:ext uri="{FF2B5EF4-FFF2-40B4-BE49-F238E27FC236}">
                <a16:creationId xmlns:a16="http://schemas.microsoft.com/office/drawing/2014/main" id="{853C8733-9C18-4AE5-A71D-77EBC2A1E65A}"/>
              </a:ext>
            </a:extLst>
          </p:cNvPr>
          <p:cNvCxnSpPr>
            <a:cxnSpLocks/>
            <a:stCxn id="614" idx="0"/>
          </p:cNvCxnSpPr>
          <p:nvPr/>
        </p:nvCxnSpPr>
        <p:spPr>
          <a:xfrm flipV="1">
            <a:off x="6922959" y="1611678"/>
            <a:ext cx="1571804" cy="9556"/>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88C65B21-30FB-48D9-A040-D6A2277FA221}"/>
              </a:ext>
            </a:extLst>
          </p:cNvPr>
          <p:cNvCxnSpPr>
            <a:cxnSpLocks/>
            <a:stCxn id="615" idx="0"/>
          </p:cNvCxnSpPr>
          <p:nvPr/>
        </p:nvCxnSpPr>
        <p:spPr>
          <a:xfrm>
            <a:off x="6922959" y="2452874"/>
            <a:ext cx="1571804" cy="0"/>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CC7C9A02-F2B7-403E-A55A-76E9FD483A40}"/>
              </a:ext>
            </a:extLst>
          </p:cNvPr>
          <p:cNvCxnSpPr>
            <a:cxnSpLocks/>
            <a:stCxn id="616" idx="0"/>
          </p:cNvCxnSpPr>
          <p:nvPr/>
        </p:nvCxnSpPr>
        <p:spPr>
          <a:xfrm>
            <a:off x="6922959" y="3284516"/>
            <a:ext cx="1571804" cy="0"/>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19715118-84D3-4BCA-8441-772C03EA68B3}"/>
              </a:ext>
            </a:extLst>
          </p:cNvPr>
          <p:cNvCxnSpPr>
            <a:cxnSpLocks/>
            <a:stCxn id="617" idx="0"/>
          </p:cNvCxnSpPr>
          <p:nvPr/>
        </p:nvCxnSpPr>
        <p:spPr>
          <a:xfrm flipV="1">
            <a:off x="6922959" y="4109641"/>
            <a:ext cx="1562505" cy="6516"/>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pic>
        <p:nvPicPr>
          <p:cNvPr id="6" name="Picture 5" descr="\documentclass{article}&#10;\usepackage{cancel}&#10;\usepackage{amsmath}&#10;\usepackage{xcolor}&#10;\pagestyle{empty}&#10;\begin{document}&#10;&#10;\begin{align*}&#10;Z &amp;=  w^\top x + b&#10;\end{align*}&#10;&#10;\end{document}" title="IguanaTex Bitmap Display">
            <a:extLst>
              <a:ext uri="{FF2B5EF4-FFF2-40B4-BE49-F238E27FC236}">
                <a16:creationId xmlns:a16="http://schemas.microsoft.com/office/drawing/2014/main" id="{BD550B4A-A432-45F7-9D22-29FAB786A996}"/>
              </a:ext>
            </a:extLst>
          </p:cNvPr>
          <p:cNvPicPr>
            <a:picLocks noChangeAspect="1"/>
          </p:cNvPicPr>
          <p:nvPr>
            <p:custDataLst>
              <p:tags r:id="rId38"/>
            </p:custDataLst>
          </p:nvPr>
        </p:nvPicPr>
        <p:blipFill>
          <a:blip r:embed="rId76">
            <a:extLst>
              <a:ext uri="{28A0092B-C50C-407E-A947-70E740481C1C}">
                <a14:useLocalDpi xmlns:a14="http://schemas.microsoft.com/office/drawing/2010/main" val="0"/>
              </a:ext>
            </a:extLst>
          </a:blip>
          <a:stretch>
            <a:fillRect/>
          </a:stretch>
        </p:blipFill>
        <p:spPr>
          <a:xfrm>
            <a:off x="4474628" y="4808883"/>
            <a:ext cx="787810" cy="137448"/>
          </a:xfrm>
          <a:prstGeom prst="rect">
            <a:avLst/>
          </a:prstGeom>
          <a:ln w="6350">
            <a:noFill/>
          </a:ln>
        </p:spPr>
      </p:pic>
      <p:sp>
        <p:nvSpPr>
          <p:cNvPr id="149" name="TextBox 148">
            <a:extLst>
              <a:ext uri="{FF2B5EF4-FFF2-40B4-BE49-F238E27FC236}">
                <a16:creationId xmlns:a16="http://schemas.microsoft.com/office/drawing/2014/main" id="{29268581-5AE9-4EDD-B385-5F0AE00DD90E}"/>
              </a:ext>
            </a:extLst>
          </p:cNvPr>
          <p:cNvSpPr txBox="1"/>
          <p:nvPr/>
        </p:nvSpPr>
        <p:spPr>
          <a:xfrm>
            <a:off x="5330551" y="699815"/>
            <a:ext cx="878767" cy="246221"/>
          </a:xfrm>
          <a:prstGeom prst="rect">
            <a:avLst/>
          </a:prstGeom>
          <a:noFill/>
          <a:ln w="12700">
            <a:noFill/>
          </a:ln>
        </p:spPr>
        <p:txBody>
          <a:bodyPr wrap="none" rtlCol="0">
            <a:spAutoFit/>
          </a:bodyPr>
          <a:lstStyle/>
          <a:p>
            <a:pPr algn="ctr"/>
            <a:r>
              <a:rPr lang="en-GB" sz="1000" dirty="0"/>
              <a:t>Output layer</a:t>
            </a:r>
          </a:p>
        </p:txBody>
      </p:sp>
      <p:pic>
        <p:nvPicPr>
          <p:cNvPr id="37" name="Picture 36" descr="\documentclass{article}&#10;\usepackage{cancel}&#10;\usepackage{amsmath}&#10;\usepackage{xcolor}&#10;\pagestyle{empty}&#10;\begin{document}&#10;&#10;\begin{align*}&#10;\mathcal{S}_i = \frac{e^\mathrm{z_i}}{\sum_{j=1}^k e^{\mathrm {z_j}}}&#10;\end{align*}&#10;&#10;\end{document}" title="IguanaTex Bitmap Display">
            <a:extLst>
              <a:ext uri="{FF2B5EF4-FFF2-40B4-BE49-F238E27FC236}">
                <a16:creationId xmlns:a16="http://schemas.microsoft.com/office/drawing/2014/main" id="{6CF1176F-3678-4665-A949-AD3FF27C9B08}"/>
              </a:ext>
            </a:extLst>
          </p:cNvPr>
          <p:cNvPicPr>
            <a:picLocks noChangeAspect="1"/>
          </p:cNvPicPr>
          <p:nvPr>
            <p:custDataLst>
              <p:tags r:id="rId39"/>
            </p:custDataLst>
          </p:nvPr>
        </p:nvPicPr>
        <p:blipFill>
          <a:blip r:embed="rId77">
            <a:extLst>
              <a:ext uri="{28A0092B-C50C-407E-A947-70E740481C1C}">
                <a14:useLocalDpi xmlns:a14="http://schemas.microsoft.com/office/drawing/2010/main" val="0"/>
              </a:ext>
            </a:extLst>
          </a:blip>
          <a:stretch>
            <a:fillRect/>
          </a:stretch>
        </p:blipFill>
        <p:spPr>
          <a:xfrm>
            <a:off x="6145011" y="4830648"/>
            <a:ext cx="781714" cy="337524"/>
          </a:xfrm>
          <a:prstGeom prst="rect">
            <a:avLst/>
          </a:prstGeom>
        </p:spPr>
      </p:pic>
    </p:spTree>
    <p:extLst>
      <p:ext uri="{BB962C8B-B14F-4D97-AF65-F5344CB8AC3E}">
        <p14:creationId xmlns:p14="http://schemas.microsoft.com/office/powerpoint/2010/main" val="2101637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653C1C-F504-4587-8674-DB30D99E38B7}"/>
              </a:ext>
            </a:extLst>
          </p:cNvPr>
          <p:cNvSpPr>
            <a:spLocks noGrp="1"/>
          </p:cNvSpPr>
          <p:nvPr>
            <p:ph type="title"/>
          </p:nvPr>
        </p:nvSpPr>
        <p:spPr>
          <a:xfrm>
            <a:off x="444882" y="80855"/>
            <a:ext cx="11585016" cy="586850"/>
          </a:xfrm>
        </p:spPr>
        <p:txBody>
          <a:bodyPr/>
          <a:lstStyle/>
          <a:p>
            <a:r>
              <a:rPr lang="en-GB" dirty="0"/>
              <a:t>Multiclass Logistic Regression: Target Labelling</a:t>
            </a:r>
          </a:p>
        </p:txBody>
      </p:sp>
      <p:sp>
        <p:nvSpPr>
          <p:cNvPr id="479" name="Content Placeholder 478">
            <a:extLst>
              <a:ext uri="{FF2B5EF4-FFF2-40B4-BE49-F238E27FC236}">
                <a16:creationId xmlns:a16="http://schemas.microsoft.com/office/drawing/2014/main" id="{96E516CB-B936-4B78-B7C2-A5F321BDA1D8}"/>
              </a:ext>
            </a:extLst>
          </p:cNvPr>
          <p:cNvSpPr>
            <a:spLocks noGrp="1"/>
          </p:cNvSpPr>
          <p:nvPr>
            <p:ph sz="half" idx="1"/>
          </p:nvPr>
        </p:nvSpPr>
        <p:spPr>
          <a:xfrm>
            <a:off x="317881" y="1149868"/>
            <a:ext cx="5536249" cy="5027095"/>
          </a:xfrm>
        </p:spPr>
        <p:txBody>
          <a:bodyPr>
            <a:normAutofit/>
          </a:bodyPr>
          <a:lstStyle/>
          <a:p>
            <a:r>
              <a:rPr lang="en-GB" sz="1800" dirty="0"/>
              <a:t>Machine learning models required all input and output variables to be numerical.</a:t>
            </a:r>
          </a:p>
          <a:p>
            <a:r>
              <a:rPr lang="en-GB" sz="1800" dirty="0"/>
              <a:t>If your data contains categorical data, you must encode it to numbers before you can fit and evaluate a model.</a:t>
            </a:r>
          </a:p>
          <a:p>
            <a:r>
              <a:rPr lang="en-GB" sz="1800" dirty="0"/>
              <a:t>Two most popular techniques: </a:t>
            </a:r>
          </a:p>
          <a:p>
            <a:pPr lvl="1"/>
            <a:r>
              <a:rPr lang="en-GB" sz="1600" b="1" dirty="0"/>
              <a:t>Integer Encoding: </a:t>
            </a:r>
            <a:r>
              <a:rPr lang="en-GB" sz="1600" dirty="0"/>
              <a:t>The integer values have a natural ordered relationship between each other and machine learning algorithms may be able to understand and harness this relationship. For example, Dog=1, Cat=2, Lion=3, Leopard=4; you could build a machine learning to classify its category, as well as harness the relationship between the category e.g. how close Cat compared to Lion and Leopard using ordinal relationship in the integer values.</a:t>
            </a:r>
          </a:p>
        </p:txBody>
      </p:sp>
      <p:sp>
        <p:nvSpPr>
          <p:cNvPr id="15" name="Content Placeholder 14">
            <a:extLst>
              <a:ext uri="{FF2B5EF4-FFF2-40B4-BE49-F238E27FC236}">
                <a16:creationId xmlns:a16="http://schemas.microsoft.com/office/drawing/2014/main" id="{8F4950B4-F8BD-4344-A419-C232C4969701}"/>
              </a:ext>
            </a:extLst>
          </p:cNvPr>
          <p:cNvSpPr>
            <a:spLocks noGrp="1"/>
          </p:cNvSpPr>
          <p:nvPr>
            <p:ph sz="half" idx="2"/>
          </p:nvPr>
        </p:nvSpPr>
        <p:spPr/>
        <p:txBody>
          <a:bodyPr>
            <a:normAutofit/>
          </a:bodyPr>
          <a:lstStyle/>
          <a:p>
            <a:r>
              <a:rPr lang="en-GB" sz="1600" b="1" dirty="0">
                <a:solidFill>
                  <a:srgbClr val="FF0000"/>
                </a:solidFill>
              </a:rPr>
              <a:t>One-Hot Encoding: </a:t>
            </a:r>
            <a:r>
              <a:rPr lang="en-GB" sz="1600" dirty="0"/>
              <a:t>For categorical variables where no such ordinal relationship exists or required, the integer encoding would not be appropriate especially in our multiple logistic regression machine that predict a “1” for a target class and the rest {0} based on </a:t>
            </a:r>
            <a:r>
              <a:rPr lang="en-GB" sz="1600" dirty="0">
                <a:solidFill>
                  <a:srgbClr val="FF0000"/>
                </a:solidFill>
              </a:rPr>
              <a:t>one-vs-all strategy</a:t>
            </a:r>
            <a:r>
              <a:rPr lang="en-GB" sz="1600" dirty="0"/>
              <a:t>. In this case, a one-hot encoding can be applied to the integer representation. This is where the integer encoded variable is removed and a new binary variable is added for each unique integer value. </a:t>
            </a:r>
          </a:p>
        </p:txBody>
      </p:sp>
      <p:pic>
        <p:nvPicPr>
          <p:cNvPr id="14" name="Picture 13" descr="\documentclass{article}&#10;\usepackage{amsmath}&#10;\pagestyle{empty}&#10;\begin{document}&#10;&#10;$$&#10;{\textrm{Target y} \ = \begin{bmatrix} \overbrace {1}^{\textrm{class 1}} \\ 0 \\ 0 \\ 0\end{bmatrix} , \begin{bmatrix} \overbrace {0}^{\textrm{class 2}} \\ 1 \\ 0 \\ 0\end{bmatrix} , \begin{bmatrix} \overbrace {0}^{\textrm{class 3}} \\ 0 \\ 1 \\ 0\end{bmatrix} , \begin{bmatrix} \overbrace {0}^{\textrm{class 4}} \\ 0 \\ 0 \\ 1\end{bmatrix}}&#10;$$&#10;\end{document}" title="IguanaTex Bitmap Display">
            <a:extLst>
              <a:ext uri="{FF2B5EF4-FFF2-40B4-BE49-F238E27FC236}">
                <a16:creationId xmlns:a16="http://schemas.microsoft.com/office/drawing/2014/main" id="{02F113E6-874B-4171-8F73-303F0B12527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5963830" y="4949275"/>
            <a:ext cx="5395810" cy="1517714"/>
          </a:xfrm>
          <a:prstGeom prst="rect">
            <a:avLst/>
          </a:prstGeom>
        </p:spPr>
      </p:pic>
      <p:pic>
        <p:nvPicPr>
          <p:cNvPr id="115" name="Picture 8 1" descr="cat - Wiktionary">
            <a:extLst>
              <a:ext uri="{FF2B5EF4-FFF2-40B4-BE49-F238E27FC236}">
                <a16:creationId xmlns:a16="http://schemas.microsoft.com/office/drawing/2014/main" id="{CEF78595-22A2-4554-A32A-40EA3D0343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811" t="-374" r="15360" b="25278"/>
          <a:stretch/>
        </p:blipFill>
        <p:spPr bwMode="auto">
          <a:xfrm>
            <a:off x="8448471" y="3833175"/>
            <a:ext cx="770157" cy="74945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2" descr="US plans to extend endangered species status to lions in Africa |  Environment | The Guardian">
            <a:extLst>
              <a:ext uri="{FF2B5EF4-FFF2-40B4-BE49-F238E27FC236}">
                <a16:creationId xmlns:a16="http://schemas.microsoft.com/office/drawing/2014/main" id="{EDC041AA-A2F4-4862-9A30-610A6060F06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5668" t="17342" r="11052" b="27650"/>
          <a:stretch/>
        </p:blipFill>
        <p:spPr bwMode="auto">
          <a:xfrm>
            <a:off x="9535615" y="3827639"/>
            <a:ext cx="768006" cy="74945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14" descr="Shadow Female Leopard - Home | Facebook">
            <a:extLst>
              <a:ext uri="{FF2B5EF4-FFF2-40B4-BE49-F238E27FC236}">
                <a16:creationId xmlns:a16="http://schemas.microsoft.com/office/drawing/2014/main" id="{D10D983F-48C3-43D6-A8E0-3B2D57593C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169" t="444"/>
          <a:stretch/>
        </p:blipFill>
        <p:spPr bwMode="auto">
          <a:xfrm>
            <a:off x="10594414" y="3822104"/>
            <a:ext cx="738466" cy="760525"/>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8 1" descr="Permits, Licences &amp; Forms | O'Connor Township">
            <a:extLst>
              <a:ext uri="{FF2B5EF4-FFF2-40B4-BE49-F238E27FC236}">
                <a16:creationId xmlns:a16="http://schemas.microsoft.com/office/drawing/2014/main" id="{0CE02B6D-BA5F-4363-ABB9-80C1FEEF52E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0557" t="15671" r="4167" b="24148"/>
          <a:stretch/>
        </p:blipFill>
        <p:spPr bwMode="auto">
          <a:xfrm>
            <a:off x="7388555" y="3811273"/>
            <a:ext cx="738466" cy="76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61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3AF1F-5F50-4EE3-AEF7-0650CA906D9B}"/>
              </a:ext>
            </a:extLst>
          </p:cNvPr>
          <p:cNvSpPr>
            <a:spLocks noGrp="1"/>
          </p:cNvSpPr>
          <p:nvPr>
            <p:ph type="title"/>
          </p:nvPr>
        </p:nvSpPr>
        <p:spPr/>
        <p:txBody>
          <a:bodyPr/>
          <a:lstStyle/>
          <a:p>
            <a:r>
              <a:rPr lang="en-GB" dirty="0"/>
              <a:t>Multiclass Logistic Regression: </a:t>
            </a:r>
            <a:r>
              <a:rPr lang="en-GB" dirty="0" err="1"/>
              <a:t>Softmax</a:t>
            </a:r>
            <a:endParaRPr lang="en-GB" dirty="0"/>
          </a:p>
        </p:txBody>
      </p:sp>
      <p:sp>
        <p:nvSpPr>
          <p:cNvPr id="3" name="Content Placeholder 2">
            <a:extLst>
              <a:ext uri="{FF2B5EF4-FFF2-40B4-BE49-F238E27FC236}">
                <a16:creationId xmlns:a16="http://schemas.microsoft.com/office/drawing/2014/main" id="{0ADE9EB7-2DE1-4126-9DFF-C7423D5D276D}"/>
              </a:ext>
            </a:extLst>
          </p:cNvPr>
          <p:cNvSpPr>
            <a:spLocks noGrp="1"/>
          </p:cNvSpPr>
          <p:nvPr>
            <p:ph sz="half" idx="1"/>
          </p:nvPr>
        </p:nvSpPr>
        <p:spPr>
          <a:xfrm>
            <a:off x="317882" y="1149868"/>
            <a:ext cx="5419372" cy="5027095"/>
          </a:xfrm>
        </p:spPr>
        <p:txBody>
          <a:bodyPr>
            <a:normAutofit/>
          </a:bodyPr>
          <a:lstStyle/>
          <a:p>
            <a:r>
              <a:rPr lang="en-GB" dirty="0"/>
              <a:t>The Softmax is a form of logistic function (Sigmoid) that normalises a vector of input values follows a probability distribution whose total sums up to 1. </a:t>
            </a:r>
          </a:p>
          <a:p>
            <a:r>
              <a:rPr lang="en-GB" dirty="0"/>
              <a:t>It is often used as the last activation function of a neural network to normalize the output of a network to a probability distribution over predicted output classes.</a:t>
            </a:r>
          </a:p>
          <a:p>
            <a:r>
              <a:rPr lang="en-GB" dirty="0"/>
              <a:t>The output vector values are ranging between 0 and 1, which </a:t>
            </a:r>
            <a:r>
              <a:rPr lang="en-GB"/>
              <a:t>is the </a:t>
            </a:r>
            <a:r>
              <a:rPr lang="en-GB" dirty="0"/>
              <a:t>probabilities representation of each class in a multiclass classification neural network. </a:t>
            </a:r>
          </a:p>
          <a:p>
            <a:r>
              <a:rPr lang="en-GB" dirty="0" err="1"/>
              <a:t>Softmax</a:t>
            </a:r>
            <a:r>
              <a:rPr lang="en-GB" dirty="0"/>
              <a:t> is used in discriminative models such as Cross-Entropy, for Loss and Cost function.  Hence, Softmax is sometimes referred to as a multinomial logistic regression.</a:t>
            </a:r>
          </a:p>
          <a:p>
            <a:endParaRPr lang="en-GB" dirty="0"/>
          </a:p>
        </p:txBody>
      </p:sp>
      <p:pic>
        <p:nvPicPr>
          <p:cNvPr id="14" name="Picture 13" descr="\documentclass{article}&#10;\usepackage{cancel}&#10;\usepackage{amsmath}&#10;\usepackage{xcolor}&#10;\pagestyle{empty}&#10;\begin{document}&#10;&#10;\begin{align*}&#10;\mathcal{S}_i = \frac{e^\mathrm{z_i}}{\sum_{j=1}^k e^{\mathrm {z_j}}}  \ \ \ \text{\scriptsize for $i=1,...,k$}&#10;\end{align*}&#10;&#10;\end{document}" title="IguanaTex Bitmap Display">
            <a:extLst>
              <a:ext uri="{FF2B5EF4-FFF2-40B4-BE49-F238E27FC236}">
                <a16:creationId xmlns:a16="http://schemas.microsoft.com/office/drawing/2014/main" id="{4E519822-B786-4CA5-8C37-AD48FFF56A08}"/>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7576991" y="1632085"/>
            <a:ext cx="3375850" cy="742552"/>
          </a:xfrm>
          <a:prstGeom prst="rect">
            <a:avLst/>
          </a:prstGeom>
        </p:spPr>
      </p:pic>
      <p:pic>
        <p:nvPicPr>
          <p:cNvPr id="12" name="Picture 11" descr="\documentclass{article}&#10;\usepackage{cancel}&#10;\usepackage{amsmath}&#10;\usepackage{xcolor}&#10;\pagestyle{empty}&#10;\begin{document}&#10;&#10;\text{Softmax Function}&#10;&#10;\end{document}" title="IguanaTex Bitmap Display">
            <a:extLst>
              <a:ext uri="{FF2B5EF4-FFF2-40B4-BE49-F238E27FC236}">
                <a16:creationId xmlns:a16="http://schemas.microsoft.com/office/drawing/2014/main" id="{221F37B7-75FD-43F7-AAAE-E23873B1E1E5}"/>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100830" y="3144241"/>
            <a:ext cx="1756801" cy="165943"/>
          </a:xfrm>
          <a:prstGeom prst="rect">
            <a:avLst/>
          </a:prstGeom>
        </p:spPr>
      </p:pic>
      <p:pic>
        <p:nvPicPr>
          <p:cNvPr id="28" name="Picture 27">
            <a:extLst>
              <a:ext uri="{FF2B5EF4-FFF2-40B4-BE49-F238E27FC236}">
                <a16:creationId xmlns:a16="http://schemas.microsoft.com/office/drawing/2014/main" id="{FA06E0F5-0499-44DA-98A9-9E71A974CB9B}"/>
              </a:ext>
            </a:extLst>
          </p:cNvPr>
          <p:cNvPicPr>
            <a:picLocks noChangeAspect="1"/>
          </p:cNvPicPr>
          <p:nvPr/>
        </p:nvPicPr>
        <p:blipFill>
          <a:blip r:embed="rId6"/>
          <a:stretch>
            <a:fillRect/>
          </a:stretch>
        </p:blipFill>
        <p:spPr>
          <a:xfrm>
            <a:off x="6821007" y="3547816"/>
            <a:ext cx="4220671" cy="1629031"/>
          </a:xfrm>
          <a:prstGeom prst="rect">
            <a:avLst/>
          </a:prstGeom>
        </p:spPr>
      </p:pic>
    </p:spTree>
    <p:extLst>
      <p:ext uri="{BB962C8B-B14F-4D97-AF65-F5344CB8AC3E}">
        <p14:creationId xmlns:p14="http://schemas.microsoft.com/office/powerpoint/2010/main" val="2400184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BAFCD-7610-4122-AA78-728A28AAE36B}"/>
              </a:ext>
            </a:extLst>
          </p:cNvPr>
          <p:cNvSpPr>
            <a:spLocks noGrp="1"/>
          </p:cNvSpPr>
          <p:nvPr>
            <p:ph type="title"/>
          </p:nvPr>
        </p:nvSpPr>
        <p:spPr/>
        <p:txBody>
          <a:bodyPr/>
          <a:lstStyle/>
          <a:p>
            <a:r>
              <a:rPr lang="en-GB" dirty="0"/>
              <a:t>Multiclass Logistic Regression: Loss Function</a:t>
            </a:r>
          </a:p>
        </p:txBody>
      </p:sp>
      <p:sp>
        <p:nvSpPr>
          <p:cNvPr id="3" name="Content Placeholder 2">
            <a:extLst>
              <a:ext uri="{FF2B5EF4-FFF2-40B4-BE49-F238E27FC236}">
                <a16:creationId xmlns:a16="http://schemas.microsoft.com/office/drawing/2014/main" id="{F49B8C81-F935-4815-AC38-71C863F97A66}"/>
              </a:ext>
            </a:extLst>
          </p:cNvPr>
          <p:cNvSpPr>
            <a:spLocks noGrp="1"/>
          </p:cNvSpPr>
          <p:nvPr>
            <p:ph idx="1"/>
          </p:nvPr>
        </p:nvSpPr>
        <p:spPr/>
        <p:txBody>
          <a:bodyPr/>
          <a:lstStyle/>
          <a:p>
            <a:r>
              <a:rPr lang="en-GB" dirty="0"/>
              <a:t>Recalled the </a:t>
            </a:r>
            <a:r>
              <a:rPr lang="en-GB" dirty="0">
                <a:solidFill>
                  <a:srgbClr val="FF0000"/>
                </a:solidFill>
              </a:rPr>
              <a:t>cross-entropy loss function</a:t>
            </a:r>
            <a:r>
              <a:rPr lang="en-GB" dirty="0"/>
              <a:t>, introduced in the previous lesson, that is used to measure the dissimilarity between two probability distributions y and p, commonly used in multiclass classification problem:</a:t>
            </a:r>
          </a:p>
        </p:txBody>
      </p:sp>
      <p:grpSp>
        <p:nvGrpSpPr>
          <p:cNvPr id="46" name="Group 45">
            <a:extLst>
              <a:ext uri="{FF2B5EF4-FFF2-40B4-BE49-F238E27FC236}">
                <a16:creationId xmlns:a16="http://schemas.microsoft.com/office/drawing/2014/main" id="{D2F5574B-1502-40A7-BD15-8B7E09CAAC32}"/>
              </a:ext>
            </a:extLst>
          </p:cNvPr>
          <p:cNvGrpSpPr/>
          <p:nvPr/>
        </p:nvGrpSpPr>
        <p:grpSpPr>
          <a:xfrm>
            <a:off x="695009" y="3609889"/>
            <a:ext cx="2726401" cy="874962"/>
            <a:chOff x="695009" y="3609889"/>
            <a:chExt cx="2726401" cy="874962"/>
          </a:xfrm>
        </p:grpSpPr>
        <p:pic>
          <p:nvPicPr>
            <p:cNvPr id="45" name="Picture 44" descr="\documentclass{article}&#10;\usepackage{cancel}&#10;\usepackage{amsmath}&#10;\pagestyle{empty}&#10;\begin{document}&#10;&#10;&#10;&#10;&#10;\begin{equation*}&#10;\begin{split}&#10;\textrm{Loss} (\mathrm{y},\mathrm{p}) &amp;= -\sum_i \mathrm{y}_i \log (\mathrm{p}_i )&#10;\end{split}&#10;\end{equation*}&#10;&#10;&#10;\end{document}" title="IguanaTex Bitmap Display">
              <a:extLst>
                <a:ext uri="{FF2B5EF4-FFF2-40B4-BE49-F238E27FC236}">
                  <a16:creationId xmlns:a16="http://schemas.microsoft.com/office/drawing/2014/main" id="{F28820A1-3272-4D01-A060-EB5169F21D2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95010" y="3609889"/>
              <a:ext cx="2726400" cy="486857"/>
            </a:xfrm>
            <a:prstGeom prst="rect">
              <a:avLst/>
            </a:prstGeom>
          </p:spPr>
        </p:pic>
        <p:pic>
          <p:nvPicPr>
            <p:cNvPr id="29" name="Picture 28" descr="\documentclass{article}&#10;\usepackage{cancel}&#10;\usepackage{amsmath}&#10;\usepackage{xcolor}&#10;\pagestyle{empty}&#10;\begin{document}&#10;&#10;$\text{where} \ i \ \text{is the index of different classes}$&#10;&#10;\end{document}" title="IguanaTex Bitmap Display">
              <a:extLst>
                <a:ext uri="{FF2B5EF4-FFF2-40B4-BE49-F238E27FC236}">
                  <a16:creationId xmlns:a16="http://schemas.microsoft.com/office/drawing/2014/main" id="{2D9270BC-0C4C-4D8C-8F81-11065540E81E}"/>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95009" y="4376051"/>
              <a:ext cx="2561829" cy="108800"/>
            </a:xfrm>
            <a:prstGeom prst="rect">
              <a:avLst/>
            </a:prstGeom>
          </p:spPr>
        </p:pic>
      </p:grpSp>
      <p:pic>
        <p:nvPicPr>
          <p:cNvPr id="24" name="Picture 23">
            <a:extLst>
              <a:ext uri="{FF2B5EF4-FFF2-40B4-BE49-F238E27FC236}">
                <a16:creationId xmlns:a16="http://schemas.microsoft.com/office/drawing/2014/main" id="{DBCB54B8-E9DC-496D-8F9D-F5267CD2A4FA}"/>
              </a:ext>
            </a:extLst>
          </p:cNvPr>
          <p:cNvPicPr>
            <a:picLocks noChangeAspect="1"/>
          </p:cNvPicPr>
          <p:nvPr/>
        </p:nvPicPr>
        <p:blipFill>
          <a:blip r:embed="rId7"/>
          <a:stretch>
            <a:fillRect/>
          </a:stretch>
        </p:blipFill>
        <p:spPr>
          <a:xfrm>
            <a:off x="7158751" y="2406733"/>
            <a:ext cx="4383329" cy="3719023"/>
          </a:xfrm>
          <a:prstGeom prst="rect">
            <a:avLst/>
          </a:prstGeom>
        </p:spPr>
      </p:pic>
      <p:pic>
        <p:nvPicPr>
          <p:cNvPr id="25" name="Picture 24">
            <a:extLst>
              <a:ext uri="{FF2B5EF4-FFF2-40B4-BE49-F238E27FC236}">
                <a16:creationId xmlns:a16="http://schemas.microsoft.com/office/drawing/2014/main" id="{1DA4DDE5-68DA-48B5-B1A4-6DEF1A7EC642}"/>
              </a:ext>
            </a:extLst>
          </p:cNvPr>
          <p:cNvPicPr>
            <a:picLocks noChangeAspect="1"/>
          </p:cNvPicPr>
          <p:nvPr/>
        </p:nvPicPr>
        <p:blipFill>
          <a:blip r:embed="rId8"/>
          <a:stretch>
            <a:fillRect/>
          </a:stretch>
        </p:blipFill>
        <p:spPr>
          <a:xfrm>
            <a:off x="4168399" y="2792699"/>
            <a:ext cx="2401503" cy="2840038"/>
          </a:xfrm>
          <a:prstGeom prst="rect">
            <a:avLst/>
          </a:prstGeom>
        </p:spPr>
      </p:pic>
    </p:spTree>
    <p:extLst>
      <p:ext uri="{BB962C8B-B14F-4D97-AF65-F5344CB8AC3E}">
        <p14:creationId xmlns:p14="http://schemas.microsoft.com/office/powerpoint/2010/main" val="3051647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BAFCD-7610-4122-AA78-728A28AAE36B}"/>
              </a:ext>
            </a:extLst>
          </p:cNvPr>
          <p:cNvSpPr>
            <a:spLocks noGrp="1"/>
          </p:cNvSpPr>
          <p:nvPr>
            <p:ph type="title"/>
          </p:nvPr>
        </p:nvSpPr>
        <p:spPr/>
        <p:txBody>
          <a:bodyPr/>
          <a:lstStyle/>
          <a:p>
            <a:r>
              <a:rPr lang="en-GB" dirty="0"/>
              <a:t>Multiclass Logistic Regression: Loss Function</a:t>
            </a:r>
          </a:p>
        </p:txBody>
      </p:sp>
      <p:sp>
        <p:nvSpPr>
          <p:cNvPr id="3" name="Content Placeholder 2">
            <a:extLst>
              <a:ext uri="{FF2B5EF4-FFF2-40B4-BE49-F238E27FC236}">
                <a16:creationId xmlns:a16="http://schemas.microsoft.com/office/drawing/2014/main" id="{F49B8C81-F935-4815-AC38-71C863F97A66}"/>
              </a:ext>
            </a:extLst>
          </p:cNvPr>
          <p:cNvSpPr>
            <a:spLocks noGrp="1"/>
          </p:cNvSpPr>
          <p:nvPr>
            <p:ph idx="1"/>
          </p:nvPr>
        </p:nvSpPr>
        <p:spPr>
          <a:xfrm>
            <a:off x="317882" y="1141397"/>
            <a:ext cx="11585015" cy="5027095"/>
          </a:xfrm>
        </p:spPr>
        <p:txBody>
          <a:bodyPr/>
          <a:lstStyle/>
          <a:p>
            <a:r>
              <a:rPr lang="en-GB" dirty="0"/>
              <a:t>Recalled the </a:t>
            </a:r>
            <a:r>
              <a:rPr lang="en-GB" dirty="0">
                <a:solidFill>
                  <a:srgbClr val="FF0000"/>
                </a:solidFill>
              </a:rPr>
              <a:t>cross-entropy loss function</a:t>
            </a:r>
            <a:r>
              <a:rPr lang="en-GB" dirty="0"/>
              <a:t>, introduced in the previous lesson, that is used to measure the dissimilarity between two probability distributions y and p, commonly used in multiclass classification problem:</a:t>
            </a:r>
          </a:p>
        </p:txBody>
      </p:sp>
      <p:pic>
        <p:nvPicPr>
          <p:cNvPr id="134" name="Picture 133">
            <a:extLst>
              <a:ext uri="{FF2B5EF4-FFF2-40B4-BE49-F238E27FC236}">
                <a16:creationId xmlns:a16="http://schemas.microsoft.com/office/drawing/2014/main" id="{52DC0461-64F9-4713-B823-1A0E4761A45D}"/>
              </a:ext>
            </a:extLst>
          </p:cNvPr>
          <p:cNvPicPr>
            <a:picLocks noChangeAspect="1"/>
          </p:cNvPicPr>
          <p:nvPr/>
        </p:nvPicPr>
        <p:blipFill>
          <a:blip r:embed="rId4"/>
          <a:stretch>
            <a:fillRect/>
          </a:stretch>
        </p:blipFill>
        <p:spPr>
          <a:xfrm>
            <a:off x="6980178" y="3524752"/>
            <a:ext cx="4082083" cy="1518613"/>
          </a:xfrm>
          <a:prstGeom prst="rect">
            <a:avLst/>
          </a:prstGeom>
        </p:spPr>
      </p:pic>
      <p:sp>
        <p:nvSpPr>
          <p:cNvPr id="270" name="TextBox 269">
            <a:extLst>
              <a:ext uri="{FF2B5EF4-FFF2-40B4-BE49-F238E27FC236}">
                <a16:creationId xmlns:a16="http://schemas.microsoft.com/office/drawing/2014/main" id="{258A9503-ACB3-4C7E-AD31-F68187BD4ACF}"/>
              </a:ext>
            </a:extLst>
          </p:cNvPr>
          <p:cNvSpPr txBox="1"/>
          <p:nvPr/>
        </p:nvSpPr>
        <p:spPr>
          <a:xfrm>
            <a:off x="4777009" y="2739390"/>
            <a:ext cx="453971" cy="246221"/>
          </a:xfrm>
          <a:prstGeom prst="rect">
            <a:avLst/>
          </a:prstGeom>
          <a:noFill/>
          <a:ln w="12700">
            <a:noFill/>
          </a:ln>
        </p:spPr>
        <p:txBody>
          <a:bodyPr wrap="none" rtlCol="0">
            <a:spAutoFit/>
          </a:bodyPr>
          <a:lstStyle/>
          <a:p>
            <a:pPr algn="ctr"/>
            <a:r>
              <a:rPr lang="en-GB" sz="1000" dirty="0"/>
              <a:t>Loss</a:t>
            </a:r>
          </a:p>
        </p:txBody>
      </p:sp>
      <p:sp>
        <p:nvSpPr>
          <p:cNvPr id="327" name="TextBox 326">
            <a:extLst>
              <a:ext uri="{FF2B5EF4-FFF2-40B4-BE49-F238E27FC236}">
                <a16:creationId xmlns:a16="http://schemas.microsoft.com/office/drawing/2014/main" id="{8F054723-D9B4-45FB-8C21-564DFD6EA77D}"/>
              </a:ext>
            </a:extLst>
          </p:cNvPr>
          <p:cNvSpPr txBox="1"/>
          <p:nvPr/>
        </p:nvSpPr>
        <p:spPr>
          <a:xfrm>
            <a:off x="3378945" y="2739390"/>
            <a:ext cx="553357" cy="246221"/>
          </a:xfrm>
          <a:prstGeom prst="rect">
            <a:avLst/>
          </a:prstGeom>
          <a:noFill/>
          <a:ln w="12700">
            <a:noFill/>
          </a:ln>
        </p:spPr>
        <p:txBody>
          <a:bodyPr wrap="none" rtlCol="0">
            <a:spAutoFit/>
          </a:bodyPr>
          <a:lstStyle/>
          <a:p>
            <a:pPr algn="ctr"/>
            <a:r>
              <a:rPr lang="en-GB" sz="1000" dirty="0"/>
              <a:t>Target</a:t>
            </a:r>
          </a:p>
        </p:txBody>
      </p:sp>
      <p:sp>
        <p:nvSpPr>
          <p:cNvPr id="328" name="TextBox 327">
            <a:extLst>
              <a:ext uri="{FF2B5EF4-FFF2-40B4-BE49-F238E27FC236}">
                <a16:creationId xmlns:a16="http://schemas.microsoft.com/office/drawing/2014/main" id="{491122AA-85F2-499E-860C-1B7FA95D1D00}"/>
              </a:ext>
            </a:extLst>
          </p:cNvPr>
          <p:cNvSpPr txBox="1"/>
          <p:nvPr/>
        </p:nvSpPr>
        <p:spPr>
          <a:xfrm>
            <a:off x="2403917" y="2740360"/>
            <a:ext cx="752129" cy="246221"/>
          </a:xfrm>
          <a:prstGeom prst="rect">
            <a:avLst/>
          </a:prstGeom>
          <a:noFill/>
          <a:ln w="12700">
            <a:noFill/>
          </a:ln>
        </p:spPr>
        <p:txBody>
          <a:bodyPr wrap="none" rtlCol="0">
            <a:spAutoFit/>
          </a:bodyPr>
          <a:lstStyle/>
          <a:p>
            <a:pPr algn="ctr"/>
            <a:r>
              <a:rPr lang="en-GB" sz="1000" dirty="0"/>
              <a:t>Prediction</a:t>
            </a:r>
          </a:p>
        </p:txBody>
      </p:sp>
      <p:sp>
        <p:nvSpPr>
          <p:cNvPr id="389" name="TextBox 388">
            <a:extLst>
              <a:ext uri="{FF2B5EF4-FFF2-40B4-BE49-F238E27FC236}">
                <a16:creationId xmlns:a16="http://schemas.microsoft.com/office/drawing/2014/main" id="{4D1F29BD-D75F-4386-81EB-5083EAB9AD4E}"/>
              </a:ext>
            </a:extLst>
          </p:cNvPr>
          <p:cNvSpPr txBox="1"/>
          <p:nvPr/>
        </p:nvSpPr>
        <p:spPr>
          <a:xfrm>
            <a:off x="3714272" y="6059121"/>
            <a:ext cx="2886587" cy="553998"/>
          </a:xfrm>
          <a:prstGeom prst="rect">
            <a:avLst/>
          </a:prstGeom>
          <a:noFill/>
          <a:ln w="12700">
            <a:noFill/>
          </a:ln>
        </p:spPr>
        <p:txBody>
          <a:bodyPr wrap="square" rtlCol="0">
            <a:spAutoFit/>
          </a:bodyPr>
          <a:lstStyle/>
          <a:p>
            <a:pPr algn="ctr"/>
            <a:r>
              <a:rPr lang="en-GB" sz="1000" dirty="0"/>
              <a:t>Note that the “log()” written here is the “natural log”, which is equivalent to “ln()” in some implementation e.g. Microsoft Excel. </a:t>
            </a:r>
          </a:p>
        </p:txBody>
      </p:sp>
      <p:pic>
        <p:nvPicPr>
          <p:cNvPr id="453" name="Picture 452" descr="\documentclass{article}&#10;\usepackage{cancel}&#10;\usepackage{amsmath}&#10;\pagestyle{empty}&#10;\begin{document}&#10;&#10;&#10;&#10;&#10;\begin{equation*}&#10;\begin{split}&#10;&amp; \textrm{For example, k=4 :} \\&#10;&amp;\textrm{Loss} (\mathrm{y},\mathrm{p}) = -\sum_{i=1}^4 \mathrm{y}_i \log (\mathrm{p}_i )&#10;\end{split}&#10;\end{equation*}&#10;&#10;&#10;\end{document}" title="IguanaTex Bitmap Display">
            <a:extLst>
              <a:ext uri="{FF2B5EF4-FFF2-40B4-BE49-F238E27FC236}">
                <a16:creationId xmlns:a16="http://schemas.microsoft.com/office/drawing/2014/main" id="{CB19BA01-1F88-4A4D-A3F9-66FD3ABFF436}"/>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8157967" y="2638083"/>
            <a:ext cx="1817600" cy="673829"/>
          </a:xfrm>
          <a:prstGeom prst="rect">
            <a:avLst/>
          </a:prstGeom>
        </p:spPr>
      </p:pic>
      <p:sp>
        <p:nvSpPr>
          <p:cNvPr id="421" name="TextBox 420">
            <a:extLst>
              <a:ext uri="{FF2B5EF4-FFF2-40B4-BE49-F238E27FC236}">
                <a16:creationId xmlns:a16="http://schemas.microsoft.com/office/drawing/2014/main" id="{FB66A21D-A5D7-4B96-99CA-D0A5BBE2932D}"/>
              </a:ext>
            </a:extLst>
          </p:cNvPr>
          <p:cNvSpPr txBox="1"/>
          <p:nvPr/>
        </p:nvSpPr>
        <p:spPr>
          <a:xfrm>
            <a:off x="7516058" y="5246456"/>
            <a:ext cx="3410546" cy="400110"/>
          </a:xfrm>
          <a:prstGeom prst="rect">
            <a:avLst/>
          </a:prstGeom>
          <a:noFill/>
          <a:ln w="12700">
            <a:noFill/>
          </a:ln>
        </p:spPr>
        <p:txBody>
          <a:bodyPr wrap="square" rtlCol="0">
            <a:spAutoFit/>
          </a:bodyPr>
          <a:lstStyle/>
          <a:p>
            <a:pPr algn="ctr"/>
            <a:r>
              <a:rPr lang="en-GB" sz="1000" dirty="0"/>
              <a:t>Note: we interchange the use of words like “Loss” and “Error” to allow different perspective of discussion</a:t>
            </a:r>
          </a:p>
        </p:txBody>
      </p:sp>
      <p:pic>
        <p:nvPicPr>
          <p:cNvPr id="451" name="Picture 450">
            <a:extLst>
              <a:ext uri="{FF2B5EF4-FFF2-40B4-BE49-F238E27FC236}">
                <a16:creationId xmlns:a16="http://schemas.microsoft.com/office/drawing/2014/main" id="{E1E41DA6-A310-49CE-B2AB-119DFB808ADB}"/>
              </a:ext>
            </a:extLst>
          </p:cNvPr>
          <p:cNvPicPr>
            <a:picLocks noChangeAspect="1"/>
          </p:cNvPicPr>
          <p:nvPr/>
        </p:nvPicPr>
        <p:blipFill>
          <a:blip r:embed="rId6"/>
          <a:stretch>
            <a:fillRect/>
          </a:stretch>
        </p:blipFill>
        <p:spPr>
          <a:xfrm>
            <a:off x="735565" y="2974996"/>
            <a:ext cx="4926315" cy="2720863"/>
          </a:xfrm>
          <a:prstGeom prst="rect">
            <a:avLst/>
          </a:prstGeom>
        </p:spPr>
      </p:pic>
    </p:spTree>
    <p:extLst>
      <p:ext uri="{BB962C8B-B14F-4D97-AF65-F5344CB8AC3E}">
        <p14:creationId xmlns:p14="http://schemas.microsoft.com/office/powerpoint/2010/main" val="1899910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29E62-BC7C-43E6-BB96-6F12FE0AAFBF}"/>
              </a:ext>
            </a:extLst>
          </p:cNvPr>
          <p:cNvSpPr>
            <a:spLocks noGrp="1"/>
          </p:cNvSpPr>
          <p:nvPr>
            <p:ph type="title"/>
          </p:nvPr>
        </p:nvSpPr>
        <p:spPr/>
        <p:txBody>
          <a:bodyPr/>
          <a:lstStyle/>
          <a:p>
            <a:r>
              <a:rPr lang="en-GB" dirty="0"/>
              <a:t>Multiclass Logistic Regression: Cost Function</a:t>
            </a:r>
          </a:p>
        </p:txBody>
      </p:sp>
      <p:sp>
        <p:nvSpPr>
          <p:cNvPr id="3" name="Content Placeholder 2">
            <a:extLst>
              <a:ext uri="{FF2B5EF4-FFF2-40B4-BE49-F238E27FC236}">
                <a16:creationId xmlns:a16="http://schemas.microsoft.com/office/drawing/2014/main" id="{5E7FBE59-D3F4-45A7-970C-B8A1E3A3E5E2}"/>
              </a:ext>
            </a:extLst>
          </p:cNvPr>
          <p:cNvSpPr>
            <a:spLocks noGrp="1"/>
          </p:cNvSpPr>
          <p:nvPr>
            <p:ph idx="1"/>
          </p:nvPr>
        </p:nvSpPr>
        <p:spPr>
          <a:xfrm>
            <a:off x="317883" y="1192663"/>
            <a:ext cx="11585015" cy="5027095"/>
          </a:xfrm>
        </p:spPr>
        <p:txBody>
          <a:bodyPr/>
          <a:lstStyle/>
          <a:p>
            <a:r>
              <a:rPr lang="en-GB" dirty="0"/>
              <a:t>Finally, we’ll divide the negative log-likelihood function by the total number of examples(m) and minimise that function, and we obtain </a:t>
            </a:r>
            <a:r>
              <a:rPr lang="en-GB" dirty="0">
                <a:solidFill>
                  <a:srgbClr val="FF0000"/>
                </a:solidFill>
              </a:rPr>
              <a:t>Cost function </a:t>
            </a:r>
            <a:r>
              <a:rPr lang="en-GB" dirty="0"/>
              <a:t>as follows:</a:t>
            </a:r>
          </a:p>
          <a:p>
            <a:endParaRPr lang="en-GB" dirty="0"/>
          </a:p>
        </p:txBody>
      </p:sp>
      <p:pic>
        <p:nvPicPr>
          <p:cNvPr id="42" name="Picture 41" descr="\documentclass{article}&#10;\usepackage{cancel}&#10;\usepackage{amsmath}&#10;\pagestyle{empty}&#10;\begin{document}&#10;&#10;&#10;&#10;&#10;\begin{equation*}&#10;\begin{split}&#10;\textrm{Cost} (\mathrm{y},\mathrm{p}) &amp;= \frac{1}{m} \cdot \sum_j^m \sum_i^k -\mathrm{y}_i^{(j)} \log \mathrm{p}_i^{(j)} &#10;\\ \\&#10; \Rightarrow \textrm{Cost} (\mathrm{y},\mathrm{p}) &amp;= \frac{1}{m} \cdot \sum_i^k -\mathrm{y}_i \log \mathrm{p}_i&#10;\end{split}&#10;\end{equation*}&#10;&#10;&#10;\end{document}" title="IguanaTex Bitmap Display">
            <a:extLst>
              <a:ext uri="{FF2B5EF4-FFF2-40B4-BE49-F238E27FC236}">
                <a16:creationId xmlns:a16="http://schemas.microsoft.com/office/drawing/2014/main" id="{068F63B0-65C8-41C4-AE68-89775C8D4994}"/>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859976" y="2613000"/>
            <a:ext cx="3963435" cy="1861030"/>
          </a:xfrm>
          <a:prstGeom prst="rect">
            <a:avLst/>
          </a:prstGeom>
        </p:spPr>
      </p:pic>
    </p:spTree>
    <p:extLst>
      <p:ext uri="{BB962C8B-B14F-4D97-AF65-F5344CB8AC3E}">
        <p14:creationId xmlns:p14="http://schemas.microsoft.com/office/powerpoint/2010/main" val="3719110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ECF84-6A0D-47A5-BB22-03C29D1EADE0}"/>
              </a:ext>
            </a:extLst>
          </p:cNvPr>
          <p:cNvSpPr>
            <a:spLocks noGrp="1"/>
          </p:cNvSpPr>
          <p:nvPr>
            <p:ph type="title"/>
          </p:nvPr>
        </p:nvSpPr>
        <p:spPr/>
        <p:txBody>
          <a:bodyPr/>
          <a:lstStyle/>
          <a:p>
            <a:r>
              <a:rPr lang="en-GB" dirty="0"/>
              <a:t>Multiclass Logistic Regression: Backpropagation</a:t>
            </a:r>
          </a:p>
        </p:txBody>
      </p:sp>
      <p:sp>
        <p:nvSpPr>
          <p:cNvPr id="3" name="Content Placeholder 2">
            <a:extLst>
              <a:ext uri="{FF2B5EF4-FFF2-40B4-BE49-F238E27FC236}">
                <a16:creationId xmlns:a16="http://schemas.microsoft.com/office/drawing/2014/main" id="{8C152089-E1E8-4DBB-907C-C00D9418306F}"/>
              </a:ext>
            </a:extLst>
          </p:cNvPr>
          <p:cNvSpPr>
            <a:spLocks noGrp="1"/>
          </p:cNvSpPr>
          <p:nvPr>
            <p:ph idx="1"/>
          </p:nvPr>
        </p:nvSpPr>
        <p:spPr/>
        <p:txBody>
          <a:bodyPr/>
          <a:lstStyle/>
          <a:p>
            <a:r>
              <a:rPr lang="en-GB" dirty="0"/>
              <a:t>Recall that for the network training process, backpropagation is to calculate the gradient of the cost w.r.t the weight, and the gradient is used to update the weights as to minimise the loss between the predicted and target values.</a:t>
            </a:r>
          </a:p>
          <a:p>
            <a:endParaRPr lang="en-GB" dirty="0"/>
          </a:p>
          <a:p>
            <a:r>
              <a:rPr lang="en-GB" dirty="0"/>
              <a:t>Given that we use a </a:t>
            </a:r>
            <a:r>
              <a:rPr lang="en-GB" dirty="0" err="1"/>
              <a:t>softmax</a:t>
            </a:r>
            <a:r>
              <a:rPr lang="en-GB" dirty="0"/>
              <a:t> output layer and the cross-entropy cost for multiclass classification problem, we can derive our backpropagation computation as follows:</a:t>
            </a:r>
          </a:p>
          <a:p>
            <a:pPr lvl="1"/>
            <a:r>
              <a:rPr lang="en-GB" dirty="0"/>
              <a:t>Gradient of cost w.r.t input </a:t>
            </a:r>
            <a:r>
              <a:rPr lang="en-GB" dirty="0" err="1"/>
              <a:t>Softmax</a:t>
            </a:r>
            <a:endParaRPr lang="en-GB" dirty="0"/>
          </a:p>
          <a:p>
            <a:pPr lvl="1"/>
            <a:r>
              <a:rPr lang="en-GB" dirty="0"/>
              <a:t>Gradient of cost w.r.t to weights and weights update</a:t>
            </a:r>
          </a:p>
          <a:p>
            <a:pPr lvl="1"/>
            <a:endParaRPr lang="en-GB" dirty="0"/>
          </a:p>
          <a:p>
            <a:endParaRPr lang="en-GB" dirty="0"/>
          </a:p>
          <a:p>
            <a:pPr lvl="1"/>
            <a:endParaRPr lang="en-GB" dirty="0"/>
          </a:p>
        </p:txBody>
      </p:sp>
    </p:spTree>
    <p:extLst>
      <p:ext uri="{BB962C8B-B14F-4D97-AF65-F5344CB8AC3E}">
        <p14:creationId xmlns:p14="http://schemas.microsoft.com/office/powerpoint/2010/main" val="4125171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p:txBody>
          <a:bodyPr/>
          <a:lstStyle/>
          <a:p>
            <a:r>
              <a:rPr lang="en-GB" dirty="0"/>
              <a:t>Lesson Outline</a:t>
            </a:r>
          </a:p>
        </p:txBody>
      </p:sp>
      <p:sp>
        <p:nvSpPr>
          <p:cNvPr id="11" name="Content Placeholder 10">
            <a:extLst>
              <a:ext uri="{FF2B5EF4-FFF2-40B4-BE49-F238E27FC236}">
                <a16:creationId xmlns:a16="http://schemas.microsoft.com/office/drawing/2014/main" id="{5263CCDA-DC20-41F7-BA72-18D30FFAD20C}"/>
              </a:ext>
            </a:extLst>
          </p:cNvPr>
          <p:cNvSpPr>
            <a:spLocks noGrp="1"/>
          </p:cNvSpPr>
          <p:nvPr>
            <p:ph idx="1"/>
          </p:nvPr>
        </p:nvSpPr>
        <p:spPr/>
        <p:txBody>
          <a:bodyPr>
            <a:normAutofit/>
          </a:bodyPr>
          <a:lstStyle/>
          <a:p>
            <a:r>
              <a:rPr lang="en-GB" dirty="0"/>
              <a:t>Multiclass Classification Problem</a:t>
            </a:r>
          </a:p>
          <a:p>
            <a:r>
              <a:rPr lang="en-GB" dirty="0"/>
              <a:t>Single-layer Perceptions</a:t>
            </a:r>
          </a:p>
          <a:p>
            <a:r>
              <a:rPr lang="en-GB" dirty="0"/>
              <a:t>Formulate multiclass logistic regression learning problem mathematically</a:t>
            </a:r>
          </a:p>
          <a:p>
            <a:r>
              <a:rPr lang="en-GB" dirty="0"/>
              <a:t>One-hot encoding</a:t>
            </a:r>
          </a:p>
          <a:p>
            <a:r>
              <a:rPr lang="en-GB" dirty="0" err="1"/>
              <a:t>Softmax</a:t>
            </a:r>
            <a:endParaRPr lang="en-GB" dirty="0"/>
          </a:p>
          <a:p>
            <a:r>
              <a:rPr lang="en-GB" dirty="0"/>
              <a:t>Neural network elements: Model, Loss Function, Cost function, Optimisation, Stochastic Gradient descent (SGD) </a:t>
            </a:r>
          </a:p>
          <a:p>
            <a:r>
              <a:rPr lang="en-GB" dirty="0"/>
              <a:t>Neural network computation graph and analysis: Feedforward and Backpropagation</a:t>
            </a:r>
          </a:p>
          <a:p>
            <a:r>
              <a:rPr lang="en-GB" dirty="0"/>
              <a:t>Homework Briefing</a:t>
            </a:r>
          </a:p>
          <a:p>
            <a:endParaRPr lang="en-GB" sz="2000" i="0" u="none" strike="noStrike" baseline="0" dirty="0"/>
          </a:p>
          <a:p>
            <a:endParaRPr lang="en-GB" sz="2000" i="0" u="none" strike="noStrike" baseline="0" dirty="0"/>
          </a:p>
        </p:txBody>
      </p:sp>
    </p:spTree>
    <p:extLst>
      <p:ext uri="{BB962C8B-B14F-4D97-AF65-F5344CB8AC3E}">
        <p14:creationId xmlns:p14="http://schemas.microsoft.com/office/powerpoint/2010/main" val="4051115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ECF84-6A0D-47A5-BB22-03C29D1EADE0}"/>
              </a:ext>
            </a:extLst>
          </p:cNvPr>
          <p:cNvSpPr>
            <a:spLocks noGrp="1"/>
          </p:cNvSpPr>
          <p:nvPr>
            <p:ph type="title"/>
          </p:nvPr>
        </p:nvSpPr>
        <p:spPr/>
        <p:txBody>
          <a:bodyPr/>
          <a:lstStyle/>
          <a:p>
            <a:r>
              <a:rPr lang="en-GB" sz="2400" dirty="0"/>
              <a:t>Multiclass Logistic Regression: Gradient of Loss w.r.t Input of </a:t>
            </a:r>
            <a:r>
              <a:rPr lang="en-GB" sz="2400" dirty="0" err="1"/>
              <a:t>Softmax</a:t>
            </a:r>
            <a:r>
              <a:rPr lang="en-GB" sz="2400" dirty="0"/>
              <a:t> </a:t>
            </a:r>
            <a:r>
              <a:rPr lang="en-GB" sz="2400" dirty="0">
                <a:solidFill>
                  <a:srgbClr val="FF0000"/>
                </a:solidFill>
              </a:rPr>
              <a:t>(Method 1)</a:t>
            </a:r>
            <a:endParaRPr lang="en-GB" sz="2400" dirty="0"/>
          </a:p>
        </p:txBody>
      </p:sp>
      <p:sp>
        <p:nvSpPr>
          <p:cNvPr id="3" name="Content Placeholder 2">
            <a:extLst>
              <a:ext uri="{FF2B5EF4-FFF2-40B4-BE49-F238E27FC236}">
                <a16:creationId xmlns:a16="http://schemas.microsoft.com/office/drawing/2014/main" id="{0606E88D-58F3-4DFD-96D6-BD79B003A22B}"/>
              </a:ext>
            </a:extLst>
          </p:cNvPr>
          <p:cNvSpPr>
            <a:spLocks noGrp="1"/>
          </p:cNvSpPr>
          <p:nvPr>
            <p:ph sz="half" idx="1"/>
          </p:nvPr>
        </p:nvSpPr>
        <p:spPr/>
        <p:txBody>
          <a:bodyPr>
            <a:normAutofit/>
          </a:bodyPr>
          <a:lstStyle/>
          <a:p>
            <a:r>
              <a:rPr lang="en-GB" sz="1600" dirty="0"/>
              <a:t>Our aim is to compute the gradient of the Cost w.r.t input of </a:t>
            </a:r>
            <a:r>
              <a:rPr lang="en-GB" sz="1600" dirty="0" err="1"/>
              <a:t>Softmax</a:t>
            </a:r>
            <a:r>
              <a:rPr lang="en-GB" sz="1600" dirty="0"/>
              <a:t>.</a:t>
            </a:r>
          </a:p>
        </p:txBody>
      </p:sp>
      <p:sp>
        <p:nvSpPr>
          <p:cNvPr id="4" name="Content Placeholder 3">
            <a:extLst>
              <a:ext uri="{FF2B5EF4-FFF2-40B4-BE49-F238E27FC236}">
                <a16:creationId xmlns:a16="http://schemas.microsoft.com/office/drawing/2014/main" id="{CD1FF993-BE24-4E5D-9971-5139EEE44DCD}"/>
              </a:ext>
            </a:extLst>
          </p:cNvPr>
          <p:cNvSpPr>
            <a:spLocks noGrp="1"/>
          </p:cNvSpPr>
          <p:nvPr>
            <p:ph sz="half" idx="2"/>
          </p:nvPr>
        </p:nvSpPr>
        <p:spPr/>
        <p:txBody>
          <a:bodyPr>
            <a:normAutofit/>
          </a:bodyPr>
          <a:lstStyle/>
          <a:p>
            <a:r>
              <a:rPr lang="en-GB" sz="1600" dirty="0"/>
              <a:t>Here, we will first derive the gradient of the Loss </a:t>
            </a:r>
            <a:r>
              <a:rPr lang="en-GB" sz="1600" dirty="0" err="1"/>
              <a:t>w.r.t.</a:t>
            </a:r>
            <a:r>
              <a:rPr lang="en-GB" sz="1600" dirty="0"/>
              <a:t> input of </a:t>
            </a:r>
            <a:r>
              <a:rPr lang="en-GB" sz="1600" dirty="0" err="1"/>
              <a:t>Softmax</a:t>
            </a:r>
            <a:r>
              <a:rPr lang="en-GB" sz="1600" dirty="0"/>
              <a:t>:</a:t>
            </a:r>
          </a:p>
          <a:p>
            <a:endParaRPr lang="en-GB" sz="1600" dirty="0"/>
          </a:p>
        </p:txBody>
      </p:sp>
      <p:sp>
        <p:nvSpPr>
          <p:cNvPr id="61" name="TextBox 60">
            <a:extLst>
              <a:ext uri="{FF2B5EF4-FFF2-40B4-BE49-F238E27FC236}">
                <a16:creationId xmlns:a16="http://schemas.microsoft.com/office/drawing/2014/main" id="{2C77A66E-DAE7-41AE-A718-B716166A0EC3}"/>
              </a:ext>
            </a:extLst>
          </p:cNvPr>
          <p:cNvSpPr txBox="1"/>
          <p:nvPr/>
        </p:nvSpPr>
        <p:spPr>
          <a:xfrm>
            <a:off x="5048839" y="2751663"/>
            <a:ext cx="453971" cy="246221"/>
          </a:xfrm>
          <a:prstGeom prst="rect">
            <a:avLst/>
          </a:prstGeom>
          <a:noFill/>
          <a:ln w="12700">
            <a:noFill/>
          </a:ln>
        </p:spPr>
        <p:txBody>
          <a:bodyPr wrap="none" rtlCol="0">
            <a:spAutoFit/>
          </a:bodyPr>
          <a:lstStyle/>
          <a:p>
            <a:pPr algn="ctr"/>
            <a:r>
              <a:rPr lang="en-GB" sz="1000" dirty="0"/>
              <a:t>Loss</a:t>
            </a:r>
          </a:p>
        </p:txBody>
      </p:sp>
      <p:sp>
        <p:nvSpPr>
          <p:cNvPr id="62" name="TextBox 61">
            <a:extLst>
              <a:ext uri="{FF2B5EF4-FFF2-40B4-BE49-F238E27FC236}">
                <a16:creationId xmlns:a16="http://schemas.microsoft.com/office/drawing/2014/main" id="{9A76E6DB-4A22-40B8-8F45-2C8DCDAA80D2}"/>
              </a:ext>
            </a:extLst>
          </p:cNvPr>
          <p:cNvSpPr txBox="1"/>
          <p:nvPr/>
        </p:nvSpPr>
        <p:spPr>
          <a:xfrm>
            <a:off x="3650775" y="2751663"/>
            <a:ext cx="553357" cy="246221"/>
          </a:xfrm>
          <a:prstGeom prst="rect">
            <a:avLst/>
          </a:prstGeom>
          <a:noFill/>
          <a:ln w="12700">
            <a:noFill/>
          </a:ln>
        </p:spPr>
        <p:txBody>
          <a:bodyPr wrap="none" rtlCol="0">
            <a:spAutoFit/>
          </a:bodyPr>
          <a:lstStyle/>
          <a:p>
            <a:pPr algn="ctr"/>
            <a:r>
              <a:rPr lang="en-GB" sz="1000" dirty="0"/>
              <a:t>Target</a:t>
            </a:r>
          </a:p>
        </p:txBody>
      </p:sp>
      <p:sp>
        <p:nvSpPr>
          <p:cNvPr id="63" name="TextBox 62">
            <a:extLst>
              <a:ext uri="{FF2B5EF4-FFF2-40B4-BE49-F238E27FC236}">
                <a16:creationId xmlns:a16="http://schemas.microsoft.com/office/drawing/2014/main" id="{1F1EF355-9818-425A-8423-DAD9CDA86C4A}"/>
              </a:ext>
            </a:extLst>
          </p:cNvPr>
          <p:cNvSpPr txBox="1"/>
          <p:nvPr/>
        </p:nvSpPr>
        <p:spPr>
          <a:xfrm>
            <a:off x="2675747" y="2752633"/>
            <a:ext cx="752129" cy="246221"/>
          </a:xfrm>
          <a:prstGeom prst="rect">
            <a:avLst/>
          </a:prstGeom>
          <a:noFill/>
          <a:ln w="12700">
            <a:noFill/>
          </a:ln>
        </p:spPr>
        <p:txBody>
          <a:bodyPr wrap="none" rtlCol="0">
            <a:spAutoFit/>
          </a:bodyPr>
          <a:lstStyle/>
          <a:p>
            <a:pPr algn="ctr"/>
            <a:r>
              <a:rPr lang="en-GB" sz="1000" dirty="0"/>
              <a:t>Prediction</a:t>
            </a:r>
          </a:p>
        </p:txBody>
      </p:sp>
      <p:sp>
        <p:nvSpPr>
          <p:cNvPr id="70" name="Rectangle: Rounded Corners 69">
            <a:extLst>
              <a:ext uri="{FF2B5EF4-FFF2-40B4-BE49-F238E27FC236}">
                <a16:creationId xmlns:a16="http://schemas.microsoft.com/office/drawing/2014/main" id="{41DD5CD2-D3EC-4ECF-9977-E0E3FBD33F99}"/>
              </a:ext>
            </a:extLst>
          </p:cNvPr>
          <p:cNvSpPr/>
          <p:nvPr/>
        </p:nvSpPr>
        <p:spPr>
          <a:xfrm>
            <a:off x="3321639" y="2289682"/>
            <a:ext cx="1727200" cy="336735"/>
          </a:xfrm>
          <a:prstGeom prst="roundRect">
            <a:avLst/>
          </a:prstGeom>
          <a:noFill/>
          <a:ln w="63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accent5">
                    <a:lumMod val="75000"/>
                  </a:schemeClr>
                </a:solidFill>
              </a:rPr>
              <a:t>Local derivative of Loss</a:t>
            </a:r>
          </a:p>
        </p:txBody>
      </p:sp>
      <p:cxnSp>
        <p:nvCxnSpPr>
          <p:cNvPr id="72" name="Connector: Elbow 71">
            <a:extLst>
              <a:ext uri="{FF2B5EF4-FFF2-40B4-BE49-F238E27FC236}">
                <a16:creationId xmlns:a16="http://schemas.microsoft.com/office/drawing/2014/main" id="{74EF1140-C24D-444F-83C1-C01DA85674E9}"/>
              </a:ext>
            </a:extLst>
          </p:cNvPr>
          <p:cNvCxnSpPr>
            <a:cxnSpLocks/>
            <a:endCxn id="70" idx="3"/>
          </p:cNvCxnSpPr>
          <p:nvPr/>
        </p:nvCxnSpPr>
        <p:spPr>
          <a:xfrm rot="16200000" flipV="1">
            <a:off x="4985046" y="2521843"/>
            <a:ext cx="354574" cy="226988"/>
          </a:xfrm>
          <a:prstGeom prst="bentConnector2">
            <a:avLst/>
          </a:prstGeom>
          <a:ln w="63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EA2CC956-9DAD-4093-9AF0-9DA957CAFD12}"/>
              </a:ext>
            </a:extLst>
          </p:cNvPr>
          <p:cNvCxnSpPr>
            <a:cxnSpLocks/>
            <a:stCxn id="70" idx="1"/>
          </p:cNvCxnSpPr>
          <p:nvPr/>
        </p:nvCxnSpPr>
        <p:spPr>
          <a:xfrm rot="10800000" flipV="1">
            <a:off x="3210165" y="2458050"/>
            <a:ext cx="111475" cy="367690"/>
          </a:xfrm>
          <a:prstGeom prst="bentConnector2">
            <a:avLst/>
          </a:prstGeom>
          <a:ln w="63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3421C28A-D67E-4363-98F3-C38FD18D8FD1}"/>
              </a:ext>
            </a:extLst>
          </p:cNvPr>
          <p:cNvSpPr/>
          <p:nvPr/>
        </p:nvSpPr>
        <p:spPr>
          <a:xfrm>
            <a:off x="1468614" y="2289682"/>
            <a:ext cx="1367344" cy="336735"/>
          </a:xfrm>
          <a:prstGeom prst="roundRect">
            <a:avLst/>
          </a:prstGeom>
          <a:noFill/>
          <a:ln w="63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accent5">
                    <a:lumMod val="75000"/>
                  </a:schemeClr>
                </a:solidFill>
              </a:rPr>
              <a:t>Local derivative of </a:t>
            </a:r>
            <a:r>
              <a:rPr lang="en-GB" sz="900" dirty="0" err="1">
                <a:solidFill>
                  <a:schemeClr val="accent5">
                    <a:lumMod val="75000"/>
                  </a:schemeClr>
                </a:solidFill>
              </a:rPr>
              <a:t>Softmax</a:t>
            </a:r>
            <a:endParaRPr lang="en-GB" sz="900" dirty="0">
              <a:solidFill>
                <a:schemeClr val="accent5">
                  <a:lumMod val="75000"/>
                </a:schemeClr>
              </a:solidFill>
            </a:endParaRPr>
          </a:p>
        </p:txBody>
      </p:sp>
      <p:cxnSp>
        <p:nvCxnSpPr>
          <p:cNvPr id="21" name="Connector: Elbow 20">
            <a:extLst>
              <a:ext uri="{FF2B5EF4-FFF2-40B4-BE49-F238E27FC236}">
                <a16:creationId xmlns:a16="http://schemas.microsoft.com/office/drawing/2014/main" id="{44F02DD8-21A0-4520-BE7A-B10BDB5AC113}"/>
              </a:ext>
            </a:extLst>
          </p:cNvPr>
          <p:cNvCxnSpPr>
            <a:cxnSpLocks/>
            <a:endCxn id="20" idx="3"/>
          </p:cNvCxnSpPr>
          <p:nvPr/>
        </p:nvCxnSpPr>
        <p:spPr>
          <a:xfrm rot="16200000" flipV="1">
            <a:off x="2766114" y="2527894"/>
            <a:ext cx="355544" cy="215856"/>
          </a:xfrm>
          <a:prstGeom prst="bentConnector2">
            <a:avLst/>
          </a:prstGeom>
          <a:ln w="63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B1CF903-8E14-419E-9A87-C1E1B91DF149}"/>
              </a:ext>
            </a:extLst>
          </p:cNvPr>
          <p:cNvCxnSpPr>
            <a:cxnSpLocks/>
            <a:stCxn id="20" idx="1"/>
          </p:cNvCxnSpPr>
          <p:nvPr/>
        </p:nvCxnSpPr>
        <p:spPr>
          <a:xfrm rot="10800000" flipV="1">
            <a:off x="1124118" y="2458050"/>
            <a:ext cx="344496" cy="403002"/>
          </a:xfrm>
          <a:prstGeom prst="bentConnector2">
            <a:avLst/>
          </a:prstGeom>
          <a:ln w="63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6ADF8759-E951-4B59-9DA4-4C0BD8B7A050}"/>
              </a:ext>
            </a:extLst>
          </p:cNvPr>
          <p:cNvSpPr/>
          <p:nvPr/>
        </p:nvSpPr>
        <p:spPr>
          <a:xfrm>
            <a:off x="2270098" y="1833234"/>
            <a:ext cx="1727200" cy="336735"/>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rgbClr val="FF0000"/>
                </a:solidFill>
              </a:rPr>
              <a:t>Gradient of Cost </a:t>
            </a:r>
            <a:r>
              <a:rPr lang="en-GB" sz="900" dirty="0" err="1">
                <a:solidFill>
                  <a:srgbClr val="FF0000"/>
                </a:solidFill>
              </a:rPr>
              <a:t>w.r.t.</a:t>
            </a:r>
            <a:r>
              <a:rPr lang="en-GB" sz="900" dirty="0">
                <a:solidFill>
                  <a:srgbClr val="FF0000"/>
                </a:solidFill>
              </a:rPr>
              <a:t> Input of </a:t>
            </a:r>
            <a:r>
              <a:rPr lang="en-GB" sz="900" dirty="0" err="1">
                <a:solidFill>
                  <a:srgbClr val="FF0000"/>
                </a:solidFill>
              </a:rPr>
              <a:t>Softmax</a:t>
            </a:r>
            <a:endParaRPr lang="en-GB" sz="900" dirty="0">
              <a:solidFill>
                <a:srgbClr val="FF0000"/>
              </a:solidFill>
            </a:endParaRPr>
          </a:p>
        </p:txBody>
      </p:sp>
      <p:cxnSp>
        <p:nvCxnSpPr>
          <p:cNvPr id="106" name="Connector: Elbow 105">
            <a:extLst>
              <a:ext uri="{FF2B5EF4-FFF2-40B4-BE49-F238E27FC236}">
                <a16:creationId xmlns:a16="http://schemas.microsoft.com/office/drawing/2014/main" id="{6118AA41-8913-4C3F-9B45-8A17A99F1FE8}"/>
              </a:ext>
            </a:extLst>
          </p:cNvPr>
          <p:cNvCxnSpPr>
            <a:cxnSpLocks/>
            <a:endCxn id="105" idx="3"/>
          </p:cNvCxnSpPr>
          <p:nvPr/>
        </p:nvCxnSpPr>
        <p:spPr>
          <a:xfrm rot="10800000">
            <a:off x="3997298" y="2001602"/>
            <a:ext cx="1402742" cy="811022"/>
          </a:xfrm>
          <a:prstGeom prst="bentConnector3">
            <a:avLst>
              <a:gd name="adj1" fmla="val 24"/>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4F5018EC-FCAE-47BB-8382-6568593A560F}"/>
              </a:ext>
            </a:extLst>
          </p:cNvPr>
          <p:cNvCxnSpPr>
            <a:cxnSpLocks/>
            <a:stCxn id="105" idx="1"/>
          </p:cNvCxnSpPr>
          <p:nvPr/>
        </p:nvCxnSpPr>
        <p:spPr>
          <a:xfrm rot="10800000" flipV="1">
            <a:off x="1007396" y="2001602"/>
            <a:ext cx="1262703" cy="859450"/>
          </a:xfrm>
          <a:prstGeom prst="bentConnector3">
            <a:avLst>
              <a:gd name="adj1" fmla="val 99886"/>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documentclass{article}&#10;\usepackage{cancel}&#10;\usepackage{amsmath}&#10;\usepackage{xcolor}&#10;\pagestyle{empty}&#10;\begin{document}&#10;&#10;\begin{align*}&#10;\frac{\partial Loss}{\partial Z_j} &amp;= \frac{\partial (\sum_i^k e_i) }{\partial Z_i} \\&#10;&amp;= \frac{\partial ( \sum_i^k - y_i \log p_i) }{\partial Z_i}  \ \ \ \ \ \text{\tiny (see Note 1)} \\&#10;&amp;= \sum_{i=1}^k  \frac{\partial (- y_i \log p_i)}{\partial Z_j}   \ \ \ \ \ \text{\tiny (see Note 2)} \\&#10;&amp;= \sum_{i=1}^k  \overbrace{\frac{\partial (-y_i \log p_i )}{\partial p_i}}^{\text{\tiny (see Note 3)}} \times \ \overbrace{\frac{\partial \mathrm{p}_i}{\partial Z_j}}^{\text{\tiny (see Note 4)}} \\&#10;&amp;=\sum_{i=1}^k   -\frac{y_i}{p_i} \times \frac{\partial p_i}{\partial Z_j}\\&#10;\end{align*}&#10;&#10;\end{document}" title="IguanaTex Bitmap Display">
            <a:extLst>
              <a:ext uri="{FF2B5EF4-FFF2-40B4-BE49-F238E27FC236}">
                <a16:creationId xmlns:a16="http://schemas.microsoft.com/office/drawing/2014/main" id="{82600BE6-2562-4AA4-BA04-A3720D9B0A6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7884958" y="2021522"/>
            <a:ext cx="3180579" cy="3233145"/>
          </a:xfrm>
          <a:prstGeom prst="rect">
            <a:avLst/>
          </a:prstGeom>
        </p:spPr>
      </p:pic>
      <p:pic>
        <p:nvPicPr>
          <p:cNvPr id="5" name="Picture 4">
            <a:extLst>
              <a:ext uri="{FF2B5EF4-FFF2-40B4-BE49-F238E27FC236}">
                <a16:creationId xmlns:a16="http://schemas.microsoft.com/office/drawing/2014/main" id="{4B2C506C-7D59-4E58-8381-F486135E7E53}"/>
              </a:ext>
            </a:extLst>
          </p:cNvPr>
          <p:cNvPicPr>
            <a:picLocks noChangeAspect="1"/>
          </p:cNvPicPr>
          <p:nvPr/>
        </p:nvPicPr>
        <p:blipFill>
          <a:blip r:embed="rId5"/>
          <a:stretch>
            <a:fillRect/>
          </a:stretch>
        </p:blipFill>
        <p:spPr>
          <a:xfrm>
            <a:off x="962795" y="2976248"/>
            <a:ext cx="4935235" cy="2725790"/>
          </a:xfrm>
          <a:prstGeom prst="rect">
            <a:avLst/>
          </a:prstGeom>
        </p:spPr>
      </p:pic>
      <p:pic>
        <p:nvPicPr>
          <p:cNvPr id="36" name="Picture 35" descr="\documentclass{article}&#10;\usepackage{cancel}&#10;\usepackage{amsmath}&#10;\usepackage[dvipsnames]{xcolor}&#10;\pagestyle{empty}&#10;\begin{document}&#10;&#10;\begin{align*}&#10;\text{\parbox{20 cm} {Note 1: Derivative of SUM = SUM of Derivatives &#10;\newline &#10;Note 2: $p_i$ is not the direct function of $Z_j$, so Chain rule is applied.&#10;\newline&#10;Note 3: This is the local derivative of Loss. Try this derivative calculator \color{blue}\underline {{https://www.derivative-calculator.net/}}&#10;\newline&#10;\color{black}{Note 4: This is the local derivative of Softmax }function}}&#10;\end{align*}&#10;&#10;\end{document}" title="IguanaTex Bitmap Display">
            <a:extLst>
              <a:ext uri="{FF2B5EF4-FFF2-40B4-BE49-F238E27FC236}">
                <a16:creationId xmlns:a16="http://schemas.microsoft.com/office/drawing/2014/main" id="{5183BFAC-C56E-4ECD-9741-5BC5C679D381}"/>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5633356" y="6140902"/>
            <a:ext cx="6247619" cy="547048"/>
          </a:xfrm>
          <a:prstGeom prst="rect">
            <a:avLst/>
          </a:prstGeom>
        </p:spPr>
      </p:pic>
    </p:spTree>
    <p:extLst>
      <p:ext uri="{BB962C8B-B14F-4D97-AF65-F5344CB8AC3E}">
        <p14:creationId xmlns:p14="http://schemas.microsoft.com/office/powerpoint/2010/main" val="2492431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ECF84-6A0D-47A5-BB22-03C29D1EADE0}"/>
              </a:ext>
            </a:extLst>
          </p:cNvPr>
          <p:cNvSpPr>
            <a:spLocks noGrp="1"/>
          </p:cNvSpPr>
          <p:nvPr>
            <p:ph type="title"/>
          </p:nvPr>
        </p:nvSpPr>
        <p:spPr/>
        <p:txBody>
          <a:bodyPr/>
          <a:lstStyle/>
          <a:p>
            <a:r>
              <a:rPr lang="en-GB" sz="2400" dirty="0"/>
              <a:t>Multiclass Logistic Regression: Gradient of Loss w.r.t Input of </a:t>
            </a:r>
            <a:r>
              <a:rPr lang="en-GB" sz="2400" dirty="0" err="1"/>
              <a:t>Softmax</a:t>
            </a:r>
            <a:r>
              <a:rPr lang="en-GB" sz="2400" dirty="0"/>
              <a:t> </a:t>
            </a:r>
            <a:r>
              <a:rPr lang="en-GB" sz="2400" dirty="0">
                <a:solidFill>
                  <a:srgbClr val="FF0000"/>
                </a:solidFill>
              </a:rPr>
              <a:t>(Method 1)</a:t>
            </a:r>
            <a:endParaRPr lang="en-GB" sz="2400" dirty="0"/>
          </a:p>
        </p:txBody>
      </p:sp>
      <p:sp>
        <p:nvSpPr>
          <p:cNvPr id="3" name="Content Placeholder 2">
            <a:extLst>
              <a:ext uri="{FF2B5EF4-FFF2-40B4-BE49-F238E27FC236}">
                <a16:creationId xmlns:a16="http://schemas.microsoft.com/office/drawing/2014/main" id="{0606E88D-58F3-4DFD-96D6-BD79B003A22B}"/>
              </a:ext>
            </a:extLst>
          </p:cNvPr>
          <p:cNvSpPr>
            <a:spLocks noGrp="1"/>
          </p:cNvSpPr>
          <p:nvPr>
            <p:ph sz="half" idx="1"/>
          </p:nvPr>
        </p:nvSpPr>
        <p:spPr/>
        <p:txBody>
          <a:bodyPr>
            <a:normAutofit/>
          </a:bodyPr>
          <a:lstStyle/>
          <a:p>
            <a:r>
              <a:rPr lang="en-GB" sz="1600" dirty="0"/>
              <a:t>Here, we continue deriving the previous equation:</a:t>
            </a:r>
          </a:p>
        </p:txBody>
      </p:sp>
      <p:pic>
        <p:nvPicPr>
          <p:cNvPr id="15" name="Picture 14" descr="\documentclass{article}&#10;\usepackage{cancel}&#10;\usepackage{amsmath}&#10;\usepackage{xcolor}&#10;\pagestyle{empty}&#10;\begin{document}&#10;&#10;\begin{align*}&#10;\frac{\partial Loss}{\partial Z_j}  &#10;&amp;= \sum_{i=1}^k   - \frac{y_i}{p_i} \times \overbrace{\frac{\partial p_i}{\partial Z_j}}^{{\text{\tiny (see Note 5)}}} \\&#10;&amp;= \overbrace{ \sum_{i\neq j}^k \left[  - \frac{y_i }{ \cancel {p_i} }(- \cancel {p_i} \times p_j) \right]}^{\frac {\partial p_i} {\partial Z_j} \text{when}\  i \neq j}  +  \overbrace{ \left[-\frac{y_i }{\cancel {p_i}} \times  \cancel {p_i}(1 - p_i) \right]}^{\frac {\partial p_i} {\partial Z_j} \text{when}\  i=j \ \ _\text{(see Note 5, 6)} } \\&#10;&amp;= \sum_{i\neq j}^k \left[y_ip_j\right] + \left[ -y_j(1-p_j) \right] \\&#10;&amp;= \sum_{i\neq j}^k y_ip_j -  y_j(1-p_j) \\&#10;&amp;= {p_j}\overbrace{\sum_{i \neq j}^k y_i}^{_\text{see Note 7}} - y_j + y_j p_j \\&#10;&amp;= p_j\left(\color{blue}{1 - y_j} \right) - y_j + y_j p_j  \\&#10;&amp;= p_j - \cancel{y_jp_j} - y_j + \cancel{y_j p_j}  \\&#10;&amp;= \color{red}{\underline{p_j - y_j}}\\&#10;\end{align*}&#10;&#10;\end{document}" title="IguanaTex Bitmap Display">
            <a:extLst>
              <a:ext uri="{FF2B5EF4-FFF2-40B4-BE49-F238E27FC236}">
                <a16:creationId xmlns:a16="http://schemas.microsoft.com/office/drawing/2014/main" id="{87BFC793-4872-496A-90E9-EFB10FCCEF22}"/>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25048" y="1660647"/>
            <a:ext cx="4291200" cy="4745600"/>
          </a:xfrm>
          <a:prstGeom prst="rect">
            <a:avLst/>
          </a:prstGeom>
        </p:spPr>
      </p:pic>
      <p:grpSp>
        <p:nvGrpSpPr>
          <p:cNvPr id="20" name="Group 19">
            <a:extLst>
              <a:ext uri="{FF2B5EF4-FFF2-40B4-BE49-F238E27FC236}">
                <a16:creationId xmlns:a16="http://schemas.microsoft.com/office/drawing/2014/main" id="{AAB88C7D-7147-4722-BB59-4DA310B24C73}"/>
              </a:ext>
            </a:extLst>
          </p:cNvPr>
          <p:cNvGrpSpPr/>
          <p:nvPr/>
        </p:nvGrpSpPr>
        <p:grpSpPr>
          <a:xfrm>
            <a:off x="6569248" y="1149868"/>
            <a:ext cx="5622752" cy="1087233"/>
            <a:chOff x="6569248" y="1149868"/>
            <a:chExt cx="5622752" cy="1087233"/>
          </a:xfrm>
        </p:grpSpPr>
        <p:sp>
          <p:nvSpPr>
            <p:cNvPr id="194" name="TextBox 193">
              <a:extLst>
                <a:ext uri="{FF2B5EF4-FFF2-40B4-BE49-F238E27FC236}">
                  <a16:creationId xmlns:a16="http://schemas.microsoft.com/office/drawing/2014/main" id="{F5CDDD70-69D6-45C4-A554-ABD3747A90AA}"/>
                </a:ext>
              </a:extLst>
            </p:cNvPr>
            <p:cNvSpPr txBox="1"/>
            <p:nvPr/>
          </p:nvSpPr>
          <p:spPr>
            <a:xfrm>
              <a:off x="6569248" y="1149868"/>
              <a:ext cx="5622752" cy="246221"/>
            </a:xfrm>
            <a:prstGeom prst="rect">
              <a:avLst/>
            </a:prstGeom>
            <a:noFill/>
            <a:ln w="12700">
              <a:noFill/>
            </a:ln>
          </p:spPr>
          <p:txBody>
            <a:bodyPr wrap="square" rtlCol="0">
              <a:spAutoFit/>
            </a:bodyPr>
            <a:lstStyle/>
            <a:p>
              <a:r>
                <a:rPr lang="en-GB" sz="1000" dirty="0"/>
                <a:t>Note 5: This is the local derivative of  </a:t>
              </a:r>
              <a:r>
                <a:rPr lang="en-GB" sz="1000" dirty="0" err="1"/>
                <a:t>Softmax</a:t>
              </a:r>
              <a:r>
                <a:rPr lang="en-GB" sz="1000" dirty="0"/>
                <a:t> function, which has 2 conditions.</a:t>
              </a:r>
            </a:p>
          </p:txBody>
        </p:sp>
        <p:pic>
          <p:nvPicPr>
            <p:cNvPr id="19" name="Picture 18" descr="\documentclass{article}&#10;\usepackage{cancel}&#10;\usepackage{amsmath}&#10;\usepackage{xcolor}&#10;\pagestyle{empty}&#10;\begin{document}&#10;&#10;\begin{align*}&#10;&amp;\text{\footnotesize Softmax:} &amp; &amp; \text{\footnotesize Local derivative of Softmax:} \\&#10;&amp; p_i  = \frac{e^\mathrm{z_i}}{\sum_{j=1}^k e^{\mathrm {z_j}}}&#10;\ \ \text{\scriptsize for $i=1,...,k$} &amp; &amp; &#10;\frac{\partial p_i} { \partial Z_j} =\begin{cases} p_i \times (1-p_i)  &amp; \text{if} \ \ i= j \\ -p_i \times p_j &amp; \text{if} \ \ i \neq j\end{cases} &#10;\\&#10;\end{align*}&#10;&#10;\end{document}" title="IguanaTex Bitmap Display">
              <a:extLst>
                <a:ext uri="{FF2B5EF4-FFF2-40B4-BE49-F238E27FC236}">
                  <a16:creationId xmlns:a16="http://schemas.microsoft.com/office/drawing/2014/main" id="{1394D0FD-F940-44C2-B2A7-0CB8E4BF499E}"/>
                </a:ext>
              </a:extLst>
            </p:cNvPr>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6843611" y="1587958"/>
              <a:ext cx="4325486" cy="649143"/>
            </a:xfrm>
            <a:prstGeom prst="rect">
              <a:avLst/>
            </a:prstGeom>
          </p:spPr>
        </p:pic>
      </p:grpSp>
      <p:grpSp>
        <p:nvGrpSpPr>
          <p:cNvPr id="77" name="Group 76">
            <a:extLst>
              <a:ext uri="{FF2B5EF4-FFF2-40B4-BE49-F238E27FC236}">
                <a16:creationId xmlns:a16="http://schemas.microsoft.com/office/drawing/2014/main" id="{926CAFC1-83BE-452A-B32E-92A8EB1ED0A5}"/>
              </a:ext>
            </a:extLst>
          </p:cNvPr>
          <p:cNvGrpSpPr/>
          <p:nvPr/>
        </p:nvGrpSpPr>
        <p:grpSpPr>
          <a:xfrm>
            <a:off x="6569248" y="2614168"/>
            <a:ext cx="5622752" cy="2955112"/>
            <a:chOff x="6569248" y="2614168"/>
            <a:chExt cx="5622752" cy="2955112"/>
          </a:xfrm>
        </p:grpSpPr>
        <p:sp>
          <p:nvSpPr>
            <p:cNvPr id="54" name="TextBox 53">
              <a:extLst>
                <a:ext uri="{FF2B5EF4-FFF2-40B4-BE49-F238E27FC236}">
                  <a16:creationId xmlns:a16="http://schemas.microsoft.com/office/drawing/2014/main" id="{A82A9580-3973-4D55-B13E-EF2DE2755796}"/>
                </a:ext>
              </a:extLst>
            </p:cNvPr>
            <p:cNvSpPr txBox="1"/>
            <p:nvPr/>
          </p:nvSpPr>
          <p:spPr>
            <a:xfrm>
              <a:off x="6569248" y="2614168"/>
              <a:ext cx="5622752" cy="246221"/>
            </a:xfrm>
            <a:prstGeom prst="rect">
              <a:avLst/>
            </a:prstGeom>
            <a:noFill/>
            <a:ln w="12700">
              <a:noFill/>
            </a:ln>
          </p:spPr>
          <p:txBody>
            <a:bodyPr wrap="square" rtlCol="0">
              <a:spAutoFit/>
            </a:bodyPr>
            <a:lstStyle/>
            <a:p>
              <a:r>
                <a:rPr lang="en-GB" sz="1000" dirty="0"/>
                <a:t>Note 6: This is expanding the derivative term with the 2 conditions</a:t>
              </a:r>
            </a:p>
          </p:txBody>
        </p:sp>
        <p:pic>
          <p:nvPicPr>
            <p:cNvPr id="47" name="Picture 46">
              <a:extLst>
                <a:ext uri="{FF2B5EF4-FFF2-40B4-BE49-F238E27FC236}">
                  <a16:creationId xmlns:a16="http://schemas.microsoft.com/office/drawing/2014/main" id="{86A02C2D-DD53-4318-A105-4D34C949B90A}"/>
                </a:ext>
              </a:extLst>
            </p:cNvPr>
            <p:cNvPicPr>
              <a:picLocks noChangeAspect="1"/>
            </p:cNvPicPr>
            <p:nvPr/>
          </p:nvPicPr>
          <p:blipFill>
            <a:blip r:embed="rId7"/>
            <a:stretch>
              <a:fillRect/>
            </a:stretch>
          </p:blipFill>
          <p:spPr>
            <a:xfrm>
              <a:off x="8137906" y="2920460"/>
              <a:ext cx="3300450" cy="2648820"/>
            </a:xfrm>
            <a:prstGeom prst="rect">
              <a:avLst/>
            </a:prstGeom>
          </p:spPr>
        </p:pic>
      </p:grpSp>
      <p:grpSp>
        <p:nvGrpSpPr>
          <p:cNvPr id="120" name="Group 119">
            <a:extLst>
              <a:ext uri="{FF2B5EF4-FFF2-40B4-BE49-F238E27FC236}">
                <a16:creationId xmlns:a16="http://schemas.microsoft.com/office/drawing/2014/main" id="{3337DAD8-0442-496F-BB29-5474D3F9FDD4}"/>
              </a:ext>
            </a:extLst>
          </p:cNvPr>
          <p:cNvGrpSpPr/>
          <p:nvPr/>
        </p:nvGrpSpPr>
        <p:grpSpPr>
          <a:xfrm>
            <a:off x="3842729" y="4918888"/>
            <a:ext cx="4347831" cy="1616856"/>
            <a:chOff x="4310089" y="4817697"/>
            <a:chExt cx="4347831" cy="1616856"/>
          </a:xfrm>
        </p:grpSpPr>
        <p:sp>
          <p:nvSpPr>
            <p:cNvPr id="59" name="TextBox 58">
              <a:extLst>
                <a:ext uri="{FF2B5EF4-FFF2-40B4-BE49-F238E27FC236}">
                  <a16:creationId xmlns:a16="http://schemas.microsoft.com/office/drawing/2014/main" id="{1D46C0BB-C650-4FA6-BC04-C8678A6056CE}"/>
                </a:ext>
              </a:extLst>
            </p:cNvPr>
            <p:cNvSpPr txBox="1"/>
            <p:nvPr/>
          </p:nvSpPr>
          <p:spPr>
            <a:xfrm>
              <a:off x="4310089" y="4817697"/>
              <a:ext cx="3804966" cy="246221"/>
            </a:xfrm>
            <a:prstGeom prst="rect">
              <a:avLst/>
            </a:prstGeom>
            <a:noFill/>
            <a:ln w="12700">
              <a:noFill/>
            </a:ln>
          </p:spPr>
          <p:txBody>
            <a:bodyPr wrap="square" rtlCol="0">
              <a:spAutoFit/>
            </a:bodyPr>
            <a:lstStyle/>
            <a:p>
              <a:r>
                <a:rPr lang="en-GB" sz="1000" dirty="0"/>
                <a:t>Note 7: This term is mainly focusing on the target vector</a:t>
              </a:r>
            </a:p>
          </p:txBody>
        </p:sp>
        <p:pic>
          <p:nvPicPr>
            <p:cNvPr id="119" name="Picture 118" descr="\documentclass{article}&#10;\usepackage{cancel}&#10;\usepackage{amsmath}&#10;\usepackage{xcolor}&#10;\pagestyle{empty}&#10;\begin{document}&#10;&#10;\begin{align*}&#10;&amp;\text{Given the one-hot target $\ y = \begin{bmatrix}1 \\ 0 \\ \vdots  \\ 0 \end{bmatrix}$ contain the only &quot;1&quot; in a vector, } \\&#10;&amp;\text {where $y=1$ when $i=j$, and $y=0$ when $i \neq j$,} \\ &#10;&amp; \text{we can rerwite $\sum_{i \neq j}^k y_i = 0$ as $\sum_{i=1}^k y_i - y_{j} = \color{blue}{1 - y_j}$ $\Longrightarrow$ that is still equal 0}&#10;\end{align*}&#10;&#10;\end{document}" title="IguanaTex Bitmap Display">
              <a:extLst>
                <a:ext uri="{FF2B5EF4-FFF2-40B4-BE49-F238E27FC236}">
                  <a16:creationId xmlns:a16="http://schemas.microsoft.com/office/drawing/2014/main" id="{48C70D81-BF15-4521-9FFC-20AA06B14082}"/>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4667063" y="5090553"/>
              <a:ext cx="3990857" cy="1344000"/>
            </a:xfrm>
            <a:prstGeom prst="rect">
              <a:avLst/>
            </a:prstGeom>
          </p:spPr>
        </p:pic>
      </p:grpSp>
    </p:spTree>
    <p:extLst>
      <p:ext uri="{BB962C8B-B14F-4D97-AF65-F5344CB8AC3E}">
        <p14:creationId xmlns:p14="http://schemas.microsoft.com/office/powerpoint/2010/main" val="686607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ECF84-6A0D-47A5-BB22-03C29D1EADE0}"/>
              </a:ext>
            </a:extLst>
          </p:cNvPr>
          <p:cNvSpPr>
            <a:spLocks noGrp="1"/>
          </p:cNvSpPr>
          <p:nvPr>
            <p:ph type="title"/>
          </p:nvPr>
        </p:nvSpPr>
        <p:spPr/>
        <p:txBody>
          <a:bodyPr/>
          <a:lstStyle/>
          <a:p>
            <a:r>
              <a:rPr lang="en-GB" sz="2400" dirty="0"/>
              <a:t>Multiclass Logistic Regression: Gradient of Loss w.r.t Input of </a:t>
            </a:r>
            <a:r>
              <a:rPr lang="en-GB" sz="2400" dirty="0" err="1"/>
              <a:t>Softmax</a:t>
            </a:r>
            <a:r>
              <a:rPr lang="en-GB" sz="2400" dirty="0"/>
              <a:t> </a:t>
            </a:r>
            <a:r>
              <a:rPr lang="en-GB" sz="2400" dirty="0">
                <a:solidFill>
                  <a:srgbClr val="FF0000"/>
                </a:solidFill>
              </a:rPr>
              <a:t>(Method 2)</a:t>
            </a:r>
            <a:endParaRPr lang="en-GB" sz="2400" dirty="0"/>
          </a:p>
        </p:txBody>
      </p:sp>
      <p:sp>
        <p:nvSpPr>
          <p:cNvPr id="3" name="Content Placeholder 2">
            <a:extLst>
              <a:ext uri="{FF2B5EF4-FFF2-40B4-BE49-F238E27FC236}">
                <a16:creationId xmlns:a16="http://schemas.microsoft.com/office/drawing/2014/main" id="{0606E88D-58F3-4DFD-96D6-BD79B003A22B}"/>
              </a:ext>
            </a:extLst>
          </p:cNvPr>
          <p:cNvSpPr>
            <a:spLocks noGrp="1"/>
          </p:cNvSpPr>
          <p:nvPr>
            <p:ph sz="half" idx="1"/>
          </p:nvPr>
        </p:nvSpPr>
        <p:spPr/>
        <p:txBody>
          <a:bodyPr>
            <a:normAutofit/>
          </a:bodyPr>
          <a:lstStyle/>
          <a:p>
            <a:r>
              <a:rPr lang="en-GB" sz="1600" dirty="0"/>
              <a:t>Here, we demonstrate a step-by-step approach to derive the gradient of the Loss </a:t>
            </a:r>
            <a:r>
              <a:rPr lang="en-GB" sz="1600" dirty="0" err="1"/>
              <a:t>w.r.t.</a:t>
            </a:r>
            <a:r>
              <a:rPr lang="en-GB" sz="1600" dirty="0"/>
              <a:t> input of </a:t>
            </a:r>
            <a:r>
              <a:rPr lang="en-GB" sz="1600" dirty="0" err="1"/>
              <a:t>Softmax</a:t>
            </a:r>
            <a:r>
              <a:rPr lang="en-GB" sz="1600" dirty="0"/>
              <a:t>.</a:t>
            </a:r>
          </a:p>
        </p:txBody>
      </p:sp>
      <p:pic>
        <p:nvPicPr>
          <p:cNvPr id="223" name="Picture 222" descr="\documentclass{article}&#10;\usepackage{cancel}&#10;\usepackage{amsmath}&#10;\usepackage{xcolor}&#10;\pagestyle{empty}&#10;\begin{document}&#10;&#10;\begin{align*}&#10;\frac{\partial Loss}{\partial Z_j} &#10;&amp;= \sum_i^k  \frac{Loss}{\partial p_i}  \frac{\partial p_i}{\partial  Z_j}\\&#10;&amp;= \sum_i^k  \frac{\partial Loss}{\partial p_i} \times \sum_i^k  \ \frac{\partial p_i}{\partial Z_j}\\&#10;&amp;=\frac {p_i-y_i} {\cancel{p_i(1-y_i)}} \cdot \cancel{p_i(1-y_i)} \\&#10;&amp;= \color{red}{p_i - y_i}&#10;\end{align*}&#10;&#10;\end{document}" title="IguanaTex Bitmap Display">
            <a:extLst>
              <a:ext uri="{FF2B5EF4-FFF2-40B4-BE49-F238E27FC236}">
                <a16:creationId xmlns:a16="http://schemas.microsoft.com/office/drawing/2014/main" id="{E87A63B3-7C18-440C-97B0-6C3D272F5800}"/>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8579381" y="5105485"/>
            <a:ext cx="1900800" cy="1470857"/>
          </a:xfrm>
          <a:prstGeom prst="rect">
            <a:avLst/>
          </a:prstGeom>
        </p:spPr>
      </p:pic>
      <p:pic>
        <p:nvPicPr>
          <p:cNvPr id="219" name="Picture 218" descr="\documentclass{article}&#10;\usepackage{cancel}&#10;\usepackage{amsmath}&#10;\usepackage{xcolor}&#10;\pagestyle{empty}&#10;\begin{document}&#10;&#10;\begin{align*}&#10;\sum_i^k  \frac{\partial Loss}{\partial p_i} &#10;&amp;= \sum_{i}^k \frac {\partial (-y_i\log p_i)}{\partial p_i} \\&#10;&amp;= \overbrace{\frac {\partial (-y_i\log p_i)}{\partial p_i}}^{\text{\tiny y=1 when $i=j$}} + \overbrace{\sum_{i\neq j}^k \frac {\partial (-(1-y_i)\log(1-p_i))}{\partial p_i}}^{\text{\tiny y=0 when $i \neq j$   (see Note 8)}} \\&#10;&amp;=-\frac{y_i}{p_i}+\frac{1-y_i}{1-p_i} \\&#10;&amp;=\frac {p_i-y_i} {p_i(1-p_i)}&#10;\end{align*}&#10;&#10;\end{document}" title="IguanaTex Bitmap Display">
            <a:extLst>
              <a:ext uri="{FF2B5EF4-FFF2-40B4-BE49-F238E27FC236}">
                <a16:creationId xmlns:a16="http://schemas.microsoft.com/office/drawing/2014/main" id="{066AF010-0512-4E1F-9516-94BCDF118621}"/>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579381" y="879098"/>
            <a:ext cx="3442057" cy="1853029"/>
          </a:xfrm>
          <a:prstGeom prst="rect">
            <a:avLst/>
          </a:prstGeom>
        </p:spPr>
      </p:pic>
      <p:pic>
        <p:nvPicPr>
          <p:cNvPr id="221" name="Picture 220" descr="\documentclass{article}&#10;\usepackage{cancel}&#10;\usepackage{amsmath}&#10;\usepackage{xcolor}&#10;\pagestyle{empty}&#10;\begin{document}&#10;&#10;\begin{align*}&#10;\sum_i^k  \ \frac{\partial p_i}{\partial Z_j}&#10;&amp;= \overbrace{ \sum_{i\neq j}^k (- p_i \times p_j) }^{\frac {\partial p_i} {\partial Z_j} \text{when}\  i \neq j}  +  \overbrace{ p_i(1 - p_i) }^{\frac {\partial p_i} {\partial Z_j} \text{when}\  i=j } \ \ _\text{\tiny (see Note 5, 6)} \\&#10;&amp;= \overbrace{\cancel{\sum_{i\neq j}^k (- p_i \times p_j)}}^{\ \ \ \text{\tiny Note 9}} +p_i(1 - p_i) \\&#10;&amp;= p_i(1 - p_i)&#10;\end{align*}&#10;&#10;\end{document}" title="IguanaTex Bitmap Display">
            <a:extLst>
              <a:ext uri="{FF2B5EF4-FFF2-40B4-BE49-F238E27FC236}">
                <a16:creationId xmlns:a16="http://schemas.microsoft.com/office/drawing/2014/main" id="{EB839E0F-E6BF-415C-8448-ECE687688C0E}"/>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8579381" y="3042461"/>
            <a:ext cx="3107657" cy="1640152"/>
          </a:xfrm>
          <a:prstGeom prst="rect">
            <a:avLst/>
          </a:prstGeom>
        </p:spPr>
      </p:pic>
      <p:sp>
        <p:nvSpPr>
          <p:cNvPr id="84" name="TextBox 83">
            <a:extLst>
              <a:ext uri="{FF2B5EF4-FFF2-40B4-BE49-F238E27FC236}">
                <a16:creationId xmlns:a16="http://schemas.microsoft.com/office/drawing/2014/main" id="{B8D465A4-E37E-4962-827E-9AE50687E4AE}"/>
              </a:ext>
            </a:extLst>
          </p:cNvPr>
          <p:cNvSpPr txBox="1"/>
          <p:nvPr/>
        </p:nvSpPr>
        <p:spPr>
          <a:xfrm>
            <a:off x="6309092" y="937506"/>
            <a:ext cx="2204249" cy="261610"/>
          </a:xfrm>
          <a:prstGeom prst="rect">
            <a:avLst/>
          </a:prstGeom>
          <a:noFill/>
          <a:ln w="12700">
            <a:noFill/>
          </a:ln>
        </p:spPr>
        <p:txBody>
          <a:bodyPr wrap="square" rtlCol="0">
            <a:spAutoFit/>
          </a:bodyPr>
          <a:lstStyle/>
          <a:p>
            <a:r>
              <a:rPr lang="en-GB" sz="1100" dirty="0"/>
              <a:t>Step 1: Local derivative of Loss:</a:t>
            </a:r>
          </a:p>
        </p:txBody>
      </p:sp>
      <p:sp>
        <p:nvSpPr>
          <p:cNvPr id="85" name="TextBox 84">
            <a:extLst>
              <a:ext uri="{FF2B5EF4-FFF2-40B4-BE49-F238E27FC236}">
                <a16:creationId xmlns:a16="http://schemas.microsoft.com/office/drawing/2014/main" id="{541415D7-0515-4ACB-BC36-E23F2E1703DA}"/>
              </a:ext>
            </a:extLst>
          </p:cNvPr>
          <p:cNvSpPr txBox="1"/>
          <p:nvPr/>
        </p:nvSpPr>
        <p:spPr>
          <a:xfrm>
            <a:off x="6309091" y="3313218"/>
            <a:ext cx="2204249" cy="430887"/>
          </a:xfrm>
          <a:prstGeom prst="rect">
            <a:avLst/>
          </a:prstGeom>
          <a:noFill/>
          <a:ln w="12700">
            <a:noFill/>
          </a:ln>
        </p:spPr>
        <p:txBody>
          <a:bodyPr wrap="square" rtlCol="0">
            <a:spAutoFit/>
          </a:bodyPr>
          <a:lstStyle/>
          <a:p>
            <a:r>
              <a:rPr lang="en-GB" sz="1100" dirty="0"/>
              <a:t>Step 2: Local derivation of </a:t>
            </a:r>
            <a:r>
              <a:rPr lang="en-GB" sz="1100" dirty="0" err="1"/>
              <a:t>Softmax</a:t>
            </a:r>
            <a:r>
              <a:rPr lang="en-GB" sz="1100" dirty="0"/>
              <a:t>:</a:t>
            </a:r>
          </a:p>
        </p:txBody>
      </p:sp>
      <p:sp>
        <p:nvSpPr>
          <p:cNvPr id="86" name="TextBox 85">
            <a:extLst>
              <a:ext uri="{FF2B5EF4-FFF2-40B4-BE49-F238E27FC236}">
                <a16:creationId xmlns:a16="http://schemas.microsoft.com/office/drawing/2014/main" id="{786F9F47-D3A3-43BE-93C8-E19C6F89FD53}"/>
              </a:ext>
            </a:extLst>
          </p:cNvPr>
          <p:cNvSpPr txBox="1"/>
          <p:nvPr/>
        </p:nvSpPr>
        <p:spPr>
          <a:xfrm>
            <a:off x="6309092" y="5085250"/>
            <a:ext cx="2204249" cy="430887"/>
          </a:xfrm>
          <a:prstGeom prst="rect">
            <a:avLst/>
          </a:prstGeom>
          <a:noFill/>
          <a:ln w="12700">
            <a:noFill/>
          </a:ln>
        </p:spPr>
        <p:txBody>
          <a:bodyPr wrap="square" rtlCol="0">
            <a:spAutoFit/>
          </a:bodyPr>
          <a:lstStyle/>
          <a:p>
            <a:r>
              <a:rPr lang="en-GB" sz="1100" dirty="0"/>
              <a:t>Gradient of Loss </a:t>
            </a:r>
            <a:r>
              <a:rPr lang="en-GB" sz="1100" dirty="0" err="1"/>
              <a:t>w.r.t.</a:t>
            </a:r>
            <a:r>
              <a:rPr lang="en-GB" sz="1100" dirty="0"/>
              <a:t> Input of </a:t>
            </a:r>
            <a:r>
              <a:rPr lang="en-GB" sz="1100" dirty="0" err="1"/>
              <a:t>Softmax</a:t>
            </a:r>
            <a:r>
              <a:rPr lang="en-GB" sz="1100" dirty="0"/>
              <a:t>:</a:t>
            </a:r>
          </a:p>
        </p:txBody>
      </p:sp>
      <p:sp>
        <p:nvSpPr>
          <p:cNvPr id="28" name="TextBox 27">
            <a:extLst>
              <a:ext uri="{FF2B5EF4-FFF2-40B4-BE49-F238E27FC236}">
                <a16:creationId xmlns:a16="http://schemas.microsoft.com/office/drawing/2014/main" id="{2A60AF6D-DDFC-4A12-9628-7CC95EEB3EF9}"/>
              </a:ext>
            </a:extLst>
          </p:cNvPr>
          <p:cNvSpPr txBox="1"/>
          <p:nvPr/>
        </p:nvSpPr>
        <p:spPr>
          <a:xfrm>
            <a:off x="4718763" y="2891747"/>
            <a:ext cx="453971" cy="246221"/>
          </a:xfrm>
          <a:prstGeom prst="rect">
            <a:avLst/>
          </a:prstGeom>
          <a:noFill/>
          <a:ln w="12700">
            <a:noFill/>
          </a:ln>
        </p:spPr>
        <p:txBody>
          <a:bodyPr wrap="none" rtlCol="0">
            <a:spAutoFit/>
          </a:bodyPr>
          <a:lstStyle/>
          <a:p>
            <a:pPr algn="ctr"/>
            <a:r>
              <a:rPr lang="en-GB" sz="1000" dirty="0"/>
              <a:t>Loss</a:t>
            </a:r>
          </a:p>
        </p:txBody>
      </p:sp>
      <p:sp>
        <p:nvSpPr>
          <p:cNvPr id="29" name="TextBox 28">
            <a:extLst>
              <a:ext uri="{FF2B5EF4-FFF2-40B4-BE49-F238E27FC236}">
                <a16:creationId xmlns:a16="http://schemas.microsoft.com/office/drawing/2014/main" id="{F2AC991D-31BA-497D-AF26-A454B65DA51A}"/>
              </a:ext>
            </a:extLst>
          </p:cNvPr>
          <p:cNvSpPr txBox="1"/>
          <p:nvPr/>
        </p:nvSpPr>
        <p:spPr>
          <a:xfrm>
            <a:off x="3320699" y="2891747"/>
            <a:ext cx="553357" cy="246221"/>
          </a:xfrm>
          <a:prstGeom prst="rect">
            <a:avLst/>
          </a:prstGeom>
          <a:noFill/>
          <a:ln w="12700">
            <a:noFill/>
          </a:ln>
        </p:spPr>
        <p:txBody>
          <a:bodyPr wrap="none" rtlCol="0">
            <a:spAutoFit/>
          </a:bodyPr>
          <a:lstStyle/>
          <a:p>
            <a:pPr algn="ctr"/>
            <a:r>
              <a:rPr lang="en-GB" sz="1000" dirty="0"/>
              <a:t>Target</a:t>
            </a:r>
          </a:p>
        </p:txBody>
      </p:sp>
      <p:sp>
        <p:nvSpPr>
          <p:cNvPr id="30" name="TextBox 29">
            <a:extLst>
              <a:ext uri="{FF2B5EF4-FFF2-40B4-BE49-F238E27FC236}">
                <a16:creationId xmlns:a16="http://schemas.microsoft.com/office/drawing/2014/main" id="{A5E64CAB-78AB-4075-AB91-64C536B9049D}"/>
              </a:ext>
            </a:extLst>
          </p:cNvPr>
          <p:cNvSpPr txBox="1"/>
          <p:nvPr/>
        </p:nvSpPr>
        <p:spPr>
          <a:xfrm>
            <a:off x="2345671" y="2892717"/>
            <a:ext cx="752129" cy="246221"/>
          </a:xfrm>
          <a:prstGeom prst="rect">
            <a:avLst/>
          </a:prstGeom>
          <a:noFill/>
          <a:ln w="12700">
            <a:noFill/>
          </a:ln>
        </p:spPr>
        <p:txBody>
          <a:bodyPr wrap="none" rtlCol="0">
            <a:spAutoFit/>
          </a:bodyPr>
          <a:lstStyle/>
          <a:p>
            <a:pPr algn="ctr"/>
            <a:r>
              <a:rPr lang="en-GB" sz="1000" dirty="0"/>
              <a:t>Prediction</a:t>
            </a:r>
          </a:p>
        </p:txBody>
      </p:sp>
      <p:sp>
        <p:nvSpPr>
          <p:cNvPr id="31" name="Rectangle: Rounded Corners 30">
            <a:extLst>
              <a:ext uri="{FF2B5EF4-FFF2-40B4-BE49-F238E27FC236}">
                <a16:creationId xmlns:a16="http://schemas.microsoft.com/office/drawing/2014/main" id="{74E05231-18BA-45AF-A163-C0F4B6F64D4D}"/>
              </a:ext>
            </a:extLst>
          </p:cNvPr>
          <p:cNvSpPr/>
          <p:nvPr/>
        </p:nvSpPr>
        <p:spPr>
          <a:xfrm>
            <a:off x="2991563" y="2429766"/>
            <a:ext cx="1727200" cy="336735"/>
          </a:xfrm>
          <a:prstGeom prst="roundRect">
            <a:avLst/>
          </a:prstGeom>
          <a:noFill/>
          <a:ln w="63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accent5">
                    <a:lumMod val="75000"/>
                  </a:schemeClr>
                </a:solidFill>
              </a:rPr>
              <a:t>Local derivative of Loss</a:t>
            </a:r>
          </a:p>
        </p:txBody>
      </p:sp>
      <p:cxnSp>
        <p:nvCxnSpPr>
          <p:cNvPr id="32" name="Connector: Elbow 31">
            <a:extLst>
              <a:ext uri="{FF2B5EF4-FFF2-40B4-BE49-F238E27FC236}">
                <a16:creationId xmlns:a16="http://schemas.microsoft.com/office/drawing/2014/main" id="{FF3360AB-CC10-4C9A-AB9E-B4D14EEDEB22}"/>
              </a:ext>
            </a:extLst>
          </p:cNvPr>
          <p:cNvCxnSpPr>
            <a:cxnSpLocks/>
            <a:endCxn id="31" idx="3"/>
          </p:cNvCxnSpPr>
          <p:nvPr/>
        </p:nvCxnSpPr>
        <p:spPr>
          <a:xfrm rot="16200000" flipV="1">
            <a:off x="4654970" y="2661927"/>
            <a:ext cx="354574" cy="226988"/>
          </a:xfrm>
          <a:prstGeom prst="bentConnector2">
            <a:avLst/>
          </a:prstGeom>
          <a:ln w="63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08D25D01-678B-4D28-AA63-107D88A9DB4A}"/>
              </a:ext>
            </a:extLst>
          </p:cNvPr>
          <p:cNvCxnSpPr>
            <a:cxnSpLocks/>
            <a:stCxn id="31" idx="1"/>
          </p:cNvCxnSpPr>
          <p:nvPr/>
        </p:nvCxnSpPr>
        <p:spPr>
          <a:xfrm rot="10800000" flipV="1">
            <a:off x="2880089" y="2598134"/>
            <a:ext cx="111475" cy="367690"/>
          </a:xfrm>
          <a:prstGeom prst="bentConnector2">
            <a:avLst/>
          </a:prstGeom>
          <a:ln w="63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981BDA66-1D4E-40A7-AAA4-AFBF15ADFC24}"/>
              </a:ext>
            </a:extLst>
          </p:cNvPr>
          <p:cNvSpPr/>
          <p:nvPr/>
        </p:nvSpPr>
        <p:spPr>
          <a:xfrm>
            <a:off x="1138538" y="2429766"/>
            <a:ext cx="1367344" cy="336735"/>
          </a:xfrm>
          <a:prstGeom prst="roundRect">
            <a:avLst/>
          </a:prstGeom>
          <a:noFill/>
          <a:ln w="63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accent5">
                    <a:lumMod val="75000"/>
                  </a:schemeClr>
                </a:solidFill>
              </a:rPr>
              <a:t>Local derivative of </a:t>
            </a:r>
            <a:r>
              <a:rPr lang="en-GB" sz="900" dirty="0" err="1">
                <a:solidFill>
                  <a:schemeClr val="accent5">
                    <a:lumMod val="75000"/>
                  </a:schemeClr>
                </a:solidFill>
              </a:rPr>
              <a:t>Softmax</a:t>
            </a:r>
            <a:endParaRPr lang="en-GB" sz="900" dirty="0">
              <a:solidFill>
                <a:schemeClr val="accent5">
                  <a:lumMod val="75000"/>
                </a:schemeClr>
              </a:solidFill>
            </a:endParaRPr>
          </a:p>
        </p:txBody>
      </p:sp>
      <p:cxnSp>
        <p:nvCxnSpPr>
          <p:cNvPr id="35" name="Connector: Elbow 34">
            <a:extLst>
              <a:ext uri="{FF2B5EF4-FFF2-40B4-BE49-F238E27FC236}">
                <a16:creationId xmlns:a16="http://schemas.microsoft.com/office/drawing/2014/main" id="{154688EE-234C-4C6D-BDAE-D8A5829ECB0E}"/>
              </a:ext>
            </a:extLst>
          </p:cNvPr>
          <p:cNvCxnSpPr>
            <a:cxnSpLocks/>
            <a:endCxn id="34" idx="3"/>
          </p:cNvCxnSpPr>
          <p:nvPr/>
        </p:nvCxnSpPr>
        <p:spPr>
          <a:xfrm rot="16200000" flipV="1">
            <a:off x="2436038" y="2667978"/>
            <a:ext cx="355544" cy="215856"/>
          </a:xfrm>
          <a:prstGeom prst="bentConnector2">
            <a:avLst/>
          </a:prstGeom>
          <a:ln w="63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1A814F39-4202-4781-82FA-1294F953EDF2}"/>
              </a:ext>
            </a:extLst>
          </p:cNvPr>
          <p:cNvCxnSpPr>
            <a:cxnSpLocks/>
            <a:stCxn id="34" idx="1"/>
          </p:cNvCxnSpPr>
          <p:nvPr/>
        </p:nvCxnSpPr>
        <p:spPr>
          <a:xfrm rot="10800000" flipV="1">
            <a:off x="794042" y="2598134"/>
            <a:ext cx="344496" cy="403002"/>
          </a:xfrm>
          <a:prstGeom prst="bentConnector2">
            <a:avLst/>
          </a:prstGeom>
          <a:ln w="63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6D0A659F-287D-4D42-8F70-F82BFB564551}"/>
              </a:ext>
            </a:extLst>
          </p:cNvPr>
          <p:cNvSpPr/>
          <p:nvPr/>
        </p:nvSpPr>
        <p:spPr>
          <a:xfrm>
            <a:off x="1940022" y="1973318"/>
            <a:ext cx="1727200" cy="336735"/>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rgbClr val="FF0000"/>
                </a:solidFill>
              </a:rPr>
              <a:t>Gradient of Cost </a:t>
            </a:r>
            <a:r>
              <a:rPr lang="en-GB" sz="900" dirty="0" err="1">
                <a:solidFill>
                  <a:srgbClr val="FF0000"/>
                </a:solidFill>
              </a:rPr>
              <a:t>w.r.t.</a:t>
            </a:r>
            <a:r>
              <a:rPr lang="en-GB" sz="900" dirty="0">
                <a:solidFill>
                  <a:srgbClr val="FF0000"/>
                </a:solidFill>
              </a:rPr>
              <a:t> Input of </a:t>
            </a:r>
            <a:r>
              <a:rPr lang="en-GB" sz="900" dirty="0" err="1">
                <a:solidFill>
                  <a:srgbClr val="FF0000"/>
                </a:solidFill>
              </a:rPr>
              <a:t>Softmax</a:t>
            </a:r>
            <a:endParaRPr lang="en-GB" sz="900" dirty="0">
              <a:solidFill>
                <a:srgbClr val="FF0000"/>
              </a:solidFill>
            </a:endParaRPr>
          </a:p>
        </p:txBody>
      </p:sp>
      <p:cxnSp>
        <p:nvCxnSpPr>
          <p:cNvPr id="38" name="Connector: Elbow 37">
            <a:extLst>
              <a:ext uri="{FF2B5EF4-FFF2-40B4-BE49-F238E27FC236}">
                <a16:creationId xmlns:a16="http://schemas.microsoft.com/office/drawing/2014/main" id="{C9EEE3DF-2D4A-4A0F-8E80-D88FD463D77F}"/>
              </a:ext>
            </a:extLst>
          </p:cNvPr>
          <p:cNvCxnSpPr>
            <a:cxnSpLocks/>
            <a:endCxn id="37" idx="3"/>
          </p:cNvCxnSpPr>
          <p:nvPr/>
        </p:nvCxnSpPr>
        <p:spPr>
          <a:xfrm rot="10800000">
            <a:off x="3667222" y="2141686"/>
            <a:ext cx="1402742" cy="811022"/>
          </a:xfrm>
          <a:prstGeom prst="bentConnector3">
            <a:avLst>
              <a:gd name="adj1" fmla="val 24"/>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BA739600-52D6-4B19-823D-AADEF2B7DD98}"/>
              </a:ext>
            </a:extLst>
          </p:cNvPr>
          <p:cNvCxnSpPr>
            <a:cxnSpLocks/>
            <a:stCxn id="37" idx="1"/>
          </p:cNvCxnSpPr>
          <p:nvPr/>
        </p:nvCxnSpPr>
        <p:spPr>
          <a:xfrm rot="10800000" flipV="1">
            <a:off x="677320" y="2141686"/>
            <a:ext cx="1262703" cy="859450"/>
          </a:xfrm>
          <a:prstGeom prst="bentConnector3">
            <a:avLst>
              <a:gd name="adj1" fmla="val 99886"/>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4CFE654A-C230-4CF6-963B-09E6D6A293F2}"/>
              </a:ext>
            </a:extLst>
          </p:cNvPr>
          <p:cNvPicPr>
            <a:picLocks noChangeAspect="1"/>
          </p:cNvPicPr>
          <p:nvPr/>
        </p:nvPicPr>
        <p:blipFill>
          <a:blip r:embed="rId9"/>
          <a:stretch>
            <a:fillRect/>
          </a:stretch>
        </p:blipFill>
        <p:spPr>
          <a:xfrm>
            <a:off x="632719" y="3116332"/>
            <a:ext cx="4935235" cy="2725790"/>
          </a:xfrm>
          <a:prstGeom prst="rect">
            <a:avLst/>
          </a:prstGeom>
        </p:spPr>
      </p:pic>
      <p:pic>
        <p:nvPicPr>
          <p:cNvPr id="5" name="Picture 4" descr="\documentclass{article}&#10;\usepackage{cancel}&#10;\usepackage{amsmath}&#10;\usepackage[dvipsnames]{xcolor}&#10;\pagestyle{empty}&#10;\begin{document}&#10;&#10;\begin{align*}&#10;\text{\parbox{20 cm} {&#10;Note 8: Following Note 7, as the target $y=0$ when $i\neq j$, we can remove the summation symbol&#10;\newline&#10;Note 9: This term is negligible because the $p$ value of target $y=0$ would be very small}}&#10;\end{align*}&#10;&#10;\end{document}" title="IguanaTex Bitmap Display">
            <a:extLst>
              <a:ext uri="{FF2B5EF4-FFF2-40B4-BE49-F238E27FC236}">
                <a16:creationId xmlns:a16="http://schemas.microsoft.com/office/drawing/2014/main" id="{592F37A5-655D-4BB4-AA5D-CE3431B885B1}"/>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2803622" y="6491436"/>
            <a:ext cx="5346286" cy="268191"/>
          </a:xfrm>
          <a:prstGeom prst="rect">
            <a:avLst/>
          </a:prstGeom>
        </p:spPr>
      </p:pic>
    </p:spTree>
    <p:extLst>
      <p:ext uri="{BB962C8B-B14F-4D97-AF65-F5344CB8AC3E}">
        <p14:creationId xmlns:p14="http://schemas.microsoft.com/office/powerpoint/2010/main" val="2056592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ECF84-6A0D-47A5-BB22-03C29D1EADE0}"/>
              </a:ext>
            </a:extLst>
          </p:cNvPr>
          <p:cNvSpPr>
            <a:spLocks noGrp="1"/>
          </p:cNvSpPr>
          <p:nvPr>
            <p:ph type="title"/>
          </p:nvPr>
        </p:nvSpPr>
        <p:spPr/>
        <p:txBody>
          <a:bodyPr/>
          <a:lstStyle/>
          <a:p>
            <a:r>
              <a:rPr lang="en-GB" dirty="0"/>
              <a:t>Multiclass Logistic Regression: Gradient of Cost w.r.t Input of </a:t>
            </a:r>
            <a:r>
              <a:rPr lang="en-GB" dirty="0" err="1"/>
              <a:t>Softmax</a:t>
            </a:r>
            <a:r>
              <a:rPr lang="en-GB" dirty="0"/>
              <a:t> </a:t>
            </a:r>
          </a:p>
        </p:txBody>
      </p:sp>
      <p:sp>
        <p:nvSpPr>
          <p:cNvPr id="32" name="Content Placeholder 31">
            <a:extLst>
              <a:ext uri="{FF2B5EF4-FFF2-40B4-BE49-F238E27FC236}">
                <a16:creationId xmlns:a16="http://schemas.microsoft.com/office/drawing/2014/main" id="{E35D2D84-19BB-49E1-B389-92C5A5C5C588}"/>
              </a:ext>
            </a:extLst>
          </p:cNvPr>
          <p:cNvSpPr>
            <a:spLocks noGrp="1"/>
          </p:cNvSpPr>
          <p:nvPr>
            <p:ph sz="half" idx="2"/>
          </p:nvPr>
        </p:nvSpPr>
        <p:spPr/>
        <p:txBody>
          <a:bodyPr>
            <a:normAutofit/>
          </a:bodyPr>
          <a:lstStyle/>
          <a:p>
            <a:r>
              <a:rPr lang="en-GB" sz="1600" dirty="0"/>
              <a:t>Finally, we divide the gradient of Loss </a:t>
            </a:r>
            <a:r>
              <a:rPr lang="en-GB" sz="1600" dirty="0" err="1"/>
              <a:t>w.r.t.</a:t>
            </a:r>
            <a:r>
              <a:rPr lang="en-GB" sz="1600" dirty="0"/>
              <a:t> input of </a:t>
            </a:r>
            <a:r>
              <a:rPr lang="en-GB" sz="1600" dirty="0" err="1"/>
              <a:t>Softmax</a:t>
            </a:r>
            <a:r>
              <a:rPr lang="en-GB" sz="1600" dirty="0"/>
              <a:t> by the total number of samples (m), and we obtain the gradient of Cost w.r.t input of </a:t>
            </a:r>
            <a:r>
              <a:rPr lang="en-GB" sz="1600" dirty="0" err="1"/>
              <a:t>Softmax</a:t>
            </a:r>
            <a:endParaRPr lang="en-GB" sz="1600" dirty="0"/>
          </a:p>
          <a:p>
            <a:endParaRPr lang="en-GB" sz="1600" dirty="0"/>
          </a:p>
        </p:txBody>
      </p:sp>
      <p:pic>
        <p:nvPicPr>
          <p:cNvPr id="30" name="Picture 29" descr="\documentclass{article}&#10;\usepackage{amsmath}&#10;\pagestyle{empty}&#10;\begin{document}&#10;&#10;&#10;&#10;&#10;\begin{equation*}&#10;\begin{split}&#10;\frac{\partial Cost}{\partial Z_j} &amp;= \frac{1}{m} \cdot \frac{\partial Loss}{\partial Z_j}  \\&#10;&amp;= \frac{1}{m} \cdot (p_j - y_j) \\ \\&#10;\Longrightarrow \frac{\partial Cost}{\partial Z} &amp;= \frac{1}{m} \cdot (\mathrm{p} - \mathrm{y})&#10;\end{split}&#10;\end{equation*}&#10;&#10;&#10;\end{document}" title="IguanaTex Bitmap Display">
            <a:extLst>
              <a:ext uri="{FF2B5EF4-FFF2-40B4-BE49-F238E27FC236}">
                <a16:creationId xmlns:a16="http://schemas.microsoft.com/office/drawing/2014/main" id="{FA7733B3-5AAB-4A05-BCAD-0B7A0C88F04D}"/>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7694212" y="2988310"/>
            <a:ext cx="2657828" cy="2014628"/>
          </a:xfrm>
          <a:prstGeom prst="rect">
            <a:avLst/>
          </a:prstGeom>
        </p:spPr>
      </p:pic>
      <p:sp>
        <p:nvSpPr>
          <p:cNvPr id="19" name="TextBox 18">
            <a:extLst>
              <a:ext uri="{FF2B5EF4-FFF2-40B4-BE49-F238E27FC236}">
                <a16:creationId xmlns:a16="http://schemas.microsoft.com/office/drawing/2014/main" id="{571C3B26-0907-4313-894E-71515DFF9DC3}"/>
              </a:ext>
            </a:extLst>
          </p:cNvPr>
          <p:cNvSpPr txBox="1"/>
          <p:nvPr/>
        </p:nvSpPr>
        <p:spPr>
          <a:xfrm>
            <a:off x="4810508" y="2515257"/>
            <a:ext cx="453971" cy="246221"/>
          </a:xfrm>
          <a:prstGeom prst="rect">
            <a:avLst/>
          </a:prstGeom>
          <a:noFill/>
          <a:ln w="12700">
            <a:noFill/>
          </a:ln>
        </p:spPr>
        <p:txBody>
          <a:bodyPr wrap="none" rtlCol="0">
            <a:spAutoFit/>
          </a:bodyPr>
          <a:lstStyle/>
          <a:p>
            <a:pPr algn="ctr"/>
            <a:r>
              <a:rPr lang="en-GB" sz="1000" dirty="0"/>
              <a:t>Loss</a:t>
            </a:r>
          </a:p>
        </p:txBody>
      </p:sp>
      <p:sp>
        <p:nvSpPr>
          <p:cNvPr id="20" name="TextBox 19">
            <a:extLst>
              <a:ext uri="{FF2B5EF4-FFF2-40B4-BE49-F238E27FC236}">
                <a16:creationId xmlns:a16="http://schemas.microsoft.com/office/drawing/2014/main" id="{2EB46C4E-BAD6-4781-9F86-CA3701E08012}"/>
              </a:ext>
            </a:extLst>
          </p:cNvPr>
          <p:cNvSpPr txBox="1"/>
          <p:nvPr/>
        </p:nvSpPr>
        <p:spPr>
          <a:xfrm>
            <a:off x="3412444" y="2515257"/>
            <a:ext cx="553357" cy="246221"/>
          </a:xfrm>
          <a:prstGeom prst="rect">
            <a:avLst/>
          </a:prstGeom>
          <a:noFill/>
          <a:ln w="12700">
            <a:noFill/>
          </a:ln>
        </p:spPr>
        <p:txBody>
          <a:bodyPr wrap="none" rtlCol="0">
            <a:spAutoFit/>
          </a:bodyPr>
          <a:lstStyle/>
          <a:p>
            <a:pPr algn="ctr"/>
            <a:r>
              <a:rPr lang="en-GB" sz="1000" dirty="0"/>
              <a:t>Target</a:t>
            </a:r>
          </a:p>
        </p:txBody>
      </p:sp>
      <p:sp>
        <p:nvSpPr>
          <p:cNvPr id="21" name="TextBox 20">
            <a:extLst>
              <a:ext uri="{FF2B5EF4-FFF2-40B4-BE49-F238E27FC236}">
                <a16:creationId xmlns:a16="http://schemas.microsoft.com/office/drawing/2014/main" id="{3CE60EC7-74E5-4623-AFE3-2B5BE220760C}"/>
              </a:ext>
            </a:extLst>
          </p:cNvPr>
          <p:cNvSpPr txBox="1"/>
          <p:nvPr/>
        </p:nvSpPr>
        <p:spPr>
          <a:xfrm>
            <a:off x="2437416" y="2516227"/>
            <a:ext cx="752129" cy="246221"/>
          </a:xfrm>
          <a:prstGeom prst="rect">
            <a:avLst/>
          </a:prstGeom>
          <a:noFill/>
          <a:ln w="12700">
            <a:noFill/>
          </a:ln>
        </p:spPr>
        <p:txBody>
          <a:bodyPr wrap="none" rtlCol="0">
            <a:spAutoFit/>
          </a:bodyPr>
          <a:lstStyle/>
          <a:p>
            <a:pPr algn="ctr"/>
            <a:r>
              <a:rPr lang="en-GB" sz="1000" dirty="0"/>
              <a:t>Prediction</a:t>
            </a:r>
          </a:p>
        </p:txBody>
      </p:sp>
      <p:sp>
        <p:nvSpPr>
          <p:cNvPr id="22" name="Rectangle: Rounded Corners 21">
            <a:extLst>
              <a:ext uri="{FF2B5EF4-FFF2-40B4-BE49-F238E27FC236}">
                <a16:creationId xmlns:a16="http://schemas.microsoft.com/office/drawing/2014/main" id="{88A94A08-CCCC-4BCE-84DA-4FF842C055C4}"/>
              </a:ext>
            </a:extLst>
          </p:cNvPr>
          <p:cNvSpPr/>
          <p:nvPr/>
        </p:nvSpPr>
        <p:spPr>
          <a:xfrm>
            <a:off x="3083308" y="2053276"/>
            <a:ext cx="1727200" cy="336735"/>
          </a:xfrm>
          <a:prstGeom prst="roundRect">
            <a:avLst/>
          </a:prstGeom>
          <a:noFill/>
          <a:ln w="63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accent5">
                    <a:lumMod val="75000"/>
                  </a:schemeClr>
                </a:solidFill>
              </a:rPr>
              <a:t>Local derivative of Loss</a:t>
            </a:r>
          </a:p>
        </p:txBody>
      </p:sp>
      <p:cxnSp>
        <p:nvCxnSpPr>
          <p:cNvPr id="23" name="Connector: Elbow 22">
            <a:extLst>
              <a:ext uri="{FF2B5EF4-FFF2-40B4-BE49-F238E27FC236}">
                <a16:creationId xmlns:a16="http://schemas.microsoft.com/office/drawing/2014/main" id="{DF1A5512-8894-4EE9-AA7D-55892576C65E}"/>
              </a:ext>
            </a:extLst>
          </p:cNvPr>
          <p:cNvCxnSpPr>
            <a:cxnSpLocks/>
            <a:endCxn id="22" idx="3"/>
          </p:cNvCxnSpPr>
          <p:nvPr/>
        </p:nvCxnSpPr>
        <p:spPr>
          <a:xfrm rot="16200000" flipV="1">
            <a:off x="4746715" y="2285437"/>
            <a:ext cx="354574" cy="226988"/>
          </a:xfrm>
          <a:prstGeom prst="bentConnector2">
            <a:avLst/>
          </a:prstGeom>
          <a:ln w="63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798D296-C9FF-4AEF-B296-E03038257D1C}"/>
              </a:ext>
            </a:extLst>
          </p:cNvPr>
          <p:cNvCxnSpPr>
            <a:cxnSpLocks/>
            <a:stCxn id="22" idx="1"/>
          </p:cNvCxnSpPr>
          <p:nvPr/>
        </p:nvCxnSpPr>
        <p:spPr>
          <a:xfrm rot="10800000" flipV="1">
            <a:off x="2971834" y="2221644"/>
            <a:ext cx="111475" cy="367690"/>
          </a:xfrm>
          <a:prstGeom prst="bentConnector2">
            <a:avLst/>
          </a:prstGeom>
          <a:ln w="63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E6B94CAE-BE80-4689-965E-7BBD3046CE77}"/>
              </a:ext>
            </a:extLst>
          </p:cNvPr>
          <p:cNvSpPr/>
          <p:nvPr/>
        </p:nvSpPr>
        <p:spPr>
          <a:xfrm>
            <a:off x="1230283" y="2053276"/>
            <a:ext cx="1367344" cy="336735"/>
          </a:xfrm>
          <a:prstGeom prst="roundRect">
            <a:avLst/>
          </a:prstGeom>
          <a:noFill/>
          <a:ln w="63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accent5">
                    <a:lumMod val="75000"/>
                  </a:schemeClr>
                </a:solidFill>
              </a:rPr>
              <a:t>Local derivative of </a:t>
            </a:r>
            <a:r>
              <a:rPr lang="en-GB" sz="900" dirty="0" err="1">
                <a:solidFill>
                  <a:schemeClr val="accent5">
                    <a:lumMod val="75000"/>
                  </a:schemeClr>
                </a:solidFill>
              </a:rPr>
              <a:t>Softmax</a:t>
            </a:r>
            <a:endParaRPr lang="en-GB" sz="900" dirty="0">
              <a:solidFill>
                <a:schemeClr val="accent5">
                  <a:lumMod val="75000"/>
                </a:schemeClr>
              </a:solidFill>
            </a:endParaRPr>
          </a:p>
        </p:txBody>
      </p:sp>
      <p:cxnSp>
        <p:nvCxnSpPr>
          <p:cNvPr id="26" name="Connector: Elbow 25">
            <a:extLst>
              <a:ext uri="{FF2B5EF4-FFF2-40B4-BE49-F238E27FC236}">
                <a16:creationId xmlns:a16="http://schemas.microsoft.com/office/drawing/2014/main" id="{C46D0C20-6561-47BA-8A34-0D75B0A3F1A0}"/>
              </a:ext>
            </a:extLst>
          </p:cNvPr>
          <p:cNvCxnSpPr>
            <a:cxnSpLocks/>
            <a:endCxn id="25" idx="3"/>
          </p:cNvCxnSpPr>
          <p:nvPr/>
        </p:nvCxnSpPr>
        <p:spPr>
          <a:xfrm rot="16200000" flipV="1">
            <a:off x="2527783" y="2291488"/>
            <a:ext cx="355544" cy="215856"/>
          </a:xfrm>
          <a:prstGeom prst="bentConnector2">
            <a:avLst/>
          </a:prstGeom>
          <a:ln w="63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4A1CBA0-53AE-4BFE-9F52-DBC312DD46B3}"/>
              </a:ext>
            </a:extLst>
          </p:cNvPr>
          <p:cNvCxnSpPr>
            <a:cxnSpLocks/>
            <a:stCxn id="25" idx="1"/>
          </p:cNvCxnSpPr>
          <p:nvPr/>
        </p:nvCxnSpPr>
        <p:spPr>
          <a:xfrm rot="10800000" flipV="1">
            <a:off x="885787" y="2221644"/>
            <a:ext cx="344496" cy="403002"/>
          </a:xfrm>
          <a:prstGeom prst="bentConnector2">
            <a:avLst/>
          </a:prstGeom>
          <a:ln w="63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A17D869-DF82-4D6F-B2A5-80F15FA5B573}"/>
              </a:ext>
            </a:extLst>
          </p:cNvPr>
          <p:cNvSpPr/>
          <p:nvPr/>
        </p:nvSpPr>
        <p:spPr>
          <a:xfrm>
            <a:off x="2031767" y="1596828"/>
            <a:ext cx="1727200" cy="336735"/>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rgbClr val="FF0000"/>
                </a:solidFill>
              </a:rPr>
              <a:t>Gradient of Cost </a:t>
            </a:r>
            <a:r>
              <a:rPr lang="en-GB" sz="900" dirty="0" err="1">
                <a:solidFill>
                  <a:srgbClr val="FF0000"/>
                </a:solidFill>
              </a:rPr>
              <a:t>w.r.t.</a:t>
            </a:r>
            <a:r>
              <a:rPr lang="en-GB" sz="900" dirty="0">
                <a:solidFill>
                  <a:srgbClr val="FF0000"/>
                </a:solidFill>
              </a:rPr>
              <a:t> Input of </a:t>
            </a:r>
            <a:r>
              <a:rPr lang="en-GB" sz="900" dirty="0" err="1">
                <a:solidFill>
                  <a:srgbClr val="FF0000"/>
                </a:solidFill>
              </a:rPr>
              <a:t>Softmax</a:t>
            </a:r>
            <a:endParaRPr lang="en-GB" sz="900" dirty="0">
              <a:solidFill>
                <a:srgbClr val="FF0000"/>
              </a:solidFill>
            </a:endParaRPr>
          </a:p>
        </p:txBody>
      </p:sp>
      <p:cxnSp>
        <p:nvCxnSpPr>
          <p:cNvPr id="29" name="Connector: Elbow 28">
            <a:extLst>
              <a:ext uri="{FF2B5EF4-FFF2-40B4-BE49-F238E27FC236}">
                <a16:creationId xmlns:a16="http://schemas.microsoft.com/office/drawing/2014/main" id="{F8055F56-08EA-4CB7-A63A-85E98C52C78C}"/>
              </a:ext>
            </a:extLst>
          </p:cNvPr>
          <p:cNvCxnSpPr>
            <a:cxnSpLocks/>
            <a:endCxn id="28" idx="3"/>
          </p:cNvCxnSpPr>
          <p:nvPr/>
        </p:nvCxnSpPr>
        <p:spPr>
          <a:xfrm rot="10800000">
            <a:off x="3758967" y="1765196"/>
            <a:ext cx="1402742" cy="811022"/>
          </a:xfrm>
          <a:prstGeom prst="bentConnector3">
            <a:avLst>
              <a:gd name="adj1" fmla="val 24"/>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A4A7FDBB-ED92-4D3B-A9D8-F8597841889D}"/>
              </a:ext>
            </a:extLst>
          </p:cNvPr>
          <p:cNvCxnSpPr>
            <a:cxnSpLocks/>
            <a:stCxn id="28" idx="1"/>
          </p:cNvCxnSpPr>
          <p:nvPr/>
        </p:nvCxnSpPr>
        <p:spPr>
          <a:xfrm rot="10800000" flipV="1">
            <a:off x="769065" y="1765196"/>
            <a:ext cx="1262703" cy="859450"/>
          </a:xfrm>
          <a:prstGeom prst="bentConnector3">
            <a:avLst>
              <a:gd name="adj1" fmla="val 99886"/>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561F9ED8-D19D-45D1-9848-8679FC142EBF}"/>
              </a:ext>
            </a:extLst>
          </p:cNvPr>
          <p:cNvPicPr>
            <a:picLocks noChangeAspect="1"/>
          </p:cNvPicPr>
          <p:nvPr/>
        </p:nvPicPr>
        <p:blipFill>
          <a:blip r:embed="rId4"/>
          <a:stretch>
            <a:fillRect/>
          </a:stretch>
        </p:blipFill>
        <p:spPr>
          <a:xfrm>
            <a:off x="724464" y="2739842"/>
            <a:ext cx="4935235" cy="2725790"/>
          </a:xfrm>
          <a:prstGeom prst="rect">
            <a:avLst/>
          </a:prstGeom>
        </p:spPr>
      </p:pic>
    </p:spTree>
    <p:extLst>
      <p:ext uri="{BB962C8B-B14F-4D97-AF65-F5344CB8AC3E}">
        <p14:creationId xmlns:p14="http://schemas.microsoft.com/office/powerpoint/2010/main" val="2996189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FC295-8BBC-4FDC-BC3E-AD69B608BAC9}"/>
              </a:ext>
            </a:extLst>
          </p:cNvPr>
          <p:cNvSpPr>
            <a:spLocks noGrp="1"/>
          </p:cNvSpPr>
          <p:nvPr>
            <p:ph type="title"/>
          </p:nvPr>
        </p:nvSpPr>
        <p:spPr>
          <a:xfrm>
            <a:off x="317882" y="94187"/>
            <a:ext cx="11585016" cy="586850"/>
          </a:xfrm>
        </p:spPr>
        <p:txBody>
          <a:bodyPr/>
          <a:lstStyle/>
          <a:p>
            <a:r>
              <a:rPr lang="en-GB" dirty="0"/>
              <a:t>Multiclass Logistic Regression: Gradient of Cost w.r.t Weights &amp; Update</a:t>
            </a:r>
          </a:p>
        </p:txBody>
      </p:sp>
      <p:sp>
        <p:nvSpPr>
          <p:cNvPr id="3" name="Content Placeholder 2">
            <a:extLst>
              <a:ext uri="{FF2B5EF4-FFF2-40B4-BE49-F238E27FC236}">
                <a16:creationId xmlns:a16="http://schemas.microsoft.com/office/drawing/2014/main" id="{24EDA084-0C09-4D30-A151-927AAD7B2A40}"/>
              </a:ext>
            </a:extLst>
          </p:cNvPr>
          <p:cNvSpPr>
            <a:spLocks noGrp="1"/>
          </p:cNvSpPr>
          <p:nvPr>
            <p:ph sz="half" idx="1"/>
          </p:nvPr>
        </p:nvSpPr>
        <p:spPr>
          <a:xfrm>
            <a:off x="317882" y="1149868"/>
            <a:ext cx="5565028" cy="5027095"/>
          </a:xfrm>
        </p:spPr>
        <p:txBody>
          <a:bodyPr/>
          <a:lstStyle/>
          <a:p>
            <a:r>
              <a:rPr lang="en-GB" dirty="0"/>
              <a:t>Gradient of Cost </a:t>
            </a:r>
            <a:r>
              <a:rPr lang="en-GB" dirty="0" err="1"/>
              <a:t>w.r.t.</a:t>
            </a:r>
            <a:r>
              <a:rPr lang="en-GB" dirty="0"/>
              <a:t> Weights</a:t>
            </a:r>
          </a:p>
          <a:p>
            <a:endParaRPr lang="en-GB" dirty="0"/>
          </a:p>
          <a:p>
            <a:endParaRPr lang="en-GB" dirty="0"/>
          </a:p>
        </p:txBody>
      </p:sp>
      <p:sp>
        <p:nvSpPr>
          <p:cNvPr id="4" name="Content Placeholder 3">
            <a:extLst>
              <a:ext uri="{FF2B5EF4-FFF2-40B4-BE49-F238E27FC236}">
                <a16:creationId xmlns:a16="http://schemas.microsoft.com/office/drawing/2014/main" id="{21A88B41-689D-416F-A706-6BE0FC75A0D9}"/>
              </a:ext>
            </a:extLst>
          </p:cNvPr>
          <p:cNvSpPr>
            <a:spLocks noGrp="1"/>
          </p:cNvSpPr>
          <p:nvPr>
            <p:ph sz="half" idx="2"/>
          </p:nvPr>
        </p:nvSpPr>
        <p:spPr>
          <a:xfrm>
            <a:off x="6337870" y="1149868"/>
            <a:ext cx="5565028" cy="5027095"/>
          </a:xfrm>
        </p:spPr>
        <p:txBody>
          <a:bodyPr/>
          <a:lstStyle/>
          <a:p>
            <a:r>
              <a:rPr lang="en-GB" dirty="0"/>
              <a:t>Weight Update</a:t>
            </a:r>
          </a:p>
        </p:txBody>
      </p:sp>
      <p:pic>
        <p:nvPicPr>
          <p:cNvPr id="28" name="Picture 27" descr="\documentclass{article}&#10;\usepackage{cancel}&#10;\usepackage{amsmath}&#10;\usepackage{xcolor}&#10;\pagestyle{empty}&#10;\begin{document}&#10;&#10;\begin{align*}&#10;\frac{\partial \textrm{Cost} }{\partial \textrm{w}} &amp;= \frac{\partial\textrm{Cost}}{\partial Z} \cdot \frac{\partial Z}{\partial \textrm{w}}  \\&#10;&amp;=\frac{1}{m} \cdot (\textrm{p}-\textrm{y}) \cdot \textrm{x}&#10;\\&#10;\\&#10;\frac{\partial \textrm{Cost} }{\partial \textrm{b}} &amp;= \frac{\partial\textrm{Cost}}{\partial Z} \cdot \frac{\partial Z}{\partial \textrm{b}}  \\&#10;&amp;=\frac{1}{m} \cdot (\textrm{p} -\textrm{y}) \cdot 1&#10;\end{align*}&#10;&#10;\end{document}" title="IguanaTex Bitmap Display">
            <a:extLst>
              <a:ext uri="{FF2B5EF4-FFF2-40B4-BE49-F238E27FC236}">
                <a16:creationId xmlns:a16="http://schemas.microsoft.com/office/drawing/2014/main" id="{E50E9F40-9924-4F18-999C-5C3E80BF105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417167" y="2233643"/>
            <a:ext cx="2324574" cy="2494622"/>
          </a:xfrm>
          <a:prstGeom prst="rect">
            <a:avLst/>
          </a:prstGeom>
        </p:spPr>
      </p:pic>
      <p:pic>
        <p:nvPicPr>
          <p:cNvPr id="33" name="Picture 32" descr="\documentclass{article}&#10;\usepackage{amsmath}&#10;\pagestyle{empty}&#10;\begin{document}&#10;&#10;\begin{equation*}&#10;\begin{split}&#10;\textrm{w} &amp;:= \textrm{w}-\alpha\frac{\partial \textrm{Cost} }{\partial \textrm{w}}&#10;\\ &#10;\\&#10;\textrm{b} &amp;:= \textrm{b} -\alpha\frac{\partial \textrm{Cost} }{\partial \textrm{b}}&#10;\end{split}&#10;\end{equation*}&#10;&#10;\end{document}" title="IguanaTex Bitmap Display">
            <a:extLst>
              <a:ext uri="{FF2B5EF4-FFF2-40B4-BE49-F238E27FC236}">
                <a16:creationId xmlns:a16="http://schemas.microsoft.com/office/drawing/2014/main" id="{7B2C010F-994C-4F4B-9852-49FD04C39F90}"/>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365308" y="2233643"/>
            <a:ext cx="1736228" cy="1401598"/>
          </a:xfrm>
          <a:prstGeom prst="rect">
            <a:avLst/>
          </a:prstGeom>
        </p:spPr>
      </p:pic>
    </p:spTree>
    <p:extLst>
      <p:ext uri="{BB962C8B-B14F-4D97-AF65-F5344CB8AC3E}">
        <p14:creationId xmlns:p14="http://schemas.microsoft.com/office/powerpoint/2010/main" val="2526608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888888FC-CBA7-4408-AF6E-23D90D025757}"/>
              </a:ext>
            </a:extLst>
          </p:cNvPr>
          <p:cNvSpPr>
            <a:spLocks noGrp="1"/>
          </p:cNvSpPr>
          <p:nvPr>
            <p:ph type="title"/>
          </p:nvPr>
        </p:nvSpPr>
        <p:spPr>
          <a:xfrm>
            <a:off x="786679" y="826009"/>
            <a:ext cx="4208656" cy="2403386"/>
          </a:xfrm>
        </p:spPr>
        <p:txBody>
          <a:bodyPr vert="horz" lIns="91440" tIns="45720" rIns="91440" bIns="45720" rtlCol="0" anchor="b">
            <a:normAutofit/>
          </a:bodyPr>
          <a:lstStyle/>
          <a:p>
            <a:r>
              <a:rPr lang="en-US" sz="3200" kern="1200" dirty="0">
                <a:solidFill>
                  <a:srgbClr val="FFFFFF"/>
                </a:solidFill>
              </a:rPr>
              <a:t>Neural Network Computation Graph and Analysis</a:t>
            </a:r>
          </a:p>
        </p:txBody>
      </p:sp>
      <p:cxnSp>
        <p:nvCxnSpPr>
          <p:cNvPr id="30" name="Straight Connector 29">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7" name="Graphic 6" descr="Head with Gears">
            <a:extLst>
              <a:ext uri="{FF2B5EF4-FFF2-40B4-BE49-F238E27FC236}">
                <a16:creationId xmlns:a16="http://schemas.microsoft.com/office/drawing/2014/main" id="{47527F34-BDE4-4B56-820C-F3E6BBF229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99753"/>
            <a:ext cx="5459470" cy="5459470"/>
          </a:xfrm>
          <a:prstGeom prst="rect">
            <a:avLst/>
          </a:prstGeom>
        </p:spPr>
      </p:pic>
      <p:sp>
        <p:nvSpPr>
          <p:cNvPr id="6" name="Title 1">
            <a:extLst>
              <a:ext uri="{FF2B5EF4-FFF2-40B4-BE49-F238E27FC236}">
                <a16:creationId xmlns:a16="http://schemas.microsoft.com/office/drawing/2014/main" id="{A6AF40E5-CFA9-49FC-ACDA-DB0F984CAF82}"/>
              </a:ext>
            </a:extLst>
          </p:cNvPr>
          <p:cNvSpPr txBox="1">
            <a:spLocks/>
          </p:cNvSpPr>
          <p:nvPr/>
        </p:nvSpPr>
        <p:spPr>
          <a:xfrm>
            <a:off x="786679" y="4220754"/>
            <a:ext cx="4208656" cy="548629"/>
          </a:xfrm>
          <a:prstGeom prst="rect">
            <a:avLst/>
          </a:prstGeom>
        </p:spPr>
        <p:txBody>
          <a:bodyPr vert="horz" lIns="91440" tIns="45720" rIns="91440" bIns="45720" rtlCol="0" anchor="b">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rial Nova" panose="020B0504020202020204" pitchFamily="34" charset="0"/>
              </a:rPr>
              <a:t>Binary</a:t>
            </a:r>
            <a:r>
              <a:rPr lang="en-US" sz="2800" dirty="0">
                <a:solidFill>
                  <a:srgbClr val="FFFFFF"/>
                </a:solidFill>
                <a:latin typeface="Arial Nova" panose="020B0504020202020204" pitchFamily="34" charset="0"/>
              </a:rPr>
              <a:t> </a:t>
            </a:r>
            <a:r>
              <a:rPr kumimoji="0" lang="en-US" sz="2800" b="0" i="0" u="none" strike="noStrike" kern="1200" cap="none" spc="0" normalizeH="0" baseline="0" noProof="0" dirty="0">
                <a:ln>
                  <a:noFill/>
                </a:ln>
                <a:solidFill>
                  <a:srgbClr val="FFFFFF"/>
                </a:solidFill>
                <a:effectLst/>
                <a:uLnTx/>
                <a:uFillTx/>
                <a:latin typeface="Arial Nova" panose="020B0504020202020204" pitchFamily="34" charset="0"/>
              </a:rPr>
              <a:t>to decimal function approximation using multiclass logistic regression</a:t>
            </a:r>
          </a:p>
        </p:txBody>
      </p:sp>
    </p:spTree>
    <p:extLst>
      <p:ext uri="{BB962C8B-B14F-4D97-AF65-F5344CB8AC3E}">
        <p14:creationId xmlns:p14="http://schemas.microsoft.com/office/powerpoint/2010/main" val="1187324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A13D49-82D4-47A6-BE35-8E30F601671D}"/>
              </a:ext>
            </a:extLst>
          </p:cNvPr>
          <p:cNvSpPr>
            <a:spLocks noGrp="1"/>
          </p:cNvSpPr>
          <p:nvPr>
            <p:ph type="title"/>
          </p:nvPr>
        </p:nvSpPr>
        <p:spPr/>
        <p:txBody>
          <a:bodyPr/>
          <a:lstStyle/>
          <a:p>
            <a:r>
              <a:rPr lang="en-GB" dirty="0"/>
              <a:t>Problem Setup: Binary to decimal decoder</a:t>
            </a:r>
          </a:p>
        </p:txBody>
      </p:sp>
      <p:sp>
        <p:nvSpPr>
          <p:cNvPr id="88" name="Freeform: Shape 87">
            <a:extLst>
              <a:ext uri="{FF2B5EF4-FFF2-40B4-BE49-F238E27FC236}">
                <a16:creationId xmlns:a16="http://schemas.microsoft.com/office/drawing/2014/main" id="{F8DC772D-DE96-4740-A9C9-9D000AD47B97}"/>
              </a:ext>
            </a:extLst>
          </p:cNvPr>
          <p:cNvSpPr/>
          <p:nvPr/>
        </p:nvSpPr>
        <p:spPr>
          <a:xfrm>
            <a:off x="1685126" y="2034455"/>
            <a:ext cx="547067" cy="547067"/>
          </a:xfrm>
          <a:custGeom>
            <a:avLst/>
            <a:gdLst>
              <a:gd name="connsiteX0" fmla="*/ 546808 w 547067"/>
              <a:gd name="connsiteY0" fmla="*/ 273439 h 547067"/>
              <a:gd name="connsiteX1" fmla="*/ 273275 w 547067"/>
              <a:gd name="connsiteY1" fmla="*/ 546973 h 547067"/>
              <a:gd name="connsiteX2" fmla="*/ -259 w 547067"/>
              <a:gd name="connsiteY2" fmla="*/ 273439 h 547067"/>
              <a:gd name="connsiteX3" fmla="*/ 273275 w 547067"/>
              <a:gd name="connsiteY3" fmla="*/ -95 h 547067"/>
              <a:gd name="connsiteX4" fmla="*/ 546808 w 547067"/>
              <a:gd name="connsiteY4" fmla="*/ 273439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439"/>
                </a:moveTo>
                <a:cubicBezTo>
                  <a:pt x="546808" y="424508"/>
                  <a:pt x="424343" y="546973"/>
                  <a:pt x="273275" y="546973"/>
                </a:cubicBezTo>
                <a:cubicBezTo>
                  <a:pt x="122206" y="546973"/>
                  <a:pt x="-259" y="424508"/>
                  <a:pt x="-259" y="273439"/>
                </a:cubicBezTo>
                <a:cubicBezTo>
                  <a:pt x="-259" y="122370"/>
                  <a:pt x="122206" y="-95"/>
                  <a:pt x="273275" y="-95"/>
                </a:cubicBezTo>
                <a:cubicBezTo>
                  <a:pt x="424343" y="-95"/>
                  <a:pt x="546808" y="122370"/>
                  <a:pt x="546808" y="273439"/>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34EC425E-58D5-4DC4-8E4A-1E646CE5F3C3}"/>
              </a:ext>
            </a:extLst>
          </p:cNvPr>
          <p:cNvSpPr/>
          <p:nvPr/>
        </p:nvSpPr>
        <p:spPr>
          <a:xfrm>
            <a:off x="1685126" y="2749609"/>
            <a:ext cx="547067" cy="547067"/>
          </a:xfrm>
          <a:custGeom>
            <a:avLst/>
            <a:gdLst>
              <a:gd name="connsiteX0" fmla="*/ 546808 w 547067"/>
              <a:gd name="connsiteY0" fmla="*/ 273540 h 547067"/>
              <a:gd name="connsiteX1" fmla="*/ 273275 w 547067"/>
              <a:gd name="connsiteY1" fmla="*/ 547074 h 547067"/>
              <a:gd name="connsiteX2" fmla="*/ -259 w 547067"/>
              <a:gd name="connsiteY2" fmla="*/ 273540 h 547067"/>
              <a:gd name="connsiteX3" fmla="*/ 273275 w 547067"/>
              <a:gd name="connsiteY3" fmla="*/ 6 h 547067"/>
              <a:gd name="connsiteX4" fmla="*/ 546808 w 547067"/>
              <a:gd name="connsiteY4" fmla="*/ 2735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540"/>
                </a:moveTo>
                <a:cubicBezTo>
                  <a:pt x="546808" y="424609"/>
                  <a:pt x="424343" y="547074"/>
                  <a:pt x="273275" y="547074"/>
                </a:cubicBezTo>
                <a:cubicBezTo>
                  <a:pt x="122206" y="547074"/>
                  <a:pt x="-259" y="424609"/>
                  <a:pt x="-259" y="273540"/>
                </a:cubicBezTo>
                <a:cubicBezTo>
                  <a:pt x="-259" y="122471"/>
                  <a:pt x="122206" y="6"/>
                  <a:pt x="273275" y="6"/>
                </a:cubicBezTo>
                <a:cubicBezTo>
                  <a:pt x="424343" y="6"/>
                  <a:pt x="546808" y="122471"/>
                  <a:pt x="546808" y="273540"/>
                </a:cubicBezTo>
                <a:close/>
              </a:path>
            </a:pathLst>
          </a:custGeom>
          <a:solidFill>
            <a:srgbClr val="FFFFFF"/>
          </a:solidFill>
          <a:ln w="10943" cap="flat">
            <a:solidFill>
              <a:srgbClr val="333333"/>
            </a:solidFill>
            <a:prstDash val="solid"/>
            <a:miter/>
          </a:ln>
        </p:spPr>
        <p:txBody>
          <a:bodyPr rtlCol="0" anchor="ctr"/>
          <a:lstStyle/>
          <a:p>
            <a:endParaRPr lang="en-GB"/>
          </a:p>
        </p:txBody>
      </p:sp>
      <p:pic>
        <p:nvPicPr>
          <p:cNvPr id="90" name="Picture 89" descr="\documentclass{article}&#10;\usepackage{amsmath}&#10;\pagestyle{empty}&#10;\begin{document}&#10;&#10;$$p_1$$&#10;\end{document}" title="IguanaTex Bitmap Display">
            <a:extLst>
              <a:ext uri="{FF2B5EF4-FFF2-40B4-BE49-F238E27FC236}">
                <a16:creationId xmlns:a16="http://schemas.microsoft.com/office/drawing/2014/main" id="{9CDFCD03-5701-453B-9C48-61A352231D6A}"/>
              </a:ext>
            </a:extLst>
          </p:cNvPr>
          <p:cNvPicPr>
            <a:picLocks noChangeAspect="1"/>
          </p:cNvPicPr>
          <p:nvPr>
            <p:custDataLst>
              <p:tags r:id="rId1"/>
            </p:custDataLst>
          </p:nvPr>
        </p:nvPicPr>
        <p:blipFill>
          <a:blip r:embed="rId24">
            <a:extLst>
              <a:ext uri="{28A0092B-C50C-407E-A947-70E740481C1C}">
                <a14:useLocalDpi xmlns:a14="http://schemas.microsoft.com/office/drawing/2010/main" val="0"/>
              </a:ext>
            </a:extLst>
          </a:blip>
          <a:stretch>
            <a:fillRect/>
          </a:stretch>
        </p:blipFill>
        <p:spPr>
          <a:xfrm>
            <a:off x="8879667" y="1597777"/>
            <a:ext cx="165714" cy="120000"/>
          </a:xfrm>
          <a:prstGeom prst="rect">
            <a:avLst/>
          </a:prstGeom>
        </p:spPr>
      </p:pic>
      <p:pic>
        <p:nvPicPr>
          <p:cNvPr id="91" name="Picture 90" descr="\documentclass{article}&#10;\usepackage{amsmath}&#10;\pagestyle{empty}&#10;\begin{document}&#10;&#10;$$p_2$$&#10;\end{document}" title="IguanaTex Bitmap Display">
            <a:extLst>
              <a:ext uri="{FF2B5EF4-FFF2-40B4-BE49-F238E27FC236}">
                <a16:creationId xmlns:a16="http://schemas.microsoft.com/office/drawing/2014/main" id="{20F7BB28-C480-4C68-BA12-741ADA292EB7}"/>
              </a:ext>
            </a:extLst>
          </p:cNvPr>
          <p:cNvPicPr>
            <a:picLocks noChangeAspect="1"/>
          </p:cNvPicPr>
          <p:nvPr>
            <p:custDataLst>
              <p:tags r:id="rId2"/>
            </p:custDataLst>
          </p:nvPr>
        </p:nvPicPr>
        <p:blipFill>
          <a:blip r:embed="rId25">
            <a:extLst>
              <a:ext uri="{28A0092B-C50C-407E-A947-70E740481C1C}">
                <a14:useLocalDpi xmlns:a14="http://schemas.microsoft.com/office/drawing/2010/main" val="0"/>
              </a:ext>
            </a:extLst>
          </a:blip>
          <a:stretch>
            <a:fillRect/>
          </a:stretch>
        </p:blipFill>
        <p:spPr>
          <a:xfrm>
            <a:off x="8887728" y="2285539"/>
            <a:ext cx="170285" cy="120000"/>
          </a:xfrm>
          <a:prstGeom prst="rect">
            <a:avLst/>
          </a:prstGeom>
        </p:spPr>
      </p:pic>
      <p:pic>
        <p:nvPicPr>
          <p:cNvPr id="92" name="Picture 91" descr="\documentclass{article}&#10;\usepackage{amsmath}&#10;\pagestyle{empty}&#10;\begin{document}&#10;&#10;$$p_3$$&#10;\end{document}" title="IguanaTex Bitmap Display">
            <a:extLst>
              <a:ext uri="{FF2B5EF4-FFF2-40B4-BE49-F238E27FC236}">
                <a16:creationId xmlns:a16="http://schemas.microsoft.com/office/drawing/2014/main" id="{C9D5F872-4617-4D5A-BC75-DF56597FA94C}"/>
              </a:ext>
            </a:extLst>
          </p:cNvPr>
          <p:cNvPicPr>
            <a:picLocks noChangeAspect="1"/>
          </p:cNvPicPr>
          <p:nvPr>
            <p:custDataLst>
              <p:tags r:id="rId3"/>
            </p:custDataLst>
          </p:nvPr>
        </p:nvPicPr>
        <p:blipFill>
          <a:blip r:embed="rId26">
            <a:extLst>
              <a:ext uri="{28A0092B-C50C-407E-A947-70E740481C1C}">
                <a14:useLocalDpi xmlns:a14="http://schemas.microsoft.com/office/drawing/2010/main" val="0"/>
              </a:ext>
            </a:extLst>
          </a:blip>
          <a:stretch>
            <a:fillRect/>
          </a:stretch>
        </p:blipFill>
        <p:spPr>
          <a:xfrm>
            <a:off x="8876821" y="2961279"/>
            <a:ext cx="171428" cy="120000"/>
          </a:xfrm>
          <a:prstGeom prst="rect">
            <a:avLst/>
          </a:prstGeom>
        </p:spPr>
      </p:pic>
      <p:pic>
        <p:nvPicPr>
          <p:cNvPr id="93" name="Picture 92" descr="\documentclass{article}&#10;\usepackage{amsmath}&#10;\pagestyle{empty}&#10;\begin{document}&#10;&#10;$$p_4$$&#10;\end{document}" title="IguanaTex Bitmap Display">
            <a:extLst>
              <a:ext uri="{FF2B5EF4-FFF2-40B4-BE49-F238E27FC236}">
                <a16:creationId xmlns:a16="http://schemas.microsoft.com/office/drawing/2014/main" id="{F9608140-6FF5-4DEA-92B8-5A9724755967}"/>
              </a:ext>
            </a:extLst>
          </p:cNvPr>
          <p:cNvPicPr>
            <a:picLocks noChangeAspect="1"/>
          </p:cNvPicPr>
          <p:nvPr>
            <p:custDataLst>
              <p:tags r:id="rId4"/>
            </p:custDataLst>
          </p:nvPr>
        </p:nvPicPr>
        <p:blipFill>
          <a:blip r:embed="rId27">
            <a:extLst>
              <a:ext uri="{28A0092B-C50C-407E-A947-70E740481C1C}">
                <a14:useLocalDpi xmlns:a14="http://schemas.microsoft.com/office/drawing/2010/main" val="0"/>
              </a:ext>
            </a:extLst>
          </a:blip>
          <a:stretch>
            <a:fillRect/>
          </a:stretch>
        </p:blipFill>
        <p:spPr>
          <a:xfrm>
            <a:off x="8887728" y="3652881"/>
            <a:ext cx="173713" cy="120000"/>
          </a:xfrm>
          <a:prstGeom prst="rect">
            <a:avLst/>
          </a:prstGeom>
        </p:spPr>
      </p:pic>
      <p:sp>
        <p:nvSpPr>
          <p:cNvPr id="94" name="TextBox 93">
            <a:extLst>
              <a:ext uri="{FF2B5EF4-FFF2-40B4-BE49-F238E27FC236}">
                <a16:creationId xmlns:a16="http://schemas.microsoft.com/office/drawing/2014/main" id="{55C642B5-6C05-4844-9B18-8D0F94C21B50}"/>
              </a:ext>
            </a:extLst>
          </p:cNvPr>
          <p:cNvSpPr txBox="1"/>
          <p:nvPr/>
        </p:nvSpPr>
        <p:spPr>
          <a:xfrm>
            <a:off x="8605186" y="1205254"/>
            <a:ext cx="752129" cy="246221"/>
          </a:xfrm>
          <a:prstGeom prst="rect">
            <a:avLst/>
          </a:prstGeom>
          <a:noFill/>
          <a:ln w="12700">
            <a:noFill/>
          </a:ln>
        </p:spPr>
        <p:txBody>
          <a:bodyPr wrap="none" rtlCol="0">
            <a:spAutoFit/>
          </a:bodyPr>
          <a:lstStyle/>
          <a:p>
            <a:pPr algn="ctr"/>
            <a:r>
              <a:rPr lang="en-GB" sz="1000" dirty="0"/>
              <a:t>Prediction</a:t>
            </a:r>
          </a:p>
        </p:txBody>
      </p:sp>
      <p:pic>
        <p:nvPicPr>
          <p:cNvPr id="95" name="Picture 94" descr="\documentclass{article}&#10;\usepackage{amsmath}&#10;\pagestyle{empty}&#10;\begin{document}&#10;&#10;$$&#10;\mathrm{p} [ 4 \times m ]&#10;$$&#10;\end{document}" title="IguanaTex Bitmap Display">
            <a:extLst>
              <a:ext uri="{FF2B5EF4-FFF2-40B4-BE49-F238E27FC236}">
                <a16:creationId xmlns:a16="http://schemas.microsoft.com/office/drawing/2014/main" id="{13ACB57E-BE5B-4B22-9EEB-FCACB1CE3AE5}"/>
              </a:ext>
            </a:extLst>
          </p:cNvPr>
          <p:cNvPicPr>
            <a:picLocks noChangeAspect="1"/>
          </p:cNvPicPr>
          <p:nvPr>
            <p:custDataLst>
              <p:tags r:id="rId5"/>
            </p:custDataLst>
          </p:nvPr>
        </p:nvPicPr>
        <p:blipFill>
          <a:blip r:embed="rId28">
            <a:extLst>
              <a:ext uri="{28A0092B-C50C-407E-A947-70E740481C1C}">
                <a14:useLocalDpi xmlns:a14="http://schemas.microsoft.com/office/drawing/2010/main" val="0"/>
              </a:ext>
            </a:extLst>
          </a:blip>
          <a:stretch>
            <a:fillRect/>
          </a:stretch>
        </p:blipFill>
        <p:spPr>
          <a:xfrm>
            <a:off x="8780657" y="4061661"/>
            <a:ext cx="361447" cy="101790"/>
          </a:xfrm>
          <a:prstGeom prst="rect">
            <a:avLst/>
          </a:prstGeom>
        </p:spPr>
      </p:pic>
      <p:pic>
        <p:nvPicPr>
          <p:cNvPr id="96" name="Picture 95" descr="\documentclass{article}&#10;\usepackage{amsmath}&#10;\pagestyle{empty}&#10;\begin{document}&#10;&#10;$$x_1$$&#10;\end{document}" title="IguanaTex Bitmap Display">
            <a:extLst>
              <a:ext uri="{FF2B5EF4-FFF2-40B4-BE49-F238E27FC236}">
                <a16:creationId xmlns:a16="http://schemas.microsoft.com/office/drawing/2014/main" id="{C18D9E51-ABA4-427F-8510-00FEA6180AEB}"/>
              </a:ext>
            </a:extLst>
          </p:cNvPr>
          <p:cNvPicPr>
            <a:picLocks noChangeAspect="1"/>
          </p:cNvPicPr>
          <p:nvPr>
            <p:custDataLst>
              <p:tags r:id="rId6"/>
            </p:custDataLst>
          </p:nvPr>
        </p:nvPicPr>
        <p:blipFill>
          <a:blip r:embed="rId29">
            <a:extLst>
              <a:ext uri="{28A0092B-C50C-407E-A947-70E740481C1C}">
                <a14:useLocalDpi xmlns:a14="http://schemas.microsoft.com/office/drawing/2010/main" val="0"/>
              </a:ext>
            </a:extLst>
          </a:blip>
          <a:stretch>
            <a:fillRect/>
          </a:stretch>
        </p:blipFill>
        <p:spPr>
          <a:xfrm>
            <a:off x="1886466" y="2264883"/>
            <a:ext cx="166857" cy="112000"/>
          </a:xfrm>
          <a:prstGeom prst="rect">
            <a:avLst/>
          </a:prstGeom>
        </p:spPr>
      </p:pic>
      <p:pic>
        <p:nvPicPr>
          <p:cNvPr id="97" name="Picture 96" descr="\documentclass{article}&#10;\usepackage{amsmath}&#10;\pagestyle{empty}&#10;\begin{document}&#10;&#10;$$x_2$$&#10;\end{document}" title="IguanaTex Bitmap Display">
            <a:extLst>
              <a:ext uri="{FF2B5EF4-FFF2-40B4-BE49-F238E27FC236}">
                <a16:creationId xmlns:a16="http://schemas.microsoft.com/office/drawing/2014/main" id="{E925DE53-443B-486D-9B63-36AF646DF104}"/>
              </a:ext>
            </a:extLst>
          </p:cNvPr>
          <p:cNvPicPr>
            <a:picLocks noChangeAspect="1"/>
          </p:cNvPicPr>
          <p:nvPr>
            <p:custDataLst>
              <p:tags r:id="rId7"/>
            </p:custDataLst>
          </p:nvPr>
        </p:nvPicPr>
        <p:blipFill>
          <a:blip r:embed="rId30">
            <a:extLst>
              <a:ext uri="{28A0092B-C50C-407E-A947-70E740481C1C}">
                <a14:useLocalDpi xmlns:a14="http://schemas.microsoft.com/office/drawing/2010/main" val="0"/>
              </a:ext>
            </a:extLst>
          </a:blip>
          <a:stretch>
            <a:fillRect/>
          </a:stretch>
        </p:blipFill>
        <p:spPr>
          <a:xfrm>
            <a:off x="1870141" y="2993234"/>
            <a:ext cx="171428" cy="112000"/>
          </a:xfrm>
          <a:prstGeom prst="rect">
            <a:avLst/>
          </a:prstGeom>
        </p:spPr>
      </p:pic>
      <p:pic>
        <p:nvPicPr>
          <p:cNvPr id="98" name="Picture 97" descr="\documentclass{article}&#10;\usepackage{amsmath}&#10;\pagestyle{empty}&#10;\begin{document}&#10;&#10;$$&#10;\mathrm{x} \left[ 2 \times m \right]&#10;$$&#10;\end{document}" title="IguanaTex Bitmap Display">
            <a:extLst>
              <a:ext uri="{FF2B5EF4-FFF2-40B4-BE49-F238E27FC236}">
                <a16:creationId xmlns:a16="http://schemas.microsoft.com/office/drawing/2014/main" id="{A3640F7A-A325-46CA-9F27-0AB3B0DB26AD}"/>
              </a:ext>
            </a:extLst>
          </p:cNvPr>
          <p:cNvPicPr>
            <a:picLocks noChangeAspect="1"/>
          </p:cNvPicPr>
          <p:nvPr>
            <p:custDataLst>
              <p:tags r:id="rId8"/>
            </p:custDataLst>
          </p:nvPr>
        </p:nvPicPr>
        <p:blipFill>
          <a:blip r:embed="rId31">
            <a:extLst>
              <a:ext uri="{28A0092B-C50C-407E-A947-70E740481C1C}">
                <a14:useLocalDpi xmlns:a14="http://schemas.microsoft.com/office/drawing/2010/main" val="0"/>
              </a:ext>
            </a:extLst>
          </a:blip>
          <a:stretch>
            <a:fillRect/>
          </a:stretch>
        </p:blipFill>
        <p:spPr>
          <a:xfrm>
            <a:off x="1701732" y="3391026"/>
            <a:ext cx="424457" cy="114514"/>
          </a:xfrm>
          <a:prstGeom prst="rect">
            <a:avLst/>
          </a:prstGeom>
        </p:spPr>
      </p:pic>
      <p:sp>
        <p:nvSpPr>
          <p:cNvPr id="99" name="Freeform: Shape 98">
            <a:extLst>
              <a:ext uri="{FF2B5EF4-FFF2-40B4-BE49-F238E27FC236}">
                <a16:creationId xmlns:a16="http://schemas.microsoft.com/office/drawing/2014/main" id="{7A2E9971-C497-4C63-8A5F-3E9AFCE561B0}"/>
              </a:ext>
            </a:extLst>
          </p:cNvPr>
          <p:cNvSpPr/>
          <p:nvPr/>
        </p:nvSpPr>
        <p:spPr>
          <a:xfrm>
            <a:off x="3870919" y="1394784"/>
            <a:ext cx="547067" cy="547067"/>
          </a:xfrm>
          <a:custGeom>
            <a:avLst/>
            <a:gdLst>
              <a:gd name="connsiteX0" fmla="*/ 546956 w 547067"/>
              <a:gd name="connsiteY0" fmla="*/ 273343 h 547067"/>
              <a:gd name="connsiteX1" fmla="*/ 273422 w 547067"/>
              <a:gd name="connsiteY1" fmla="*/ 546877 h 547067"/>
              <a:gd name="connsiteX2" fmla="*/ -111 w 547067"/>
              <a:gd name="connsiteY2" fmla="*/ 273343 h 547067"/>
              <a:gd name="connsiteX3" fmla="*/ 273422 w 547067"/>
              <a:gd name="connsiteY3" fmla="*/ -190 h 547067"/>
              <a:gd name="connsiteX4" fmla="*/ 546956 w 547067"/>
              <a:gd name="connsiteY4" fmla="*/ 273343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343"/>
                </a:moveTo>
                <a:cubicBezTo>
                  <a:pt x="546956" y="424412"/>
                  <a:pt x="424491" y="546877"/>
                  <a:pt x="273422" y="546877"/>
                </a:cubicBezTo>
                <a:cubicBezTo>
                  <a:pt x="122354" y="546877"/>
                  <a:pt x="-111" y="424412"/>
                  <a:pt x="-111" y="273343"/>
                </a:cubicBezTo>
                <a:cubicBezTo>
                  <a:pt x="-111" y="122275"/>
                  <a:pt x="122354" y="-190"/>
                  <a:pt x="273422" y="-190"/>
                </a:cubicBezTo>
                <a:cubicBezTo>
                  <a:pt x="424491" y="-190"/>
                  <a:pt x="546956" y="122275"/>
                  <a:pt x="546956" y="273343"/>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7943A3C7-F216-4DC6-AC92-8C083C8DEDE3}"/>
              </a:ext>
            </a:extLst>
          </p:cNvPr>
          <p:cNvSpPr/>
          <p:nvPr/>
        </p:nvSpPr>
        <p:spPr>
          <a:xfrm>
            <a:off x="3870919" y="2073145"/>
            <a:ext cx="547067" cy="547067"/>
          </a:xfrm>
          <a:custGeom>
            <a:avLst/>
            <a:gdLst>
              <a:gd name="connsiteX0" fmla="*/ 546956 w 547067"/>
              <a:gd name="connsiteY0" fmla="*/ 273441 h 547067"/>
              <a:gd name="connsiteX1" fmla="*/ 273422 w 547067"/>
              <a:gd name="connsiteY1" fmla="*/ 546975 h 547067"/>
              <a:gd name="connsiteX2" fmla="*/ -111 w 547067"/>
              <a:gd name="connsiteY2" fmla="*/ 273441 h 547067"/>
              <a:gd name="connsiteX3" fmla="*/ 273422 w 547067"/>
              <a:gd name="connsiteY3" fmla="*/ -93 h 547067"/>
              <a:gd name="connsiteX4" fmla="*/ 546956 w 547067"/>
              <a:gd name="connsiteY4" fmla="*/ 273441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441"/>
                </a:moveTo>
                <a:cubicBezTo>
                  <a:pt x="546956" y="424509"/>
                  <a:pt x="424491" y="546975"/>
                  <a:pt x="273422" y="546975"/>
                </a:cubicBezTo>
                <a:cubicBezTo>
                  <a:pt x="122354" y="546975"/>
                  <a:pt x="-111" y="424509"/>
                  <a:pt x="-111" y="273441"/>
                </a:cubicBezTo>
                <a:cubicBezTo>
                  <a:pt x="-111" y="122372"/>
                  <a:pt x="122354" y="-93"/>
                  <a:pt x="273422" y="-93"/>
                </a:cubicBezTo>
                <a:cubicBezTo>
                  <a:pt x="424491" y="-93"/>
                  <a:pt x="546956" y="122372"/>
                  <a:pt x="546956" y="273441"/>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B5DDCC9B-5A0D-4F45-B9A8-127A4B66F042}"/>
              </a:ext>
            </a:extLst>
          </p:cNvPr>
          <p:cNvSpPr/>
          <p:nvPr/>
        </p:nvSpPr>
        <p:spPr>
          <a:xfrm>
            <a:off x="3870919" y="2746427"/>
            <a:ext cx="547067" cy="547067"/>
          </a:xfrm>
          <a:custGeom>
            <a:avLst/>
            <a:gdLst>
              <a:gd name="connsiteX0" fmla="*/ 546956 w 547067"/>
              <a:gd name="connsiteY0" fmla="*/ 273538 h 547067"/>
              <a:gd name="connsiteX1" fmla="*/ 273422 w 547067"/>
              <a:gd name="connsiteY1" fmla="*/ 547072 h 547067"/>
              <a:gd name="connsiteX2" fmla="*/ -111 w 547067"/>
              <a:gd name="connsiteY2" fmla="*/ 273538 h 547067"/>
              <a:gd name="connsiteX3" fmla="*/ 273422 w 547067"/>
              <a:gd name="connsiteY3" fmla="*/ 4 h 547067"/>
              <a:gd name="connsiteX4" fmla="*/ 546956 w 547067"/>
              <a:gd name="connsiteY4" fmla="*/ 273538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538"/>
                </a:moveTo>
                <a:cubicBezTo>
                  <a:pt x="546956" y="424607"/>
                  <a:pt x="424491" y="547072"/>
                  <a:pt x="273422" y="547072"/>
                </a:cubicBezTo>
                <a:cubicBezTo>
                  <a:pt x="122354" y="547072"/>
                  <a:pt x="-111" y="424607"/>
                  <a:pt x="-111" y="273538"/>
                </a:cubicBezTo>
                <a:cubicBezTo>
                  <a:pt x="-111" y="122469"/>
                  <a:pt x="122354" y="4"/>
                  <a:pt x="273422" y="4"/>
                </a:cubicBezTo>
                <a:cubicBezTo>
                  <a:pt x="424491" y="4"/>
                  <a:pt x="546956" y="122469"/>
                  <a:pt x="546956" y="273538"/>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6300F680-C666-4A88-A575-7B36F6DBE9F1}"/>
              </a:ext>
            </a:extLst>
          </p:cNvPr>
          <p:cNvSpPr/>
          <p:nvPr/>
        </p:nvSpPr>
        <p:spPr>
          <a:xfrm>
            <a:off x="3870919" y="3434948"/>
            <a:ext cx="547067" cy="547067"/>
          </a:xfrm>
          <a:custGeom>
            <a:avLst/>
            <a:gdLst>
              <a:gd name="connsiteX0" fmla="*/ 546956 w 547067"/>
              <a:gd name="connsiteY0" fmla="*/ 273635 h 547067"/>
              <a:gd name="connsiteX1" fmla="*/ 273422 w 547067"/>
              <a:gd name="connsiteY1" fmla="*/ 547169 h 547067"/>
              <a:gd name="connsiteX2" fmla="*/ -111 w 547067"/>
              <a:gd name="connsiteY2" fmla="*/ 273635 h 547067"/>
              <a:gd name="connsiteX3" fmla="*/ 273422 w 547067"/>
              <a:gd name="connsiteY3" fmla="*/ 102 h 547067"/>
              <a:gd name="connsiteX4" fmla="*/ 546956 w 547067"/>
              <a:gd name="connsiteY4" fmla="*/ 273635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635"/>
                </a:moveTo>
                <a:cubicBezTo>
                  <a:pt x="546956" y="424704"/>
                  <a:pt x="424491" y="547169"/>
                  <a:pt x="273422" y="547169"/>
                </a:cubicBezTo>
                <a:cubicBezTo>
                  <a:pt x="122354" y="547169"/>
                  <a:pt x="-111" y="424704"/>
                  <a:pt x="-111" y="273635"/>
                </a:cubicBezTo>
                <a:cubicBezTo>
                  <a:pt x="-111" y="122567"/>
                  <a:pt x="122354" y="102"/>
                  <a:pt x="273422" y="102"/>
                </a:cubicBezTo>
                <a:cubicBezTo>
                  <a:pt x="424491" y="102"/>
                  <a:pt x="546956" y="122567"/>
                  <a:pt x="546956" y="273635"/>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5BA31F95-74CD-4207-9241-18F4F19DF7DF}"/>
              </a:ext>
            </a:extLst>
          </p:cNvPr>
          <p:cNvSpPr/>
          <p:nvPr/>
        </p:nvSpPr>
        <p:spPr>
          <a:xfrm>
            <a:off x="6355387" y="1393612"/>
            <a:ext cx="547067" cy="547067"/>
          </a:xfrm>
          <a:custGeom>
            <a:avLst/>
            <a:gdLst>
              <a:gd name="connsiteX0" fmla="*/ 547252 w 547067"/>
              <a:gd name="connsiteY0" fmla="*/ 273342 h 547067"/>
              <a:gd name="connsiteX1" fmla="*/ 273718 w 547067"/>
              <a:gd name="connsiteY1" fmla="*/ 546875 h 547067"/>
              <a:gd name="connsiteX2" fmla="*/ 184 w 547067"/>
              <a:gd name="connsiteY2" fmla="*/ 273342 h 547067"/>
              <a:gd name="connsiteX3" fmla="*/ 273718 w 547067"/>
              <a:gd name="connsiteY3" fmla="*/ -192 h 547067"/>
              <a:gd name="connsiteX4" fmla="*/ 547252 w 547067"/>
              <a:gd name="connsiteY4" fmla="*/ 273342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342"/>
                </a:moveTo>
                <a:cubicBezTo>
                  <a:pt x="547252" y="424410"/>
                  <a:pt x="424787" y="546875"/>
                  <a:pt x="273718" y="546875"/>
                </a:cubicBezTo>
                <a:cubicBezTo>
                  <a:pt x="122650" y="546875"/>
                  <a:pt x="184" y="424410"/>
                  <a:pt x="184" y="273342"/>
                </a:cubicBezTo>
                <a:cubicBezTo>
                  <a:pt x="184" y="122273"/>
                  <a:pt x="122650" y="-192"/>
                  <a:pt x="273718" y="-192"/>
                </a:cubicBezTo>
                <a:cubicBezTo>
                  <a:pt x="424787" y="-192"/>
                  <a:pt x="547252" y="122273"/>
                  <a:pt x="547252" y="273342"/>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20665B66-AD94-4EB6-8167-0C83230CE925}"/>
              </a:ext>
            </a:extLst>
          </p:cNvPr>
          <p:cNvSpPr/>
          <p:nvPr/>
        </p:nvSpPr>
        <p:spPr>
          <a:xfrm>
            <a:off x="6355387" y="2072754"/>
            <a:ext cx="547067" cy="547067"/>
          </a:xfrm>
          <a:custGeom>
            <a:avLst/>
            <a:gdLst>
              <a:gd name="connsiteX0" fmla="*/ 547252 w 547067"/>
              <a:gd name="connsiteY0" fmla="*/ 273440 h 547067"/>
              <a:gd name="connsiteX1" fmla="*/ 273718 w 547067"/>
              <a:gd name="connsiteY1" fmla="*/ 546974 h 547067"/>
              <a:gd name="connsiteX2" fmla="*/ 184 w 547067"/>
              <a:gd name="connsiteY2" fmla="*/ 273440 h 547067"/>
              <a:gd name="connsiteX3" fmla="*/ 273718 w 547067"/>
              <a:gd name="connsiteY3" fmla="*/ -94 h 547067"/>
              <a:gd name="connsiteX4" fmla="*/ 547252 w 547067"/>
              <a:gd name="connsiteY4" fmla="*/ 2734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440"/>
                </a:moveTo>
                <a:cubicBezTo>
                  <a:pt x="547252" y="424509"/>
                  <a:pt x="424787" y="546974"/>
                  <a:pt x="273718" y="546974"/>
                </a:cubicBezTo>
                <a:cubicBezTo>
                  <a:pt x="122650" y="546974"/>
                  <a:pt x="184" y="424509"/>
                  <a:pt x="184" y="273440"/>
                </a:cubicBezTo>
                <a:cubicBezTo>
                  <a:pt x="184" y="122371"/>
                  <a:pt x="122650" y="-94"/>
                  <a:pt x="273718" y="-94"/>
                </a:cubicBezTo>
                <a:cubicBezTo>
                  <a:pt x="424787" y="-94"/>
                  <a:pt x="547252" y="122371"/>
                  <a:pt x="547252" y="273440"/>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1FC04A0A-12E1-4715-B9E6-0365A6C9379F}"/>
              </a:ext>
            </a:extLst>
          </p:cNvPr>
          <p:cNvSpPr/>
          <p:nvPr/>
        </p:nvSpPr>
        <p:spPr>
          <a:xfrm>
            <a:off x="6355387" y="2746817"/>
            <a:ext cx="547067" cy="547067"/>
          </a:xfrm>
          <a:custGeom>
            <a:avLst/>
            <a:gdLst>
              <a:gd name="connsiteX0" fmla="*/ 547252 w 547067"/>
              <a:gd name="connsiteY0" fmla="*/ 273539 h 547067"/>
              <a:gd name="connsiteX1" fmla="*/ 273718 w 547067"/>
              <a:gd name="connsiteY1" fmla="*/ 547073 h 547067"/>
              <a:gd name="connsiteX2" fmla="*/ 184 w 547067"/>
              <a:gd name="connsiteY2" fmla="*/ 273539 h 547067"/>
              <a:gd name="connsiteX3" fmla="*/ 273718 w 547067"/>
              <a:gd name="connsiteY3" fmla="*/ 5 h 547067"/>
              <a:gd name="connsiteX4" fmla="*/ 547252 w 547067"/>
              <a:gd name="connsiteY4" fmla="*/ 273539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539"/>
                </a:moveTo>
                <a:cubicBezTo>
                  <a:pt x="547252" y="424607"/>
                  <a:pt x="424787" y="547073"/>
                  <a:pt x="273718" y="547073"/>
                </a:cubicBezTo>
                <a:cubicBezTo>
                  <a:pt x="122650" y="547073"/>
                  <a:pt x="184" y="424607"/>
                  <a:pt x="184" y="273539"/>
                </a:cubicBezTo>
                <a:cubicBezTo>
                  <a:pt x="184" y="122470"/>
                  <a:pt x="122650" y="5"/>
                  <a:pt x="273718" y="5"/>
                </a:cubicBezTo>
                <a:cubicBezTo>
                  <a:pt x="424787" y="5"/>
                  <a:pt x="547252" y="122470"/>
                  <a:pt x="547252" y="273539"/>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94A89292-637C-4A46-8B52-66DA9C09CF09}"/>
              </a:ext>
            </a:extLst>
          </p:cNvPr>
          <p:cNvSpPr/>
          <p:nvPr/>
        </p:nvSpPr>
        <p:spPr>
          <a:xfrm>
            <a:off x="6355387" y="3436120"/>
            <a:ext cx="547067" cy="547067"/>
          </a:xfrm>
          <a:custGeom>
            <a:avLst/>
            <a:gdLst>
              <a:gd name="connsiteX0" fmla="*/ 547252 w 547067"/>
              <a:gd name="connsiteY0" fmla="*/ 273637 h 547067"/>
              <a:gd name="connsiteX1" fmla="*/ 273718 w 547067"/>
              <a:gd name="connsiteY1" fmla="*/ 547171 h 547067"/>
              <a:gd name="connsiteX2" fmla="*/ 184 w 547067"/>
              <a:gd name="connsiteY2" fmla="*/ 273637 h 547067"/>
              <a:gd name="connsiteX3" fmla="*/ 273718 w 547067"/>
              <a:gd name="connsiteY3" fmla="*/ 104 h 547067"/>
              <a:gd name="connsiteX4" fmla="*/ 547252 w 547067"/>
              <a:gd name="connsiteY4" fmla="*/ 273637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637"/>
                </a:moveTo>
                <a:cubicBezTo>
                  <a:pt x="547252" y="424706"/>
                  <a:pt x="424787" y="547171"/>
                  <a:pt x="273718" y="547171"/>
                </a:cubicBezTo>
                <a:cubicBezTo>
                  <a:pt x="122650" y="547171"/>
                  <a:pt x="184" y="424706"/>
                  <a:pt x="184" y="273637"/>
                </a:cubicBezTo>
                <a:cubicBezTo>
                  <a:pt x="184" y="122569"/>
                  <a:pt x="122650" y="104"/>
                  <a:pt x="273718" y="104"/>
                </a:cubicBezTo>
                <a:cubicBezTo>
                  <a:pt x="424787" y="104"/>
                  <a:pt x="547252" y="122569"/>
                  <a:pt x="547252" y="273637"/>
                </a:cubicBezTo>
                <a:close/>
              </a:path>
            </a:pathLst>
          </a:custGeom>
          <a:solidFill>
            <a:srgbClr val="FFFFFF"/>
          </a:solidFill>
          <a:ln w="10943" cap="flat">
            <a:solidFill>
              <a:srgbClr val="333333"/>
            </a:solidFill>
            <a:prstDash val="solid"/>
            <a:miter/>
          </a:ln>
        </p:spPr>
        <p:txBody>
          <a:bodyPr rtlCol="0" anchor="ctr"/>
          <a:lstStyle/>
          <a:p>
            <a:endParaRPr lang="en-GB"/>
          </a:p>
        </p:txBody>
      </p:sp>
      <p:pic>
        <p:nvPicPr>
          <p:cNvPr id="107" name="Picture 106" descr="\documentclass{article}&#10;\usepackage{amsmath}&#10;\pagestyle{empty}&#10;\begin{document}&#10;&#10;$$Z_1$$&#10;\end{document}" title="IguanaTex Bitmap Display">
            <a:extLst>
              <a:ext uri="{FF2B5EF4-FFF2-40B4-BE49-F238E27FC236}">
                <a16:creationId xmlns:a16="http://schemas.microsoft.com/office/drawing/2014/main" id="{B0EF9D75-95A7-4F4D-8C1B-EEFB04E1471B}"/>
              </a:ext>
            </a:extLst>
          </p:cNvPr>
          <p:cNvPicPr>
            <a:picLocks noChangeAspect="1"/>
          </p:cNvPicPr>
          <p:nvPr>
            <p:custDataLst>
              <p:tags r:id="rId9"/>
            </p:custDataLst>
          </p:nvPr>
        </p:nvPicPr>
        <p:blipFill>
          <a:blip r:embed="rId32">
            <a:extLst>
              <a:ext uri="{28A0092B-C50C-407E-A947-70E740481C1C}">
                <a14:useLocalDpi xmlns:a14="http://schemas.microsoft.com/office/drawing/2010/main" val="0"/>
              </a:ext>
            </a:extLst>
          </a:blip>
          <a:stretch>
            <a:fillRect/>
          </a:stretch>
        </p:blipFill>
        <p:spPr>
          <a:xfrm>
            <a:off x="4063673" y="1596148"/>
            <a:ext cx="181714" cy="157714"/>
          </a:xfrm>
          <a:prstGeom prst="rect">
            <a:avLst/>
          </a:prstGeom>
        </p:spPr>
      </p:pic>
      <p:pic>
        <p:nvPicPr>
          <p:cNvPr id="108" name="Picture 107" descr="\documentclass{article}&#10;\usepackage{amsmath}&#10;\pagestyle{empty}&#10;\begin{document}&#10;&#10;$$&#10;\mathcal{S}_1&#10;$$&#10;\end{document}" title="IguanaTex Bitmap Display">
            <a:extLst>
              <a:ext uri="{FF2B5EF4-FFF2-40B4-BE49-F238E27FC236}">
                <a16:creationId xmlns:a16="http://schemas.microsoft.com/office/drawing/2014/main" id="{E5B0C4C3-E1F6-42F4-BFE9-2D1FF5570EC5}"/>
              </a:ext>
            </a:extLst>
          </p:cNvPr>
          <p:cNvPicPr>
            <a:picLocks noChangeAspect="1"/>
          </p:cNvPicPr>
          <p:nvPr>
            <p:custDataLst>
              <p:tags r:id="rId10"/>
            </p:custDataLst>
          </p:nvPr>
        </p:nvPicPr>
        <p:blipFill>
          <a:blip r:embed="rId33">
            <a:extLst>
              <a:ext uri="{28A0092B-C50C-407E-A947-70E740481C1C}">
                <a14:useLocalDpi xmlns:a14="http://schemas.microsoft.com/office/drawing/2010/main" val="0"/>
              </a:ext>
            </a:extLst>
          </a:blip>
          <a:stretch>
            <a:fillRect/>
          </a:stretch>
        </p:blipFill>
        <p:spPr>
          <a:xfrm>
            <a:off x="6553227" y="1582783"/>
            <a:ext cx="164267" cy="151466"/>
          </a:xfrm>
          <a:prstGeom prst="rect">
            <a:avLst/>
          </a:prstGeom>
        </p:spPr>
      </p:pic>
      <p:cxnSp>
        <p:nvCxnSpPr>
          <p:cNvPr id="109" name="Straight Connector 108">
            <a:extLst>
              <a:ext uri="{FF2B5EF4-FFF2-40B4-BE49-F238E27FC236}">
                <a16:creationId xmlns:a16="http://schemas.microsoft.com/office/drawing/2014/main" id="{EAF67B5D-79F8-4418-9947-9F3A01561472}"/>
              </a:ext>
            </a:extLst>
          </p:cNvPr>
          <p:cNvCxnSpPr>
            <a:cxnSpLocks/>
            <a:stCxn id="99" idx="0"/>
            <a:endCxn id="104" idx="2"/>
          </p:cNvCxnSpPr>
          <p:nvPr/>
        </p:nvCxnSpPr>
        <p:spPr>
          <a:xfrm>
            <a:off x="4417875" y="1668127"/>
            <a:ext cx="1937696" cy="67806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3A2E5A5-2247-42D8-B3C0-08F4913352BA}"/>
              </a:ext>
            </a:extLst>
          </p:cNvPr>
          <p:cNvCxnSpPr>
            <a:cxnSpLocks/>
            <a:stCxn id="99" idx="0"/>
            <a:endCxn id="105" idx="2"/>
          </p:cNvCxnSpPr>
          <p:nvPr/>
        </p:nvCxnSpPr>
        <p:spPr>
          <a:xfrm>
            <a:off x="4417875" y="1668127"/>
            <a:ext cx="1937696" cy="135222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BDF5A88-83A5-4D2F-A432-362B84BA1EFB}"/>
              </a:ext>
            </a:extLst>
          </p:cNvPr>
          <p:cNvCxnSpPr>
            <a:cxnSpLocks/>
            <a:stCxn id="99" idx="0"/>
            <a:endCxn id="106" idx="2"/>
          </p:cNvCxnSpPr>
          <p:nvPr/>
        </p:nvCxnSpPr>
        <p:spPr>
          <a:xfrm>
            <a:off x="4417875" y="1668127"/>
            <a:ext cx="1937696" cy="2041630"/>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48F4159-38A0-4436-AE1F-FBD9114234E0}"/>
              </a:ext>
            </a:extLst>
          </p:cNvPr>
          <p:cNvCxnSpPr>
            <a:cxnSpLocks/>
            <a:stCxn id="100" idx="0"/>
            <a:endCxn id="103" idx="2"/>
          </p:cNvCxnSpPr>
          <p:nvPr/>
        </p:nvCxnSpPr>
        <p:spPr>
          <a:xfrm flipV="1">
            <a:off x="4417875" y="1666954"/>
            <a:ext cx="1937696" cy="67963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84FB7C4-1E6B-4D30-A57D-5AD74CED7C33}"/>
              </a:ext>
            </a:extLst>
          </p:cNvPr>
          <p:cNvCxnSpPr>
            <a:cxnSpLocks/>
            <a:stCxn id="100" idx="0"/>
            <a:endCxn id="105" idx="2"/>
          </p:cNvCxnSpPr>
          <p:nvPr/>
        </p:nvCxnSpPr>
        <p:spPr>
          <a:xfrm>
            <a:off x="4417875" y="2346586"/>
            <a:ext cx="1937696" cy="673770"/>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443E43D-011D-46A7-B6C1-44B4FD801A29}"/>
              </a:ext>
            </a:extLst>
          </p:cNvPr>
          <p:cNvCxnSpPr>
            <a:cxnSpLocks/>
            <a:stCxn id="100" idx="0"/>
            <a:endCxn id="106" idx="2"/>
          </p:cNvCxnSpPr>
          <p:nvPr/>
        </p:nvCxnSpPr>
        <p:spPr>
          <a:xfrm>
            <a:off x="4417875" y="2346586"/>
            <a:ext cx="1937696" cy="136317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04981C6-8754-4B8C-ADD5-C52A30E33051}"/>
              </a:ext>
            </a:extLst>
          </p:cNvPr>
          <p:cNvCxnSpPr>
            <a:cxnSpLocks/>
            <a:stCxn id="101" idx="0"/>
            <a:endCxn id="103" idx="2"/>
          </p:cNvCxnSpPr>
          <p:nvPr/>
        </p:nvCxnSpPr>
        <p:spPr>
          <a:xfrm flipV="1">
            <a:off x="4417875" y="1666954"/>
            <a:ext cx="1937696" cy="135301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65633CE-DEBA-4F6E-84E3-7F313B26969D}"/>
              </a:ext>
            </a:extLst>
          </p:cNvPr>
          <p:cNvCxnSpPr>
            <a:cxnSpLocks/>
            <a:stCxn id="101" idx="0"/>
            <a:endCxn id="104" idx="2"/>
          </p:cNvCxnSpPr>
          <p:nvPr/>
        </p:nvCxnSpPr>
        <p:spPr>
          <a:xfrm flipV="1">
            <a:off x="4417875" y="2346194"/>
            <a:ext cx="1937696" cy="67377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290BE2A-7476-4892-83B4-188EB8393AA5}"/>
              </a:ext>
            </a:extLst>
          </p:cNvPr>
          <p:cNvCxnSpPr>
            <a:cxnSpLocks/>
            <a:stCxn id="101" idx="0"/>
            <a:endCxn id="106" idx="2"/>
          </p:cNvCxnSpPr>
          <p:nvPr/>
        </p:nvCxnSpPr>
        <p:spPr>
          <a:xfrm>
            <a:off x="4417875" y="3019965"/>
            <a:ext cx="1937696" cy="68979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41DBF53-79AD-45B6-9C0F-431A4EC9D1F0}"/>
              </a:ext>
            </a:extLst>
          </p:cNvPr>
          <p:cNvCxnSpPr>
            <a:cxnSpLocks/>
            <a:stCxn id="102" idx="0"/>
            <a:endCxn id="103" idx="2"/>
          </p:cNvCxnSpPr>
          <p:nvPr/>
        </p:nvCxnSpPr>
        <p:spPr>
          <a:xfrm flipV="1">
            <a:off x="4417875" y="1666954"/>
            <a:ext cx="1937696" cy="204162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AC60FF2-8FF9-45CF-AA44-4A7022643736}"/>
              </a:ext>
            </a:extLst>
          </p:cNvPr>
          <p:cNvCxnSpPr>
            <a:cxnSpLocks/>
            <a:stCxn id="102" idx="0"/>
            <a:endCxn id="104" idx="2"/>
          </p:cNvCxnSpPr>
          <p:nvPr/>
        </p:nvCxnSpPr>
        <p:spPr>
          <a:xfrm flipV="1">
            <a:off x="4417875" y="2346194"/>
            <a:ext cx="1937696" cy="136238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8EC4F44-9BEB-4219-9BA4-13EE62EBE45F}"/>
              </a:ext>
            </a:extLst>
          </p:cNvPr>
          <p:cNvCxnSpPr>
            <a:cxnSpLocks/>
            <a:stCxn id="102" idx="0"/>
            <a:endCxn id="105" idx="2"/>
          </p:cNvCxnSpPr>
          <p:nvPr/>
        </p:nvCxnSpPr>
        <p:spPr>
          <a:xfrm flipV="1">
            <a:off x="4417875" y="3020356"/>
            <a:ext cx="1937696" cy="68822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D4956CF-5866-4CAC-8F60-47393FE3F5E4}"/>
              </a:ext>
            </a:extLst>
          </p:cNvPr>
          <p:cNvCxnSpPr>
            <a:cxnSpLocks/>
            <a:stCxn id="99" idx="0"/>
            <a:endCxn id="103" idx="2"/>
          </p:cNvCxnSpPr>
          <p:nvPr/>
        </p:nvCxnSpPr>
        <p:spPr>
          <a:xfrm flipV="1">
            <a:off x="4417875" y="1666954"/>
            <a:ext cx="1937696" cy="1173"/>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A821C69-6851-460C-87BF-ED8E95F88D22}"/>
              </a:ext>
            </a:extLst>
          </p:cNvPr>
          <p:cNvCxnSpPr>
            <a:cxnSpLocks/>
            <a:stCxn id="101" idx="0"/>
            <a:endCxn id="105" idx="2"/>
          </p:cNvCxnSpPr>
          <p:nvPr/>
        </p:nvCxnSpPr>
        <p:spPr>
          <a:xfrm>
            <a:off x="4417875" y="3019965"/>
            <a:ext cx="1937696" cy="39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2B5B330-40E2-45EB-A4F4-24D06A3A974D}"/>
              </a:ext>
            </a:extLst>
          </p:cNvPr>
          <p:cNvCxnSpPr>
            <a:cxnSpLocks/>
            <a:stCxn id="88" idx="0"/>
            <a:endCxn id="99" idx="2"/>
          </p:cNvCxnSpPr>
          <p:nvPr/>
        </p:nvCxnSpPr>
        <p:spPr>
          <a:xfrm flipV="1">
            <a:off x="2231934" y="1668127"/>
            <a:ext cx="1638874" cy="63976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C7DCD87-68EF-4D06-92F3-B21E5DC7ABF2}"/>
              </a:ext>
            </a:extLst>
          </p:cNvPr>
          <p:cNvCxnSpPr>
            <a:cxnSpLocks/>
            <a:stCxn id="88" idx="0"/>
            <a:endCxn id="100" idx="2"/>
          </p:cNvCxnSpPr>
          <p:nvPr/>
        </p:nvCxnSpPr>
        <p:spPr>
          <a:xfrm>
            <a:off x="2231934" y="2307894"/>
            <a:ext cx="1638874" cy="3869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01E97C9-2D65-4480-A463-0CEAC7C88969}"/>
              </a:ext>
            </a:extLst>
          </p:cNvPr>
          <p:cNvCxnSpPr>
            <a:cxnSpLocks/>
            <a:stCxn id="88" idx="0"/>
            <a:endCxn id="101" idx="2"/>
          </p:cNvCxnSpPr>
          <p:nvPr/>
        </p:nvCxnSpPr>
        <p:spPr>
          <a:xfrm>
            <a:off x="2231934" y="2307894"/>
            <a:ext cx="1638874" cy="71207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472DD14-7CF6-43A7-9BC0-838B624FDB53}"/>
              </a:ext>
            </a:extLst>
          </p:cNvPr>
          <p:cNvCxnSpPr>
            <a:cxnSpLocks/>
            <a:stCxn id="88" idx="0"/>
            <a:endCxn id="102" idx="2"/>
          </p:cNvCxnSpPr>
          <p:nvPr/>
        </p:nvCxnSpPr>
        <p:spPr>
          <a:xfrm>
            <a:off x="2231934" y="2307894"/>
            <a:ext cx="1638874" cy="140068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8F32A49E-B72E-412F-90DF-EB22B9AE5A20}"/>
              </a:ext>
            </a:extLst>
          </p:cNvPr>
          <p:cNvCxnSpPr>
            <a:cxnSpLocks/>
            <a:stCxn id="89" idx="0"/>
            <a:endCxn id="100" idx="2"/>
          </p:cNvCxnSpPr>
          <p:nvPr/>
        </p:nvCxnSpPr>
        <p:spPr>
          <a:xfrm flipV="1">
            <a:off x="2231934" y="2346586"/>
            <a:ext cx="1638874" cy="676563"/>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0BE841F9-C79F-4CF9-8A1C-EA6E46F7D6BB}"/>
              </a:ext>
            </a:extLst>
          </p:cNvPr>
          <p:cNvCxnSpPr>
            <a:cxnSpLocks/>
            <a:stCxn id="89" idx="0"/>
            <a:endCxn id="101" idx="2"/>
          </p:cNvCxnSpPr>
          <p:nvPr/>
        </p:nvCxnSpPr>
        <p:spPr>
          <a:xfrm flipV="1">
            <a:off x="2231934" y="3019965"/>
            <a:ext cx="1638874" cy="3184"/>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980183C4-40B0-40E6-B5E1-89A6666CE93D}"/>
              </a:ext>
            </a:extLst>
          </p:cNvPr>
          <p:cNvCxnSpPr>
            <a:cxnSpLocks/>
            <a:stCxn id="89" idx="0"/>
            <a:endCxn id="102" idx="2"/>
          </p:cNvCxnSpPr>
          <p:nvPr/>
        </p:nvCxnSpPr>
        <p:spPr>
          <a:xfrm>
            <a:off x="2231934" y="3023149"/>
            <a:ext cx="1638874" cy="685434"/>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pic>
        <p:nvPicPr>
          <p:cNvPr id="138" name="Picture 137" descr="\documentclass{article}&#10;\usepackage{amsmath}&#10;\pagestyle{empty}&#10;\begin{document}&#10;&#10;$$&#10;\mathrm{Z} \left[ 4 \times m \right]&#10;$$&#10;\end{document}" title="IguanaTex Bitmap Display">
            <a:extLst>
              <a:ext uri="{FF2B5EF4-FFF2-40B4-BE49-F238E27FC236}">
                <a16:creationId xmlns:a16="http://schemas.microsoft.com/office/drawing/2014/main" id="{A96B9177-95B2-42CC-9BDD-9FA60DCA781D}"/>
              </a:ext>
            </a:extLst>
          </p:cNvPr>
          <p:cNvPicPr>
            <a:picLocks noChangeAspect="1"/>
          </p:cNvPicPr>
          <p:nvPr>
            <p:custDataLst>
              <p:tags r:id="rId11"/>
            </p:custDataLst>
          </p:nvPr>
        </p:nvPicPr>
        <p:blipFill>
          <a:blip r:embed="rId34">
            <a:extLst>
              <a:ext uri="{28A0092B-C50C-407E-A947-70E740481C1C}">
                <a14:useLocalDpi xmlns:a14="http://schemas.microsoft.com/office/drawing/2010/main" val="0"/>
              </a:ext>
            </a:extLst>
          </a:blip>
          <a:stretch>
            <a:fillRect/>
          </a:stretch>
        </p:blipFill>
        <p:spPr>
          <a:xfrm>
            <a:off x="3964054" y="4065533"/>
            <a:ext cx="380952" cy="101790"/>
          </a:xfrm>
          <a:prstGeom prst="rect">
            <a:avLst/>
          </a:prstGeom>
        </p:spPr>
      </p:pic>
      <p:pic>
        <p:nvPicPr>
          <p:cNvPr id="139" name="Picture 138" descr="\documentclass{article}&#10;\usepackage{amsmath}&#10;\pagestyle{empty}&#10;\begin{document}&#10;&#10;$$&#10;\mathcal {S} \left[ 4 \times m \right]&#10;$$&#10;\end{document}" title="IguanaTex Bitmap Display">
            <a:extLst>
              <a:ext uri="{FF2B5EF4-FFF2-40B4-BE49-F238E27FC236}">
                <a16:creationId xmlns:a16="http://schemas.microsoft.com/office/drawing/2014/main" id="{299F21A0-88C3-45D1-8F4A-461E0F06E703}"/>
              </a:ext>
            </a:extLst>
          </p:cNvPr>
          <p:cNvPicPr>
            <a:picLocks noChangeAspect="1"/>
          </p:cNvPicPr>
          <p:nvPr>
            <p:custDataLst>
              <p:tags r:id="rId12"/>
            </p:custDataLst>
          </p:nvPr>
        </p:nvPicPr>
        <p:blipFill>
          <a:blip r:embed="rId35">
            <a:extLst>
              <a:ext uri="{28A0092B-C50C-407E-A947-70E740481C1C}">
                <a14:useLocalDpi xmlns:a14="http://schemas.microsoft.com/office/drawing/2010/main" val="0"/>
              </a:ext>
            </a:extLst>
          </a:blip>
          <a:stretch>
            <a:fillRect/>
          </a:stretch>
        </p:blipFill>
        <p:spPr>
          <a:xfrm>
            <a:off x="6420075" y="4070386"/>
            <a:ext cx="392533" cy="101790"/>
          </a:xfrm>
          <a:prstGeom prst="rect">
            <a:avLst/>
          </a:prstGeom>
        </p:spPr>
      </p:pic>
      <p:cxnSp>
        <p:nvCxnSpPr>
          <p:cNvPr id="140" name="Straight Connector 139">
            <a:extLst>
              <a:ext uri="{FF2B5EF4-FFF2-40B4-BE49-F238E27FC236}">
                <a16:creationId xmlns:a16="http://schemas.microsoft.com/office/drawing/2014/main" id="{EFB2C63B-FAAE-4E68-84DB-4E09C9343337}"/>
              </a:ext>
            </a:extLst>
          </p:cNvPr>
          <p:cNvCxnSpPr>
            <a:cxnSpLocks/>
            <a:stCxn id="102" idx="0"/>
            <a:endCxn id="106" idx="2"/>
          </p:cNvCxnSpPr>
          <p:nvPr/>
        </p:nvCxnSpPr>
        <p:spPr>
          <a:xfrm>
            <a:off x="4417875" y="3708583"/>
            <a:ext cx="1937696" cy="1174"/>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27D6869-AB9A-4FF6-9CA2-E6A17DEB2064}"/>
              </a:ext>
            </a:extLst>
          </p:cNvPr>
          <p:cNvCxnSpPr>
            <a:cxnSpLocks/>
            <a:stCxn id="100" idx="0"/>
            <a:endCxn id="104" idx="2"/>
          </p:cNvCxnSpPr>
          <p:nvPr/>
        </p:nvCxnSpPr>
        <p:spPr>
          <a:xfrm flipV="1">
            <a:off x="4417875" y="2346194"/>
            <a:ext cx="1937696" cy="39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pic>
        <p:nvPicPr>
          <p:cNvPr id="142" name="Picture 141" descr="\documentclass{article}&#10;\usepackage{amsmath}&#10;\pagestyle{empty}&#10;\begin{document}&#10;&#10;$$Z_2$$&#10;\end{document}" title="IguanaTex Bitmap Display">
            <a:extLst>
              <a:ext uri="{FF2B5EF4-FFF2-40B4-BE49-F238E27FC236}">
                <a16:creationId xmlns:a16="http://schemas.microsoft.com/office/drawing/2014/main" id="{67C25E1D-9F5C-4796-9B58-48492FA7118D}"/>
              </a:ext>
            </a:extLst>
          </p:cNvPr>
          <p:cNvPicPr>
            <a:picLocks noChangeAspect="1"/>
          </p:cNvPicPr>
          <p:nvPr>
            <p:custDataLst>
              <p:tags r:id="rId13"/>
            </p:custDataLst>
          </p:nvPr>
        </p:nvPicPr>
        <p:blipFill>
          <a:blip r:embed="rId36">
            <a:extLst>
              <a:ext uri="{28A0092B-C50C-407E-A947-70E740481C1C}">
                <a14:useLocalDpi xmlns:a14="http://schemas.microsoft.com/office/drawing/2010/main" val="0"/>
              </a:ext>
            </a:extLst>
          </a:blip>
          <a:stretch>
            <a:fillRect/>
          </a:stretch>
        </p:blipFill>
        <p:spPr>
          <a:xfrm>
            <a:off x="4053499" y="2283898"/>
            <a:ext cx="186285" cy="157714"/>
          </a:xfrm>
          <a:prstGeom prst="rect">
            <a:avLst/>
          </a:prstGeom>
        </p:spPr>
      </p:pic>
      <p:pic>
        <p:nvPicPr>
          <p:cNvPr id="143" name="Picture 142" descr="\documentclass{article}&#10;\usepackage{amsmath}&#10;\pagestyle{empty}&#10;\begin{document}&#10;&#10;$$Z_3$$&#10;\end{document}" title="IguanaTex Bitmap Display">
            <a:extLst>
              <a:ext uri="{FF2B5EF4-FFF2-40B4-BE49-F238E27FC236}">
                <a16:creationId xmlns:a16="http://schemas.microsoft.com/office/drawing/2014/main" id="{2AB9820D-9A04-409B-B430-125DA29F89B8}"/>
              </a:ext>
            </a:extLst>
          </p:cNvPr>
          <p:cNvPicPr>
            <a:picLocks noChangeAspect="1"/>
          </p:cNvPicPr>
          <p:nvPr>
            <p:custDataLst>
              <p:tags r:id="rId14"/>
            </p:custDataLst>
          </p:nvPr>
        </p:nvPicPr>
        <p:blipFill>
          <a:blip r:embed="rId37">
            <a:extLst>
              <a:ext uri="{28A0092B-C50C-407E-A947-70E740481C1C}">
                <a14:useLocalDpi xmlns:a14="http://schemas.microsoft.com/office/drawing/2010/main" val="0"/>
              </a:ext>
            </a:extLst>
          </a:blip>
          <a:stretch>
            <a:fillRect/>
          </a:stretch>
        </p:blipFill>
        <p:spPr>
          <a:xfrm>
            <a:off x="4053578" y="2937513"/>
            <a:ext cx="187428" cy="160000"/>
          </a:xfrm>
          <a:prstGeom prst="rect">
            <a:avLst/>
          </a:prstGeom>
        </p:spPr>
      </p:pic>
      <p:pic>
        <p:nvPicPr>
          <p:cNvPr id="144" name="Picture 143" descr="\documentclass{article}&#10;\usepackage{amsmath}&#10;\pagestyle{empty}&#10;\begin{document}&#10;&#10;$$Z_4$$&#10;\end{document}" title="IguanaTex Bitmap Display">
            <a:extLst>
              <a:ext uri="{FF2B5EF4-FFF2-40B4-BE49-F238E27FC236}">
                <a16:creationId xmlns:a16="http://schemas.microsoft.com/office/drawing/2014/main" id="{5D348522-5BF4-4CAD-8635-7954B572DC6A}"/>
              </a:ext>
            </a:extLst>
          </p:cNvPr>
          <p:cNvPicPr>
            <a:picLocks noChangeAspect="1"/>
          </p:cNvPicPr>
          <p:nvPr>
            <p:custDataLst>
              <p:tags r:id="rId15"/>
            </p:custDataLst>
          </p:nvPr>
        </p:nvPicPr>
        <p:blipFill>
          <a:blip r:embed="rId38">
            <a:extLst>
              <a:ext uri="{28A0092B-C50C-407E-A947-70E740481C1C}">
                <a14:useLocalDpi xmlns:a14="http://schemas.microsoft.com/office/drawing/2010/main" val="0"/>
              </a:ext>
            </a:extLst>
          </a:blip>
          <a:stretch>
            <a:fillRect/>
          </a:stretch>
        </p:blipFill>
        <p:spPr>
          <a:xfrm>
            <a:off x="4063065" y="3654346"/>
            <a:ext cx="189713" cy="157714"/>
          </a:xfrm>
          <a:prstGeom prst="rect">
            <a:avLst/>
          </a:prstGeom>
        </p:spPr>
      </p:pic>
      <p:pic>
        <p:nvPicPr>
          <p:cNvPr id="145" name="Picture 144" descr="\documentclass{article}&#10;\usepackage{amsmath}&#10;\pagestyle{empty}&#10;\begin{document}&#10;&#10;$$&#10;\mathcal{S}_2&#10;$$&#10;\end{document}" title="IguanaTex Bitmap Display">
            <a:extLst>
              <a:ext uri="{FF2B5EF4-FFF2-40B4-BE49-F238E27FC236}">
                <a16:creationId xmlns:a16="http://schemas.microsoft.com/office/drawing/2014/main" id="{A89B0E80-BA29-4DE2-97AE-3239C07C656F}"/>
              </a:ext>
            </a:extLst>
          </p:cNvPr>
          <p:cNvPicPr>
            <a:picLocks noChangeAspect="1"/>
          </p:cNvPicPr>
          <p:nvPr>
            <p:custDataLst>
              <p:tags r:id="rId16"/>
            </p:custDataLst>
          </p:nvPr>
        </p:nvPicPr>
        <p:blipFill>
          <a:blip r:embed="rId39">
            <a:extLst>
              <a:ext uri="{28A0092B-C50C-407E-A947-70E740481C1C}">
                <a14:useLocalDpi xmlns:a14="http://schemas.microsoft.com/office/drawing/2010/main" val="0"/>
              </a:ext>
            </a:extLst>
          </a:blip>
          <a:stretch>
            <a:fillRect/>
          </a:stretch>
        </p:blipFill>
        <p:spPr>
          <a:xfrm>
            <a:off x="6549357" y="2264730"/>
            <a:ext cx="168534" cy="151466"/>
          </a:xfrm>
          <a:prstGeom prst="rect">
            <a:avLst/>
          </a:prstGeom>
        </p:spPr>
      </p:pic>
      <p:pic>
        <p:nvPicPr>
          <p:cNvPr id="146" name="Picture 145" descr="\documentclass{article}&#10;\usepackage{amsmath}&#10;\pagestyle{empty}&#10;\begin{document}&#10;&#10;$$&#10;\mathcal{S}_3&#10;$$&#10;\end{document}" title="IguanaTex Bitmap Display">
            <a:extLst>
              <a:ext uri="{FF2B5EF4-FFF2-40B4-BE49-F238E27FC236}">
                <a16:creationId xmlns:a16="http://schemas.microsoft.com/office/drawing/2014/main" id="{81037412-1F2D-4CE4-B76C-1E526D54681C}"/>
              </a:ext>
            </a:extLst>
          </p:cNvPr>
          <p:cNvPicPr>
            <a:picLocks noChangeAspect="1"/>
          </p:cNvPicPr>
          <p:nvPr>
            <p:custDataLst>
              <p:tags r:id="rId17"/>
            </p:custDataLst>
          </p:nvPr>
        </p:nvPicPr>
        <p:blipFill>
          <a:blip r:embed="rId40">
            <a:extLst>
              <a:ext uri="{28A0092B-C50C-407E-A947-70E740481C1C}">
                <a14:useLocalDpi xmlns:a14="http://schemas.microsoft.com/office/drawing/2010/main" val="0"/>
              </a:ext>
            </a:extLst>
          </a:blip>
          <a:stretch>
            <a:fillRect/>
          </a:stretch>
        </p:blipFill>
        <p:spPr>
          <a:xfrm>
            <a:off x="6554206" y="2933304"/>
            <a:ext cx="169600" cy="153599"/>
          </a:xfrm>
          <a:prstGeom prst="rect">
            <a:avLst/>
          </a:prstGeom>
        </p:spPr>
      </p:pic>
      <p:pic>
        <p:nvPicPr>
          <p:cNvPr id="147" name="Picture 146" descr="\documentclass{article}&#10;\usepackage{amsmath}&#10;\pagestyle{empty}&#10;\begin{document}&#10;&#10;$$&#10;\mathcal{S}_4&#10;$$&#10;\end{document}" title="IguanaTex Bitmap Display">
            <a:extLst>
              <a:ext uri="{FF2B5EF4-FFF2-40B4-BE49-F238E27FC236}">
                <a16:creationId xmlns:a16="http://schemas.microsoft.com/office/drawing/2014/main" id="{66B8D3A8-184C-4835-95CC-66C2A8B4E788}"/>
              </a:ext>
            </a:extLst>
          </p:cNvPr>
          <p:cNvPicPr>
            <a:picLocks noChangeAspect="1"/>
          </p:cNvPicPr>
          <p:nvPr>
            <p:custDataLst>
              <p:tags r:id="rId18"/>
            </p:custDataLst>
          </p:nvPr>
        </p:nvPicPr>
        <p:blipFill>
          <a:blip r:embed="rId41">
            <a:extLst>
              <a:ext uri="{28A0092B-C50C-407E-A947-70E740481C1C}">
                <a14:useLocalDpi xmlns:a14="http://schemas.microsoft.com/office/drawing/2010/main" val="0"/>
              </a:ext>
            </a:extLst>
          </a:blip>
          <a:stretch>
            <a:fillRect/>
          </a:stretch>
        </p:blipFill>
        <p:spPr>
          <a:xfrm>
            <a:off x="6554206" y="3633972"/>
            <a:ext cx="171733" cy="151466"/>
          </a:xfrm>
          <a:prstGeom prst="rect">
            <a:avLst/>
          </a:prstGeom>
        </p:spPr>
      </p:pic>
      <p:cxnSp>
        <p:nvCxnSpPr>
          <p:cNvPr id="150" name="Straight Connector 149">
            <a:extLst>
              <a:ext uri="{FF2B5EF4-FFF2-40B4-BE49-F238E27FC236}">
                <a16:creationId xmlns:a16="http://schemas.microsoft.com/office/drawing/2014/main" id="{06CCEF1F-0410-4595-9772-0A6BC3E6E896}"/>
              </a:ext>
            </a:extLst>
          </p:cNvPr>
          <p:cNvCxnSpPr>
            <a:cxnSpLocks/>
            <a:stCxn id="103" idx="0"/>
            <a:endCxn id="90" idx="1"/>
          </p:cNvCxnSpPr>
          <p:nvPr/>
        </p:nvCxnSpPr>
        <p:spPr>
          <a:xfrm flipV="1">
            <a:off x="6902639" y="1657777"/>
            <a:ext cx="1977028" cy="9177"/>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4E57F0F-EE8D-4465-93B8-D590B07C20FB}"/>
              </a:ext>
            </a:extLst>
          </p:cNvPr>
          <p:cNvCxnSpPr>
            <a:cxnSpLocks/>
            <a:stCxn id="104" idx="0"/>
            <a:endCxn id="91" idx="1"/>
          </p:cNvCxnSpPr>
          <p:nvPr/>
        </p:nvCxnSpPr>
        <p:spPr>
          <a:xfrm flipV="1">
            <a:off x="6902639" y="2345539"/>
            <a:ext cx="1985089" cy="655"/>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2FBCD4F-78A6-42D5-A0F9-AB5C6DC1D13B}"/>
              </a:ext>
            </a:extLst>
          </p:cNvPr>
          <p:cNvCxnSpPr>
            <a:cxnSpLocks/>
            <a:stCxn id="105" idx="0"/>
            <a:endCxn id="92" idx="1"/>
          </p:cNvCxnSpPr>
          <p:nvPr/>
        </p:nvCxnSpPr>
        <p:spPr>
          <a:xfrm>
            <a:off x="6902639" y="3020356"/>
            <a:ext cx="1974182" cy="923"/>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307A7959-5382-4EA8-B67F-9CEBBC039668}"/>
              </a:ext>
            </a:extLst>
          </p:cNvPr>
          <p:cNvCxnSpPr>
            <a:cxnSpLocks/>
            <a:stCxn id="106" idx="0"/>
            <a:endCxn id="93" idx="1"/>
          </p:cNvCxnSpPr>
          <p:nvPr/>
        </p:nvCxnSpPr>
        <p:spPr>
          <a:xfrm>
            <a:off x="6902639" y="3709757"/>
            <a:ext cx="1985089" cy="3124"/>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08ADCAB1-635A-4A57-9AB1-353CF27EF16D}"/>
              </a:ext>
            </a:extLst>
          </p:cNvPr>
          <p:cNvPicPr>
            <a:picLocks noChangeAspect="1"/>
          </p:cNvPicPr>
          <p:nvPr/>
        </p:nvPicPr>
        <p:blipFill>
          <a:blip r:embed="rId42"/>
          <a:stretch>
            <a:fillRect/>
          </a:stretch>
        </p:blipFill>
        <p:spPr>
          <a:xfrm>
            <a:off x="1002532" y="5221688"/>
            <a:ext cx="3545840" cy="844470"/>
          </a:xfrm>
          <a:prstGeom prst="rect">
            <a:avLst/>
          </a:prstGeom>
        </p:spPr>
      </p:pic>
      <p:sp>
        <p:nvSpPr>
          <p:cNvPr id="2" name="TextBox 1">
            <a:extLst>
              <a:ext uri="{FF2B5EF4-FFF2-40B4-BE49-F238E27FC236}">
                <a16:creationId xmlns:a16="http://schemas.microsoft.com/office/drawing/2014/main" id="{E45C5695-C96E-46BD-A66A-9DC36F36A645}"/>
              </a:ext>
            </a:extLst>
          </p:cNvPr>
          <p:cNvSpPr txBox="1"/>
          <p:nvPr/>
        </p:nvSpPr>
        <p:spPr>
          <a:xfrm>
            <a:off x="918578" y="4759709"/>
            <a:ext cx="3229260" cy="400110"/>
          </a:xfrm>
          <a:prstGeom prst="rect">
            <a:avLst/>
          </a:prstGeom>
          <a:noFill/>
          <a:ln w="12700">
            <a:noFill/>
          </a:ln>
        </p:spPr>
        <p:txBody>
          <a:bodyPr wrap="square" rtlCol="0">
            <a:spAutoFit/>
          </a:bodyPr>
          <a:lstStyle/>
          <a:p>
            <a:r>
              <a:rPr lang="en-GB" sz="1000" dirty="0"/>
              <a:t>Binary to decimal decoder function approximation using multiclass logistic regression</a:t>
            </a:r>
          </a:p>
        </p:txBody>
      </p:sp>
      <p:cxnSp>
        <p:nvCxnSpPr>
          <p:cNvPr id="5" name="Straight Connector 4">
            <a:extLst>
              <a:ext uri="{FF2B5EF4-FFF2-40B4-BE49-F238E27FC236}">
                <a16:creationId xmlns:a16="http://schemas.microsoft.com/office/drawing/2014/main" id="{4F53E584-FD5C-4F16-B1E9-3E5521BE0B2F}"/>
              </a:ext>
            </a:extLst>
          </p:cNvPr>
          <p:cNvCxnSpPr>
            <a:cxnSpLocks/>
          </p:cNvCxnSpPr>
          <p:nvPr/>
        </p:nvCxnSpPr>
        <p:spPr>
          <a:xfrm>
            <a:off x="5710182" y="4865059"/>
            <a:ext cx="0" cy="1458878"/>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F53FB2-FA50-4968-B566-916562624700}"/>
              </a:ext>
            </a:extLst>
          </p:cNvPr>
          <p:cNvCxnSpPr>
            <a:cxnSpLocks/>
          </p:cNvCxnSpPr>
          <p:nvPr/>
        </p:nvCxnSpPr>
        <p:spPr>
          <a:xfrm>
            <a:off x="5580833" y="6216885"/>
            <a:ext cx="1431468"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23E7AA12-D308-4049-9922-B719FC063132}"/>
              </a:ext>
            </a:extLst>
          </p:cNvPr>
          <p:cNvSpPr/>
          <p:nvPr/>
        </p:nvSpPr>
        <p:spPr>
          <a:xfrm>
            <a:off x="5670041" y="5001093"/>
            <a:ext cx="84744" cy="74993"/>
          </a:xfrm>
          <a:prstGeom prst="ellipse">
            <a:avLst/>
          </a:prstGeom>
          <a:solidFill>
            <a:srgbClr val="00B05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75" name="Oval 74">
            <a:extLst>
              <a:ext uri="{FF2B5EF4-FFF2-40B4-BE49-F238E27FC236}">
                <a16:creationId xmlns:a16="http://schemas.microsoft.com/office/drawing/2014/main" id="{B0EA1195-70D9-4DA0-8341-46BC7F1C7221}"/>
              </a:ext>
            </a:extLst>
          </p:cNvPr>
          <p:cNvSpPr/>
          <p:nvPr/>
        </p:nvSpPr>
        <p:spPr>
          <a:xfrm>
            <a:off x="6890890" y="5004165"/>
            <a:ext cx="84744" cy="74993"/>
          </a:xfrm>
          <a:prstGeom prst="ellipse">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80" name="Oval 79">
            <a:extLst>
              <a:ext uri="{FF2B5EF4-FFF2-40B4-BE49-F238E27FC236}">
                <a16:creationId xmlns:a16="http://schemas.microsoft.com/office/drawing/2014/main" id="{7324D644-891A-4FCF-9A40-043901084BAE}"/>
              </a:ext>
            </a:extLst>
          </p:cNvPr>
          <p:cNvSpPr/>
          <p:nvPr/>
        </p:nvSpPr>
        <p:spPr>
          <a:xfrm>
            <a:off x="6855955" y="6182475"/>
            <a:ext cx="84744" cy="74993"/>
          </a:xfrm>
          <a:prstGeom prst="ellipse">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81" name="Oval 80">
            <a:extLst>
              <a:ext uri="{FF2B5EF4-FFF2-40B4-BE49-F238E27FC236}">
                <a16:creationId xmlns:a16="http://schemas.microsoft.com/office/drawing/2014/main" id="{9F097A99-E77C-43FD-8087-BE8958A52250}"/>
              </a:ext>
            </a:extLst>
          </p:cNvPr>
          <p:cNvSpPr/>
          <p:nvPr/>
        </p:nvSpPr>
        <p:spPr>
          <a:xfrm>
            <a:off x="5670216" y="6178764"/>
            <a:ext cx="84744" cy="74993"/>
          </a:xfrm>
          <a:prstGeom prst="ellipse">
            <a:avLst/>
          </a:prstGeom>
          <a:solidFill>
            <a:srgbClr val="F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0" name="TextBox 9">
            <a:extLst>
              <a:ext uri="{FF2B5EF4-FFF2-40B4-BE49-F238E27FC236}">
                <a16:creationId xmlns:a16="http://schemas.microsoft.com/office/drawing/2014/main" id="{5A8C5FCE-EF86-40F4-A827-BF7E5F8E9184}"/>
              </a:ext>
            </a:extLst>
          </p:cNvPr>
          <p:cNvSpPr txBox="1"/>
          <p:nvPr/>
        </p:nvSpPr>
        <p:spPr>
          <a:xfrm>
            <a:off x="5440410" y="4946256"/>
            <a:ext cx="227948" cy="184666"/>
          </a:xfrm>
          <a:prstGeom prst="rect">
            <a:avLst/>
          </a:prstGeom>
          <a:noFill/>
          <a:ln w="12700">
            <a:noFill/>
          </a:ln>
        </p:spPr>
        <p:txBody>
          <a:bodyPr wrap="none" rtlCol="0">
            <a:spAutoFit/>
          </a:bodyPr>
          <a:lstStyle/>
          <a:p>
            <a:pPr algn="ctr"/>
            <a:r>
              <a:rPr lang="en-GB" sz="600" b="1" dirty="0"/>
              <a:t>1</a:t>
            </a:r>
          </a:p>
        </p:txBody>
      </p:sp>
      <p:sp>
        <p:nvSpPr>
          <p:cNvPr id="84" name="TextBox 83">
            <a:extLst>
              <a:ext uri="{FF2B5EF4-FFF2-40B4-BE49-F238E27FC236}">
                <a16:creationId xmlns:a16="http://schemas.microsoft.com/office/drawing/2014/main" id="{7F9E56EE-AB37-4B17-8694-66DD540A2144}"/>
              </a:ext>
            </a:extLst>
          </p:cNvPr>
          <p:cNvSpPr txBox="1"/>
          <p:nvPr/>
        </p:nvSpPr>
        <p:spPr>
          <a:xfrm>
            <a:off x="6784353" y="6251296"/>
            <a:ext cx="227948" cy="184666"/>
          </a:xfrm>
          <a:prstGeom prst="rect">
            <a:avLst/>
          </a:prstGeom>
          <a:noFill/>
          <a:ln w="12700">
            <a:noFill/>
          </a:ln>
        </p:spPr>
        <p:txBody>
          <a:bodyPr wrap="none" rtlCol="0">
            <a:spAutoFit/>
          </a:bodyPr>
          <a:lstStyle/>
          <a:p>
            <a:pPr algn="ctr"/>
            <a:r>
              <a:rPr lang="en-GB" sz="600" b="1" dirty="0"/>
              <a:t>1</a:t>
            </a:r>
          </a:p>
        </p:txBody>
      </p:sp>
      <p:sp>
        <p:nvSpPr>
          <p:cNvPr id="85" name="TextBox 84">
            <a:extLst>
              <a:ext uri="{FF2B5EF4-FFF2-40B4-BE49-F238E27FC236}">
                <a16:creationId xmlns:a16="http://schemas.microsoft.com/office/drawing/2014/main" id="{14CE9275-7DA3-4333-A5EA-489C5E1C0B1B}"/>
              </a:ext>
            </a:extLst>
          </p:cNvPr>
          <p:cNvSpPr txBox="1"/>
          <p:nvPr/>
        </p:nvSpPr>
        <p:spPr>
          <a:xfrm>
            <a:off x="5504019" y="6253008"/>
            <a:ext cx="227948" cy="184666"/>
          </a:xfrm>
          <a:prstGeom prst="rect">
            <a:avLst/>
          </a:prstGeom>
          <a:noFill/>
          <a:ln w="12700">
            <a:noFill/>
          </a:ln>
        </p:spPr>
        <p:txBody>
          <a:bodyPr wrap="none" rtlCol="0">
            <a:spAutoFit/>
          </a:bodyPr>
          <a:lstStyle/>
          <a:p>
            <a:pPr algn="ctr"/>
            <a:r>
              <a:rPr lang="en-GB" sz="600" b="1" dirty="0"/>
              <a:t>0</a:t>
            </a:r>
          </a:p>
        </p:txBody>
      </p:sp>
      <p:pic>
        <p:nvPicPr>
          <p:cNvPr id="16" name="Picture 15" descr="\documentclass{article}&#10;\usepackage{cancel}&#10;\usepackage{amsmath}&#10;\usepackage[dvipsnames]{xcolor}&#10;\pagestyle{empty}&#10;\begin{document}&#10;&#10;\begin{align*}&#10;x_2&#10;\end{align*}&#10;&#10;\end{document}" title="IguanaTex Bitmap Display">
            <a:extLst>
              <a:ext uri="{FF2B5EF4-FFF2-40B4-BE49-F238E27FC236}">
                <a16:creationId xmlns:a16="http://schemas.microsoft.com/office/drawing/2014/main" id="{075A67D1-84FD-4691-9316-4EFE0BDC00C8}"/>
              </a:ext>
            </a:extLst>
          </p:cNvPr>
          <p:cNvPicPr>
            <a:picLocks noChangeAspect="1"/>
          </p:cNvPicPr>
          <p:nvPr>
            <p:custDataLst>
              <p:tags r:id="rId19"/>
            </p:custDataLst>
          </p:nvPr>
        </p:nvPicPr>
        <p:blipFill>
          <a:blip r:embed="rId30">
            <a:extLst>
              <a:ext uri="{28A0092B-C50C-407E-A947-70E740481C1C}">
                <a14:useLocalDpi xmlns:a14="http://schemas.microsoft.com/office/drawing/2010/main" val="0"/>
              </a:ext>
            </a:extLst>
          </a:blip>
          <a:stretch>
            <a:fillRect/>
          </a:stretch>
        </p:blipFill>
        <p:spPr>
          <a:xfrm>
            <a:off x="5640499" y="4759709"/>
            <a:ext cx="114286" cy="74667"/>
          </a:xfrm>
          <a:prstGeom prst="rect">
            <a:avLst/>
          </a:prstGeom>
        </p:spPr>
      </p:pic>
      <p:pic>
        <p:nvPicPr>
          <p:cNvPr id="21" name="Picture 20" descr="\documentclass{article}&#10;\usepackage{cancel}&#10;\usepackage{amsmath}&#10;\usepackage[dvipsnames]{xcolor}&#10;\pagestyle{empty}&#10;\begin{document}&#10;&#10;\begin{align*}&#10;x_1&#10;\end{align*}&#10;&#10;\end{document}" title="IguanaTex Bitmap Display">
            <a:extLst>
              <a:ext uri="{FF2B5EF4-FFF2-40B4-BE49-F238E27FC236}">
                <a16:creationId xmlns:a16="http://schemas.microsoft.com/office/drawing/2014/main" id="{04D422E7-CB0E-4D2A-AA5F-08DF3C3C6F74}"/>
              </a:ext>
            </a:extLst>
          </p:cNvPr>
          <p:cNvPicPr>
            <a:picLocks noChangeAspect="1"/>
          </p:cNvPicPr>
          <p:nvPr>
            <p:custDataLst>
              <p:tags r:id="rId20"/>
            </p:custDataLst>
          </p:nvPr>
        </p:nvPicPr>
        <p:blipFill>
          <a:blip r:embed="rId29">
            <a:extLst>
              <a:ext uri="{28A0092B-C50C-407E-A947-70E740481C1C}">
                <a14:useLocalDpi xmlns:a14="http://schemas.microsoft.com/office/drawing/2010/main" val="0"/>
              </a:ext>
            </a:extLst>
          </a:blip>
          <a:stretch>
            <a:fillRect/>
          </a:stretch>
        </p:blipFill>
        <p:spPr>
          <a:xfrm>
            <a:off x="7093799" y="6178926"/>
            <a:ext cx="111238" cy="74667"/>
          </a:xfrm>
          <a:prstGeom prst="rect">
            <a:avLst/>
          </a:prstGeom>
        </p:spPr>
      </p:pic>
      <p:cxnSp>
        <p:nvCxnSpPr>
          <p:cNvPr id="122" name="Straight Connector 121">
            <a:extLst>
              <a:ext uri="{FF2B5EF4-FFF2-40B4-BE49-F238E27FC236}">
                <a16:creationId xmlns:a16="http://schemas.microsoft.com/office/drawing/2014/main" id="{768BE9E1-7245-4DDF-870A-23662D696F0C}"/>
              </a:ext>
            </a:extLst>
          </p:cNvPr>
          <p:cNvCxnSpPr>
            <a:cxnSpLocks/>
          </p:cNvCxnSpPr>
          <p:nvPr/>
        </p:nvCxnSpPr>
        <p:spPr>
          <a:xfrm>
            <a:off x="8652767" y="4871233"/>
            <a:ext cx="0" cy="1458878"/>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101DB88-A896-4C2E-831A-8B630224E249}"/>
              </a:ext>
            </a:extLst>
          </p:cNvPr>
          <p:cNvCxnSpPr>
            <a:cxnSpLocks/>
          </p:cNvCxnSpPr>
          <p:nvPr/>
        </p:nvCxnSpPr>
        <p:spPr>
          <a:xfrm>
            <a:off x="8523418" y="6223059"/>
            <a:ext cx="1431468"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8" name="Oval 127">
            <a:extLst>
              <a:ext uri="{FF2B5EF4-FFF2-40B4-BE49-F238E27FC236}">
                <a16:creationId xmlns:a16="http://schemas.microsoft.com/office/drawing/2014/main" id="{D0FA6468-EF94-4E7D-8013-69BAC97F13C1}"/>
              </a:ext>
            </a:extLst>
          </p:cNvPr>
          <p:cNvSpPr/>
          <p:nvPr/>
        </p:nvSpPr>
        <p:spPr>
          <a:xfrm>
            <a:off x="8612626" y="5007267"/>
            <a:ext cx="84744" cy="74993"/>
          </a:xfrm>
          <a:prstGeom prst="ellipse">
            <a:avLst/>
          </a:prstGeom>
          <a:solidFill>
            <a:srgbClr val="00B05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30" name="Oval 129">
            <a:extLst>
              <a:ext uri="{FF2B5EF4-FFF2-40B4-BE49-F238E27FC236}">
                <a16:creationId xmlns:a16="http://schemas.microsoft.com/office/drawing/2014/main" id="{95E6E7E0-AD43-4139-B88E-B3C569942671}"/>
              </a:ext>
            </a:extLst>
          </p:cNvPr>
          <p:cNvSpPr/>
          <p:nvPr/>
        </p:nvSpPr>
        <p:spPr>
          <a:xfrm>
            <a:off x="9833475" y="5010339"/>
            <a:ext cx="84744" cy="74993"/>
          </a:xfrm>
          <a:prstGeom prst="ellipse">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34" name="Oval 133">
            <a:extLst>
              <a:ext uri="{FF2B5EF4-FFF2-40B4-BE49-F238E27FC236}">
                <a16:creationId xmlns:a16="http://schemas.microsoft.com/office/drawing/2014/main" id="{0E8C3428-9FA3-4FCC-AAA4-746CC087D6F2}"/>
              </a:ext>
            </a:extLst>
          </p:cNvPr>
          <p:cNvSpPr/>
          <p:nvPr/>
        </p:nvSpPr>
        <p:spPr>
          <a:xfrm>
            <a:off x="9798540" y="6188649"/>
            <a:ext cx="84744" cy="74993"/>
          </a:xfrm>
          <a:prstGeom prst="ellipse">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37" name="Oval 136">
            <a:extLst>
              <a:ext uri="{FF2B5EF4-FFF2-40B4-BE49-F238E27FC236}">
                <a16:creationId xmlns:a16="http://schemas.microsoft.com/office/drawing/2014/main" id="{59A4B784-DD6E-41AE-BB23-2B152926B8B9}"/>
              </a:ext>
            </a:extLst>
          </p:cNvPr>
          <p:cNvSpPr/>
          <p:nvPr/>
        </p:nvSpPr>
        <p:spPr>
          <a:xfrm>
            <a:off x="8612801" y="6184938"/>
            <a:ext cx="84744" cy="74993"/>
          </a:xfrm>
          <a:prstGeom prst="ellipse">
            <a:avLst/>
          </a:prstGeom>
          <a:solidFill>
            <a:srgbClr val="F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48" name="TextBox 147">
            <a:extLst>
              <a:ext uri="{FF2B5EF4-FFF2-40B4-BE49-F238E27FC236}">
                <a16:creationId xmlns:a16="http://schemas.microsoft.com/office/drawing/2014/main" id="{A372A948-EA11-4AD8-A133-6E7182A87E1C}"/>
              </a:ext>
            </a:extLst>
          </p:cNvPr>
          <p:cNvSpPr txBox="1"/>
          <p:nvPr/>
        </p:nvSpPr>
        <p:spPr>
          <a:xfrm>
            <a:off x="8382995" y="4952430"/>
            <a:ext cx="227948" cy="184666"/>
          </a:xfrm>
          <a:prstGeom prst="rect">
            <a:avLst/>
          </a:prstGeom>
          <a:noFill/>
          <a:ln w="12700">
            <a:noFill/>
          </a:ln>
        </p:spPr>
        <p:txBody>
          <a:bodyPr wrap="none" rtlCol="0">
            <a:spAutoFit/>
          </a:bodyPr>
          <a:lstStyle/>
          <a:p>
            <a:pPr algn="ctr"/>
            <a:r>
              <a:rPr lang="en-GB" sz="600" b="1" dirty="0"/>
              <a:t>1</a:t>
            </a:r>
          </a:p>
        </p:txBody>
      </p:sp>
      <p:sp>
        <p:nvSpPr>
          <p:cNvPr id="149" name="TextBox 148">
            <a:extLst>
              <a:ext uri="{FF2B5EF4-FFF2-40B4-BE49-F238E27FC236}">
                <a16:creationId xmlns:a16="http://schemas.microsoft.com/office/drawing/2014/main" id="{E6E69699-DC2F-443F-BF27-88C20FE62BAE}"/>
              </a:ext>
            </a:extLst>
          </p:cNvPr>
          <p:cNvSpPr txBox="1"/>
          <p:nvPr/>
        </p:nvSpPr>
        <p:spPr>
          <a:xfrm>
            <a:off x="9726938" y="6257470"/>
            <a:ext cx="227948" cy="184666"/>
          </a:xfrm>
          <a:prstGeom prst="rect">
            <a:avLst/>
          </a:prstGeom>
          <a:noFill/>
          <a:ln w="12700">
            <a:noFill/>
          </a:ln>
        </p:spPr>
        <p:txBody>
          <a:bodyPr wrap="none" rtlCol="0">
            <a:spAutoFit/>
          </a:bodyPr>
          <a:lstStyle/>
          <a:p>
            <a:pPr algn="ctr"/>
            <a:r>
              <a:rPr lang="en-GB" sz="600" b="1" dirty="0"/>
              <a:t>1</a:t>
            </a:r>
          </a:p>
        </p:txBody>
      </p:sp>
      <p:sp>
        <p:nvSpPr>
          <p:cNvPr id="154" name="TextBox 153">
            <a:extLst>
              <a:ext uri="{FF2B5EF4-FFF2-40B4-BE49-F238E27FC236}">
                <a16:creationId xmlns:a16="http://schemas.microsoft.com/office/drawing/2014/main" id="{CBB400D1-D943-4ECF-A9E8-0BC40BB0B786}"/>
              </a:ext>
            </a:extLst>
          </p:cNvPr>
          <p:cNvSpPr txBox="1"/>
          <p:nvPr/>
        </p:nvSpPr>
        <p:spPr>
          <a:xfrm>
            <a:off x="8446604" y="6259182"/>
            <a:ext cx="227948" cy="184666"/>
          </a:xfrm>
          <a:prstGeom prst="rect">
            <a:avLst/>
          </a:prstGeom>
          <a:noFill/>
          <a:ln w="12700">
            <a:noFill/>
          </a:ln>
        </p:spPr>
        <p:txBody>
          <a:bodyPr wrap="none" rtlCol="0">
            <a:spAutoFit/>
          </a:bodyPr>
          <a:lstStyle/>
          <a:p>
            <a:pPr algn="ctr"/>
            <a:r>
              <a:rPr lang="en-GB" sz="600" b="1" dirty="0"/>
              <a:t>0</a:t>
            </a:r>
          </a:p>
        </p:txBody>
      </p:sp>
      <p:pic>
        <p:nvPicPr>
          <p:cNvPr id="157" name="Picture 156" descr="\documentclass{article}&#10;\usepackage{cancel}&#10;\usepackage{amsmath}&#10;\usepackage[dvipsnames]{xcolor}&#10;\pagestyle{empty}&#10;\begin{document}&#10;&#10;\begin{align*}&#10;x_2&#10;\end{align*}&#10;&#10;\end{document}" title="IguanaTex Bitmap Display">
            <a:extLst>
              <a:ext uri="{FF2B5EF4-FFF2-40B4-BE49-F238E27FC236}">
                <a16:creationId xmlns:a16="http://schemas.microsoft.com/office/drawing/2014/main" id="{1D35F83B-147F-4015-B52C-BC8B2673BAE4}"/>
              </a:ext>
            </a:extLst>
          </p:cNvPr>
          <p:cNvPicPr>
            <a:picLocks noChangeAspect="1"/>
          </p:cNvPicPr>
          <p:nvPr>
            <p:custDataLst>
              <p:tags r:id="rId21"/>
            </p:custDataLst>
          </p:nvPr>
        </p:nvPicPr>
        <p:blipFill>
          <a:blip r:embed="rId30">
            <a:extLst>
              <a:ext uri="{28A0092B-C50C-407E-A947-70E740481C1C}">
                <a14:useLocalDpi xmlns:a14="http://schemas.microsoft.com/office/drawing/2010/main" val="0"/>
              </a:ext>
            </a:extLst>
          </a:blip>
          <a:stretch>
            <a:fillRect/>
          </a:stretch>
        </p:blipFill>
        <p:spPr>
          <a:xfrm>
            <a:off x="8583084" y="4765883"/>
            <a:ext cx="114286" cy="74667"/>
          </a:xfrm>
          <a:prstGeom prst="rect">
            <a:avLst/>
          </a:prstGeom>
        </p:spPr>
      </p:pic>
      <p:pic>
        <p:nvPicPr>
          <p:cNvPr id="158" name="Picture 157" descr="\documentclass{article}&#10;\usepackage{cancel}&#10;\usepackage{amsmath}&#10;\usepackage[dvipsnames]{xcolor}&#10;\pagestyle{empty}&#10;\begin{document}&#10;&#10;\begin{align*}&#10;x_1&#10;\end{align*}&#10;&#10;\end{document}" title="IguanaTex Bitmap Display">
            <a:extLst>
              <a:ext uri="{FF2B5EF4-FFF2-40B4-BE49-F238E27FC236}">
                <a16:creationId xmlns:a16="http://schemas.microsoft.com/office/drawing/2014/main" id="{69D2BD07-2A48-4E6A-892A-D1FA2CAF9B9E}"/>
              </a:ext>
            </a:extLst>
          </p:cNvPr>
          <p:cNvPicPr>
            <a:picLocks noChangeAspect="1"/>
          </p:cNvPicPr>
          <p:nvPr>
            <p:custDataLst>
              <p:tags r:id="rId22"/>
            </p:custDataLst>
          </p:nvPr>
        </p:nvPicPr>
        <p:blipFill>
          <a:blip r:embed="rId29">
            <a:extLst>
              <a:ext uri="{28A0092B-C50C-407E-A947-70E740481C1C}">
                <a14:useLocalDpi xmlns:a14="http://schemas.microsoft.com/office/drawing/2010/main" val="0"/>
              </a:ext>
            </a:extLst>
          </a:blip>
          <a:stretch>
            <a:fillRect/>
          </a:stretch>
        </p:blipFill>
        <p:spPr>
          <a:xfrm>
            <a:off x="10036384" y="6185100"/>
            <a:ext cx="111238" cy="74667"/>
          </a:xfrm>
          <a:prstGeom prst="rect">
            <a:avLst/>
          </a:prstGeom>
        </p:spPr>
      </p:pic>
      <p:cxnSp>
        <p:nvCxnSpPr>
          <p:cNvPr id="39" name="Straight Connector 38">
            <a:extLst>
              <a:ext uri="{FF2B5EF4-FFF2-40B4-BE49-F238E27FC236}">
                <a16:creationId xmlns:a16="http://schemas.microsoft.com/office/drawing/2014/main" id="{05899FD7-0AC2-4417-BF45-A0755CC8CD7A}"/>
              </a:ext>
            </a:extLst>
          </p:cNvPr>
          <p:cNvCxnSpPr/>
          <p:nvPr/>
        </p:nvCxnSpPr>
        <p:spPr>
          <a:xfrm>
            <a:off x="9269786" y="4635493"/>
            <a:ext cx="0" cy="1918010"/>
          </a:xfrm>
          <a:prstGeom prst="line">
            <a:avLst/>
          </a:prstGeom>
          <a:ln w="12700">
            <a:solidFill>
              <a:srgbClr val="FF3636"/>
            </a:solidFill>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06397B3-303F-4C4F-9E5A-D7D729088D30}"/>
              </a:ext>
            </a:extLst>
          </p:cNvPr>
          <p:cNvCxnSpPr/>
          <p:nvPr/>
        </p:nvCxnSpPr>
        <p:spPr>
          <a:xfrm>
            <a:off x="9332071" y="4631033"/>
            <a:ext cx="0" cy="1918010"/>
          </a:xfrm>
          <a:prstGeom prst="line">
            <a:avLst/>
          </a:prstGeom>
          <a:ln w="127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4BB44C99-D0C1-4639-8AA6-BD41C8C38E63}"/>
              </a:ext>
            </a:extLst>
          </p:cNvPr>
          <p:cNvCxnSpPr>
            <a:cxnSpLocks/>
          </p:cNvCxnSpPr>
          <p:nvPr/>
        </p:nvCxnSpPr>
        <p:spPr>
          <a:xfrm rot="16200000">
            <a:off x="9342000" y="4584646"/>
            <a:ext cx="0" cy="1918010"/>
          </a:xfrm>
          <a:prstGeom prst="line">
            <a:avLst/>
          </a:prstGeom>
          <a:ln w="1270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AAC6BD51-79EF-43F8-85F8-83C2C3529DD5}"/>
              </a:ext>
            </a:extLst>
          </p:cNvPr>
          <p:cNvCxnSpPr>
            <a:cxnSpLocks/>
          </p:cNvCxnSpPr>
          <p:nvPr/>
        </p:nvCxnSpPr>
        <p:spPr>
          <a:xfrm rot="16200000">
            <a:off x="9342000" y="4518370"/>
            <a:ext cx="0" cy="1918010"/>
          </a:xfrm>
          <a:prstGeom prst="line">
            <a:avLst/>
          </a:prstGeom>
          <a:ln w="12700">
            <a:solidFill>
              <a:srgbClr val="0070C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7060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A13D49-82D4-47A6-BE35-8E30F601671D}"/>
              </a:ext>
            </a:extLst>
          </p:cNvPr>
          <p:cNvSpPr>
            <a:spLocks noGrp="1"/>
          </p:cNvSpPr>
          <p:nvPr>
            <p:ph type="title"/>
          </p:nvPr>
        </p:nvSpPr>
        <p:spPr/>
        <p:txBody>
          <a:bodyPr/>
          <a:lstStyle/>
          <a:p>
            <a:r>
              <a:rPr lang="en-GB" dirty="0"/>
              <a:t>Forward computation: Linear layer</a:t>
            </a:r>
          </a:p>
        </p:txBody>
      </p:sp>
      <p:pic>
        <p:nvPicPr>
          <p:cNvPr id="22" name="Picture 21" descr="\documentclass{article}&#10;\usepackage{cancel}&#10;\usepackage{amsmath}&#10;\usepackage[dvipsnames]{xcolor}&#10;\pagestyle{empty}&#10;\begin{document}&#10;&#10;\begin{align*}&#10;Z &amp; = W \cdot X_{train} + b &#10;\\&#10;&amp;=  \begin{bmatrix} 0.5 &amp; 0.5 \\ 0.5 &amp; 0.5 \\ 0.5 &amp; 0.5 \\ 0.5 &amp; 0.5 \end{bmatrix}   \cdot  \begin{bmatrix} 0 &amp; 0 &amp; 1 &amp; 1 \\ 0 &amp; 1 &amp; 0 &amp; 1 \end{bmatrix}  +  \begin{bmatrix} 0.6 \\ 0.6 \\ 0.6 \\ 0.6 \end{bmatrix}&#10;\\&#10;&amp;\color{PineGreen} {= \begin{bmatrix}&#10;0.6 &amp; 1.1 &amp; 1.1 &amp; 1.6 \\&#10;0.6 &amp; 1.1 &amp; 1.1 &amp; 1.6 \\&#10;0.6 &amp; 1.1 &amp; 1.1 &amp; 1.6 \\&#10;0.6 &amp; 1.1 &amp; 1.1 &amp; 1.6 &#10;\end{bmatrix} }&#10;\end{align*}&#10;&#10;\end{document}" title="IguanaTex Bitmap Display">
            <a:extLst>
              <a:ext uri="{FF2B5EF4-FFF2-40B4-BE49-F238E27FC236}">
                <a16:creationId xmlns:a16="http://schemas.microsoft.com/office/drawing/2014/main" id="{55D34671-8128-40E1-86AA-BDC5A29FD173}"/>
              </a:ext>
            </a:extLst>
          </p:cNvPr>
          <p:cNvPicPr>
            <a:picLocks noChangeAspect="1"/>
          </p:cNvPicPr>
          <p:nvPr>
            <p:custDataLst>
              <p:tags r:id="rId1"/>
            </p:custDataLst>
          </p:nvPr>
        </p:nvPicPr>
        <p:blipFill>
          <a:blip r:embed="rId24">
            <a:extLst>
              <a:ext uri="{28A0092B-C50C-407E-A947-70E740481C1C}">
                <a14:useLocalDpi xmlns:a14="http://schemas.microsoft.com/office/drawing/2010/main" val="0"/>
              </a:ext>
            </a:extLst>
          </a:blip>
          <a:stretch>
            <a:fillRect/>
          </a:stretch>
        </p:blipFill>
        <p:spPr>
          <a:xfrm>
            <a:off x="2441313" y="4550107"/>
            <a:ext cx="3047467" cy="2027733"/>
          </a:xfrm>
          <a:prstGeom prst="rect">
            <a:avLst/>
          </a:prstGeom>
        </p:spPr>
      </p:pic>
      <p:sp>
        <p:nvSpPr>
          <p:cNvPr id="88" name="Freeform: Shape 87">
            <a:extLst>
              <a:ext uri="{FF2B5EF4-FFF2-40B4-BE49-F238E27FC236}">
                <a16:creationId xmlns:a16="http://schemas.microsoft.com/office/drawing/2014/main" id="{F8DC772D-DE96-4740-A9C9-9D000AD47B97}"/>
              </a:ext>
            </a:extLst>
          </p:cNvPr>
          <p:cNvSpPr/>
          <p:nvPr/>
        </p:nvSpPr>
        <p:spPr>
          <a:xfrm>
            <a:off x="1685126" y="2034455"/>
            <a:ext cx="547067" cy="547067"/>
          </a:xfrm>
          <a:custGeom>
            <a:avLst/>
            <a:gdLst>
              <a:gd name="connsiteX0" fmla="*/ 546808 w 547067"/>
              <a:gd name="connsiteY0" fmla="*/ 273439 h 547067"/>
              <a:gd name="connsiteX1" fmla="*/ 273275 w 547067"/>
              <a:gd name="connsiteY1" fmla="*/ 546973 h 547067"/>
              <a:gd name="connsiteX2" fmla="*/ -259 w 547067"/>
              <a:gd name="connsiteY2" fmla="*/ 273439 h 547067"/>
              <a:gd name="connsiteX3" fmla="*/ 273275 w 547067"/>
              <a:gd name="connsiteY3" fmla="*/ -95 h 547067"/>
              <a:gd name="connsiteX4" fmla="*/ 546808 w 547067"/>
              <a:gd name="connsiteY4" fmla="*/ 273439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439"/>
                </a:moveTo>
                <a:cubicBezTo>
                  <a:pt x="546808" y="424508"/>
                  <a:pt x="424343" y="546973"/>
                  <a:pt x="273275" y="546973"/>
                </a:cubicBezTo>
                <a:cubicBezTo>
                  <a:pt x="122206" y="546973"/>
                  <a:pt x="-259" y="424508"/>
                  <a:pt x="-259" y="273439"/>
                </a:cubicBezTo>
                <a:cubicBezTo>
                  <a:pt x="-259" y="122370"/>
                  <a:pt x="122206" y="-95"/>
                  <a:pt x="273275" y="-95"/>
                </a:cubicBezTo>
                <a:cubicBezTo>
                  <a:pt x="424343" y="-95"/>
                  <a:pt x="546808" y="122370"/>
                  <a:pt x="546808" y="273439"/>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34EC425E-58D5-4DC4-8E4A-1E646CE5F3C3}"/>
              </a:ext>
            </a:extLst>
          </p:cNvPr>
          <p:cNvSpPr/>
          <p:nvPr/>
        </p:nvSpPr>
        <p:spPr>
          <a:xfrm>
            <a:off x="1685126" y="2749609"/>
            <a:ext cx="547067" cy="547067"/>
          </a:xfrm>
          <a:custGeom>
            <a:avLst/>
            <a:gdLst>
              <a:gd name="connsiteX0" fmla="*/ 546808 w 547067"/>
              <a:gd name="connsiteY0" fmla="*/ 273540 h 547067"/>
              <a:gd name="connsiteX1" fmla="*/ 273275 w 547067"/>
              <a:gd name="connsiteY1" fmla="*/ 547074 h 547067"/>
              <a:gd name="connsiteX2" fmla="*/ -259 w 547067"/>
              <a:gd name="connsiteY2" fmla="*/ 273540 h 547067"/>
              <a:gd name="connsiteX3" fmla="*/ 273275 w 547067"/>
              <a:gd name="connsiteY3" fmla="*/ 6 h 547067"/>
              <a:gd name="connsiteX4" fmla="*/ 546808 w 547067"/>
              <a:gd name="connsiteY4" fmla="*/ 2735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540"/>
                </a:moveTo>
                <a:cubicBezTo>
                  <a:pt x="546808" y="424609"/>
                  <a:pt x="424343" y="547074"/>
                  <a:pt x="273275" y="547074"/>
                </a:cubicBezTo>
                <a:cubicBezTo>
                  <a:pt x="122206" y="547074"/>
                  <a:pt x="-259" y="424609"/>
                  <a:pt x="-259" y="273540"/>
                </a:cubicBezTo>
                <a:cubicBezTo>
                  <a:pt x="-259" y="122471"/>
                  <a:pt x="122206" y="6"/>
                  <a:pt x="273275" y="6"/>
                </a:cubicBezTo>
                <a:cubicBezTo>
                  <a:pt x="424343" y="6"/>
                  <a:pt x="546808" y="122471"/>
                  <a:pt x="546808" y="273540"/>
                </a:cubicBezTo>
                <a:close/>
              </a:path>
            </a:pathLst>
          </a:custGeom>
          <a:solidFill>
            <a:srgbClr val="FFFFFF"/>
          </a:solidFill>
          <a:ln w="10943" cap="flat">
            <a:solidFill>
              <a:srgbClr val="333333"/>
            </a:solidFill>
            <a:prstDash val="solid"/>
            <a:miter/>
          </a:ln>
        </p:spPr>
        <p:txBody>
          <a:bodyPr rtlCol="0" anchor="ctr"/>
          <a:lstStyle/>
          <a:p>
            <a:endParaRPr lang="en-GB"/>
          </a:p>
        </p:txBody>
      </p:sp>
      <p:pic>
        <p:nvPicPr>
          <p:cNvPr id="90" name="Picture 89" descr="\documentclass{article}&#10;\usepackage{amsmath}&#10;\pagestyle{empty}&#10;\begin{document}&#10;&#10;$$p_1$$&#10;\end{document}" title="IguanaTex Bitmap Display">
            <a:extLst>
              <a:ext uri="{FF2B5EF4-FFF2-40B4-BE49-F238E27FC236}">
                <a16:creationId xmlns:a16="http://schemas.microsoft.com/office/drawing/2014/main" id="{9CDFCD03-5701-453B-9C48-61A352231D6A}"/>
              </a:ext>
            </a:extLst>
          </p:cNvPr>
          <p:cNvPicPr>
            <a:picLocks noChangeAspect="1"/>
          </p:cNvPicPr>
          <p:nvPr>
            <p:custDataLst>
              <p:tags r:id="rId2"/>
            </p:custDataLst>
          </p:nvPr>
        </p:nvPicPr>
        <p:blipFill>
          <a:blip r:embed="rId25">
            <a:extLst>
              <a:ext uri="{28A0092B-C50C-407E-A947-70E740481C1C}">
                <a14:useLocalDpi xmlns:a14="http://schemas.microsoft.com/office/drawing/2010/main" val="0"/>
              </a:ext>
            </a:extLst>
          </a:blip>
          <a:stretch>
            <a:fillRect/>
          </a:stretch>
        </p:blipFill>
        <p:spPr>
          <a:xfrm>
            <a:off x="8879667" y="1597777"/>
            <a:ext cx="165714" cy="120000"/>
          </a:xfrm>
          <a:prstGeom prst="rect">
            <a:avLst/>
          </a:prstGeom>
        </p:spPr>
      </p:pic>
      <p:pic>
        <p:nvPicPr>
          <p:cNvPr id="91" name="Picture 90" descr="\documentclass{article}&#10;\usepackage{amsmath}&#10;\pagestyle{empty}&#10;\begin{document}&#10;&#10;$$p_2$$&#10;\end{document}" title="IguanaTex Bitmap Display">
            <a:extLst>
              <a:ext uri="{FF2B5EF4-FFF2-40B4-BE49-F238E27FC236}">
                <a16:creationId xmlns:a16="http://schemas.microsoft.com/office/drawing/2014/main" id="{20F7BB28-C480-4C68-BA12-741ADA292EB7}"/>
              </a:ext>
            </a:extLst>
          </p:cNvPr>
          <p:cNvPicPr>
            <a:picLocks noChangeAspect="1"/>
          </p:cNvPicPr>
          <p:nvPr>
            <p:custDataLst>
              <p:tags r:id="rId3"/>
            </p:custDataLst>
          </p:nvPr>
        </p:nvPicPr>
        <p:blipFill>
          <a:blip r:embed="rId26">
            <a:extLst>
              <a:ext uri="{28A0092B-C50C-407E-A947-70E740481C1C}">
                <a14:useLocalDpi xmlns:a14="http://schemas.microsoft.com/office/drawing/2010/main" val="0"/>
              </a:ext>
            </a:extLst>
          </a:blip>
          <a:stretch>
            <a:fillRect/>
          </a:stretch>
        </p:blipFill>
        <p:spPr>
          <a:xfrm>
            <a:off x="8887728" y="2285539"/>
            <a:ext cx="170285" cy="120000"/>
          </a:xfrm>
          <a:prstGeom prst="rect">
            <a:avLst/>
          </a:prstGeom>
        </p:spPr>
      </p:pic>
      <p:pic>
        <p:nvPicPr>
          <p:cNvPr id="92" name="Picture 91" descr="\documentclass{article}&#10;\usepackage{amsmath}&#10;\pagestyle{empty}&#10;\begin{document}&#10;&#10;$$p_3$$&#10;\end{document}" title="IguanaTex Bitmap Display">
            <a:extLst>
              <a:ext uri="{FF2B5EF4-FFF2-40B4-BE49-F238E27FC236}">
                <a16:creationId xmlns:a16="http://schemas.microsoft.com/office/drawing/2014/main" id="{C9D5F872-4617-4D5A-BC75-DF56597FA94C}"/>
              </a:ext>
            </a:extLst>
          </p:cNvPr>
          <p:cNvPicPr>
            <a:picLocks noChangeAspect="1"/>
          </p:cNvPicPr>
          <p:nvPr>
            <p:custDataLst>
              <p:tags r:id="rId4"/>
            </p:custDataLst>
          </p:nvPr>
        </p:nvPicPr>
        <p:blipFill>
          <a:blip r:embed="rId27">
            <a:extLst>
              <a:ext uri="{28A0092B-C50C-407E-A947-70E740481C1C}">
                <a14:useLocalDpi xmlns:a14="http://schemas.microsoft.com/office/drawing/2010/main" val="0"/>
              </a:ext>
            </a:extLst>
          </a:blip>
          <a:stretch>
            <a:fillRect/>
          </a:stretch>
        </p:blipFill>
        <p:spPr>
          <a:xfrm>
            <a:off x="8876821" y="2961279"/>
            <a:ext cx="171428" cy="120000"/>
          </a:xfrm>
          <a:prstGeom prst="rect">
            <a:avLst/>
          </a:prstGeom>
        </p:spPr>
      </p:pic>
      <p:pic>
        <p:nvPicPr>
          <p:cNvPr id="93" name="Picture 92" descr="\documentclass{article}&#10;\usepackage{amsmath}&#10;\pagestyle{empty}&#10;\begin{document}&#10;&#10;$$p_4$$&#10;\end{document}" title="IguanaTex Bitmap Display">
            <a:extLst>
              <a:ext uri="{FF2B5EF4-FFF2-40B4-BE49-F238E27FC236}">
                <a16:creationId xmlns:a16="http://schemas.microsoft.com/office/drawing/2014/main" id="{F9608140-6FF5-4DEA-92B8-5A9724755967}"/>
              </a:ext>
            </a:extLst>
          </p:cNvPr>
          <p:cNvPicPr>
            <a:picLocks noChangeAspect="1"/>
          </p:cNvPicPr>
          <p:nvPr>
            <p:custDataLst>
              <p:tags r:id="rId5"/>
            </p:custDataLst>
          </p:nvPr>
        </p:nvPicPr>
        <p:blipFill>
          <a:blip r:embed="rId28">
            <a:extLst>
              <a:ext uri="{28A0092B-C50C-407E-A947-70E740481C1C}">
                <a14:useLocalDpi xmlns:a14="http://schemas.microsoft.com/office/drawing/2010/main" val="0"/>
              </a:ext>
            </a:extLst>
          </a:blip>
          <a:stretch>
            <a:fillRect/>
          </a:stretch>
        </p:blipFill>
        <p:spPr>
          <a:xfrm>
            <a:off x="8887728" y="3652881"/>
            <a:ext cx="173713" cy="120000"/>
          </a:xfrm>
          <a:prstGeom prst="rect">
            <a:avLst/>
          </a:prstGeom>
        </p:spPr>
      </p:pic>
      <p:sp>
        <p:nvSpPr>
          <p:cNvPr id="94" name="TextBox 93">
            <a:extLst>
              <a:ext uri="{FF2B5EF4-FFF2-40B4-BE49-F238E27FC236}">
                <a16:creationId xmlns:a16="http://schemas.microsoft.com/office/drawing/2014/main" id="{55C642B5-6C05-4844-9B18-8D0F94C21B50}"/>
              </a:ext>
            </a:extLst>
          </p:cNvPr>
          <p:cNvSpPr txBox="1"/>
          <p:nvPr/>
        </p:nvSpPr>
        <p:spPr>
          <a:xfrm>
            <a:off x="8605186" y="1205254"/>
            <a:ext cx="752129" cy="246221"/>
          </a:xfrm>
          <a:prstGeom prst="rect">
            <a:avLst/>
          </a:prstGeom>
          <a:noFill/>
          <a:ln w="12700">
            <a:noFill/>
          </a:ln>
        </p:spPr>
        <p:txBody>
          <a:bodyPr wrap="none" rtlCol="0">
            <a:spAutoFit/>
          </a:bodyPr>
          <a:lstStyle/>
          <a:p>
            <a:pPr algn="ctr"/>
            <a:r>
              <a:rPr lang="en-GB" sz="1000" dirty="0"/>
              <a:t>Prediction</a:t>
            </a:r>
          </a:p>
        </p:txBody>
      </p:sp>
      <p:pic>
        <p:nvPicPr>
          <p:cNvPr id="95" name="Picture 94" descr="\documentclass{article}&#10;\usepackage{amsmath}&#10;\pagestyle{empty}&#10;\begin{document}&#10;&#10;$$&#10;\mathrm{p} [ 4 \times m ]&#10;$$&#10;\end{document}" title="IguanaTex Bitmap Display">
            <a:extLst>
              <a:ext uri="{FF2B5EF4-FFF2-40B4-BE49-F238E27FC236}">
                <a16:creationId xmlns:a16="http://schemas.microsoft.com/office/drawing/2014/main" id="{13ACB57E-BE5B-4B22-9EEB-FCACB1CE3AE5}"/>
              </a:ext>
            </a:extLst>
          </p:cNvPr>
          <p:cNvPicPr>
            <a:picLocks noChangeAspect="1"/>
          </p:cNvPicPr>
          <p:nvPr>
            <p:custDataLst>
              <p:tags r:id="rId6"/>
            </p:custDataLst>
          </p:nvPr>
        </p:nvPicPr>
        <p:blipFill>
          <a:blip r:embed="rId29">
            <a:extLst>
              <a:ext uri="{28A0092B-C50C-407E-A947-70E740481C1C}">
                <a14:useLocalDpi xmlns:a14="http://schemas.microsoft.com/office/drawing/2010/main" val="0"/>
              </a:ext>
            </a:extLst>
          </a:blip>
          <a:stretch>
            <a:fillRect/>
          </a:stretch>
        </p:blipFill>
        <p:spPr>
          <a:xfrm>
            <a:off x="8780657" y="4061661"/>
            <a:ext cx="361447" cy="101790"/>
          </a:xfrm>
          <a:prstGeom prst="rect">
            <a:avLst/>
          </a:prstGeom>
        </p:spPr>
      </p:pic>
      <p:pic>
        <p:nvPicPr>
          <p:cNvPr id="96" name="Picture 95" descr="\documentclass{article}&#10;\usepackage{amsmath}&#10;\pagestyle{empty}&#10;\begin{document}&#10;&#10;$$x_1$$&#10;\end{document}" title="IguanaTex Bitmap Display">
            <a:extLst>
              <a:ext uri="{FF2B5EF4-FFF2-40B4-BE49-F238E27FC236}">
                <a16:creationId xmlns:a16="http://schemas.microsoft.com/office/drawing/2014/main" id="{C18D9E51-ABA4-427F-8510-00FEA6180AEB}"/>
              </a:ext>
            </a:extLst>
          </p:cNvPr>
          <p:cNvPicPr>
            <a:picLocks noChangeAspect="1"/>
          </p:cNvPicPr>
          <p:nvPr>
            <p:custDataLst>
              <p:tags r:id="rId7"/>
            </p:custDataLst>
          </p:nvPr>
        </p:nvPicPr>
        <p:blipFill>
          <a:blip r:embed="rId30">
            <a:extLst>
              <a:ext uri="{28A0092B-C50C-407E-A947-70E740481C1C}">
                <a14:useLocalDpi xmlns:a14="http://schemas.microsoft.com/office/drawing/2010/main" val="0"/>
              </a:ext>
            </a:extLst>
          </a:blip>
          <a:stretch>
            <a:fillRect/>
          </a:stretch>
        </p:blipFill>
        <p:spPr>
          <a:xfrm>
            <a:off x="1886466" y="2264883"/>
            <a:ext cx="166857" cy="112000"/>
          </a:xfrm>
          <a:prstGeom prst="rect">
            <a:avLst/>
          </a:prstGeom>
        </p:spPr>
      </p:pic>
      <p:pic>
        <p:nvPicPr>
          <p:cNvPr id="97" name="Picture 96" descr="\documentclass{article}&#10;\usepackage{amsmath}&#10;\pagestyle{empty}&#10;\begin{document}&#10;&#10;$$x_2$$&#10;\end{document}" title="IguanaTex Bitmap Display">
            <a:extLst>
              <a:ext uri="{FF2B5EF4-FFF2-40B4-BE49-F238E27FC236}">
                <a16:creationId xmlns:a16="http://schemas.microsoft.com/office/drawing/2014/main" id="{E925DE53-443B-486D-9B63-36AF646DF104}"/>
              </a:ext>
            </a:extLst>
          </p:cNvPr>
          <p:cNvPicPr>
            <a:picLocks noChangeAspect="1"/>
          </p:cNvPicPr>
          <p:nvPr>
            <p:custDataLst>
              <p:tags r:id="rId8"/>
            </p:custDataLst>
          </p:nvPr>
        </p:nvPicPr>
        <p:blipFill>
          <a:blip r:embed="rId31">
            <a:extLst>
              <a:ext uri="{28A0092B-C50C-407E-A947-70E740481C1C}">
                <a14:useLocalDpi xmlns:a14="http://schemas.microsoft.com/office/drawing/2010/main" val="0"/>
              </a:ext>
            </a:extLst>
          </a:blip>
          <a:stretch>
            <a:fillRect/>
          </a:stretch>
        </p:blipFill>
        <p:spPr>
          <a:xfrm>
            <a:off x="1870141" y="2993234"/>
            <a:ext cx="171428" cy="112000"/>
          </a:xfrm>
          <a:prstGeom prst="rect">
            <a:avLst/>
          </a:prstGeom>
        </p:spPr>
      </p:pic>
      <p:pic>
        <p:nvPicPr>
          <p:cNvPr id="98" name="Picture 97" descr="\documentclass{article}&#10;\usepackage{amsmath}&#10;\pagestyle{empty}&#10;\begin{document}&#10;&#10;$$&#10;\mathrm{x} \left[ 2 \times m \right]&#10;$$&#10;\end{document}" title="IguanaTex Bitmap Display">
            <a:extLst>
              <a:ext uri="{FF2B5EF4-FFF2-40B4-BE49-F238E27FC236}">
                <a16:creationId xmlns:a16="http://schemas.microsoft.com/office/drawing/2014/main" id="{A3640F7A-A325-46CA-9F27-0AB3B0DB26AD}"/>
              </a:ext>
            </a:extLst>
          </p:cNvPr>
          <p:cNvPicPr>
            <a:picLocks noChangeAspect="1"/>
          </p:cNvPicPr>
          <p:nvPr>
            <p:custDataLst>
              <p:tags r:id="rId9"/>
            </p:custDataLst>
          </p:nvPr>
        </p:nvPicPr>
        <p:blipFill>
          <a:blip r:embed="rId32">
            <a:extLst>
              <a:ext uri="{28A0092B-C50C-407E-A947-70E740481C1C}">
                <a14:useLocalDpi xmlns:a14="http://schemas.microsoft.com/office/drawing/2010/main" val="0"/>
              </a:ext>
            </a:extLst>
          </a:blip>
          <a:stretch>
            <a:fillRect/>
          </a:stretch>
        </p:blipFill>
        <p:spPr>
          <a:xfrm>
            <a:off x="1701732" y="3391026"/>
            <a:ext cx="424457" cy="114514"/>
          </a:xfrm>
          <a:prstGeom prst="rect">
            <a:avLst/>
          </a:prstGeom>
        </p:spPr>
      </p:pic>
      <p:sp>
        <p:nvSpPr>
          <p:cNvPr id="99" name="Freeform: Shape 98">
            <a:extLst>
              <a:ext uri="{FF2B5EF4-FFF2-40B4-BE49-F238E27FC236}">
                <a16:creationId xmlns:a16="http://schemas.microsoft.com/office/drawing/2014/main" id="{7A2E9971-C497-4C63-8A5F-3E9AFCE561B0}"/>
              </a:ext>
            </a:extLst>
          </p:cNvPr>
          <p:cNvSpPr/>
          <p:nvPr/>
        </p:nvSpPr>
        <p:spPr>
          <a:xfrm>
            <a:off x="3870919" y="1394784"/>
            <a:ext cx="547067" cy="547067"/>
          </a:xfrm>
          <a:custGeom>
            <a:avLst/>
            <a:gdLst>
              <a:gd name="connsiteX0" fmla="*/ 546956 w 547067"/>
              <a:gd name="connsiteY0" fmla="*/ 273343 h 547067"/>
              <a:gd name="connsiteX1" fmla="*/ 273422 w 547067"/>
              <a:gd name="connsiteY1" fmla="*/ 546877 h 547067"/>
              <a:gd name="connsiteX2" fmla="*/ -111 w 547067"/>
              <a:gd name="connsiteY2" fmla="*/ 273343 h 547067"/>
              <a:gd name="connsiteX3" fmla="*/ 273422 w 547067"/>
              <a:gd name="connsiteY3" fmla="*/ -190 h 547067"/>
              <a:gd name="connsiteX4" fmla="*/ 546956 w 547067"/>
              <a:gd name="connsiteY4" fmla="*/ 273343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343"/>
                </a:moveTo>
                <a:cubicBezTo>
                  <a:pt x="546956" y="424412"/>
                  <a:pt x="424491" y="546877"/>
                  <a:pt x="273422" y="546877"/>
                </a:cubicBezTo>
                <a:cubicBezTo>
                  <a:pt x="122354" y="546877"/>
                  <a:pt x="-111" y="424412"/>
                  <a:pt x="-111" y="273343"/>
                </a:cubicBezTo>
                <a:cubicBezTo>
                  <a:pt x="-111" y="122275"/>
                  <a:pt x="122354" y="-190"/>
                  <a:pt x="273422" y="-190"/>
                </a:cubicBezTo>
                <a:cubicBezTo>
                  <a:pt x="424491" y="-190"/>
                  <a:pt x="546956" y="122275"/>
                  <a:pt x="546956" y="273343"/>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7943A3C7-F216-4DC6-AC92-8C083C8DEDE3}"/>
              </a:ext>
            </a:extLst>
          </p:cNvPr>
          <p:cNvSpPr/>
          <p:nvPr/>
        </p:nvSpPr>
        <p:spPr>
          <a:xfrm>
            <a:off x="3870919" y="2073145"/>
            <a:ext cx="547067" cy="547067"/>
          </a:xfrm>
          <a:custGeom>
            <a:avLst/>
            <a:gdLst>
              <a:gd name="connsiteX0" fmla="*/ 546956 w 547067"/>
              <a:gd name="connsiteY0" fmla="*/ 273441 h 547067"/>
              <a:gd name="connsiteX1" fmla="*/ 273422 w 547067"/>
              <a:gd name="connsiteY1" fmla="*/ 546975 h 547067"/>
              <a:gd name="connsiteX2" fmla="*/ -111 w 547067"/>
              <a:gd name="connsiteY2" fmla="*/ 273441 h 547067"/>
              <a:gd name="connsiteX3" fmla="*/ 273422 w 547067"/>
              <a:gd name="connsiteY3" fmla="*/ -93 h 547067"/>
              <a:gd name="connsiteX4" fmla="*/ 546956 w 547067"/>
              <a:gd name="connsiteY4" fmla="*/ 273441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441"/>
                </a:moveTo>
                <a:cubicBezTo>
                  <a:pt x="546956" y="424509"/>
                  <a:pt x="424491" y="546975"/>
                  <a:pt x="273422" y="546975"/>
                </a:cubicBezTo>
                <a:cubicBezTo>
                  <a:pt x="122354" y="546975"/>
                  <a:pt x="-111" y="424509"/>
                  <a:pt x="-111" y="273441"/>
                </a:cubicBezTo>
                <a:cubicBezTo>
                  <a:pt x="-111" y="122372"/>
                  <a:pt x="122354" y="-93"/>
                  <a:pt x="273422" y="-93"/>
                </a:cubicBezTo>
                <a:cubicBezTo>
                  <a:pt x="424491" y="-93"/>
                  <a:pt x="546956" y="122372"/>
                  <a:pt x="546956" y="273441"/>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B5DDCC9B-5A0D-4F45-B9A8-127A4B66F042}"/>
              </a:ext>
            </a:extLst>
          </p:cNvPr>
          <p:cNvSpPr/>
          <p:nvPr/>
        </p:nvSpPr>
        <p:spPr>
          <a:xfrm>
            <a:off x="3870919" y="2746427"/>
            <a:ext cx="547067" cy="547067"/>
          </a:xfrm>
          <a:custGeom>
            <a:avLst/>
            <a:gdLst>
              <a:gd name="connsiteX0" fmla="*/ 546956 w 547067"/>
              <a:gd name="connsiteY0" fmla="*/ 273538 h 547067"/>
              <a:gd name="connsiteX1" fmla="*/ 273422 w 547067"/>
              <a:gd name="connsiteY1" fmla="*/ 547072 h 547067"/>
              <a:gd name="connsiteX2" fmla="*/ -111 w 547067"/>
              <a:gd name="connsiteY2" fmla="*/ 273538 h 547067"/>
              <a:gd name="connsiteX3" fmla="*/ 273422 w 547067"/>
              <a:gd name="connsiteY3" fmla="*/ 4 h 547067"/>
              <a:gd name="connsiteX4" fmla="*/ 546956 w 547067"/>
              <a:gd name="connsiteY4" fmla="*/ 273538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538"/>
                </a:moveTo>
                <a:cubicBezTo>
                  <a:pt x="546956" y="424607"/>
                  <a:pt x="424491" y="547072"/>
                  <a:pt x="273422" y="547072"/>
                </a:cubicBezTo>
                <a:cubicBezTo>
                  <a:pt x="122354" y="547072"/>
                  <a:pt x="-111" y="424607"/>
                  <a:pt x="-111" y="273538"/>
                </a:cubicBezTo>
                <a:cubicBezTo>
                  <a:pt x="-111" y="122469"/>
                  <a:pt x="122354" y="4"/>
                  <a:pt x="273422" y="4"/>
                </a:cubicBezTo>
                <a:cubicBezTo>
                  <a:pt x="424491" y="4"/>
                  <a:pt x="546956" y="122469"/>
                  <a:pt x="546956" y="273538"/>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6300F680-C666-4A88-A575-7B36F6DBE9F1}"/>
              </a:ext>
            </a:extLst>
          </p:cNvPr>
          <p:cNvSpPr/>
          <p:nvPr/>
        </p:nvSpPr>
        <p:spPr>
          <a:xfrm>
            <a:off x="3870919" y="3434948"/>
            <a:ext cx="547067" cy="547067"/>
          </a:xfrm>
          <a:custGeom>
            <a:avLst/>
            <a:gdLst>
              <a:gd name="connsiteX0" fmla="*/ 546956 w 547067"/>
              <a:gd name="connsiteY0" fmla="*/ 273635 h 547067"/>
              <a:gd name="connsiteX1" fmla="*/ 273422 w 547067"/>
              <a:gd name="connsiteY1" fmla="*/ 547169 h 547067"/>
              <a:gd name="connsiteX2" fmla="*/ -111 w 547067"/>
              <a:gd name="connsiteY2" fmla="*/ 273635 h 547067"/>
              <a:gd name="connsiteX3" fmla="*/ 273422 w 547067"/>
              <a:gd name="connsiteY3" fmla="*/ 102 h 547067"/>
              <a:gd name="connsiteX4" fmla="*/ 546956 w 547067"/>
              <a:gd name="connsiteY4" fmla="*/ 273635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635"/>
                </a:moveTo>
                <a:cubicBezTo>
                  <a:pt x="546956" y="424704"/>
                  <a:pt x="424491" y="547169"/>
                  <a:pt x="273422" y="547169"/>
                </a:cubicBezTo>
                <a:cubicBezTo>
                  <a:pt x="122354" y="547169"/>
                  <a:pt x="-111" y="424704"/>
                  <a:pt x="-111" y="273635"/>
                </a:cubicBezTo>
                <a:cubicBezTo>
                  <a:pt x="-111" y="122567"/>
                  <a:pt x="122354" y="102"/>
                  <a:pt x="273422" y="102"/>
                </a:cubicBezTo>
                <a:cubicBezTo>
                  <a:pt x="424491" y="102"/>
                  <a:pt x="546956" y="122567"/>
                  <a:pt x="546956" y="273635"/>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5BA31F95-74CD-4207-9241-18F4F19DF7DF}"/>
              </a:ext>
            </a:extLst>
          </p:cNvPr>
          <p:cNvSpPr/>
          <p:nvPr/>
        </p:nvSpPr>
        <p:spPr>
          <a:xfrm>
            <a:off x="6355387" y="1393612"/>
            <a:ext cx="547067" cy="547067"/>
          </a:xfrm>
          <a:custGeom>
            <a:avLst/>
            <a:gdLst>
              <a:gd name="connsiteX0" fmla="*/ 547252 w 547067"/>
              <a:gd name="connsiteY0" fmla="*/ 273342 h 547067"/>
              <a:gd name="connsiteX1" fmla="*/ 273718 w 547067"/>
              <a:gd name="connsiteY1" fmla="*/ 546875 h 547067"/>
              <a:gd name="connsiteX2" fmla="*/ 184 w 547067"/>
              <a:gd name="connsiteY2" fmla="*/ 273342 h 547067"/>
              <a:gd name="connsiteX3" fmla="*/ 273718 w 547067"/>
              <a:gd name="connsiteY3" fmla="*/ -192 h 547067"/>
              <a:gd name="connsiteX4" fmla="*/ 547252 w 547067"/>
              <a:gd name="connsiteY4" fmla="*/ 273342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342"/>
                </a:moveTo>
                <a:cubicBezTo>
                  <a:pt x="547252" y="424410"/>
                  <a:pt x="424787" y="546875"/>
                  <a:pt x="273718" y="546875"/>
                </a:cubicBezTo>
                <a:cubicBezTo>
                  <a:pt x="122650" y="546875"/>
                  <a:pt x="184" y="424410"/>
                  <a:pt x="184" y="273342"/>
                </a:cubicBezTo>
                <a:cubicBezTo>
                  <a:pt x="184" y="122273"/>
                  <a:pt x="122650" y="-192"/>
                  <a:pt x="273718" y="-192"/>
                </a:cubicBezTo>
                <a:cubicBezTo>
                  <a:pt x="424787" y="-192"/>
                  <a:pt x="547252" y="122273"/>
                  <a:pt x="547252" y="273342"/>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20665B66-AD94-4EB6-8167-0C83230CE925}"/>
              </a:ext>
            </a:extLst>
          </p:cNvPr>
          <p:cNvSpPr/>
          <p:nvPr/>
        </p:nvSpPr>
        <p:spPr>
          <a:xfrm>
            <a:off x="6355387" y="2072754"/>
            <a:ext cx="547067" cy="547067"/>
          </a:xfrm>
          <a:custGeom>
            <a:avLst/>
            <a:gdLst>
              <a:gd name="connsiteX0" fmla="*/ 547252 w 547067"/>
              <a:gd name="connsiteY0" fmla="*/ 273440 h 547067"/>
              <a:gd name="connsiteX1" fmla="*/ 273718 w 547067"/>
              <a:gd name="connsiteY1" fmla="*/ 546974 h 547067"/>
              <a:gd name="connsiteX2" fmla="*/ 184 w 547067"/>
              <a:gd name="connsiteY2" fmla="*/ 273440 h 547067"/>
              <a:gd name="connsiteX3" fmla="*/ 273718 w 547067"/>
              <a:gd name="connsiteY3" fmla="*/ -94 h 547067"/>
              <a:gd name="connsiteX4" fmla="*/ 547252 w 547067"/>
              <a:gd name="connsiteY4" fmla="*/ 2734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440"/>
                </a:moveTo>
                <a:cubicBezTo>
                  <a:pt x="547252" y="424509"/>
                  <a:pt x="424787" y="546974"/>
                  <a:pt x="273718" y="546974"/>
                </a:cubicBezTo>
                <a:cubicBezTo>
                  <a:pt x="122650" y="546974"/>
                  <a:pt x="184" y="424509"/>
                  <a:pt x="184" y="273440"/>
                </a:cubicBezTo>
                <a:cubicBezTo>
                  <a:pt x="184" y="122371"/>
                  <a:pt x="122650" y="-94"/>
                  <a:pt x="273718" y="-94"/>
                </a:cubicBezTo>
                <a:cubicBezTo>
                  <a:pt x="424787" y="-94"/>
                  <a:pt x="547252" y="122371"/>
                  <a:pt x="547252" y="273440"/>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1FC04A0A-12E1-4715-B9E6-0365A6C9379F}"/>
              </a:ext>
            </a:extLst>
          </p:cNvPr>
          <p:cNvSpPr/>
          <p:nvPr/>
        </p:nvSpPr>
        <p:spPr>
          <a:xfrm>
            <a:off x="6355387" y="2746817"/>
            <a:ext cx="547067" cy="547067"/>
          </a:xfrm>
          <a:custGeom>
            <a:avLst/>
            <a:gdLst>
              <a:gd name="connsiteX0" fmla="*/ 547252 w 547067"/>
              <a:gd name="connsiteY0" fmla="*/ 273539 h 547067"/>
              <a:gd name="connsiteX1" fmla="*/ 273718 w 547067"/>
              <a:gd name="connsiteY1" fmla="*/ 547073 h 547067"/>
              <a:gd name="connsiteX2" fmla="*/ 184 w 547067"/>
              <a:gd name="connsiteY2" fmla="*/ 273539 h 547067"/>
              <a:gd name="connsiteX3" fmla="*/ 273718 w 547067"/>
              <a:gd name="connsiteY3" fmla="*/ 5 h 547067"/>
              <a:gd name="connsiteX4" fmla="*/ 547252 w 547067"/>
              <a:gd name="connsiteY4" fmla="*/ 273539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539"/>
                </a:moveTo>
                <a:cubicBezTo>
                  <a:pt x="547252" y="424607"/>
                  <a:pt x="424787" y="547073"/>
                  <a:pt x="273718" y="547073"/>
                </a:cubicBezTo>
                <a:cubicBezTo>
                  <a:pt x="122650" y="547073"/>
                  <a:pt x="184" y="424607"/>
                  <a:pt x="184" y="273539"/>
                </a:cubicBezTo>
                <a:cubicBezTo>
                  <a:pt x="184" y="122470"/>
                  <a:pt x="122650" y="5"/>
                  <a:pt x="273718" y="5"/>
                </a:cubicBezTo>
                <a:cubicBezTo>
                  <a:pt x="424787" y="5"/>
                  <a:pt x="547252" y="122470"/>
                  <a:pt x="547252" y="273539"/>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94A89292-637C-4A46-8B52-66DA9C09CF09}"/>
              </a:ext>
            </a:extLst>
          </p:cNvPr>
          <p:cNvSpPr/>
          <p:nvPr/>
        </p:nvSpPr>
        <p:spPr>
          <a:xfrm>
            <a:off x="6355387" y="3436120"/>
            <a:ext cx="547067" cy="547067"/>
          </a:xfrm>
          <a:custGeom>
            <a:avLst/>
            <a:gdLst>
              <a:gd name="connsiteX0" fmla="*/ 547252 w 547067"/>
              <a:gd name="connsiteY0" fmla="*/ 273637 h 547067"/>
              <a:gd name="connsiteX1" fmla="*/ 273718 w 547067"/>
              <a:gd name="connsiteY1" fmla="*/ 547171 h 547067"/>
              <a:gd name="connsiteX2" fmla="*/ 184 w 547067"/>
              <a:gd name="connsiteY2" fmla="*/ 273637 h 547067"/>
              <a:gd name="connsiteX3" fmla="*/ 273718 w 547067"/>
              <a:gd name="connsiteY3" fmla="*/ 104 h 547067"/>
              <a:gd name="connsiteX4" fmla="*/ 547252 w 547067"/>
              <a:gd name="connsiteY4" fmla="*/ 273637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637"/>
                </a:moveTo>
                <a:cubicBezTo>
                  <a:pt x="547252" y="424706"/>
                  <a:pt x="424787" y="547171"/>
                  <a:pt x="273718" y="547171"/>
                </a:cubicBezTo>
                <a:cubicBezTo>
                  <a:pt x="122650" y="547171"/>
                  <a:pt x="184" y="424706"/>
                  <a:pt x="184" y="273637"/>
                </a:cubicBezTo>
                <a:cubicBezTo>
                  <a:pt x="184" y="122569"/>
                  <a:pt x="122650" y="104"/>
                  <a:pt x="273718" y="104"/>
                </a:cubicBezTo>
                <a:cubicBezTo>
                  <a:pt x="424787" y="104"/>
                  <a:pt x="547252" y="122569"/>
                  <a:pt x="547252" y="273637"/>
                </a:cubicBezTo>
                <a:close/>
              </a:path>
            </a:pathLst>
          </a:custGeom>
          <a:solidFill>
            <a:srgbClr val="FFFFFF"/>
          </a:solidFill>
          <a:ln w="10943" cap="flat">
            <a:solidFill>
              <a:srgbClr val="333333"/>
            </a:solidFill>
            <a:prstDash val="solid"/>
            <a:miter/>
          </a:ln>
        </p:spPr>
        <p:txBody>
          <a:bodyPr rtlCol="0" anchor="ctr"/>
          <a:lstStyle/>
          <a:p>
            <a:endParaRPr lang="en-GB"/>
          </a:p>
        </p:txBody>
      </p:sp>
      <p:pic>
        <p:nvPicPr>
          <p:cNvPr id="107" name="Picture 106" descr="\documentclass{article}&#10;\usepackage{amsmath}&#10;\pagestyle{empty}&#10;\begin{document}&#10;&#10;$$Z_1$$&#10;\end{document}" title="IguanaTex Bitmap Display">
            <a:extLst>
              <a:ext uri="{FF2B5EF4-FFF2-40B4-BE49-F238E27FC236}">
                <a16:creationId xmlns:a16="http://schemas.microsoft.com/office/drawing/2014/main" id="{B0EF9D75-95A7-4F4D-8C1B-EEFB04E1471B}"/>
              </a:ext>
            </a:extLst>
          </p:cNvPr>
          <p:cNvPicPr>
            <a:picLocks noChangeAspect="1"/>
          </p:cNvPicPr>
          <p:nvPr>
            <p:custDataLst>
              <p:tags r:id="rId10"/>
            </p:custDataLst>
          </p:nvPr>
        </p:nvPicPr>
        <p:blipFill>
          <a:blip r:embed="rId33">
            <a:extLst>
              <a:ext uri="{28A0092B-C50C-407E-A947-70E740481C1C}">
                <a14:useLocalDpi xmlns:a14="http://schemas.microsoft.com/office/drawing/2010/main" val="0"/>
              </a:ext>
            </a:extLst>
          </a:blip>
          <a:stretch>
            <a:fillRect/>
          </a:stretch>
        </p:blipFill>
        <p:spPr>
          <a:xfrm>
            <a:off x="4063673" y="1596148"/>
            <a:ext cx="181714" cy="157714"/>
          </a:xfrm>
          <a:prstGeom prst="rect">
            <a:avLst/>
          </a:prstGeom>
        </p:spPr>
      </p:pic>
      <p:pic>
        <p:nvPicPr>
          <p:cNvPr id="108" name="Picture 107" descr="\documentclass{article}&#10;\usepackage{amsmath}&#10;\pagestyle{empty}&#10;\begin{document}&#10;&#10;$$&#10;\mathcal{S}_1&#10;$$&#10;\end{document}" title="IguanaTex Bitmap Display">
            <a:extLst>
              <a:ext uri="{FF2B5EF4-FFF2-40B4-BE49-F238E27FC236}">
                <a16:creationId xmlns:a16="http://schemas.microsoft.com/office/drawing/2014/main" id="{E5B0C4C3-E1F6-42F4-BFE9-2D1FF5570EC5}"/>
              </a:ext>
            </a:extLst>
          </p:cNvPr>
          <p:cNvPicPr>
            <a:picLocks noChangeAspect="1"/>
          </p:cNvPicPr>
          <p:nvPr>
            <p:custDataLst>
              <p:tags r:id="rId11"/>
            </p:custDataLst>
          </p:nvPr>
        </p:nvPicPr>
        <p:blipFill>
          <a:blip r:embed="rId34">
            <a:extLst>
              <a:ext uri="{28A0092B-C50C-407E-A947-70E740481C1C}">
                <a14:useLocalDpi xmlns:a14="http://schemas.microsoft.com/office/drawing/2010/main" val="0"/>
              </a:ext>
            </a:extLst>
          </a:blip>
          <a:stretch>
            <a:fillRect/>
          </a:stretch>
        </p:blipFill>
        <p:spPr>
          <a:xfrm>
            <a:off x="6553227" y="1582783"/>
            <a:ext cx="164267" cy="151466"/>
          </a:xfrm>
          <a:prstGeom prst="rect">
            <a:avLst/>
          </a:prstGeom>
        </p:spPr>
      </p:pic>
      <p:cxnSp>
        <p:nvCxnSpPr>
          <p:cNvPr id="109" name="Straight Connector 108">
            <a:extLst>
              <a:ext uri="{FF2B5EF4-FFF2-40B4-BE49-F238E27FC236}">
                <a16:creationId xmlns:a16="http://schemas.microsoft.com/office/drawing/2014/main" id="{EAF67B5D-79F8-4418-9947-9F3A01561472}"/>
              </a:ext>
            </a:extLst>
          </p:cNvPr>
          <p:cNvCxnSpPr>
            <a:cxnSpLocks/>
            <a:stCxn id="99" idx="0"/>
            <a:endCxn id="104" idx="2"/>
          </p:cNvCxnSpPr>
          <p:nvPr/>
        </p:nvCxnSpPr>
        <p:spPr>
          <a:xfrm>
            <a:off x="4417875" y="1668127"/>
            <a:ext cx="1937696" cy="67806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3A2E5A5-2247-42D8-B3C0-08F4913352BA}"/>
              </a:ext>
            </a:extLst>
          </p:cNvPr>
          <p:cNvCxnSpPr>
            <a:cxnSpLocks/>
            <a:stCxn id="99" idx="0"/>
            <a:endCxn id="105" idx="2"/>
          </p:cNvCxnSpPr>
          <p:nvPr/>
        </p:nvCxnSpPr>
        <p:spPr>
          <a:xfrm>
            <a:off x="4417875" y="1668127"/>
            <a:ext cx="1937696" cy="135222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BDF5A88-83A5-4D2F-A432-362B84BA1EFB}"/>
              </a:ext>
            </a:extLst>
          </p:cNvPr>
          <p:cNvCxnSpPr>
            <a:cxnSpLocks/>
            <a:stCxn id="99" idx="0"/>
            <a:endCxn id="106" idx="2"/>
          </p:cNvCxnSpPr>
          <p:nvPr/>
        </p:nvCxnSpPr>
        <p:spPr>
          <a:xfrm>
            <a:off x="4417875" y="1668127"/>
            <a:ext cx="1937696" cy="2041630"/>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48F4159-38A0-4436-AE1F-FBD9114234E0}"/>
              </a:ext>
            </a:extLst>
          </p:cNvPr>
          <p:cNvCxnSpPr>
            <a:cxnSpLocks/>
            <a:stCxn id="100" idx="0"/>
            <a:endCxn id="103" idx="2"/>
          </p:cNvCxnSpPr>
          <p:nvPr/>
        </p:nvCxnSpPr>
        <p:spPr>
          <a:xfrm flipV="1">
            <a:off x="4417875" y="1666954"/>
            <a:ext cx="1937696" cy="67963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84FB7C4-1E6B-4D30-A57D-5AD74CED7C33}"/>
              </a:ext>
            </a:extLst>
          </p:cNvPr>
          <p:cNvCxnSpPr>
            <a:cxnSpLocks/>
            <a:stCxn id="100" idx="0"/>
            <a:endCxn id="105" idx="2"/>
          </p:cNvCxnSpPr>
          <p:nvPr/>
        </p:nvCxnSpPr>
        <p:spPr>
          <a:xfrm>
            <a:off x="4417875" y="2346586"/>
            <a:ext cx="1937696" cy="673770"/>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443E43D-011D-46A7-B6C1-44B4FD801A29}"/>
              </a:ext>
            </a:extLst>
          </p:cNvPr>
          <p:cNvCxnSpPr>
            <a:cxnSpLocks/>
            <a:stCxn id="100" idx="0"/>
            <a:endCxn id="106" idx="2"/>
          </p:cNvCxnSpPr>
          <p:nvPr/>
        </p:nvCxnSpPr>
        <p:spPr>
          <a:xfrm>
            <a:off x="4417875" y="2346586"/>
            <a:ext cx="1937696" cy="136317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04981C6-8754-4B8C-ADD5-C52A30E33051}"/>
              </a:ext>
            </a:extLst>
          </p:cNvPr>
          <p:cNvCxnSpPr>
            <a:cxnSpLocks/>
            <a:stCxn id="101" idx="0"/>
            <a:endCxn id="103" idx="2"/>
          </p:cNvCxnSpPr>
          <p:nvPr/>
        </p:nvCxnSpPr>
        <p:spPr>
          <a:xfrm flipV="1">
            <a:off x="4417875" y="1666954"/>
            <a:ext cx="1937696" cy="135301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65633CE-DEBA-4F6E-84E3-7F313B26969D}"/>
              </a:ext>
            </a:extLst>
          </p:cNvPr>
          <p:cNvCxnSpPr>
            <a:cxnSpLocks/>
            <a:stCxn id="101" idx="0"/>
            <a:endCxn id="104" idx="2"/>
          </p:cNvCxnSpPr>
          <p:nvPr/>
        </p:nvCxnSpPr>
        <p:spPr>
          <a:xfrm flipV="1">
            <a:off x="4417875" y="2346194"/>
            <a:ext cx="1937696" cy="67377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290BE2A-7476-4892-83B4-188EB8393AA5}"/>
              </a:ext>
            </a:extLst>
          </p:cNvPr>
          <p:cNvCxnSpPr>
            <a:cxnSpLocks/>
            <a:stCxn id="101" idx="0"/>
            <a:endCxn id="106" idx="2"/>
          </p:cNvCxnSpPr>
          <p:nvPr/>
        </p:nvCxnSpPr>
        <p:spPr>
          <a:xfrm>
            <a:off x="4417875" y="3019965"/>
            <a:ext cx="1937696" cy="68979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41DBF53-79AD-45B6-9C0F-431A4EC9D1F0}"/>
              </a:ext>
            </a:extLst>
          </p:cNvPr>
          <p:cNvCxnSpPr>
            <a:cxnSpLocks/>
            <a:stCxn id="102" idx="0"/>
            <a:endCxn id="103" idx="2"/>
          </p:cNvCxnSpPr>
          <p:nvPr/>
        </p:nvCxnSpPr>
        <p:spPr>
          <a:xfrm flipV="1">
            <a:off x="4417875" y="1666954"/>
            <a:ext cx="1937696" cy="204162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AC60FF2-8FF9-45CF-AA44-4A7022643736}"/>
              </a:ext>
            </a:extLst>
          </p:cNvPr>
          <p:cNvCxnSpPr>
            <a:cxnSpLocks/>
            <a:stCxn id="102" idx="0"/>
            <a:endCxn id="104" idx="2"/>
          </p:cNvCxnSpPr>
          <p:nvPr/>
        </p:nvCxnSpPr>
        <p:spPr>
          <a:xfrm flipV="1">
            <a:off x="4417875" y="2346194"/>
            <a:ext cx="1937696" cy="136238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8EC4F44-9BEB-4219-9BA4-13EE62EBE45F}"/>
              </a:ext>
            </a:extLst>
          </p:cNvPr>
          <p:cNvCxnSpPr>
            <a:cxnSpLocks/>
            <a:stCxn id="102" idx="0"/>
            <a:endCxn id="105" idx="2"/>
          </p:cNvCxnSpPr>
          <p:nvPr/>
        </p:nvCxnSpPr>
        <p:spPr>
          <a:xfrm flipV="1">
            <a:off x="4417875" y="3020356"/>
            <a:ext cx="1937696" cy="68822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D4956CF-5866-4CAC-8F60-47393FE3F5E4}"/>
              </a:ext>
            </a:extLst>
          </p:cNvPr>
          <p:cNvCxnSpPr>
            <a:cxnSpLocks/>
            <a:stCxn id="99" idx="0"/>
            <a:endCxn id="103" idx="2"/>
          </p:cNvCxnSpPr>
          <p:nvPr/>
        </p:nvCxnSpPr>
        <p:spPr>
          <a:xfrm flipV="1">
            <a:off x="4417875" y="1666954"/>
            <a:ext cx="1937696" cy="1173"/>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A821C69-6851-460C-87BF-ED8E95F88D22}"/>
              </a:ext>
            </a:extLst>
          </p:cNvPr>
          <p:cNvCxnSpPr>
            <a:cxnSpLocks/>
            <a:stCxn id="101" idx="0"/>
            <a:endCxn id="105" idx="2"/>
          </p:cNvCxnSpPr>
          <p:nvPr/>
        </p:nvCxnSpPr>
        <p:spPr>
          <a:xfrm>
            <a:off x="4417875" y="3019965"/>
            <a:ext cx="1937696" cy="39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2B5B330-40E2-45EB-A4F4-24D06A3A974D}"/>
              </a:ext>
            </a:extLst>
          </p:cNvPr>
          <p:cNvCxnSpPr>
            <a:cxnSpLocks/>
            <a:stCxn id="88" idx="0"/>
            <a:endCxn id="99" idx="2"/>
          </p:cNvCxnSpPr>
          <p:nvPr/>
        </p:nvCxnSpPr>
        <p:spPr>
          <a:xfrm flipV="1">
            <a:off x="2231934" y="1668127"/>
            <a:ext cx="1638874" cy="63976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C7DCD87-68EF-4D06-92F3-B21E5DC7ABF2}"/>
              </a:ext>
            </a:extLst>
          </p:cNvPr>
          <p:cNvCxnSpPr>
            <a:cxnSpLocks/>
            <a:stCxn id="88" idx="0"/>
            <a:endCxn id="100" idx="2"/>
          </p:cNvCxnSpPr>
          <p:nvPr/>
        </p:nvCxnSpPr>
        <p:spPr>
          <a:xfrm>
            <a:off x="2231934" y="2307894"/>
            <a:ext cx="1638874" cy="3869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01E97C9-2D65-4480-A463-0CEAC7C88969}"/>
              </a:ext>
            </a:extLst>
          </p:cNvPr>
          <p:cNvCxnSpPr>
            <a:cxnSpLocks/>
            <a:stCxn id="88" idx="0"/>
            <a:endCxn id="101" idx="2"/>
          </p:cNvCxnSpPr>
          <p:nvPr/>
        </p:nvCxnSpPr>
        <p:spPr>
          <a:xfrm>
            <a:off x="2231934" y="2307894"/>
            <a:ext cx="1638874" cy="71207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472DD14-7CF6-43A7-9BC0-838B624FDB53}"/>
              </a:ext>
            </a:extLst>
          </p:cNvPr>
          <p:cNvCxnSpPr>
            <a:cxnSpLocks/>
            <a:stCxn id="88" idx="0"/>
            <a:endCxn id="102" idx="2"/>
          </p:cNvCxnSpPr>
          <p:nvPr/>
        </p:nvCxnSpPr>
        <p:spPr>
          <a:xfrm>
            <a:off x="2231934" y="2307894"/>
            <a:ext cx="1638874" cy="140068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8F32A49E-B72E-412F-90DF-EB22B9AE5A20}"/>
              </a:ext>
            </a:extLst>
          </p:cNvPr>
          <p:cNvCxnSpPr>
            <a:cxnSpLocks/>
            <a:stCxn id="89" idx="0"/>
            <a:endCxn id="100" idx="2"/>
          </p:cNvCxnSpPr>
          <p:nvPr/>
        </p:nvCxnSpPr>
        <p:spPr>
          <a:xfrm flipV="1">
            <a:off x="2231934" y="2346586"/>
            <a:ext cx="1638874" cy="676563"/>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0BE841F9-C79F-4CF9-8A1C-EA6E46F7D6BB}"/>
              </a:ext>
            </a:extLst>
          </p:cNvPr>
          <p:cNvCxnSpPr>
            <a:cxnSpLocks/>
            <a:stCxn id="89" idx="0"/>
            <a:endCxn id="101" idx="2"/>
          </p:cNvCxnSpPr>
          <p:nvPr/>
        </p:nvCxnSpPr>
        <p:spPr>
          <a:xfrm flipV="1">
            <a:off x="2231934" y="3019965"/>
            <a:ext cx="1638874" cy="3184"/>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980183C4-40B0-40E6-B5E1-89A6666CE93D}"/>
              </a:ext>
            </a:extLst>
          </p:cNvPr>
          <p:cNvCxnSpPr>
            <a:cxnSpLocks/>
            <a:stCxn id="89" idx="0"/>
            <a:endCxn id="102" idx="2"/>
          </p:cNvCxnSpPr>
          <p:nvPr/>
        </p:nvCxnSpPr>
        <p:spPr>
          <a:xfrm>
            <a:off x="2231934" y="3023149"/>
            <a:ext cx="1638874" cy="685434"/>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pic>
        <p:nvPicPr>
          <p:cNvPr id="139" name="Picture 138" descr="\documentclass{article}&#10;\usepackage{amsmath}&#10;\pagestyle{empty}&#10;\begin{document}&#10;&#10;$$&#10;\mathcal {S} \left[ 4 \times m \right]&#10;$$&#10;\end{document}" title="IguanaTex Bitmap Display">
            <a:extLst>
              <a:ext uri="{FF2B5EF4-FFF2-40B4-BE49-F238E27FC236}">
                <a16:creationId xmlns:a16="http://schemas.microsoft.com/office/drawing/2014/main" id="{299F21A0-88C3-45D1-8F4A-461E0F06E703}"/>
              </a:ext>
            </a:extLst>
          </p:cNvPr>
          <p:cNvPicPr>
            <a:picLocks noChangeAspect="1"/>
          </p:cNvPicPr>
          <p:nvPr>
            <p:custDataLst>
              <p:tags r:id="rId12"/>
            </p:custDataLst>
          </p:nvPr>
        </p:nvPicPr>
        <p:blipFill>
          <a:blip r:embed="rId35">
            <a:extLst>
              <a:ext uri="{28A0092B-C50C-407E-A947-70E740481C1C}">
                <a14:useLocalDpi xmlns:a14="http://schemas.microsoft.com/office/drawing/2010/main" val="0"/>
              </a:ext>
            </a:extLst>
          </a:blip>
          <a:stretch>
            <a:fillRect/>
          </a:stretch>
        </p:blipFill>
        <p:spPr>
          <a:xfrm>
            <a:off x="6420075" y="4070386"/>
            <a:ext cx="392533" cy="101790"/>
          </a:xfrm>
          <a:prstGeom prst="rect">
            <a:avLst/>
          </a:prstGeom>
        </p:spPr>
      </p:pic>
      <p:cxnSp>
        <p:nvCxnSpPr>
          <p:cNvPr id="140" name="Straight Connector 139">
            <a:extLst>
              <a:ext uri="{FF2B5EF4-FFF2-40B4-BE49-F238E27FC236}">
                <a16:creationId xmlns:a16="http://schemas.microsoft.com/office/drawing/2014/main" id="{EFB2C63B-FAAE-4E68-84DB-4E09C9343337}"/>
              </a:ext>
            </a:extLst>
          </p:cNvPr>
          <p:cNvCxnSpPr>
            <a:cxnSpLocks/>
            <a:stCxn id="102" idx="0"/>
            <a:endCxn id="106" idx="2"/>
          </p:cNvCxnSpPr>
          <p:nvPr/>
        </p:nvCxnSpPr>
        <p:spPr>
          <a:xfrm>
            <a:off x="4417875" y="3708583"/>
            <a:ext cx="1937696" cy="1174"/>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27D6869-AB9A-4FF6-9CA2-E6A17DEB2064}"/>
              </a:ext>
            </a:extLst>
          </p:cNvPr>
          <p:cNvCxnSpPr>
            <a:cxnSpLocks/>
            <a:stCxn id="100" idx="0"/>
            <a:endCxn id="104" idx="2"/>
          </p:cNvCxnSpPr>
          <p:nvPr/>
        </p:nvCxnSpPr>
        <p:spPr>
          <a:xfrm flipV="1">
            <a:off x="4417875" y="2346194"/>
            <a:ext cx="1937696" cy="39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pic>
        <p:nvPicPr>
          <p:cNvPr id="142" name="Picture 141" descr="\documentclass{article}&#10;\usepackage{amsmath}&#10;\pagestyle{empty}&#10;\begin{document}&#10;&#10;$$Z_2$$&#10;\end{document}" title="IguanaTex Bitmap Display">
            <a:extLst>
              <a:ext uri="{FF2B5EF4-FFF2-40B4-BE49-F238E27FC236}">
                <a16:creationId xmlns:a16="http://schemas.microsoft.com/office/drawing/2014/main" id="{67C25E1D-9F5C-4796-9B58-48492FA7118D}"/>
              </a:ext>
            </a:extLst>
          </p:cNvPr>
          <p:cNvPicPr>
            <a:picLocks noChangeAspect="1"/>
          </p:cNvPicPr>
          <p:nvPr>
            <p:custDataLst>
              <p:tags r:id="rId13"/>
            </p:custDataLst>
          </p:nvPr>
        </p:nvPicPr>
        <p:blipFill>
          <a:blip r:embed="rId36">
            <a:extLst>
              <a:ext uri="{28A0092B-C50C-407E-A947-70E740481C1C}">
                <a14:useLocalDpi xmlns:a14="http://schemas.microsoft.com/office/drawing/2010/main" val="0"/>
              </a:ext>
            </a:extLst>
          </a:blip>
          <a:stretch>
            <a:fillRect/>
          </a:stretch>
        </p:blipFill>
        <p:spPr>
          <a:xfrm>
            <a:off x="4053499" y="2283898"/>
            <a:ext cx="186285" cy="157714"/>
          </a:xfrm>
          <a:prstGeom prst="rect">
            <a:avLst/>
          </a:prstGeom>
        </p:spPr>
      </p:pic>
      <p:pic>
        <p:nvPicPr>
          <p:cNvPr id="143" name="Picture 142" descr="\documentclass{article}&#10;\usepackage{amsmath}&#10;\pagestyle{empty}&#10;\begin{document}&#10;&#10;$$Z_3$$&#10;\end{document}" title="IguanaTex Bitmap Display">
            <a:extLst>
              <a:ext uri="{FF2B5EF4-FFF2-40B4-BE49-F238E27FC236}">
                <a16:creationId xmlns:a16="http://schemas.microsoft.com/office/drawing/2014/main" id="{2AB9820D-9A04-409B-B430-125DA29F89B8}"/>
              </a:ext>
            </a:extLst>
          </p:cNvPr>
          <p:cNvPicPr>
            <a:picLocks noChangeAspect="1"/>
          </p:cNvPicPr>
          <p:nvPr>
            <p:custDataLst>
              <p:tags r:id="rId14"/>
            </p:custDataLst>
          </p:nvPr>
        </p:nvPicPr>
        <p:blipFill>
          <a:blip r:embed="rId37">
            <a:extLst>
              <a:ext uri="{28A0092B-C50C-407E-A947-70E740481C1C}">
                <a14:useLocalDpi xmlns:a14="http://schemas.microsoft.com/office/drawing/2010/main" val="0"/>
              </a:ext>
            </a:extLst>
          </a:blip>
          <a:stretch>
            <a:fillRect/>
          </a:stretch>
        </p:blipFill>
        <p:spPr>
          <a:xfrm>
            <a:off x="4053578" y="2937513"/>
            <a:ext cx="187428" cy="160000"/>
          </a:xfrm>
          <a:prstGeom prst="rect">
            <a:avLst/>
          </a:prstGeom>
        </p:spPr>
      </p:pic>
      <p:pic>
        <p:nvPicPr>
          <p:cNvPr id="144" name="Picture 143" descr="\documentclass{article}&#10;\usepackage{amsmath}&#10;\pagestyle{empty}&#10;\begin{document}&#10;&#10;$$Z_4$$&#10;\end{document}" title="IguanaTex Bitmap Display">
            <a:extLst>
              <a:ext uri="{FF2B5EF4-FFF2-40B4-BE49-F238E27FC236}">
                <a16:creationId xmlns:a16="http://schemas.microsoft.com/office/drawing/2014/main" id="{5D348522-5BF4-4CAD-8635-7954B572DC6A}"/>
              </a:ext>
            </a:extLst>
          </p:cNvPr>
          <p:cNvPicPr>
            <a:picLocks noChangeAspect="1"/>
          </p:cNvPicPr>
          <p:nvPr>
            <p:custDataLst>
              <p:tags r:id="rId15"/>
            </p:custDataLst>
          </p:nvPr>
        </p:nvPicPr>
        <p:blipFill>
          <a:blip r:embed="rId38">
            <a:extLst>
              <a:ext uri="{28A0092B-C50C-407E-A947-70E740481C1C}">
                <a14:useLocalDpi xmlns:a14="http://schemas.microsoft.com/office/drawing/2010/main" val="0"/>
              </a:ext>
            </a:extLst>
          </a:blip>
          <a:stretch>
            <a:fillRect/>
          </a:stretch>
        </p:blipFill>
        <p:spPr>
          <a:xfrm>
            <a:off x="4063065" y="3654346"/>
            <a:ext cx="189713" cy="157714"/>
          </a:xfrm>
          <a:prstGeom prst="rect">
            <a:avLst/>
          </a:prstGeom>
        </p:spPr>
      </p:pic>
      <p:pic>
        <p:nvPicPr>
          <p:cNvPr id="145" name="Picture 144" descr="\documentclass{article}&#10;\usepackage{amsmath}&#10;\pagestyle{empty}&#10;\begin{document}&#10;&#10;$$&#10;\mathcal{S}_2&#10;$$&#10;\end{document}" title="IguanaTex Bitmap Display">
            <a:extLst>
              <a:ext uri="{FF2B5EF4-FFF2-40B4-BE49-F238E27FC236}">
                <a16:creationId xmlns:a16="http://schemas.microsoft.com/office/drawing/2014/main" id="{A89B0E80-BA29-4DE2-97AE-3239C07C656F}"/>
              </a:ext>
            </a:extLst>
          </p:cNvPr>
          <p:cNvPicPr>
            <a:picLocks noChangeAspect="1"/>
          </p:cNvPicPr>
          <p:nvPr>
            <p:custDataLst>
              <p:tags r:id="rId16"/>
            </p:custDataLst>
          </p:nvPr>
        </p:nvPicPr>
        <p:blipFill>
          <a:blip r:embed="rId39">
            <a:extLst>
              <a:ext uri="{28A0092B-C50C-407E-A947-70E740481C1C}">
                <a14:useLocalDpi xmlns:a14="http://schemas.microsoft.com/office/drawing/2010/main" val="0"/>
              </a:ext>
            </a:extLst>
          </a:blip>
          <a:stretch>
            <a:fillRect/>
          </a:stretch>
        </p:blipFill>
        <p:spPr>
          <a:xfrm>
            <a:off x="6549357" y="2264730"/>
            <a:ext cx="168534" cy="151466"/>
          </a:xfrm>
          <a:prstGeom prst="rect">
            <a:avLst/>
          </a:prstGeom>
        </p:spPr>
      </p:pic>
      <p:pic>
        <p:nvPicPr>
          <p:cNvPr id="146" name="Picture 145" descr="\documentclass{article}&#10;\usepackage{amsmath}&#10;\pagestyle{empty}&#10;\begin{document}&#10;&#10;$$&#10;\mathcal{S}_3&#10;$$&#10;\end{document}" title="IguanaTex Bitmap Display">
            <a:extLst>
              <a:ext uri="{FF2B5EF4-FFF2-40B4-BE49-F238E27FC236}">
                <a16:creationId xmlns:a16="http://schemas.microsoft.com/office/drawing/2014/main" id="{81037412-1F2D-4CE4-B76C-1E526D54681C}"/>
              </a:ext>
            </a:extLst>
          </p:cNvPr>
          <p:cNvPicPr>
            <a:picLocks noChangeAspect="1"/>
          </p:cNvPicPr>
          <p:nvPr>
            <p:custDataLst>
              <p:tags r:id="rId17"/>
            </p:custDataLst>
          </p:nvPr>
        </p:nvPicPr>
        <p:blipFill>
          <a:blip r:embed="rId40">
            <a:extLst>
              <a:ext uri="{28A0092B-C50C-407E-A947-70E740481C1C}">
                <a14:useLocalDpi xmlns:a14="http://schemas.microsoft.com/office/drawing/2010/main" val="0"/>
              </a:ext>
            </a:extLst>
          </a:blip>
          <a:stretch>
            <a:fillRect/>
          </a:stretch>
        </p:blipFill>
        <p:spPr>
          <a:xfrm>
            <a:off x="6554206" y="2933304"/>
            <a:ext cx="169600" cy="153599"/>
          </a:xfrm>
          <a:prstGeom prst="rect">
            <a:avLst/>
          </a:prstGeom>
        </p:spPr>
      </p:pic>
      <p:pic>
        <p:nvPicPr>
          <p:cNvPr id="147" name="Picture 146" descr="\documentclass{article}&#10;\usepackage{amsmath}&#10;\pagestyle{empty}&#10;\begin{document}&#10;&#10;$$&#10;\mathcal{S}_4&#10;$$&#10;\end{document}" title="IguanaTex Bitmap Display">
            <a:extLst>
              <a:ext uri="{FF2B5EF4-FFF2-40B4-BE49-F238E27FC236}">
                <a16:creationId xmlns:a16="http://schemas.microsoft.com/office/drawing/2014/main" id="{66B8D3A8-184C-4835-95CC-66C2A8B4E788}"/>
              </a:ext>
            </a:extLst>
          </p:cNvPr>
          <p:cNvPicPr>
            <a:picLocks noChangeAspect="1"/>
          </p:cNvPicPr>
          <p:nvPr>
            <p:custDataLst>
              <p:tags r:id="rId18"/>
            </p:custDataLst>
          </p:nvPr>
        </p:nvPicPr>
        <p:blipFill>
          <a:blip r:embed="rId41">
            <a:extLst>
              <a:ext uri="{28A0092B-C50C-407E-A947-70E740481C1C}">
                <a14:useLocalDpi xmlns:a14="http://schemas.microsoft.com/office/drawing/2010/main" val="0"/>
              </a:ext>
            </a:extLst>
          </a:blip>
          <a:stretch>
            <a:fillRect/>
          </a:stretch>
        </p:blipFill>
        <p:spPr>
          <a:xfrm>
            <a:off x="6554206" y="3633972"/>
            <a:ext cx="171733" cy="151466"/>
          </a:xfrm>
          <a:prstGeom prst="rect">
            <a:avLst/>
          </a:prstGeom>
        </p:spPr>
      </p:pic>
      <p:cxnSp>
        <p:nvCxnSpPr>
          <p:cNvPr id="150" name="Straight Connector 149">
            <a:extLst>
              <a:ext uri="{FF2B5EF4-FFF2-40B4-BE49-F238E27FC236}">
                <a16:creationId xmlns:a16="http://schemas.microsoft.com/office/drawing/2014/main" id="{06CCEF1F-0410-4595-9772-0A6BC3E6E896}"/>
              </a:ext>
            </a:extLst>
          </p:cNvPr>
          <p:cNvCxnSpPr>
            <a:cxnSpLocks/>
            <a:stCxn id="103" idx="0"/>
            <a:endCxn id="90" idx="1"/>
          </p:cNvCxnSpPr>
          <p:nvPr/>
        </p:nvCxnSpPr>
        <p:spPr>
          <a:xfrm flipV="1">
            <a:off x="6902639" y="1657777"/>
            <a:ext cx="1977028" cy="9177"/>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4E57F0F-EE8D-4465-93B8-D590B07C20FB}"/>
              </a:ext>
            </a:extLst>
          </p:cNvPr>
          <p:cNvCxnSpPr>
            <a:cxnSpLocks/>
            <a:stCxn id="104" idx="0"/>
            <a:endCxn id="91" idx="1"/>
          </p:cNvCxnSpPr>
          <p:nvPr/>
        </p:nvCxnSpPr>
        <p:spPr>
          <a:xfrm flipV="1">
            <a:off x="6902639" y="2345539"/>
            <a:ext cx="1985089" cy="655"/>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2FBCD4F-78A6-42D5-A0F9-AB5C6DC1D13B}"/>
              </a:ext>
            </a:extLst>
          </p:cNvPr>
          <p:cNvCxnSpPr>
            <a:cxnSpLocks/>
            <a:stCxn id="105" idx="0"/>
            <a:endCxn id="92" idx="1"/>
          </p:cNvCxnSpPr>
          <p:nvPr/>
        </p:nvCxnSpPr>
        <p:spPr>
          <a:xfrm>
            <a:off x="6902639" y="3020356"/>
            <a:ext cx="1974182" cy="923"/>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307A7959-5382-4EA8-B67F-9CEBBC039668}"/>
              </a:ext>
            </a:extLst>
          </p:cNvPr>
          <p:cNvCxnSpPr>
            <a:cxnSpLocks/>
            <a:stCxn id="106" idx="0"/>
            <a:endCxn id="93" idx="1"/>
          </p:cNvCxnSpPr>
          <p:nvPr/>
        </p:nvCxnSpPr>
        <p:spPr>
          <a:xfrm>
            <a:off x="6902639" y="3709757"/>
            <a:ext cx="1985089" cy="3124"/>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pic>
        <p:nvPicPr>
          <p:cNvPr id="155" name="Picture 154" descr="\documentclass{article}&#10;\usepackage{cancel}&#10;\usepackage{amsmath}&#10;\usepackage[dvipsnames]{xcolor}&#10;\pagestyle{empty}&#10;\begin{document}&#10;&#10;\begin{displaymath} \substack{x_1\\ \\x_2}  \color{PineGreen}  {\begin{bmatrix} 0 &amp; 0 &amp; 1 &amp; 1 \\ 0 &amp; 1 &amp; 0 &amp; 1 \end{bmatrix} }\end{displaymath} &#10;\end{document}" title="IguanaTex Bitmap Display">
            <a:extLst>
              <a:ext uri="{FF2B5EF4-FFF2-40B4-BE49-F238E27FC236}">
                <a16:creationId xmlns:a16="http://schemas.microsoft.com/office/drawing/2014/main" id="{500FD1DC-42C7-46A5-BB6B-4BF2857543FF}"/>
              </a:ext>
            </a:extLst>
          </p:cNvPr>
          <p:cNvPicPr>
            <a:picLocks noChangeAspect="1"/>
          </p:cNvPicPr>
          <p:nvPr>
            <p:custDataLst>
              <p:tags r:id="rId19"/>
            </p:custDataLst>
          </p:nvPr>
        </p:nvPicPr>
        <p:blipFill>
          <a:blip r:embed="rId42">
            <a:extLst>
              <a:ext uri="{28A0092B-C50C-407E-A947-70E740481C1C}">
                <a14:useLocalDpi xmlns:a14="http://schemas.microsoft.com/office/drawing/2010/main" val="0"/>
              </a:ext>
            </a:extLst>
          </a:blip>
          <a:stretch>
            <a:fillRect/>
          </a:stretch>
        </p:blipFill>
        <p:spPr>
          <a:xfrm>
            <a:off x="649158" y="2573371"/>
            <a:ext cx="837333" cy="304000"/>
          </a:xfrm>
          <a:prstGeom prst="rect">
            <a:avLst/>
          </a:prstGeom>
        </p:spPr>
      </p:pic>
      <p:grpSp>
        <p:nvGrpSpPr>
          <p:cNvPr id="156" name="Group 155">
            <a:extLst>
              <a:ext uri="{FF2B5EF4-FFF2-40B4-BE49-F238E27FC236}">
                <a16:creationId xmlns:a16="http://schemas.microsoft.com/office/drawing/2014/main" id="{49570F60-9B85-44A4-9434-FB79CE5715A2}"/>
              </a:ext>
            </a:extLst>
          </p:cNvPr>
          <p:cNvGrpSpPr/>
          <p:nvPr/>
        </p:nvGrpSpPr>
        <p:grpSpPr>
          <a:xfrm>
            <a:off x="2441313" y="1006440"/>
            <a:ext cx="1042216" cy="794057"/>
            <a:chOff x="2617693" y="970372"/>
            <a:chExt cx="1042216" cy="794057"/>
          </a:xfrm>
        </p:grpSpPr>
        <p:pic>
          <p:nvPicPr>
            <p:cNvPr id="167" name="Picture 166" descr="\documentclass{article}&#10;\usepackage{cancel}&#10;\usepackage{amsmath}&#10;\usepackage[dvipsnames]{xcolor}&#10;\pagestyle{empty}&#10;\begin{document}&#10;&#10;\begin{align*}&#10;&amp; \ w_1 \ \ \ \ \ w_2 \\&#10;&amp;\color{PineGreen}{\begin{bmatrix} 0.5 &amp; 0.5 \\ 0.5 &amp; 0.5 \\ 0.5 &amp; 0.5 \\ 0.5 &amp; 0.5 \end{bmatrix}}&#10;\end{align*}&#10;&#10;\end{document}" title="IguanaTex Bitmap Display">
              <a:extLst>
                <a:ext uri="{FF2B5EF4-FFF2-40B4-BE49-F238E27FC236}">
                  <a16:creationId xmlns:a16="http://schemas.microsoft.com/office/drawing/2014/main" id="{AC0C4612-41C9-4CED-868A-C9C36123341B}"/>
                </a:ext>
              </a:extLst>
            </p:cNvPr>
            <p:cNvPicPr>
              <a:picLocks noChangeAspect="1"/>
            </p:cNvPicPr>
            <p:nvPr>
              <p:custDataLst>
                <p:tags r:id="rId21"/>
              </p:custDataLst>
            </p:nvPr>
          </p:nvPicPr>
          <p:blipFill>
            <a:blip r:embed="rId43">
              <a:extLst>
                <a:ext uri="{28A0092B-C50C-407E-A947-70E740481C1C}">
                  <a14:useLocalDpi xmlns:a14="http://schemas.microsoft.com/office/drawing/2010/main" val="0"/>
                </a:ext>
              </a:extLst>
            </a:blip>
            <a:stretch>
              <a:fillRect/>
            </a:stretch>
          </p:blipFill>
          <p:spPr>
            <a:xfrm>
              <a:off x="2617693" y="1005572"/>
              <a:ext cx="536381" cy="758857"/>
            </a:xfrm>
            <a:prstGeom prst="rect">
              <a:avLst/>
            </a:prstGeom>
          </p:spPr>
        </p:pic>
        <p:pic>
          <p:nvPicPr>
            <p:cNvPr id="168" name="Picture 167" descr="\documentclass{article}&#10;\usepackage{cancel}&#10;\usepackage{amsmath}&#10;\usepackage[dvipsnames]{xcolor}&#10;\pagestyle{empty}&#10;\begin{document}&#10;&#10;\begin{align*}&#10;&amp; \ \ \  b  \\&#10;&amp;\color{PineGreen}  {\begin{bmatrix} 0.6 \\ 0.6 \\ 0.6 \\ 0.6 \end{bmatrix} }&#10;\end{align*}&#10;&#10;\end{document}" title="IguanaTex Bitmap Display">
              <a:extLst>
                <a:ext uri="{FF2B5EF4-FFF2-40B4-BE49-F238E27FC236}">
                  <a16:creationId xmlns:a16="http://schemas.microsoft.com/office/drawing/2014/main" id="{923ADA07-A3A2-430F-A982-3D6E2D1E1749}"/>
                </a:ext>
              </a:extLst>
            </p:cNvPr>
            <p:cNvPicPr>
              <a:picLocks noChangeAspect="1"/>
            </p:cNvPicPr>
            <p:nvPr>
              <p:custDataLst>
                <p:tags r:id="rId22"/>
              </p:custDataLst>
            </p:nvPr>
          </p:nvPicPr>
          <p:blipFill>
            <a:blip r:embed="rId44">
              <a:extLst>
                <a:ext uri="{28A0092B-C50C-407E-A947-70E740481C1C}">
                  <a14:useLocalDpi xmlns:a14="http://schemas.microsoft.com/office/drawing/2010/main" val="0"/>
                </a:ext>
              </a:extLst>
            </a:blip>
            <a:stretch>
              <a:fillRect/>
            </a:stretch>
          </p:blipFill>
          <p:spPr>
            <a:xfrm>
              <a:off x="3411528" y="970372"/>
              <a:ext cx="248381" cy="790857"/>
            </a:xfrm>
            <a:prstGeom prst="rect">
              <a:avLst/>
            </a:prstGeom>
          </p:spPr>
        </p:pic>
      </p:grpSp>
      <p:pic>
        <p:nvPicPr>
          <p:cNvPr id="190" name="Picture 189" descr="\documentclass{article}&#10;\usepackage{cancel}&#10;\usepackage{amsmath}&#10;\usepackage[dvipsnames]{xcolor}&#10;\pagestyle{empty}&#10;\begin{document}&#10;&#10;\begin{align*}&#10;Z &amp;\color{PineGreen} { \begin{bmatrix}&#10;0.6 &amp; 1.1 &amp; 1.1 &amp; 1.6 \\&#10;0.6 &amp; 1.1 &amp; 1.1 &amp; 1.6 \\&#10;0.6 &amp; 1.1 &amp; 1.1 &amp; 1.6 \\&#10;0.6 &amp; 1.1 &amp; 1.1 &amp; 1.6 &#10;\end{bmatrix} }&#10;\end{align*}&#10;&#10;\end{document}" title="IguanaTex Bitmap Display">
            <a:extLst>
              <a:ext uri="{FF2B5EF4-FFF2-40B4-BE49-F238E27FC236}">
                <a16:creationId xmlns:a16="http://schemas.microsoft.com/office/drawing/2014/main" id="{22DEF632-DF85-4A61-A686-340104476F29}"/>
              </a:ext>
            </a:extLst>
          </p:cNvPr>
          <p:cNvPicPr>
            <a:picLocks noChangeAspect="1"/>
          </p:cNvPicPr>
          <p:nvPr>
            <p:custDataLst>
              <p:tags r:id="rId20"/>
            </p:custDataLst>
          </p:nvPr>
        </p:nvPicPr>
        <p:blipFill>
          <a:blip r:embed="rId45">
            <a:extLst>
              <a:ext uri="{28A0092B-C50C-407E-A947-70E740481C1C}">
                <a14:useLocalDpi xmlns:a14="http://schemas.microsoft.com/office/drawing/2010/main" val="0"/>
              </a:ext>
            </a:extLst>
          </a:blip>
          <a:stretch>
            <a:fillRect/>
          </a:stretch>
        </p:blipFill>
        <p:spPr>
          <a:xfrm>
            <a:off x="4708411" y="904716"/>
            <a:ext cx="1241905" cy="607238"/>
          </a:xfrm>
          <a:prstGeom prst="rect">
            <a:avLst/>
          </a:prstGeom>
        </p:spPr>
      </p:pic>
      <p:cxnSp>
        <p:nvCxnSpPr>
          <p:cNvPr id="205" name="Straight Arrow Connector 204">
            <a:extLst>
              <a:ext uri="{FF2B5EF4-FFF2-40B4-BE49-F238E27FC236}">
                <a16:creationId xmlns:a16="http://schemas.microsoft.com/office/drawing/2014/main" id="{4545715B-A18A-4C46-B46F-431E4EA95366}"/>
              </a:ext>
            </a:extLst>
          </p:cNvPr>
          <p:cNvCxnSpPr>
            <a:cxnSpLocks/>
          </p:cNvCxnSpPr>
          <p:nvPr/>
        </p:nvCxnSpPr>
        <p:spPr>
          <a:xfrm>
            <a:off x="5105940" y="1560286"/>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AD83E58A-1BEF-4097-8BF4-5B211DC43AF2}"/>
              </a:ext>
            </a:extLst>
          </p:cNvPr>
          <p:cNvCxnSpPr>
            <a:cxnSpLocks/>
          </p:cNvCxnSpPr>
          <p:nvPr/>
        </p:nvCxnSpPr>
        <p:spPr>
          <a:xfrm>
            <a:off x="2653623" y="1885406"/>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84CD76A0-9C84-4133-9F4F-22FC0B4CC885}"/>
              </a:ext>
            </a:extLst>
          </p:cNvPr>
          <p:cNvCxnSpPr>
            <a:cxnSpLocks/>
          </p:cNvCxnSpPr>
          <p:nvPr/>
        </p:nvCxnSpPr>
        <p:spPr>
          <a:xfrm>
            <a:off x="906103" y="2961279"/>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460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A13D49-82D4-47A6-BE35-8E30F601671D}"/>
              </a:ext>
            </a:extLst>
          </p:cNvPr>
          <p:cNvSpPr>
            <a:spLocks noGrp="1"/>
          </p:cNvSpPr>
          <p:nvPr>
            <p:ph type="title"/>
          </p:nvPr>
        </p:nvSpPr>
        <p:spPr/>
        <p:txBody>
          <a:bodyPr/>
          <a:lstStyle/>
          <a:p>
            <a:r>
              <a:rPr lang="en-GB" dirty="0"/>
              <a:t>Forward computation: </a:t>
            </a:r>
            <a:r>
              <a:rPr lang="en-GB" dirty="0" err="1"/>
              <a:t>Softmax</a:t>
            </a:r>
            <a:r>
              <a:rPr lang="en-GB" dirty="0"/>
              <a:t> layer</a:t>
            </a:r>
          </a:p>
        </p:txBody>
      </p:sp>
      <p:pic>
        <p:nvPicPr>
          <p:cNvPr id="19" name="Picture 18" descr="\documentclass{article}&#10;\usepackage{cancel}&#10;\usepackage{amsmath}&#10;\usepackage[dvipsnames]{xcolor}&#10;\pagestyle{empty}&#10;\begin{document}&#10;&#10;\begin{align*}&#10;S &amp;= \frac{e^\mathrm{z_i}}{\sum_{j=1}^k e^{\mathrm {z_j}}} \\&#10;&amp;=  \begin{bmatrix} \frac{0.6}{0.6+0.6+0.6+0.6} &amp; \frac{1.1}{1.1+1.1+1.1+1.1} &#10; &amp; &amp; \frac{1.1}{1.1+1.1+1.1+1.1}   &amp; &amp; \frac{1.6}{1.6+1.6+1.6+1.6} \\ &#10;\frac{0.6}{0.6+0.6+0.6+0.6} &amp; \frac{1.1}{1.1+1.1+1.1+1.1} &#10; &amp; &amp; \frac{1.1}{1.1+1.1+1.1+1.1}   &amp; &amp; \frac{1.6}{1.6+1.6+1.6+1.6} \\ &#10;\frac{0.6}{0.6+0.6+0.6+0.6} &amp; \frac{1.1}{1.1+1.1+1.1+1.1} &#10; &amp; &amp; \frac{1.1}{1.1+1.1+1.1+1.1}   &amp; &amp; \frac{1.6}{1.6+1.6+1.6+1.6} \\&#10;\frac{0.6}{0.6+0.6+0.6+0.6} &amp; \frac{1.1}{1.1+1.1+1.1+1.1} &#10; &amp; &amp; \frac{1.1}{1.1+1.1+1.1+1.1}   &amp; &amp; \frac{1.6}{1.6+1.6+1.6+1.6} \\&#10;\frac{0.6}{0.6+0.6+0.6+0.6} &amp; \frac{1.1}{1.1+1.1+1.1+1.1} &#10; &amp; &amp; \frac{1.1}{1.1+1.1+1.1+1.1}   &amp; &amp; \frac{1.6}{1.6+1.6+1.6+1.6} \end{bmatrix}   &#10;\\&#10;&amp;\color{PineGreen}{= \begin{bmatrix}&#10;0.25 &amp;  0.25 &amp; 0.25 &amp; 0.25 \\&#10;0.25 &amp;  0.25 &amp; 0.25 &amp; 0.25 \\&#10;0.25 &amp;  0.25 &amp; 0.25 &amp; 0.25 \\&#10;0.25 &amp;  0.25 &amp; 0.25 &amp; 0.25 \end{bmatrix}}&#10;\end{align*}&#10;&#10;\end{document}" title="IguanaTex Bitmap Display">
            <a:extLst>
              <a:ext uri="{FF2B5EF4-FFF2-40B4-BE49-F238E27FC236}">
                <a16:creationId xmlns:a16="http://schemas.microsoft.com/office/drawing/2014/main" id="{0135389A-62D7-4384-8E7A-3C07AC63361C}"/>
              </a:ext>
            </a:extLst>
          </p:cNvPr>
          <p:cNvPicPr>
            <a:picLocks noChangeAspect="1"/>
          </p:cNvPicPr>
          <p:nvPr>
            <p:custDataLst>
              <p:tags r:id="rId1"/>
            </p:custDataLst>
          </p:nvPr>
        </p:nvPicPr>
        <p:blipFill>
          <a:blip r:embed="rId26">
            <a:extLst>
              <a:ext uri="{28A0092B-C50C-407E-A947-70E740481C1C}">
                <a14:useLocalDpi xmlns:a14="http://schemas.microsoft.com/office/drawing/2010/main" val="0"/>
              </a:ext>
            </a:extLst>
          </a:blip>
          <a:stretch>
            <a:fillRect/>
          </a:stretch>
        </p:blipFill>
        <p:spPr>
          <a:xfrm>
            <a:off x="1767795" y="4163451"/>
            <a:ext cx="5816533" cy="2588800"/>
          </a:xfrm>
          <a:prstGeom prst="rect">
            <a:avLst/>
          </a:prstGeom>
        </p:spPr>
      </p:pic>
      <p:sp>
        <p:nvSpPr>
          <p:cNvPr id="98" name="Freeform: Shape 97">
            <a:extLst>
              <a:ext uri="{FF2B5EF4-FFF2-40B4-BE49-F238E27FC236}">
                <a16:creationId xmlns:a16="http://schemas.microsoft.com/office/drawing/2014/main" id="{CD494921-03E7-4A17-9BF4-6439DDB81E4C}"/>
              </a:ext>
            </a:extLst>
          </p:cNvPr>
          <p:cNvSpPr/>
          <p:nvPr/>
        </p:nvSpPr>
        <p:spPr>
          <a:xfrm>
            <a:off x="1685126" y="2034455"/>
            <a:ext cx="547067" cy="547067"/>
          </a:xfrm>
          <a:custGeom>
            <a:avLst/>
            <a:gdLst>
              <a:gd name="connsiteX0" fmla="*/ 546808 w 547067"/>
              <a:gd name="connsiteY0" fmla="*/ 273439 h 547067"/>
              <a:gd name="connsiteX1" fmla="*/ 273275 w 547067"/>
              <a:gd name="connsiteY1" fmla="*/ 546973 h 547067"/>
              <a:gd name="connsiteX2" fmla="*/ -259 w 547067"/>
              <a:gd name="connsiteY2" fmla="*/ 273439 h 547067"/>
              <a:gd name="connsiteX3" fmla="*/ 273275 w 547067"/>
              <a:gd name="connsiteY3" fmla="*/ -95 h 547067"/>
              <a:gd name="connsiteX4" fmla="*/ 546808 w 547067"/>
              <a:gd name="connsiteY4" fmla="*/ 273439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439"/>
                </a:moveTo>
                <a:cubicBezTo>
                  <a:pt x="546808" y="424508"/>
                  <a:pt x="424343" y="546973"/>
                  <a:pt x="273275" y="546973"/>
                </a:cubicBezTo>
                <a:cubicBezTo>
                  <a:pt x="122206" y="546973"/>
                  <a:pt x="-259" y="424508"/>
                  <a:pt x="-259" y="273439"/>
                </a:cubicBezTo>
                <a:cubicBezTo>
                  <a:pt x="-259" y="122370"/>
                  <a:pt x="122206" y="-95"/>
                  <a:pt x="273275" y="-95"/>
                </a:cubicBezTo>
                <a:cubicBezTo>
                  <a:pt x="424343" y="-95"/>
                  <a:pt x="546808" y="122370"/>
                  <a:pt x="546808" y="273439"/>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712DEFEC-2589-494D-8C74-974E2E802468}"/>
              </a:ext>
            </a:extLst>
          </p:cNvPr>
          <p:cNvSpPr/>
          <p:nvPr/>
        </p:nvSpPr>
        <p:spPr>
          <a:xfrm>
            <a:off x="1685126" y="2749609"/>
            <a:ext cx="547067" cy="547067"/>
          </a:xfrm>
          <a:custGeom>
            <a:avLst/>
            <a:gdLst>
              <a:gd name="connsiteX0" fmla="*/ 546808 w 547067"/>
              <a:gd name="connsiteY0" fmla="*/ 273540 h 547067"/>
              <a:gd name="connsiteX1" fmla="*/ 273275 w 547067"/>
              <a:gd name="connsiteY1" fmla="*/ 547074 h 547067"/>
              <a:gd name="connsiteX2" fmla="*/ -259 w 547067"/>
              <a:gd name="connsiteY2" fmla="*/ 273540 h 547067"/>
              <a:gd name="connsiteX3" fmla="*/ 273275 w 547067"/>
              <a:gd name="connsiteY3" fmla="*/ 6 h 547067"/>
              <a:gd name="connsiteX4" fmla="*/ 546808 w 547067"/>
              <a:gd name="connsiteY4" fmla="*/ 2735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540"/>
                </a:moveTo>
                <a:cubicBezTo>
                  <a:pt x="546808" y="424609"/>
                  <a:pt x="424343" y="547074"/>
                  <a:pt x="273275" y="547074"/>
                </a:cubicBezTo>
                <a:cubicBezTo>
                  <a:pt x="122206" y="547074"/>
                  <a:pt x="-259" y="424609"/>
                  <a:pt x="-259" y="273540"/>
                </a:cubicBezTo>
                <a:cubicBezTo>
                  <a:pt x="-259" y="122471"/>
                  <a:pt x="122206" y="6"/>
                  <a:pt x="273275" y="6"/>
                </a:cubicBezTo>
                <a:cubicBezTo>
                  <a:pt x="424343" y="6"/>
                  <a:pt x="546808" y="122471"/>
                  <a:pt x="546808" y="273540"/>
                </a:cubicBezTo>
                <a:close/>
              </a:path>
            </a:pathLst>
          </a:custGeom>
          <a:solidFill>
            <a:srgbClr val="FFFFFF"/>
          </a:solidFill>
          <a:ln w="10943" cap="flat">
            <a:solidFill>
              <a:srgbClr val="333333"/>
            </a:solidFill>
            <a:prstDash val="solid"/>
            <a:miter/>
          </a:ln>
        </p:spPr>
        <p:txBody>
          <a:bodyPr rtlCol="0" anchor="ctr"/>
          <a:lstStyle/>
          <a:p>
            <a:endParaRPr lang="en-GB"/>
          </a:p>
        </p:txBody>
      </p:sp>
      <p:pic>
        <p:nvPicPr>
          <p:cNvPr id="100" name="Picture 99" descr="\documentclass{article}&#10;\usepackage{amsmath}&#10;\pagestyle{empty}&#10;\begin{document}&#10;&#10;$$p_1$$&#10;\end{document}" title="IguanaTex Bitmap Display">
            <a:extLst>
              <a:ext uri="{FF2B5EF4-FFF2-40B4-BE49-F238E27FC236}">
                <a16:creationId xmlns:a16="http://schemas.microsoft.com/office/drawing/2014/main" id="{8BD9BB81-0C72-459E-95C3-BDAAB52C7E8A}"/>
              </a:ext>
            </a:extLst>
          </p:cNvPr>
          <p:cNvPicPr>
            <a:picLocks noChangeAspect="1"/>
          </p:cNvPicPr>
          <p:nvPr>
            <p:custDataLst>
              <p:tags r:id="rId2"/>
            </p:custDataLst>
          </p:nvPr>
        </p:nvPicPr>
        <p:blipFill>
          <a:blip r:embed="rId27">
            <a:extLst>
              <a:ext uri="{28A0092B-C50C-407E-A947-70E740481C1C}">
                <a14:useLocalDpi xmlns:a14="http://schemas.microsoft.com/office/drawing/2010/main" val="0"/>
              </a:ext>
            </a:extLst>
          </a:blip>
          <a:stretch>
            <a:fillRect/>
          </a:stretch>
        </p:blipFill>
        <p:spPr>
          <a:xfrm>
            <a:off x="8879667" y="1597777"/>
            <a:ext cx="165714" cy="120000"/>
          </a:xfrm>
          <a:prstGeom prst="rect">
            <a:avLst/>
          </a:prstGeom>
        </p:spPr>
      </p:pic>
      <p:pic>
        <p:nvPicPr>
          <p:cNvPr id="101" name="Picture 100" descr="\documentclass{article}&#10;\usepackage{amsmath}&#10;\pagestyle{empty}&#10;\begin{document}&#10;&#10;$$p_2$$&#10;\end{document}" title="IguanaTex Bitmap Display">
            <a:extLst>
              <a:ext uri="{FF2B5EF4-FFF2-40B4-BE49-F238E27FC236}">
                <a16:creationId xmlns:a16="http://schemas.microsoft.com/office/drawing/2014/main" id="{2890E049-3654-4C7C-AAA3-2C055E2E916F}"/>
              </a:ext>
            </a:extLst>
          </p:cNvPr>
          <p:cNvPicPr>
            <a:picLocks noChangeAspect="1"/>
          </p:cNvPicPr>
          <p:nvPr>
            <p:custDataLst>
              <p:tags r:id="rId3"/>
            </p:custDataLst>
          </p:nvPr>
        </p:nvPicPr>
        <p:blipFill>
          <a:blip r:embed="rId28">
            <a:extLst>
              <a:ext uri="{28A0092B-C50C-407E-A947-70E740481C1C}">
                <a14:useLocalDpi xmlns:a14="http://schemas.microsoft.com/office/drawing/2010/main" val="0"/>
              </a:ext>
            </a:extLst>
          </a:blip>
          <a:stretch>
            <a:fillRect/>
          </a:stretch>
        </p:blipFill>
        <p:spPr>
          <a:xfrm>
            <a:off x="8887728" y="2285539"/>
            <a:ext cx="170285" cy="120000"/>
          </a:xfrm>
          <a:prstGeom prst="rect">
            <a:avLst/>
          </a:prstGeom>
        </p:spPr>
      </p:pic>
      <p:pic>
        <p:nvPicPr>
          <p:cNvPr id="102" name="Picture 101" descr="\documentclass{article}&#10;\usepackage{amsmath}&#10;\pagestyle{empty}&#10;\begin{document}&#10;&#10;$$p_3$$&#10;\end{document}" title="IguanaTex Bitmap Display">
            <a:extLst>
              <a:ext uri="{FF2B5EF4-FFF2-40B4-BE49-F238E27FC236}">
                <a16:creationId xmlns:a16="http://schemas.microsoft.com/office/drawing/2014/main" id="{ED682384-5C67-4857-B3CC-E63A489C7422}"/>
              </a:ext>
            </a:extLst>
          </p:cNvPr>
          <p:cNvPicPr>
            <a:picLocks noChangeAspect="1"/>
          </p:cNvPicPr>
          <p:nvPr>
            <p:custDataLst>
              <p:tags r:id="rId4"/>
            </p:custDataLst>
          </p:nvPr>
        </p:nvPicPr>
        <p:blipFill>
          <a:blip r:embed="rId29">
            <a:extLst>
              <a:ext uri="{28A0092B-C50C-407E-A947-70E740481C1C}">
                <a14:useLocalDpi xmlns:a14="http://schemas.microsoft.com/office/drawing/2010/main" val="0"/>
              </a:ext>
            </a:extLst>
          </a:blip>
          <a:stretch>
            <a:fillRect/>
          </a:stretch>
        </p:blipFill>
        <p:spPr>
          <a:xfrm>
            <a:off x="8876821" y="2961279"/>
            <a:ext cx="171428" cy="120000"/>
          </a:xfrm>
          <a:prstGeom prst="rect">
            <a:avLst/>
          </a:prstGeom>
        </p:spPr>
      </p:pic>
      <p:pic>
        <p:nvPicPr>
          <p:cNvPr id="103" name="Picture 102" descr="\documentclass{article}&#10;\usepackage{amsmath}&#10;\pagestyle{empty}&#10;\begin{document}&#10;&#10;$$p_4$$&#10;\end{document}" title="IguanaTex Bitmap Display">
            <a:extLst>
              <a:ext uri="{FF2B5EF4-FFF2-40B4-BE49-F238E27FC236}">
                <a16:creationId xmlns:a16="http://schemas.microsoft.com/office/drawing/2014/main" id="{23BB5254-6264-4551-9532-D76FDCB43A57}"/>
              </a:ext>
            </a:extLst>
          </p:cNvPr>
          <p:cNvPicPr>
            <a:picLocks noChangeAspect="1"/>
          </p:cNvPicPr>
          <p:nvPr>
            <p:custDataLst>
              <p:tags r:id="rId5"/>
            </p:custDataLst>
          </p:nvPr>
        </p:nvPicPr>
        <p:blipFill>
          <a:blip r:embed="rId30">
            <a:extLst>
              <a:ext uri="{28A0092B-C50C-407E-A947-70E740481C1C}">
                <a14:useLocalDpi xmlns:a14="http://schemas.microsoft.com/office/drawing/2010/main" val="0"/>
              </a:ext>
            </a:extLst>
          </a:blip>
          <a:stretch>
            <a:fillRect/>
          </a:stretch>
        </p:blipFill>
        <p:spPr>
          <a:xfrm>
            <a:off x="8887728" y="3652881"/>
            <a:ext cx="173713" cy="120000"/>
          </a:xfrm>
          <a:prstGeom prst="rect">
            <a:avLst/>
          </a:prstGeom>
        </p:spPr>
      </p:pic>
      <p:sp>
        <p:nvSpPr>
          <p:cNvPr id="104" name="TextBox 103">
            <a:extLst>
              <a:ext uri="{FF2B5EF4-FFF2-40B4-BE49-F238E27FC236}">
                <a16:creationId xmlns:a16="http://schemas.microsoft.com/office/drawing/2014/main" id="{2BAFB6CF-A683-494F-ACDF-5005C025F69B}"/>
              </a:ext>
            </a:extLst>
          </p:cNvPr>
          <p:cNvSpPr txBox="1"/>
          <p:nvPr/>
        </p:nvSpPr>
        <p:spPr>
          <a:xfrm>
            <a:off x="8605186" y="1205254"/>
            <a:ext cx="752129" cy="246221"/>
          </a:xfrm>
          <a:prstGeom prst="rect">
            <a:avLst/>
          </a:prstGeom>
          <a:noFill/>
          <a:ln w="12700">
            <a:noFill/>
          </a:ln>
        </p:spPr>
        <p:txBody>
          <a:bodyPr wrap="none" rtlCol="0">
            <a:spAutoFit/>
          </a:bodyPr>
          <a:lstStyle/>
          <a:p>
            <a:pPr algn="ctr"/>
            <a:r>
              <a:rPr lang="en-GB" sz="1000" dirty="0"/>
              <a:t>Prediction</a:t>
            </a:r>
          </a:p>
        </p:txBody>
      </p:sp>
      <p:pic>
        <p:nvPicPr>
          <p:cNvPr id="105" name="Picture 104" descr="\documentclass{article}&#10;\usepackage{amsmath}&#10;\pagestyle{empty}&#10;\begin{document}&#10;&#10;$$&#10;\mathrm{p} [ 4 \times m ]&#10;$$&#10;\end{document}" title="IguanaTex Bitmap Display">
            <a:extLst>
              <a:ext uri="{FF2B5EF4-FFF2-40B4-BE49-F238E27FC236}">
                <a16:creationId xmlns:a16="http://schemas.microsoft.com/office/drawing/2014/main" id="{46C5DBA8-261D-4922-9162-1EBA157F21EB}"/>
              </a:ext>
            </a:extLst>
          </p:cNvPr>
          <p:cNvPicPr>
            <a:picLocks noChangeAspect="1"/>
          </p:cNvPicPr>
          <p:nvPr>
            <p:custDataLst>
              <p:tags r:id="rId6"/>
            </p:custDataLst>
          </p:nvPr>
        </p:nvPicPr>
        <p:blipFill>
          <a:blip r:embed="rId31">
            <a:extLst>
              <a:ext uri="{28A0092B-C50C-407E-A947-70E740481C1C}">
                <a14:useLocalDpi xmlns:a14="http://schemas.microsoft.com/office/drawing/2010/main" val="0"/>
              </a:ext>
            </a:extLst>
          </a:blip>
          <a:stretch>
            <a:fillRect/>
          </a:stretch>
        </p:blipFill>
        <p:spPr>
          <a:xfrm>
            <a:off x="8780657" y="4061661"/>
            <a:ext cx="361447" cy="101790"/>
          </a:xfrm>
          <a:prstGeom prst="rect">
            <a:avLst/>
          </a:prstGeom>
        </p:spPr>
      </p:pic>
      <p:pic>
        <p:nvPicPr>
          <p:cNvPr id="106" name="Picture 105" descr="\documentclass{article}&#10;\usepackage{amsmath}&#10;\pagestyle{empty}&#10;\begin{document}&#10;&#10;$$x_1$$&#10;\end{document}" title="IguanaTex Bitmap Display">
            <a:extLst>
              <a:ext uri="{FF2B5EF4-FFF2-40B4-BE49-F238E27FC236}">
                <a16:creationId xmlns:a16="http://schemas.microsoft.com/office/drawing/2014/main" id="{3D792D6E-B302-4591-80BF-DA62DC666C85}"/>
              </a:ext>
            </a:extLst>
          </p:cNvPr>
          <p:cNvPicPr>
            <a:picLocks noChangeAspect="1"/>
          </p:cNvPicPr>
          <p:nvPr>
            <p:custDataLst>
              <p:tags r:id="rId7"/>
            </p:custDataLst>
          </p:nvPr>
        </p:nvPicPr>
        <p:blipFill>
          <a:blip r:embed="rId32">
            <a:extLst>
              <a:ext uri="{28A0092B-C50C-407E-A947-70E740481C1C}">
                <a14:useLocalDpi xmlns:a14="http://schemas.microsoft.com/office/drawing/2010/main" val="0"/>
              </a:ext>
            </a:extLst>
          </a:blip>
          <a:stretch>
            <a:fillRect/>
          </a:stretch>
        </p:blipFill>
        <p:spPr>
          <a:xfrm>
            <a:off x="1886466" y="2264883"/>
            <a:ext cx="166857" cy="112000"/>
          </a:xfrm>
          <a:prstGeom prst="rect">
            <a:avLst/>
          </a:prstGeom>
        </p:spPr>
      </p:pic>
      <p:pic>
        <p:nvPicPr>
          <p:cNvPr id="107" name="Picture 106" descr="\documentclass{article}&#10;\usepackage{amsmath}&#10;\pagestyle{empty}&#10;\begin{document}&#10;&#10;$$x_2$$&#10;\end{document}" title="IguanaTex Bitmap Display">
            <a:extLst>
              <a:ext uri="{FF2B5EF4-FFF2-40B4-BE49-F238E27FC236}">
                <a16:creationId xmlns:a16="http://schemas.microsoft.com/office/drawing/2014/main" id="{36694B4E-6BFD-41CB-A5E7-E42B8AD5A6C5}"/>
              </a:ext>
            </a:extLst>
          </p:cNvPr>
          <p:cNvPicPr>
            <a:picLocks noChangeAspect="1"/>
          </p:cNvPicPr>
          <p:nvPr>
            <p:custDataLst>
              <p:tags r:id="rId8"/>
            </p:custDataLst>
          </p:nvPr>
        </p:nvPicPr>
        <p:blipFill>
          <a:blip r:embed="rId33">
            <a:extLst>
              <a:ext uri="{28A0092B-C50C-407E-A947-70E740481C1C}">
                <a14:useLocalDpi xmlns:a14="http://schemas.microsoft.com/office/drawing/2010/main" val="0"/>
              </a:ext>
            </a:extLst>
          </a:blip>
          <a:stretch>
            <a:fillRect/>
          </a:stretch>
        </p:blipFill>
        <p:spPr>
          <a:xfrm>
            <a:off x="1870141" y="2993234"/>
            <a:ext cx="171428" cy="112000"/>
          </a:xfrm>
          <a:prstGeom prst="rect">
            <a:avLst/>
          </a:prstGeom>
        </p:spPr>
      </p:pic>
      <p:pic>
        <p:nvPicPr>
          <p:cNvPr id="108" name="Picture 107" descr="\documentclass{article}&#10;\usepackage{amsmath}&#10;\pagestyle{empty}&#10;\begin{document}&#10;&#10;$$&#10;\mathrm{x} \left[ 2 \times m \right]&#10;$$&#10;\end{document}" title="IguanaTex Bitmap Display">
            <a:extLst>
              <a:ext uri="{FF2B5EF4-FFF2-40B4-BE49-F238E27FC236}">
                <a16:creationId xmlns:a16="http://schemas.microsoft.com/office/drawing/2014/main" id="{DC409695-5564-40FB-B60B-96AA62930471}"/>
              </a:ext>
            </a:extLst>
          </p:cNvPr>
          <p:cNvPicPr>
            <a:picLocks noChangeAspect="1"/>
          </p:cNvPicPr>
          <p:nvPr>
            <p:custDataLst>
              <p:tags r:id="rId9"/>
            </p:custDataLst>
          </p:nvPr>
        </p:nvPicPr>
        <p:blipFill>
          <a:blip r:embed="rId34">
            <a:extLst>
              <a:ext uri="{28A0092B-C50C-407E-A947-70E740481C1C}">
                <a14:useLocalDpi xmlns:a14="http://schemas.microsoft.com/office/drawing/2010/main" val="0"/>
              </a:ext>
            </a:extLst>
          </a:blip>
          <a:stretch>
            <a:fillRect/>
          </a:stretch>
        </p:blipFill>
        <p:spPr>
          <a:xfrm>
            <a:off x="1701732" y="3391026"/>
            <a:ext cx="424457" cy="114514"/>
          </a:xfrm>
          <a:prstGeom prst="rect">
            <a:avLst/>
          </a:prstGeom>
        </p:spPr>
      </p:pic>
      <p:sp>
        <p:nvSpPr>
          <p:cNvPr id="109" name="Freeform: Shape 108">
            <a:extLst>
              <a:ext uri="{FF2B5EF4-FFF2-40B4-BE49-F238E27FC236}">
                <a16:creationId xmlns:a16="http://schemas.microsoft.com/office/drawing/2014/main" id="{1786E850-70B4-4187-8051-BE58CDFC29EB}"/>
              </a:ext>
            </a:extLst>
          </p:cNvPr>
          <p:cNvSpPr/>
          <p:nvPr/>
        </p:nvSpPr>
        <p:spPr>
          <a:xfrm>
            <a:off x="3870919" y="1394784"/>
            <a:ext cx="547067" cy="547067"/>
          </a:xfrm>
          <a:custGeom>
            <a:avLst/>
            <a:gdLst>
              <a:gd name="connsiteX0" fmla="*/ 546956 w 547067"/>
              <a:gd name="connsiteY0" fmla="*/ 273343 h 547067"/>
              <a:gd name="connsiteX1" fmla="*/ 273422 w 547067"/>
              <a:gd name="connsiteY1" fmla="*/ 546877 h 547067"/>
              <a:gd name="connsiteX2" fmla="*/ -111 w 547067"/>
              <a:gd name="connsiteY2" fmla="*/ 273343 h 547067"/>
              <a:gd name="connsiteX3" fmla="*/ 273422 w 547067"/>
              <a:gd name="connsiteY3" fmla="*/ -190 h 547067"/>
              <a:gd name="connsiteX4" fmla="*/ 546956 w 547067"/>
              <a:gd name="connsiteY4" fmla="*/ 273343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343"/>
                </a:moveTo>
                <a:cubicBezTo>
                  <a:pt x="546956" y="424412"/>
                  <a:pt x="424491" y="546877"/>
                  <a:pt x="273422" y="546877"/>
                </a:cubicBezTo>
                <a:cubicBezTo>
                  <a:pt x="122354" y="546877"/>
                  <a:pt x="-111" y="424412"/>
                  <a:pt x="-111" y="273343"/>
                </a:cubicBezTo>
                <a:cubicBezTo>
                  <a:pt x="-111" y="122275"/>
                  <a:pt x="122354" y="-190"/>
                  <a:pt x="273422" y="-190"/>
                </a:cubicBezTo>
                <a:cubicBezTo>
                  <a:pt x="424491" y="-190"/>
                  <a:pt x="546956" y="122275"/>
                  <a:pt x="546956" y="273343"/>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C0A21CBD-DA5E-45D5-BB45-68B2DAC6F851}"/>
              </a:ext>
            </a:extLst>
          </p:cNvPr>
          <p:cNvSpPr/>
          <p:nvPr/>
        </p:nvSpPr>
        <p:spPr>
          <a:xfrm>
            <a:off x="3870919" y="2073145"/>
            <a:ext cx="547067" cy="547067"/>
          </a:xfrm>
          <a:custGeom>
            <a:avLst/>
            <a:gdLst>
              <a:gd name="connsiteX0" fmla="*/ 546956 w 547067"/>
              <a:gd name="connsiteY0" fmla="*/ 273441 h 547067"/>
              <a:gd name="connsiteX1" fmla="*/ 273422 w 547067"/>
              <a:gd name="connsiteY1" fmla="*/ 546975 h 547067"/>
              <a:gd name="connsiteX2" fmla="*/ -111 w 547067"/>
              <a:gd name="connsiteY2" fmla="*/ 273441 h 547067"/>
              <a:gd name="connsiteX3" fmla="*/ 273422 w 547067"/>
              <a:gd name="connsiteY3" fmla="*/ -93 h 547067"/>
              <a:gd name="connsiteX4" fmla="*/ 546956 w 547067"/>
              <a:gd name="connsiteY4" fmla="*/ 273441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441"/>
                </a:moveTo>
                <a:cubicBezTo>
                  <a:pt x="546956" y="424509"/>
                  <a:pt x="424491" y="546975"/>
                  <a:pt x="273422" y="546975"/>
                </a:cubicBezTo>
                <a:cubicBezTo>
                  <a:pt x="122354" y="546975"/>
                  <a:pt x="-111" y="424509"/>
                  <a:pt x="-111" y="273441"/>
                </a:cubicBezTo>
                <a:cubicBezTo>
                  <a:pt x="-111" y="122372"/>
                  <a:pt x="122354" y="-93"/>
                  <a:pt x="273422" y="-93"/>
                </a:cubicBezTo>
                <a:cubicBezTo>
                  <a:pt x="424491" y="-93"/>
                  <a:pt x="546956" y="122372"/>
                  <a:pt x="546956" y="273441"/>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FA8800F3-95CB-4010-A66F-1CF1DE9C2E51}"/>
              </a:ext>
            </a:extLst>
          </p:cNvPr>
          <p:cNvSpPr/>
          <p:nvPr/>
        </p:nvSpPr>
        <p:spPr>
          <a:xfrm>
            <a:off x="3870919" y="2746427"/>
            <a:ext cx="547067" cy="547067"/>
          </a:xfrm>
          <a:custGeom>
            <a:avLst/>
            <a:gdLst>
              <a:gd name="connsiteX0" fmla="*/ 546956 w 547067"/>
              <a:gd name="connsiteY0" fmla="*/ 273538 h 547067"/>
              <a:gd name="connsiteX1" fmla="*/ 273422 w 547067"/>
              <a:gd name="connsiteY1" fmla="*/ 547072 h 547067"/>
              <a:gd name="connsiteX2" fmla="*/ -111 w 547067"/>
              <a:gd name="connsiteY2" fmla="*/ 273538 h 547067"/>
              <a:gd name="connsiteX3" fmla="*/ 273422 w 547067"/>
              <a:gd name="connsiteY3" fmla="*/ 4 h 547067"/>
              <a:gd name="connsiteX4" fmla="*/ 546956 w 547067"/>
              <a:gd name="connsiteY4" fmla="*/ 273538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538"/>
                </a:moveTo>
                <a:cubicBezTo>
                  <a:pt x="546956" y="424607"/>
                  <a:pt x="424491" y="547072"/>
                  <a:pt x="273422" y="547072"/>
                </a:cubicBezTo>
                <a:cubicBezTo>
                  <a:pt x="122354" y="547072"/>
                  <a:pt x="-111" y="424607"/>
                  <a:pt x="-111" y="273538"/>
                </a:cubicBezTo>
                <a:cubicBezTo>
                  <a:pt x="-111" y="122469"/>
                  <a:pt x="122354" y="4"/>
                  <a:pt x="273422" y="4"/>
                </a:cubicBezTo>
                <a:cubicBezTo>
                  <a:pt x="424491" y="4"/>
                  <a:pt x="546956" y="122469"/>
                  <a:pt x="546956" y="273538"/>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24E87616-9DBF-4DEA-B382-E3C6037C91A4}"/>
              </a:ext>
            </a:extLst>
          </p:cNvPr>
          <p:cNvSpPr/>
          <p:nvPr/>
        </p:nvSpPr>
        <p:spPr>
          <a:xfrm>
            <a:off x="3870919" y="3434948"/>
            <a:ext cx="547067" cy="547067"/>
          </a:xfrm>
          <a:custGeom>
            <a:avLst/>
            <a:gdLst>
              <a:gd name="connsiteX0" fmla="*/ 546956 w 547067"/>
              <a:gd name="connsiteY0" fmla="*/ 273635 h 547067"/>
              <a:gd name="connsiteX1" fmla="*/ 273422 w 547067"/>
              <a:gd name="connsiteY1" fmla="*/ 547169 h 547067"/>
              <a:gd name="connsiteX2" fmla="*/ -111 w 547067"/>
              <a:gd name="connsiteY2" fmla="*/ 273635 h 547067"/>
              <a:gd name="connsiteX3" fmla="*/ 273422 w 547067"/>
              <a:gd name="connsiteY3" fmla="*/ 102 h 547067"/>
              <a:gd name="connsiteX4" fmla="*/ 546956 w 547067"/>
              <a:gd name="connsiteY4" fmla="*/ 273635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635"/>
                </a:moveTo>
                <a:cubicBezTo>
                  <a:pt x="546956" y="424704"/>
                  <a:pt x="424491" y="547169"/>
                  <a:pt x="273422" y="547169"/>
                </a:cubicBezTo>
                <a:cubicBezTo>
                  <a:pt x="122354" y="547169"/>
                  <a:pt x="-111" y="424704"/>
                  <a:pt x="-111" y="273635"/>
                </a:cubicBezTo>
                <a:cubicBezTo>
                  <a:pt x="-111" y="122567"/>
                  <a:pt x="122354" y="102"/>
                  <a:pt x="273422" y="102"/>
                </a:cubicBezTo>
                <a:cubicBezTo>
                  <a:pt x="424491" y="102"/>
                  <a:pt x="546956" y="122567"/>
                  <a:pt x="546956" y="273635"/>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7F0B7C23-9400-41C2-9B6A-D11670B66AA1}"/>
              </a:ext>
            </a:extLst>
          </p:cNvPr>
          <p:cNvSpPr/>
          <p:nvPr/>
        </p:nvSpPr>
        <p:spPr>
          <a:xfrm>
            <a:off x="6355387" y="1393612"/>
            <a:ext cx="547067" cy="547067"/>
          </a:xfrm>
          <a:custGeom>
            <a:avLst/>
            <a:gdLst>
              <a:gd name="connsiteX0" fmla="*/ 547252 w 547067"/>
              <a:gd name="connsiteY0" fmla="*/ 273342 h 547067"/>
              <a:gd name="connsiteX1" fmla="*/ 273718 w 547067"/>
              <a:gd name="connsiteY1" fmla="*/ 546875 h 547067"/>
              <a:gd name="connsiteX2" fmla="*/ 184 w 547067"/>
              <a:gd name="connsiteY2" fmla="*/ 273342 h 547067"/>
              <a:gd name="connsiteX3" fmla="*/ 273718 w 547067"/>
              <a:gd name="connsiteY3" fmla="*/ -192 h 547067"/>
              <a:gd name="connsiteX4" fmla="*/ 547252 w 547067"/>
              <a:gd name="connsiteY4" fmla="*/ 273342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342"/>
                </a:moveTo>
                <a:cubicBezTo>
                  <a:pt x="547252" y="424410"/>
                  <a:pt x="424787" y="546875"/>
                  <a:pt x="273718" y="546875"/>
                </a:cubicBezTo>
                <a:cubicBezTo>
                  <a:pt x="122650" y="546875"/>
                  <a:pt x="184" y="424410"/>
                  <a:pt x="184" y="273342"/>
                </a:cubicBezTo>
                <a:cubicBezTo>
                  <a:pt x="184" y="122273"/>
                  <a:pt x="122650" y="-192"/>
                  <a:pt x="273718" y="-192"/>
                </a:cubicBezTo>
                <a:cubicBezTo>
                  <a:pt x="424787" y="-192"/>
                  <a:pt x="547252" y="122273"/>
                  <a:pt x="547252" y="273342"/>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B35B18C5-2740-4C70-A20B-9A69551C122E}"/>
              </a:ext>
            </a:extLst>
          </p:cNvPr>
          <p:cNvSpPr/>
          <p:nvPr/>
        </p:nvSpPr>
        <p:spPr>
          <a:xfrm>
            <a:off x="6355387" y="2072754"/>
            <a:ext cx="547067" cy="547067"/>
          </a:xfrm>
          <a:custGeom>
            <a:avLst/>
            <a:gdLst>
              <a:gd name="connsiteX0" fmla="*/ 547252 w 547067"/>
              <a:gd name="connsiteY0" fmla="*/ 273440 h 547067"/>
              <a:gd name="connsiteX1" fmla="*/ 273718 w 547067"/>
              <a:gd name="connsiteY1" fmla="*/ 546974 h 547067"/>
              <a:gd name="connsiteX2" fmla="*/ 184 w 547067"/>
              <a:gd name="connsiteY2" fmla="*/ 273440 h 547067"/>
              <a:gd name="connsiteX3" fmla="*/ 273718 w 547067"/>
              <a:gd name="connsiteY3" fmla="*/ -94 h 547067"/>
              <a:gd name="connsiteX4" fmla="*/ 547252 w 547067"/>
              <a:gd name="connsiteY4" fmla="*/ 2734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440"/>
                </a:moveTo>
                <a:cubicBezTo>
                  <a:pt x="547252" y="424509"/>
                  <a:pt x="424787" y="546974"/>
                  <a:pt x="273718" y="546974"/>
                </a:cubicBezTo>
                <a:cubicBezTo>
                  <a:pt x="122650" y="546974"/>
                  <a:pt x="184" y="424509"/>
                  <a:pt x="184" y="273440"/>
                </a:cubicBezTo>
                <a:cubicBezTo>
                  <a:pt x="184" y="122371"/>
                  <a:pt x="122650" y="-94"/>
                  <a:pt x="273718" y="-94"/>
                </a:cubicBezTo>
                <a:cubicBezTo>
                  <a:pt x="424787" y="-94"/>
                  <a:pt x="547252" y="122371"/>
                  <a:pt x="547252" y="273440"/>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B1342868-7619-4740-B4EB-32EC412E5CFC}"/>
              </a:ext>
            </a:extLst>
          </p:cNvPr>
          <p:cNvSpPr/>
          <p:nvPr/>
        </p:nvSpPr>
        <p:spPr>
          <a:xfrm>
            <a:off x="6355387" y="2746817"/>
            <a:ext cx="547067" cy="547067"/>
          </a:xfrm>
          <a:custGeom>
            <a:avLst/>
            <a:gdLst>
              <a:gd name="connsiteX0" fmla="*/ 547252 w 547067"/>
              <a:gd name="connsiteY0" fmla="*/ 273539 h 547067"/>
              <a:gd name="connsiteX1" fmla="*/ 273718 w 547067"/>
              <a:gd name="connsiteY1" fmla="*/ 547073 h 547067"/>
              <a:gd name="connsiteX2" fmla="*/ 184 w 547067"/>
              <a:gd name="connsiteY2" fmla="*/ 273539 h 547067"/>
              <a:gd name="connsiteX3" fmla="*/ 273718 w 547067"/>
              <a:gd name="connsiteY3" fmla="*/ 5 h 547067"/>
              <a:gd name="connsiteX4" fmla="*/ 547252 w 547067"/>
              <a:gd name="connsiteY4" fmla="*/ 273539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539"/>
                </a:moveTo>
                <a:cubicBezTo>
                  <a:pt x="547252" y="424607"/>
                  <a:pt x="424787" y="547073"/>
                  <a:pt x="273718" y="547073"/>
                </a:cubicBezTo>
                <a:cubicBezTo>
                  <a:pt x="122650" y="547073"/>
                  <a:pt x="184" y="424607"/>
                  <a:pt x="184" y="273539"/>
                </a:cubicBezTo>
                <a:cubicBezTo>
                  <a:pt x="184" y="122470"/>
                  <a:pt x="122650" y="5"/>
                  <a:pt x="273718" y="5"/>
                </a:cubicBezTo>
                <a:cubicBezTo>
                  <a:pt x="424787" y="5"/>
                  <a:pt x="547252" y="122470"/>
                  <a:pt x="547252" y="273539"/>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448FFB8B-7D21-4BA7-8BE0-ABC9FBB51142}"/>
              </a:ext>
            </a:extLst>
          </p:cNvPr>
          <p:cNvSpPr/>
          <p:nvPr/>
        </p:nvSpPr>
        <p:spPr>
          <a:xfrm>
            <a:off x="6355387" y="3436120"/>
            <a:ext cx="547067" cy="547067"/>
          </a:xfrm>
          <a:custGeom>
            <a:avLst/>
            <a:gdLst>
              <a:gd name="connsiteX0" fmla="*/ 547252 w 547067"/>
              <a:gd name="connsiteY0" fmla="*/ 273637 h 547067"/>
              <a:gd name="connsiteX1" fmla="*/ 273718 w 547067"/>
              <a:gd name="connsiteY1" fmla="*/ 547171 h 547067"/>
              <a:gd name="connsiteX2" fmla="*/ 184 w 547067"/>
              <a:gd name="connsiteY2" fmla="*/ 273637 h 547067"/>
              <a:gd name="connsiteX3" fmla="*/ 273718 w 547067"/>
              <a:gd name="connsiteY3" fmla="*/ 104 h 547067"/>
              <a:gd name="connsiteX4" fmla="*/ 547252 w 547067"/>
              <a:gd name="connsiteY4" fmla="*/ 273637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637"/>
                </a:moveTo>
                <a:cubicBezTo>
                  <a:pt x="547252" y="424706"/>
                  <a:pt x="424787" y="547171"/>
                  <a:pt x="273718" y="547171"/>
                </a:cubicBezTo>
                <a:cubicBezTo>
                  <a:pt x="122650" y="547171"/>
                  <a:pt x="184" y="424706"/>
                  <a:pt x="184" y="273637"/>
                </a:cubicBezTo>
                <a:cubicBezTo>
                  <a:pt x="184" y="122569"/>
                  <a:pt x="122650" y="104"/>
                  <a:pt x="273718" y="104"/>
                </a:cubicBezTo>
                <a:cubicBezTo>
                  <a:pt x="424787" y="104"/>
                  <a:pt x="547252" y="122569"/>
                  <a:pt x="547252" y="273637"/>
                </a:cubicBezTo>
                <a:close/>
              </a:path>
            </a:pathLst>
          </a:custGeom>
          <a:solidFill>
            <a:srgbClr val="FFFFFF"/>
          </a:solidFill>
          <a:ln w="10943" cap="flat">
            <a:solidFill>
              <a:srgbClr val="333333"/>
            </a:solidFill>
            <a:prstDash val="solid"/>
            <a:miter/>
          </a:ln>
        </p:spPr>
        <p:txBody>
          <a:bodyPr rtlCol="0" anchor="ctr"/>
          <a:lstStyle/>
          <a:p>
            <a:endParaRPr lang="en-GB"/>
          </a:p>
        </p:txBody>
      </p:sp>
      <p:pic>
        <p:nvPicPr>
          <p:cNvPr id="119" name="Picture 118" descr="\documentclass{article}&#10;\usepackage{amsmath}&#10;\pagestyle{empty}&#10;\begin{document}&#10;&#10;$$Z_1$$&#10;\end{document}" title="IguanaTex Bitmap Display">
            <a:extLst>
              <a:ext uri="{FF2B5EF4-FFF2-40B4-BE49-F238E27FC236}">
                <a16:creationId xmlns:a16="http://schemas.microsoft.com/office/drawing/2014/main" id="{0EDAD025-BD9F-4A95-9664-5C7CFE7C8B7E}"/>
              </a:ext>
            </a:extLst>
          </p:cNvPr>
          <p:cNvPicPr>
            <a:picLocks noChangeAspect="1"/>
          </p:cNvPicPr>
          <p:nvPr>
            <p:custDataLst>
              <p:tags r:id="rId10"/>
            </p:custDataLst>
          </p:nvPr>
        </p:nvPicPr>
        <p:blipFill>
          <a:blip r:embed="rId35">
            <a:extLst>
              <a:ext uri="{28A0092B-C50C-407E-A947-70E740481C1C}">
                <a14:useLocalDpi xmlns:a14="http://schemas.microsoft.com/office/drawing/2010/main" val="0"/>
              </a:ext>
            </a:extLst>
          </a:blip>
          <a:stretch>
            <a:fillRect/>
          </a:stretch>
        </p:blipFill>
        <p:spPr>
          <a:xfrm>
            <a:off x="4063673" y="1596148"/>
            <a:ext cx="181714" cy="157714"/>
          </a:xfrm>
          <a:prstGeom prst="rect">
            <a:avLst/>
          </a:prstGeom>
        </p:spPr>
      </p:pic>
      <p:pic>
        <p:nvPicPr>
          <p:cNvPr id="120" name="Picture 119" descr="\documentclass{article}&#10;\usepackage{amsmath}&#10;\pagestyle{empty}&#10;\begin{document}&#10;&#10;$$&#10;\mathcal{S}_1&#10;$$&#10;\end{document}" title="IguanaTex Bitmap Display">
            <a:extLst>
              <a:ext uri="{FF2B5EF4-FFF2-40B4-BE49-F238E27FC236}">
                <a16:creationId xmlns:a16="http://schemas.microsoft.com/office/drawing/2014/main" id="{3391CF95-E317-4E3F-A7B7-8B627E9F1D6F}"/>
              </a:ext>
            </a:extLst>
          </p:cNvPr>
          <p:cNvPicPr>
            <a:picLocks noChangeAspect="1"/>
          </p:cNvPicPr>
          <p:nvPr>
            <p:custDataLst>
              <p:tags r:id="rId11"/>
            </p:custDataLst>
          </p:nvPr>
        </p:nvPicPr>
        <p:blipFill>
          <a:blip r:embed="rId36">
            <a:extLst>
              <a:ext uri="{28A0092B-C50C-407E-A947-70E740481C1C}">
                <a14:useLocalDpi xmlns:a14="http://schemas.microsoft.com/office/drawing/2010/main" val="0"/>
              </a:ext>
            </a:extLst>
          </a:blip>
          <a:stretch>
            <a:fillRect/>
          </a:stretch>
        </p:blipFill>
        <p:spPr>
          <a:xfrm>
            <a:off x="6553227" y="1582783"/>
            <a:ext cx="164267" cy="151466"/>
          </a:xfrm>
          <a:prstGeom prst="rect">
            <a:avLst/>
          </a:prstGeom>
        </p:spPr>
      </p:pic>
      <p:cxnSp>
        <p:nvCxnSpPr>
          <p:cNvPr id="121" name="Straight Connector 120">
            <a:extLst>
              <a:ext uri="{FF2B5EF4-FFF2-40B4-BE49-F238E27FC236}">
                <a16:creationId xmlns:a16="http://schemas.microsoft.com/office/drawing/2014/main" id="{6A79DCFB-CF1D-4A5E-88B4-54D7BD0C0F4B}"/>
              </a:ext>
            </a:extLst>
          </p:cNvPr>
          <p:cNvCxnSpPr>
            <a:cxnSpLocks/>
            <a:stCxn id="109" idx="0"/>
            <a:endCxn id="114" idx="2"/>
          </p:cNvCxnSpPr>
          <p:nvPr/>
        </p:nvCxnSpPr>
        <p:spPr>
          <a:xfrm>
            <a:off x="4417875" y="1668127"/>
            <a:ext cx="1937696" cy="67806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5BCDBD6-140F-4709-ACAB-315C951E935C}"/>
              </a:ext>
            </a:extLst>
          </p:cNvPr>
          <p:cNvCxnSpPr>
            <a:cxnSpLocks/>
            <a:stCxn id="109" idx="0"/>
            <a:endCxn id="115" idx="2"/>
          </p:cNvCxnSpPr>
          <p:nvPr/>
        </p:nvCxnSpPr>
        <p:spPr>
          <a:xfrm>
            <a:off x="4417875" y="1668127"/>
            <a:ext cx="1937696" cy="135222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311869C-7CDD-4EB2-B183-F5DF6D8DB029}"/>
              </a:ext>
            </a:extLst>
          </p:cNvPr>
          <p:cNvCxnSpPr>
            <a:cxnSpLocks/>
            <a:stCxn id="109" idx="0"/>
            <a:endCxn id="116" idx="2"/>
          </p:cNvCxnSpPr>
          <p:nvPr/>
        </p:nvCxnSpPr>
        <p:spPr>
          <a:xfrm>
            <a:off x="4417875" y="1668127"/>
            <a:ext cx="1937696" cy="2041630"/>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FA84E69-D295-42FA-9799-9CB7995D7E7A}"/>
              </a:ext>
            </a:extLst>
          </p:cNvPr>
          <p:cNvCxnSpPr>
            <a:cxnSpLocks/>
            <a:stCxn id="110" idx="0"/>
            <a:endCxn id="113" idx="2"/>
          </p:cNvCxnSpPr>
          <p:nvPr/>
        </p:nvCxnSpPr>
        <p:spPr>
          <a:xfrm flipV="1">
            <a:off x="4417875" y="1666954"/>
            <a:ext cx="1937696" cy="67963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DDF41AD5-DADB-4296-9E40-877E6974E023}"/>
              </a:ext>
            </a:extLst>
          </p:cNvPr>
          <p:cNvCxnSpPr>
            <a:cxnSpLocks/>
            <a:stCxn id="110" idx="0"/>
            <a:endCxn id="115" idx="2"/>
          </p:cNvCxnSpPr>
          <p:nvPr/>
        </p:nvCxnSpPr>
        <p:spPr>
          <a:xfrm>
            <a:off x="4417875" y="2346586"/>
            <a:ext cx="1937696" cy="673770"/>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20A3F51-87F5-4188-8EC5-E1E8B0D0B5F5}"/>
              </a:ext>
            </a:extLst>
          </p:cNvPr>
          <p:cNvCxnSpPr>
            <a:cxnSpLocks/>
            <a:stCxn id="110" idx="0"/>
            <a:endCxn id="116" idx="2"/>
          </p:cNvCxnSpPr>
          <p:nvPr/>
        </p:nvCxnSpPr>
        <p:spPr>
          <a:xfrm>
            <a:off x="4417875" y="2346586"/>
            <a:ext cx="1937696" cy="136317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AEC17DB-8809-436F-B041-1C2A899A3605}"/>
              </a:ext>
            </a:extLst>
          </p:cNvPr>
          <p:cNvCxnSpPr>
            <a:cxnSpLocks/>
            <a:stCxn id="111" idx="0"/>
            <a:endCxn id="113" idx="2"/>
          </p:cNvCxnSpPr>
          <p:nvPr/>
        </p:nvCxnSpPr>
        <p:spPr>
          <a:xfrm flipV="1">
            <a:off x="4417875" y="1666954"/>
            <a:ext cx="1937696" cy="135301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8DA46DA-753C-4F18-B1BE-C10757351E26}"/>
              </a:ext>
            </a:extLst>
          </p:cNvPr>
          <p:cNvCxnSpPr>
            <a:cxnSpLocks/>
            <a:stCxn id="111" idx="0"/>
            <a:endCxn id="114" idx="2"/>
          </p:cNvCxnSpPr>
          <p:nvPr/>
        </p:nvCxnSpPr>
        <p:spPr>
          <a:xfrm flipV="1">
            <a:off x="4417875" y="2346194"/>
            <a:ext cx="1937696" cy="67377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A3BB005-4D64-4C24-AC6F-781BAE614233}"/>
              </a:ext>
            </a:extLst>
          </p:cNvPr>
          <p:cNvCxnSpPr>
            <a:cxnSpLocks/>
            <a:stCxn id="111" idx="0"/>
            <a:endCxn id="116" idx="2"/>
          </p:cNvCxnSpPr>
          <p:nvPr/>
        </p:nvCxnSpPr>
        <p:spPr>
          <a:xfrm>
            <a:off x="4417875" y="3019965"/>
            <a:ext cx="1937696" cy="68979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FFF7C50-59B1-46ED-8045-43E82518096D}"/>
              </a:ext>
            </a:extLst>
          </p:cNvPr>
          <p:cNvCxnSpPr>
            <a:cxnSpLocks/>
            <a:stCxn id="112" idx="0"/>
            <a:endCxn id="113" idx="2"/>
          </p:cNvCxnSpPr>
          <p:nvPr/>
        </p:nvCxnSpPr>
        <p:spPr>
          <a:xfrm flipV="1">
            <a:off x="4417875" y="1666954"/>
            <a:ext cx="1937696" cy="204162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883D507-470A-4BC9-B97D-DB2FD87CC504}"/>
              </a:ext>
            </a:extLst>
          </p:cNvPr>
          <p:cNvCxnSpPr>
            <a:cxnSpLocks/>
            <a:stCxn id="112" idx="0"/>
            <a:endCxn id="114" idx="2"/>
          </p:cNvCxnSpPr>
          <p:nvPr/>
        </p:nvCxnSpPr>
        <p:spPr>
          <a:xfrm flipV="1">
            <a:off x="4417875" y="2346194"/>
            <a:ext cx="1937696" cy="136238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387CCCF-0C80-4AA5-BA90-F698301E608E}"/>
              </a:ext>
            </a:extLst>
          </p:cNvPr>
          <p:cNvCxnSpPr>
            <a:cxnSpLocks/>
            <a:stCxn id="112" idx="0"/>
            <a:endCxn id="115" idx="2"/>
          </p:cNvCxnSpPr>
          <p:nvPr/>
        </p:nvCxnSpPr>
        <p:spPr>
          <a:xfrm flipV="1">
            <a:off x="4417875" y="3020356"/>
            <a:ext cx="1937696" cy="68822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A88D68D-3B90-447D-A55B-7688907B7358}"/>
              </a:ext>
            </a:extLst>
          </p:cNvPr>
          <p:cNvCxnSpPr>
            <a:cxnSpLocks/>
            <a:stCxn id="109" idx="0"/>
            <a:endCxn id="113" idx="2"/>
          </p:cNvCxnSpPr>
          <p:nvPr/>
        </p:nvCxnSpPr>
        <p:spPr>
          <a:xfrm flipV="1">
            <a:off x="4417875" y="1666954"/>
            <a:ext cx="1937696" cy="1173"/>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1DFFE29-DA9B-47A4-A095-A020FC8211D5}"/>
              </a:ext>
            </a:extLst>
          </p:cNvPr>
          <p:cNvCxnSpPr>
            <a:cxnSpLocks/>
            <a:stCxn id="111" idx="0"/>
            <a:endCxn id="115" idx="2"/>
          </p:cNvCxnSpPr>
          <p:nvPr/>
        </p:nvCxnSpPr>
        <p:spPr>
          <a:xfrm>
            <a:off x="4417875" y="3019965"/>
            <a:ext cx="1937696" cy="39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02E426-5902-4F60-8472-7668D6BED58D}"/>
              </a:ext>
            </a:extLst>
          </p:cNvPr>
          <p:cNvCxnSpPr>
            <a:cxnSpLocks/>
            <a:stCxn id="98" idx="0"/>
            <a:endCxn id="109" idx="2"/>
          </p:cNvCxnSpPr>
          <p:nvPr/>
        </p:nvCxnSpPr>
        <p:spPr>
          <a:xfrm flipV="1">
            <a:off x="2231934" y="1668127"/>
            <a:ext cx="1638874" cy="63976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5C3EDA-AC4F-4D3B-86EC-7D579A73D993}"/>
              </a:ext>
            </a:extLst>
          </p:cNvPr>
          <p:cNvCxnSpPr>
            <a:cxnSpLocks/>
            <a:stCxn id="98" idx="0"/>
            <a:endCxn id="110" idx="2"/>
          </p:cNvCxnSpPr>
          <p:nvPr/>
        </p:nvCxnSpPr>
        <p:spPr>
          <a:xfrm>
            <a:off x="2231934" y="2307894"/>
            <a:ext cx="1638874" cy="3869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CE5B569-2FF8-49C5-AEA0-C244FE6741B4}"/>
              </a:ext>
            </a:extLst>
          </p:cNvPr>
          <p:cNvCxnSpPr>
            <a:cxnSpLocks/>
            <a:stCxn id="98" idx="0"/>
            <a:endCxn id="111" idx="2"/>
          </p:cNvCxnSpPr>
          <p:nvPr/>
        </p:nvCxnSpPr>
        <p:spPr>
          <a:xfrm>
            <a:off x="2231934" y="2307894"/>
            <a:ext cx="1638874" cy="71207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C9FF7E2-B30B-445B-987C-E76A0784B5B7}"/>
              </a:ext>
            </a:extLst>
          </p:cNvPr>
          <p:cNvCxnSpPr>
            <a:cxnSpLocks/>
            <a:stCxn id="98" idx="0"/>
            <a:endCxn id="112" idx="2"/>
          </p:cNvCxnSpPr>
          <p:nvPr/>
        </p:nvCxnSpPr>
        <p:spPr>
          <a:xfrm>
            <a:off x="2231934" y="2307894"/>
            <a:ext cx="1638874" cy="140068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0462506F-5E69-4E59-B141-8E32C40B35AC}"/>
              </a:ext>
            </a:extLst>
          </p:cNvPr>
          <p:cNvCxnSpPr>
            <a:cxnSpLocks/>
            <a:stCxn id="99" idx="0"/>
            <a:endCxn id="110" idx="2"/>
          </p:cNvCxnSpPr>
          <p:nvPr/>
        </p:nvCxnSpPr>
        <p:spPr>
          <a:xfrm flipV="1">
            <a:off x="2231934" y="2346586"/>
            <a:ext cx="1638874" cy="676563"/>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45C54B99-F5E6-4D6E-9611-0933E82EBE89}"/>
              </a:ext>
            </a:extLst>
          </p:cNvPr>
          <p:cNvCxnSpPr>
            <a:cxnSpLocks/>
            <a:stCxn id="99" idx="0"/>
            <a:endCxn id="111" idx="2"/>
          </p:cNvCxnSpPr>
          <p:nvPr/>
        </p:nvCxnSpPr>
        <p:spPr>
          <a:xfrm flipV="1">
            <a:off x="2231934" y="3019965"/>
            <a:ext cx="1638874" cy="3184"/>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7809EE41-5449-4644-88AC-25ED1139D7EE}"/>
              </a:ext>
            </a:extLst>
          </p:cNvPr>
          <p:cNvCxnSpPr>
            <a:cxnSpLocks/>
            <a:stCxn id="99" idx="0"/>
            <a:endCxn id="112" idx="2"/>
          </p:cNvCxnSpPr>
          <p:nvPr/>
        </p:nvCxnSpPr>
        <p:spPr>
          <a:xfrm>
            <a:off x="2231934" y="3023149"/>
            <a:ext cx="1638874" cy="685434"/>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pic>
        <p:nvPicPr>
          <p:cNvPr id="146" name="Picture 145" descr="\documentclass{article}&#10;\usepackage{amsmath}&#10;\pagestyle{empty}&#10;\begin{document}&#10;&#10;$$&#10;\mathrm{Z} \left[ 4 \times m \right]&#10;$$&#10;\end{document}" title="IguanaTex Bitmap Display">
            <a:extLst>
              <a:ext uri="{FF2B5EF4-FFF2-40B4-BE49-F238E27FC236}">
                <a16:creationId xmlns:a16="http://schemas.microsoft.com/office/drawing/2014/main" id="{D15FCC90-1F0E-48A2-9106-24EF2B7F2166}"/>
              </a:ext>
            </a:extLst>
          </p:cNvPr>
          <p:cNvPicPr>
            <a:picLocks noChangeAspect="1"/>
          </p:cNvPicPr>
          <p:nvPr>
            <p:custDataLst>
              <p:tags r:id="rId12"/>
            </p:custDataLst>
          </p:nvPr>
        </p:nvPicPr>
        <p:blipFill>
          <a:blip r:embed="rId37">
            <a:extLst>
              <a:ext uri="{28A0092B-C50C-407E-A947-70E740481C1C}">
                <a14:useLocalDpi xmlns:a14="http://schemas.microsoft.com/office/drawing/2010/main" val="0"/>
              </a:ext>
            </a:extLst>
          </a:blip>
          <a:stretch>
            <a:fillRect/>
          </a:stretch>
        </p:blipFill>
        <p:spPr>
          <a:xfrm>
            <a:off x="3964054" y="4065533"/>
            <a:ext cx="380952" cy="101790"/>
          </a:xfrm>
          <a:prstGeom prst="rect">
            <a:avLst/>
          </a:prstGeom>
        </p:spPr>
      </p:pic>
      <p:pic>
        <p:nvPicPr>
          <p:cNvPr id="147" name="Picture 146" descr="\documentclass{article}&#10;\usepackage{amsmath}&#10;\pagestyle{empty}&#10;\begin{document}&#10;&#10;$$&#10;\mathcal {S} \left[ 4 \times m \right]&#10;$$&#10;\end{document}" title="IguanaTex Bitmap Display">
            <a:extLst>
              <a:ext uri="{FF2B5EF4-FFF2-40B4-BE49-F238E27FC236}">
                <a16:creationId xmlns:a16="http://schemas.microsoft.com/office/drawing/2014/main" id="{C6A19E1E-1158-4ED5-A982-5395A602B220}"/>
              </a:ext>
            </a:extLst>
          </p:cNvPr>
          <p:cNvPicPr>
            <a:picLocks noChangeAspect="1"/>
          </p:cNvPicPr>
          <p:nvPr>
            <p:custDataLst>
              <p:tags r:id="rId13"/>
            </p:custDataLst>
          </p:nvPr>
        </p:nvPicPr>
        <p:blipFill>
          <a:blip r:embed="rId38">
            <a:extLst>
              <a:ext uri="{28A0092B-C50C-407E-A947-70E740481C1C}">
                <a14:useLocalDpi xmlns:a14="http://schemas.microsoft.com/office/drawing/2010/main" val="0"/>
              </a:ext>
            </a:extLst>
          </a:blip>
          <a:stretch>
            <a:fillRect/>
          </a:stretch>
        </p:blipFill>
        <p:spPr>
          <a:xfrm>
            <a:off x="6420075" y="4070386"/>
            <a:ext cx="392533" cy="101790"/>
          </a:xfrm>
          <a:prstGeom prst="rect">
            <a:avLst/>
          </a:prstGeom>
        </p:spPr>
      </p:pic>
      <p:cxnSp>
        <p:nvCxnSpPr>
          <p:cNvPr id="150" name="Straight Connector 149">
            <a:extLst>
              <a:ext uri="{FF2B5EF4-FFF2-40B4-BE49-F238E27FC236}">
                <a16:creationId xmlns:a16="http://schemas.microsoft.com/office/drawing/2014/main" id="{39112CEE-70D1-4303-B996-E749D376FA8E}"/>
              </a:ext>
            </a:extLst>
          </p:cNvPr>
          <p:cNvCxnSpPr>
            <a:cxnSpLocks/>
            <a:stCxn id="112" idx="0"/>
            <a:endCxn id="116" idx="2"/>
          </p:cNvCxnSpPr>
          <p:nvPr/>
        </p:nvCxnSpPr>
        <p:spPr>
          <a:xfrm>
            <a:off x="4417875" y="3708583"/>
            <a:ext cx="1937696" cy="1174"/>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6F40FE3-DBF6-4825-8627-43F1330AD406}"/>
              </a:ext>
            </a:extLst>
          </p:cNvPr>
          <p:cNvCxnSpPr>
            <a:cxnSpLocks/>
            <a:stCxn id="110" idx="0"/>
            <a:endCxn id="114" idx="2"/>
          </p:cNvCxnSpPr>
          <p:nvPr/>
        </p:nvCxnSpPr>
        <p:spPr>
          <a:xfrm flipV="1">
            <a:off x="4417875" y="2346194"/>
            <a:ext cx="1937696" cy="39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pic>
        <p:nvPicPr>
          <p:cNvPr id="152" name="Picture 151" descr="\documentclass{article}&#10;\usepackage{amsmath}&#10;\pagestyle{empty}&#10;\begin{document}&#10;&#10;$$Z_2$$&#10;\end{document}" title="IguanaTex Bitmap Display">
            <a:extLst>
              <a:ext uri="{FF2B5EF4-FFF2-40B4-BE49-F238E27FC236}">
                <a16:creationId xmlns:a16="http://schemas.microsoft.com/office/drawing/2014/main" id="{C8AD7F95-B189-455A-8987-8287509FCB52}"/>
              </a:ext>
            </a:extLst>
          </p:cNvPr>
          <p:cNvPicPr>
            <a:picLocks noChangeAspect="1"/>
          </p:cNvPicPr>
          <p:nvPr>
            <p:custDataLst>
              <p:tags r:id="rId14"/>
            </p:custDataLst>
          </p:nvPr>
        </p:nvPicPr>
        <p:blipFill>
          <a:blip r:embed="rId39">
            <a:extLst>
              <a:ext uri="{28A0092B-C50C-407E-A947-70E740481C1C}">
                <a14:useLocalDpi xmlns:a14="http://schemas.microsoft.com/office/drawing/2010/main" val="0"/>
              </a:ext>
            </a:extLst>
          </a:blip>
          <a:stretch>
            <a:fillRect/>
          </a:stretch>
        </p:blipFill>
        <p:spPr>
          <a:xfrm>
            <a:off x="4053499" y="2283898"/>
            <a:ext cx="186285" cy="157714"/>
          </a:xfrm>
          <a:prstGeom prst="rect">
            <a:avLst/>
          </a:prstGeom>
        </p:spPr>
      </p:pic>
      <p:pic>
        <p:nvPicPr>
          <p:cNvPr id="153" name="Picture 152" descr="\documentclass{article}&#10;\usepackage{amsmath}&#10;\pagestyle{empty}&#10;\begin{document}&#10;&#10;$$Z_3$$&#10;\end{document}" title="IguanaTex Bitmap Display">
            <a:extLst>
              <a:ext uri="{FF2B5EF4-FFF2-40B4-BE49-F238E27FC236}">
                <a16:creationId xmlns:a16="http://schemas.microsoft.com/office/drawing/2014/main" id="{8DE7C8E0-AE7B-4B32-A9A4-720C34C1179C}"/>
              </a:ext>
            </a:extLst>
          </p:cNvPr>
          <p:cNvPicPr>
            <a:picLocks noChangeAspect="1"/>
          </p:cNvPicPr>
          <p:nvPr>
            <p:custDataLst>
              <p:tags r:id="rId15"/>
            </p:custDataLst>
          </p:nvPr>
        </p:nvPicPr>
        <p:blipFill>
          <a:blip r:embed="rId40">
            <a:extLst>
              <a:ext uri="{28A0092B-C50C-407E-A947-70E740481C1C}">
                <a14:useLocalDpi xmlns:a14="http://schemas.microsoft.com/office/drawing/2010/main" val="0"/>
              </a:ext>
            </a:extLst>
          </a:blip>
          <a:stretch>
            <a:fillRect/>
          </a:stretch>
        </p:blipFill>
        <p:spPr>
          <a:xfrm>
            <a:off x="4053578" y="2937513"/>
            <a:ext cx="187428" cy="160000"/>
          </a:xfrm>
          <a:prstGeom prst="rect">
            <a:avLst/>
          </a:prstGeom>
        </p:spPr>
      </p:pic>
      <p:pic>
        <p:nvPicPr>
          <p:cNvPr id="154" name="Picture 153" descr="\documentclass{article}&#10;\usepackage{amsmath}&#10;\pagestyle{empty}&#10;\begin{document}&#10;&#10;$$Z_4$$&#10;\end{document}" title="IguanaTex Bitmap Display">
            <a:extLst>
              <a:ext uri="{FF2B5EF4-FFF2-40B4-BE49-F238E27FC236}">
                <a16:creationId xmlns:a16="http://schemas.microsoft.com/office/drawing/2014/main" id="{28BACEBC-B608-4D5B-AC20-1A349EE9985A}"/>
              </a:ext>
            </a:extLst>
          </p:cNvPr>
          <p:cNvPicPr>
            <a:picLocks noChangeAspect="1"/>
          </p:cNvPicPr>
          <p:nvPr>
            <p:custDataLst>
              <p:tags r:id="rId16"/>
            </p:custDataLst>
          </p:nvPr>
        </p:nvPicPr>
        <p:blipFill>
          <a:blip r:embed="rId41">
            <a:extLst>
              <a:ext uri="{28A0092B-C50C-407E-A947-70E740481C1C}">
                <a14:useLocalDpi xmlns:a14="http://schemas.microsoft.com/office/drawing/2010/main" val="0"/>
              </a:ext>
            </a:extLst>
          </a:blip>
          <a:stretch>
            <a:fillRect/>
          </a:stretch>
        </p:blipFill>
        <p:spPr>
          <a:xfrm>
            <a:off x="4063065" y="3654346"/>
            <a:ext cx="189713" cy="157714"/>
          </a:xfrm>
          <a:prstGeom prst="rect">
            <a:avLst/>
          </a:prstGeom>
        </p:spPr>
      </p:pic>
      <p:pic>
        <p:nvPicPr>
          <p:cNvPr id="155" name="Picture 154" descr="\documentclass{article}&#10;\usepackage{amsmath}&#10;\pagestyle{empty}&#10;\begin{document}&#10;&#10;$$&#10;\mathcal{S}_2&#10;$$&#10;\end{document}" title="IguanaTex Bitmap Display">
            <a:extLst>
              <a:ext uri="{FF2B5EF4-FFF2-40B4-BE49-F238E27FC236}">
                <a16:creationId xmlns:a16="http://schemas.microsoft.com/office/drawing/2014/main" id="{EAD72F84-7D7C-4903-9DCB-1B58615F97F0}"/>
              </a:ext>
            </a:extLst>
          </p:cNvPr>
          <p:cNvPicPr>
            <a:picLocks noChangeAspect="1"/>
          </p:cNvPicPr>
          <p:nvPr>
            <p:custDataLst>
              <p:tags r:id="rId17"/>
            </p:custDataLst>
          </p:nvPr>
        </p:nvPicPr>
        <p:blipFill>
          <a:blip r:embed="rId42">
            <a:extLst>
              <a:ext uri="{28A0092B-C50C-407E-A947-70E740481C1C}">
                <a14:useLocalDpi xmlns:a14="http://schemas.microsoft.com/office/drawing/2010/main" val="0"/>
              </a:ext>
            </a:extLst>
          </a:blip>
          <a:stretch>
            <a:fillRect/>
          </a:stretch>
        </p:blipFill>
        <p:spPr>
          <a:xfrm>
            <a:off x="6549357" y="2264730"/>
            <a:ext cx="168534" cy="151466"/>
          </a:xfrm>
          <a:prstGeom prst="rect">
            <a:avLst/>
          </a:prstGeom>
        </p:spPr>
      </p:pic>
      <p:pic>
        <p:nvPicPr>
          <p:cNvPr id="156" name="Picture 155" descr="\documentclass{article}&#10;\usepackage{amsmath}&#10;\pagestyle{empty}&#10;\begin{document}&#10;&#10;$$&#10;\mathcal{S}_3&#10;$$&#10;\end{document}" title="IguanaTex Bitmap Display">
            <a:extLst>
              <a:ext uri="{FF2B5EF4-FFF2-40B4-BE49-F238E27FC236}">
                <a16:creationId xmlns:a16="http://schemas.microsoft.com/office/drawing/2014/main" id="{E98FA507-C028-4679-BD75-5D15903E12FA}"/>
              </a:ext>
            </a:extLst>
          </p:cNvPr>
          <p:cNvPicPr>
            <a:picLocks noChangeAspect="1"/>
          </p:cNvPicPr>
          <p:nvPr>
            <p:custDataLst>
              <p:tags r:id="rId18"/>
            </p:custDataLst>
          </p:nvPr>
        </p:nvPicPr>
        <p:blipFill>
          <a:blip r:embed="rId43">
            <a:extLst>
              <a:ext uri="{28A0092B-C50C-407E-A947-70E740481C1C}">
                <a14:useLocalDpi xmlns:a14="http://schemas.microsoft.com/office/drawing/2010/main" val="0"/>
              </a:ext>
            </a:extLst>
          </a:blip>
          <a:stretch>
            <a:fillRect/>
          </a:stretch>
        </p:blipFill>
        <p:spPr>
          <a:xfrm>
            <a:off x="6554206" y="2933304"/>
            <a:ext cx="169600" cy="153599"/>
          </a:xfrm>
          <a:prstGeom prst="rect">
            <a:avLst/>
          </a:prstGeom>
        </p:spPr>
      </p:pic>
      <p:pic>
        <p:nvPicPr>
          <p:cNvPr id="167" name="Picture 166" descr="\documentclass{article}&#10;\usepackage{amsmath}&#10;\pagestyle{empty}&#10;\begin{document}&#10;&#10;$$&#10;\mathcal{S}_4&#10;$$&#10;\end{document}" title="IguanaTex Bitmap Display">
            <a:extLst>
              <a:ext uri="{FF2B5EF4-FFF2-40B4-BE49-F238E27FC236}">
                <a16:creationId xmlns:a16="http://schemas.microsoft.com/office/drawing/2014/main" id="{E478DFEE-E568-4215-AD62-E20186A901D3}"/>
              </a:ext>
            </a:extLst>
          </p:cNvPr>
          <p:cNvPicPr>
            <a:picLocks noChangeAspect="1"/>
          </p:cNvPicPr>
          <p:nvPr>
            <p:custDataLst>
              <p:tags r:id="rId19"/>
            </p:custDataLst>
          </p:nvPr>
        </p:nvPicPr>
        <p:blipFill>
          <a:blip r:embed="rId44">
            <a:extLst>
              <a:ext uri="{28A0092B-C50C-407E-A947-70E740481C1C}">
                <a14:useLocalDpi xmlns:a14="http://schemas.microsoft.com/office/drawing/2010/main" val="0"/>
              </a:ext>
            </a:extLst>
          </a:blip>
          <a:stretch>
            <a:fillRect/>
          </a:stretch>
        </p:blipFill>
        <p:spPr>
          <a:xfrm>
            <a:off x="6554206" y="3633972"/>
            <a:ext cx="171733" cy="151466"/>
          </a:xfrm>
          <a:prstGeom prst="rect">
            <a:avLst/>
          </a:prstGeom>
        </p:spPr>
      </p:pic>
      <p:cxnSp>
        <p:nvCxnSpPr>
          <p:cNvPr id="168" name="Straight Connector 167">
            <a:extLst>
              <a:ext uri="{FF2B5EF4-FFF2-40B4-BE49-F238E27FC236}">
                <a16:creationId xmlns:a16="http://schemas.microsoft.com/office/drawing/2014/main" id="{FFF4BB53-45AA-464E-B45E-4CE785CB5F94}"/>
              </a:ext>
            </a:extLst>
          </p:cNvPr>
          <p:cNvCxnSpPr>
            <a:cxnSpLocks/>
            <a:stCxn id="113" idx="0"/>
            <a:endCxn id="100" idx="1"/>
          </p:cNvCxnSpPr>
          <p:nvPr/>
        </p:nvCxnSpPr>
        <p:spPr>
          <a:xfrm flipV="1">
            <a:off x="6902639" y="1657777"/>
            <a:ext cx="1977028" cy="9177"/>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A377545C-72DB-48BB-AEC7-817E37EEA1D9}"/>
              </a:ext>
            </a:extLst>
          </p:cNvPr>
          <p:cNvCxnSpPr>
            <a:cxnSpLocks/>
            <a:stCxn id="114" idx="0"/>
            <a:endCxn id="101" idx="1"/>
          </p:cNvCxnSpPr>
          <p:nvPr/>
        </p:nvCxnSpPr>
        <p:spPr>
          <a:xfrm flipV="1">
            <a:off x="6902639" y="2345539"/>
            <a:ext cx="1985089" cy="655"/>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1CF699A-D4A0-46D3-B8ED-8B672B4DC19D}"/>
              </a:ext>
            </a:extLst>
          </p:cNvPr>
          <p:cNvCxnSpPr>
            <a:cxnSpLocks/>
            <a:stCxn id="115" idx="0"/>
            <a:endCxn id="102" idx="1"/>
          </p:cNvCxnSpPr>
          <p:nvPr/>
        </p:nvCxnSpPr>
        <p:spPr>
          <a:xfrm>
            <a:off x="6902639" y="3020356"/>
            <a:ext cx="1974182" cy="923"/>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41D445A4-A5A8-4E8E-BC7E-444A0C44D0D3}"/>
              </a:ext>
            </a:extLst>
          </p:cNvPr>
          <p:cNvCxnSpPr>
            <a:cxnSpLocks/>
            <a:stCxn id="116" idx="0"/>
            <a:endCxn id="103" idx="1"/>
          </p:cNvCxnSpPr>
          <p:nvPr/>
        </p:nvCxnSpPr>
        <p:spPr>
          <a:xfrm>
            <a:off x="6902639" y="3709757"/>
            <a:ext cx="1985089" cy="3124"/>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pic>
        <p:nvPicPr>
          <p:cNvPr id="193" name="Picture 192" descr="\documentclass{article}&#10;\usepackage{cancel}&#10;\usepackage{amsmath}&#10;\usepackage[dvipsnames]{xcolor}&#10;\pagestyle{empty}&#10;\begin{document}&#10;&#10;\begin{displaymath} \substack{x_1\\ \\x_2}  \color{PineGreen}  {\begin{bmatrix} 0 &amp; 0 &amp; 1 &amp; 1 \\ 0 &amp; 1 &amp; 0 &amp; 1 \end{bmatrix} }\end{displaymath} &#10;\end{document}" title="IguanaTex Bitmap Display">
            <a:extLst>
              <a:ext uri="{FF2B5EF4-FFF2-40B4-BE49-F238E27FC236}">
                <a16:creationId xmlns:a16="http://schemas.microsoft.com/office/drawing/2014/main" id="{02F866E5-9DC0-45D2-9D99-1D825EA5C116}"/>
              </a:ext>
            </a:extLst>
          </p:cNvPr>
          <p:cNvPicPr>
            <a:picLocks noChangeAspect="1"/>
          </p:cNvPicPr>
          <p:nvPr>
            <p:custDataLst>
              <p:tags r:id="rId20"/>
            </p:custDataLst>
          </p:nvPr>
        </p:nvPicPr>
        <p:blipFill>
          <a:blip r:embed="rId45">
            <a:extLst>
              <a:ext uri="{28A0092B-C50C-407E-A947-70E740481C1C}">
                <a14:useLocalDpi xmlns:a14="http://schemas.microsoft.com/office/drawing/2010/main" val="0"/>
              </a:ext>
            </a:extLst>
          </a:blip>
          <a:stretch>
            <a:fillRect/>
          </a:stretch>
        </p:blipFill>
        <p:spPr>
          <a:xfrm>
            <a:off x="649158" y="2573371"/>
            <a:ext cx="837333" cy="304000"/>
          </a:xfrm>
          <a:prstGeom prst="rect">
            <a:avLst/>
          </a:prstGeom>
        </p:spPr>
      </p:pic>
      <p:grpSp>
        <p:nvGrpSpPr>
          <p:cNvPr id="194" name="Group 193">
            <a:extLst>
              <a:ext uri="{FF2B5EF4-FFF2-40B4-BE49-F238E27FC236}">
                <a16:creationId xmlns:a16="http://schemas.microsoft.com/office/drawing/2014/main" id="{85F266A4-088E-40C7-807F-A9A6127C5C2A}"/>
              </a:ext>
            </a:extLst>
          </p:cNvPr>
          <p:cNvGrpSpPr/>
          <p:nvPr/>
        </p:nvGrpSpPr>
        <p:grpSpPr>
          <a:xfrm>
            <a:off x="2441313" y="1006440"/>
            <a:ext cx="1042216" cy="794057"/>
            <a:chOff x="2617693" y="970372"/>
            <a:chExt cx="1042216" cy="794057"/>
          </a:xfrm>
        </p:grpSpPr>
        <p:pic>
          <p:nvPicPr>
            <p:cNvPr id="195" name="Picture 194" descr="\documentclass{article}&#10;\usepackage{cancel}&#10;\usepackage{amsmath}&#10;\usepackage[dvipsnames]{xcolor}&#10;\pagestyle{empty}&#10;\begin{document}&#10;&#10;\begin{align*}&#10;&amp; \ w_1 \ \ \ \ \ w_2 \\&#10;&amp;\color{PineGreen}{\begin{bmatrix} 0.5 &amp; 0.5 \\ 0.5 &amp; 0.5 \\ 0.5 &amp; 0.5 \\ 0.5 &amp; 0.5 \end{bmatrix}}&#10;\end{align*}&#10;&#10;\end{document}" title="IguanaTex Bitmap Display">
              <a:extLst>
                <a:ext uri="{FF2B5EF4-FFF2-40B4-BE49-F238E27FC236}">
                  <a16:creationId xmlns:a16="http://schemas.microsoft.com/office/drawing/2014/main" id="{A1A4B7BE-F7A0-4459-9CCC-8E48934A9133}"/>
                </a:ext>
              </a:extLst>
            </p:cNvPr>
            <p:cNvPicPr>
              <a:picLocks noChangeAspect="1"/>
            </p:cNvPicPr>
            <p:nvPr>
              <p:custDataLst>
                <p:tags r:id="rId23"/>
              </p:custDataLst>
            </p:nvPr>
          </p:nvPicPr>
          <p:blipFill>
            <a:blip r:embed="rId46">
              <a:extLst>
                <a:ext uri="{28A0092B-C50C-407E-A947-70E740481C1C}">
                  <a14:useLocalDpi xmlns:a14="http://schemas.microsoft.com/office/drawing/2010/main" val="0"/>
                </a:ext>
              </a:extLst>
            </a:blip>
            <a:stretch>
              <a:fillRect/>
            </a:stretch>
          </p:blipFill>
          <p:spPr>
            <a:xfrm>
              <a:off x="2617693" y="1005572"/>
              <a:ext cx="536381" cy="758857"/>
            </a:xfrm>
            <a:prstGeom prst="rect">
              <a:avLst/>
            </a:prstGeom>
          </p:spPr>
        </p:pic>
        <p:pic>
          <p:nvPicPr>
            <p:cNvPr id="196" name="Picture 195" descr="\documentclass{article}&#10;\usepackage{cancel}&#10;\usepackage{amsmath}&#10;\usepackage[dvipsnames]{xcolor}&#10;\pagestyle{empty}&#10;\begin{document}&#10;&#10;\begin{align*}&#10;&amp; \ \ \  b  \\&#10;&amp;\color{PineGreen}  {\begin{bmatrix} 0.6 \\ 0.6 \\ 0.6 \\ 0.6 \end{bmatrix} }&#10;\end{align*}&#10;&#10;\end{document}" title="IguanaTex Bitmap Display">
              <a:extLst>
                <a:ext uri="{FF2B5EF4-FFF2-40B4-BE49-F238E27FC236}">
                  <a16:creationId xmlns:a16="http://schemas.microsoft.com/office/drawing/2014/main" id="{74F0EBF2-0040-436D-A917-992AC25E949B}"/>
                </a:ext>
              </a:extLst>
            </p:cNvPr>
            <p:cNvPicPr>
              <a:picLocks noChangeAspect="1"/>
            </p:cNvPicPr>
            <p:nvPr>
              <p:custDataLst>
                <p:tags r:id="rId24"/>
              </p:custDataLst>
            </p:nvPr>
          </p:nvPicPr>
          <p:blipFill>
            <a:blip r:embed="rId47">
              <a:extLst>
                <a:ext uri="{28A0092B-C50C-407E-A947-70E740481C1C}">
                  <a14:useLocalDpi xmlns:a14="http://schemas.microsoft.com/office/drawing/2010/main" val="0"/>
                </a:ext>
              </a:extLst>
            </a:blip>
            <a:stretch>
              <a:fillRect/>
            </a:stretch>
          </p:blipFill>
          <p:spPr>
            <a:xfrm>
              <a:off x="3411528" y="970372"/>
              <a:ext cx="248381" cy="790857"/>
            </a:xfrm>
            <a:prstGeom prst="rect">
              <a:avLst/>
            </a:prstGeom>
          </p:spPr>
        </p:pic>
      </p:grpSp>
      <p:pic>
        <p:nvPicPr>
          <p:cNvPr id="197" name="Picture 196" descr="\documentclass{article}&#10;\usepackage{cancel}&#10;\usepackage{amsmath}&#10;\usepackage[dvipsnames]{xcolor}&#10;\pagestyle{empty}&#10;\begin{document}&#10;&#10;\begin{align*}&#10;Z &amp;\color{PineGreen} { \begin{bmatrix}&#10;0.6 &amp; 1.1 &amp; 1.1 &amp; 1.6 \\&#10;0.6 &amp; 1.1 &amp; 1.1 &amp; 1.6 \\&#10;0.6 &amp; 1.1 &amp; 1.1 &amp; 1.6 \\&#10;0.6 &amp; 1.1 &amp; 1.1 &amp; 1.6 &#10;\end{bmatrix} }&#10;\end{align*}&#10;&#10;\end{document}" title="IguanaTex Bitmap Display">
            <a:extLst>
              <a:ext uri="{FF2B5EF4-FFF2-40B4-BE49-F238E27FC236}">
                <a16:creationId xmlns:a16="http://schemas.microsoft.com/office/drawing/2014/main" id="{63712BDA-50C4-4002-A385-BB9BDDCC2F0F}"/>
              </a:ext>
            </a:extLst>
          </p:cNvPr>
          <p:cNvPicPr>
            <a:picLocks noChangeAspect="1"/>
          </p:cNvPicPr>
          <p:nvPr>
            <p:custDataLst>
              <p:tags r:id="rId21"/>
            </p:custDataLst>
          </p:nvPr>
        </p:nvPicPr>
        <p:blipFill>
          <a:blip r:embed="rId48">
            <a:extLst>
              <a:ext uri="{28A0092B-C50C-407E-A947-70E740481C1C}">
                <a14:useLocalDpi xmlns:a14="http://schemas.microsoft.com/office/drawing/2010/main" val="0"/>
              </a:ext>
            </a:extLst>
          </a:blip>
          <a:stretch>
            <a:fillRect/>
          </a:stretch>
        </p:blipFill>
        <p:spPr>
          <a:xfrm>
            <a:off x="4708411" y="904716"/>
            <a:ext cx="1241905" cy="607238"/>
          </a:xfrm>
          <a:prstGeom prst="rect">
            <a:avLst/>
          </a:prstGeom>
        </p:spPr>
      </p:pic>
      <p:pic>
        <p:nvPicPr>
          <p:cNvPr id="202" name="Picture 201" descr="\documentclass{article}&#10;\usepackage{cancel}&#10;\usepackage{amsmath}&#10;\usepackage[dvipsnames]{xcolor}&#10;\pagestyle{empty}&#10;\begin{document}&#10;&#10;\begin{align*}&#10;S \color{PineGreen}{\begin{bmatrix}&#10;0.25 &amp;  0.25 &amp; 0.25 &amp; 0.25 \\&#10;0.25 &amp;  0.25 &amp; 0.25 &amp; 0.25 \\&#10;0.25 &amp;  0.25 &amp; 0.25 &amp; 0.25 \\&#10;0.25 &amp;  0.25 &amp; 0.25 &amp; 0.25 \end{bmatrix}}&#10;\end{align*}&#10;&#10;\end{document}" title="IguanaTex Bitmap Display">
            <a:extLst>
              <a:ext uri="{FF2B5EF4-FFF2-40B4-BE49-F238E27FC236}">
                <a16:creationId xmlns:a16="http://schemas.microsoft.com/office/drawing/2014/main" id="{A100FBDA-BB2B-4122-86F2-F6BD9772027A}"/>
              </a:ext>
            </a:extLst>
          </p:cNvPr>
          <p:cNvPicPr>
            <a:picLocks noChangeAspect="1"/>
          </p:cNvPicPr>
          <p:nvPr>
            <p:custDataLst>
              <p:tags r:id="rId22"/>
            </p:custDataLst>
          </p:nvPr>
        </p:nvPicPr>
        <p:blipFill>
          <a:blip r:embed="rId49">
            <a:extLst>
              <a:ext uri="{28A0092B-C50C-407E-A947-70E740481C1C}">
                <a14:useLocalDpi xmlns:a14="http://schemas.microsoft.com/office/drawing/2010/main" val="0"/>
              </a:ext>
            </a:extLst>
          </a:blip>
          <a:stretch>
            <a:fillRect/>
          </a:stretch>
        </p:blipFill>
        <p:spPr>
          <a:xfrm>
            <a:off x="6929666" y="905619"/>
            <a:ext cx="1485714" cy="607238"/>
          </a:xfrm>
          <a:prstGeom prst="rect">
            <a:avLst/>
          </a:prstGeom>
        </p:spPr>
      </p:pic>
      <p:cxnSp>
        <p:nvCxnSpPr>
          <p:cNvPr id="210" name="Straight Arrow Connector 209">
            <a:extLst>
              <a:ext uri="{FF2B5EF4-FFF2-40B4-BE49-F238E27FC236}">
                <a16:creationId xmlns:a16="http://schemas.microsoft.com/office/drawing/2014/main" id="{1FBAF045-997E-441B-904D-F7700283C9E3}"/>
              </a:ext>
            </a:extLst>
          </p:cNvPr>
          <p:cNvCxnSpPr>
            <a:cxnSpLocks/>
          </p:cNvCxnSpPr>
          <p:nvPr/>
        </p:nvCxnSpPr>
        <p:spPr>
          <a:xfrm>
            <a:off x="7526640" y="1552303"/>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14EF8693-DC37-4560-B5CB-CBD147F1D468}"/>
              </a:ext>
            </a:extLst>
          </p:cNvPr>
          <p:cNvCxnSpPr>
            <a:cxnSpLocks/>
          </p:cNvCxnSpPr>
          <p:nvPr/>
        </p:nvCxnSpPr>
        <p:spPr>
          <a:xfrm>
            <a:off x="5105940" y="1560286"/>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3F84E083-ED25-4F9C-9CF1-73FF397A7E83}"/>
              </a:ext>
            </a:extLst>
          </p:cNvPr>
          <p:cNvCxnSpPr>
            <a:cxnSpLocks/>
          </p:cNvCxnSpPr>
          <p:nvPr/>
        </p:nvCxnSpPr>
        <p:spPr>
          <a:xfrm>
            <a:off x="2653623" y="1885406"/>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A4E9954F-23BF-4AFD-9060-51CA512700AD}"/>
              </a:ext>
            </a:extLst>
          </p:cNvPr>
          <p:cNvCxnSpPr>
            <a:cxnSpLocks/>
          </p:cNvCxnSpPr>
          <p:nvPr/>
        </p:nvCxnSpPr>
        <p:spPr>
          <a:xfrm>
            <a:off x="906103" y="2961279"/>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643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A13D49-82D4-47A6-BE35-8E30F601671D}"/>
              </a:ext>
            </a:extLst>
          </p:cNvPr>
          <p:cNvSpPr>
            <a:spLocks noGrp="1"/>
          </p:cNvSpPr>
          <p:nvPr>
            <p:ph type="title"/>
          </p:nvPr>
        </p:nvSpPr>
        <p:spPr/>
        <p:txBody>
          <a:bodyPr/>
          <a:lstStyle/>
          <a:p>
            <a:r>
              <a:rPr lang="en-GB" dirty="0"/>
              <a:t>Forward computation: Cost Function</a:t>
            </a:r>
          </a:p>
        </p:txBody>
      </p:sp>
      <p:sp>
        <p:nvSpPr>
          <p:cNvPr id="117" name="Freeform: Shape 116">
            <a:extLst>
              <a:ext uri="{FF2B5EF4-FFF2-40B4-BE49-F238E27FC236}">
                <a16:creationId xmlns:a16="http://schemas.microsoft.com/office/drawing/2014/main" id="{D4FE23D9-0847-4077-8904-48B17BF9CF27}"/>
              </a:ext>
            </a:extLst>
          </p:cNvPr>
          <p:cNvSpPr/>
          <p:nvPr/>
        </p:nvSpPr>
        <p:spPr>
          <a:xfrm>
            <a:off x="1685126" y="2034455"/>
            <a:ext cx="547067" cy="547067"/>
          </a:xfrm>
          <a:custGeom>
            <a:avLst/>
            <a:gdLst>
              <a:gd name="connsiteX0" fmla="*/ 546808 w 547067"/>
              <a:gd name="connsiteY0" fmla="*/ 273439 h 547067"/>
              <a:gd name="connsiteX1" fmla="*/ 273275 w 547067"/>
              <a:gd name="connsiteY1" fmla="*/ 546973 h 547067"/>
              <a:gd name="connsiteX2" fmla="*/ -259 w 547067"/>
              <a:gd name="connsiteY2" fmla="*/ 273439 h 547067"/>
              <a:gd name="connsiteX3" fmla="*/ 273275 w 547067"/>
              <a:gd name="connsiteY3" fmla="*/ -95 h 547067"/>
              <a:gd name="connsiteX4" fmla="*/ 546808 w 547067"/>
              <a:gd name="connsiteY4" fmla="*/ 273439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439"/>
                </a:moveTo>
                <a:cubicBezTo>
                  <a:pt x="546808" y="424508"/>
                  <a:pt x="424343" y="546973"/>
                  <a:pt x="273275" y="546973"/>
                </a:cubicBezTo>
                <a:cubicBezTo>
                  <a:pt x="122206" y="546973"/>
                  <a:pt x="-259" y="424508"/>
                  <a:pt x="-259" y="273439"/>
                </a:cubicBezTo>
                <a:cubicBezTo>
                  <a:pt x="-259" y="122370"/>
                  <a:pt x="122206" y="-95"/>
                  <a:pt x="273275" y="-95"/>
                </a:cubicBezTo>
                <a:cubicBezTo>
                  <a:pt x="424343" y="-95"/>
                  <a:pt x="546808" y="122370"/>
                  <a:pt x="546808" y="273439"/>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FDE56776-F30C-4C14-B06A-EF9EB49D45C1}"/>
              </a:ext>
            </a:extLst>
          </p:cNvPr>
          <p:cNvSpPr/>
          <p:nvPr/>
        </p:nvSpPr>
        <p:spPr>
          <a:xfrm>
            <a:off x="1685126" y="2749609"/>
            <a:ext cx="547067" cy="547067"/>
          </a:xfrm>
          <a:custGeom>
            <a:avLst/>
            <a:gdLst>
              <a:gd name="connsiteX0" fmla="*/ 546808 w 547067"/>
              <a:gd name="connsiteY0" fmla="*/ 273540 h 547067"/>
              <a:gd name="connsiteX1" fmla="*/ 273275 w 547067"/>
              <a:gd name="connsiteY1" fmla="*/ 547074 h 547067"/>
              <a:gd name="connsiteX2" fmla="*/ -259 w 547067"/>
              <a:gd name="connsiteY2" fmla="*/ 273540 h 547067"/>
              <a:gd name="connsiteX3" fmla="*/ 273275 w 547067"/>
              <a:gd name="connsiteY3" fmla="*/ 6 h 547067"/>
              <a:gd name="connsiteX4" fmla="*/ 546808 w 547067"/>
              <a:gd name="connsiteY4" fmla="*/ 2735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540"/>
                </a:moveTo>
                <a:cubicBezTo>
                  <a:pt x="546808" y="424609"/>
                  <a:pt x="424343" y="547074"/>
                  <a:pt x="273275" y="547074"/>
                </a:cubicBezTo>
                <a:cubicBezTo>
                  <a:pt x="122206" y="547074"/>
                  <a:pt x="-259" y="424609"/>
                  <a:pt x="-259" y="273540"/>
                </a:cubicBezTo>
                <a:cubicBezTo>
                  <a:pt x="-259" y="122471"/>
                  <a:pt x="122206" y="6"/>
                  <a:pt x="273275" y="6"/>
                </a:cubicBezTo>
                <a:cubicBezTo>
                  <a:pt x="424343" y="6"/>
                  <a:pt x="546808" y="122471"/>
                  <a:pt x="546808" y="273540"/>
                </a:cubicBezTo>
                <a:close/>
              </a:path>
            </a:pathLst>
          </a:custGeom>
          <a:solidFill>
            <a:srgbClr val="FFFFFF"/>
          </a:solidFill>
          <a:ln w="10943" cap="flat">
            <a:solidFill>
              <a:srgbClr val="333333"/>
            </a:solidFill>
            <a:prstDash val="solid"/>
            <a:miter/>
          </a:ln>
        </p:spPr>
        <p:txBody>
          <a:bodyPr rtlCol="0" anchor="ctr"/>
          <a:lstStyle/>
          <a:p>
            <a:endParaRPr lang="en-GB"/>
          </a:p>
        </p:txBody>
      </p:sp>
      <p:pic>
        <p:nvPicPr>
          <p:cNvPr id="27" name="Picture 26" descr="\documentclass{article}&#10;\usepackage{amsmath}&#10;\pagestyle{empty}&#10;\begin{document}&#10;&#10;$$p_1$$&#10;\end{document}" title="IguanaTex Bitmap Display">
            <a:extLst>
              <a:ext uri="{FF2B5EF4-FFF2-40B4-BE49-F238E27FC236}">
                <a16:creationId xmlns:a16="http://schemas.microsoft.com/office/drawing/2014/main" id="{729CC829-A4B9-4C36-AA2C-F701F4A06A2A}"/>
              </a:ext>
            </a:extLst>
          </p:cNvPr>
          <p:cNvPicPr>
            <a:picLocks noChangeAspect="1"/>
          </p:cNvPicPr>
          <p:nvPr>
            <p:custDataLst>
              <p:tags r:id="rId1"/>
            </p:custDataLst>
          </p:nvPr>
        </p:nvPicPr>
        <p:blipFill>
          <a:blip r:embed="rId29">
            <a:extLst>
              <a:ext uri="{28A0092B-C50C-407E-A947-70E740481C1C}">
                <a14:useLocalDpi xmlns:a14="http://schemas.microsoft.com/office/drawing/2010/main" val="0"/>
              </a:ext>
            </a:extLst>
          </a:blip>
          <a:stretch>
            <a:fillRect/>
          </a:stretch>
        </p:blipFill>
        <p:spPr>
          <a:xfrm>
            <a:off x="8879667" y="1597777"/>
            <a:ext cx="165714" cy="120000"/>
          </a:xfrm>
          <a:prstGeom prst="rect">
            <a:avLst/>
          </a:prstGeom>
        </p:spPr>
      </p:pic>
      <p:pic>
        <p:nvPicPr>
          <p:cNvPr id="128" name="Picture 127" descr="\documentclass{article}&#10;\usepackage{amsmath}&#10;\pagestyle{empty}&#10;\begin{document}&#10;&#10;$$p_2$$&#10;\end{document}" title="IguanaTex Bitmap Display">
            <a:extLst>
              <a:ext uri="{FF2B5EF4-FFF2-40B4-BE49-F238E27FC236}">
                <a16:creationId xmlns:a16="http://schemas.microsoft.com/office/drawing/2014/main" id="{CC46CE39-2200-4BBA-9544-3FE10BF470CF}"/>
              </a:ext>
            </a:extLst>
          </p:cNvPr>
          <p:cNvPicPr>
            <a:picLocks noChangeAspect="1"/>
          </p:cNvPicPr>
          <p:nvPr>
            <p:custDataLst>
              <p:tags r:id="rId2"/>
            </p:custDataLst>
          </p:nvPr>
        </p:nvPicPr>
        <p:blipFill>
          <a:blip r:embed="rId30">
            <a:extLst>
              <a:ext uri="{28A0092B-C50C-407E-A947-70E740481C1C}">
                <a14:useLocalDpi xmlns:a14="http://schemas.microsoft.com/office/drawing/2010/main" val="0"/>
              </a:ext>
            </a:extLst>
          </a:blip>
          <a:stretch>
            <a:fillRect/>
          </a:stretch>
        </p:blipFill>
        <p:spPr>
          <a:xfrm>
            <a:off x="8887728" y="2285539"/>
            <a:ext cx="170285" cy="120000"/>
          </a:xfrm>
          <a:prstGeom prst="rect">
            <a:avLst/>
          </a:prstGeom>
        </p:spPr>
      </p:pic>
      <p:pic>
        <p:nvPicPr>
          <p:cNvPr id="130" name="Picture 129" descr="\documentclass{article}&#10;\usepackage{amsmath}&#10;\pagestyle{empty}&#10;\begin{document}&#10;&#10;$$p_3$$&#10;\end{document}" title="IguanaTex Bitmap Display">
            <a:extLst>
              <a:ext uri="{FF2B5EF4-FFF2-40B4-BE49-F238E27FC236}">
                <a16:creationId xmlns:a16="http://schemas.microsoft.com/office/drawing/2014/main" id="{CD7C3782-E78C-4A22-9B6C-BABA2FEC123F}"/>
              </a:ext>
            </a:extLst>
          </p:cNvPr>
          <p:cNvPicPr>
            <a:picLocks noChangeAspect="1"/>
          </p:cNvPicPr>
          <p:nvPr>
            <p:custDataLst>
              <p:tags r:id="rId3"/>
            </p:custDataLst>
          </p:nvPr>
        </p:nvPicPr>
        <p:blipFill>
          <a:blip r:embed="rId31">
            <a:extLst>
              <a:ext uri="{28A0092B-C50C-407E-A947-70E740481C1C}">
                <a14:useLocalDpi xmlns:a14="http://schemas.microsoft.com/office/drawing/2010/main" val="0"/>
              </a:ext>
            </a:extLst>
          </a:blip>
          <a:stretch>
            <a:fillRect/>
          </a:stretch>
        </p:blipFill>
        <p:spPr>
          <a:xfrm>
            <a:off x="8876821" y="2961279"/>
            <a:ext cx="171428" cy="120000"/>
          </a:xfrm>
          <a:prstGeom prst="rect">
            <a:avLst/>
          </a:prstGeom>
        </p:spPr>
      </p:pic>
      <p:pic>
        <p:nvPicPr>
          <p:cNvPr id="269" name="Picture 268" descr="\documentclass{article}&#10;\usepackage{amsmath}&#10;\pagestyle{empty}&#10;\begin{document}&#10;&#10;$$p_4$$&#10;\end{document}" title="IguanaTex Bitmap Display">
            <a:extLst>
              <a:ext uri="{FF2B5EF4-FFF2-40B4-BE49-F238E27FC236}">
                <a16:creationId xmlns:a16="http://schemas.microsoft.com/office/drawing/2014/main" id="{C88BFDE2-D5CE-4344-8933-3DC83F1B9570}"/>
              </a:ext>
            </a:extLst>
          </p:cNvPr>
          <p:cNvPicPr>
            <a:picLocks noChangeAspect="1"/>
          </p:cNvPicPr>
          <p:nvPr>
            <p:custDataLst>
              <p:tags r:id="rId4"/>
            </p:custDataLst>
          </p:nvPr>
        </p:nvPicPr>
        <p:blipFill>
          <a:blip r:embed="rId32">
            <a:extLst>
              <a:ext uri="{28A0092B-C50C-407E-A947-70E740481C1C}">
                <a14:useLocalDpi xmlns:a14="http://schemas.microsoft.com/office/drawing/2010/main" val="0"/>
              </a:ext>
            </a:extLst>
          </a:blip>
          <a:stretch>
            <a:fillRect/>
          </a:stretch>
        </p:blipFill>
        <p:spPr>
          <a:xfrm>
            <a:off x="8887728" y="3652881"/>
            <a:ext cx="173713" cy="120000"/>
          </a:xfrm>
          <a:prstGeom prst="rect">
            <a:avLst/>
          </a:prstGeom>
        </p:spPr>
      </p:pic>
      <p:sp>
        <p:nvSpPr>
          <p:cNvPr id="134" name="TextBox 133">
            <a:extLst>
              <a:ext uri="{FF2B5EF4-FFF2-40B4-BE49-F238E27FC236}">
                <a16:creationId xmlns:a16="http://schemas.microsoft.com/office/drawing/2014/main" id="{E1B6D084-5D3E-46EA-96F8-BD58A56FD34D}"/>
              </a:ext>
            </a:extLst>
          </p:cNvPr>
          <p:cNvSpPr txBox="1"/>
          <p:nvPr/>
        </p:nvSpPr>
        <p:spPr>
          <a:xfrm>
            <a:off x="8605186" y="1205254"/>
            <a:ext cx="752129" cy="246221"/>
          </a:xfrm>
          <a:prstGeom prst="rect">
            <a:avLst/>
          </a:prstGeom>
          <a:noFill/>
          <a:ln w="12700">
            <a:noFill/>
          </a:ln>
        </p:spPr>
        <p:txBody>
          <a:bodyPr wrap="none" rtlCol="0">
            <a:spAutoFit/>
          </a:bodyPr>
          <a:lstStyle/>
          <a:p>
            <a:pPr algn="ctr"/>
            <a:r>
              <a:rPr lang="en-GB" sz="1000" dirty="0"/>
              <a:t>Prediction</a:t>
            </a:r>
          </a:p>
        </p:txBody>
      </p:sp>
      <p:pic>
        <p:nvPicPr>
          <p:cNvPr id="20" name="Picture 19" descr="\documentclass{article}&#10;\usepackage{amsmath}&#10;\pagestyle{empty}&#10;\begin{document}&#10;&#10;$$&#10;\mathrm{p} [ 4 \times m ]&#10;$$&#10;\end{document}" title="IguanaTex Bitmap Display">
            <a:extLst>
              <a:ext uri="{FF2B5EF4-FFF2-40B4-BE49-F238E27FC236}">
                <a16:creationId xmlns:a16="http://schemas.microsoft.com/office/drawing/2014/main" id="{B4A34E8D-F0F4-4B21-9EF8-6798E96CC9D3}"/>
              </a:ext>
            </a:extLst>
          </p:cNvPr>
          <p:cNvPicPr>
            <a:picLocks noChangeAspect="1"/>
          </p:cNvPicPr>
          <p:nvPr>
            <p:custDataLst>
              <p:tags r:id="rId5"/>
            </p:custDataLst>
          </p:nvPr>
        </p:nvPicPr>
        <p:blipFill>
          <a:blip r:embed="rId33">
            <a:extLst>
              <a:ext uri="{28A0092B-C50C-407E-A947-70E740481C1C}">
                <a14:useLocalDpi xmlns:a14="http://schemas.microsoft.com/office/drawing/2010/main" val="0"/>
              </a:ext>
            </a:extLst>
          </a:blip>
          <a:stretch>
            <a:fillRect/>
          </a:stretch>
        </p:blipFill>
        <p:spPr>
          <a:xfrm>
            <a:off x="8780657" y="4061661"/>
            <a:ext cx="361447" cy="101790"/>
          </a:xfrm>
          <a:prstGeom prst="rect">
            <a:avLst/>
          </a:prstGeom>
        </p:spPr>
      </p:pic>
      <p:pic>
        <p:nvPicPr>
          <p:cNvPr id="148" name="Picture 147" descr="\documentclass{article}&#10;\usepackage{amsmath}&#10;\pagestyle{empty}&#10;\begin{document}&#10;&#10;$$x_1$$&#10;\end{document}" title="IguanaTex Bitmap Display">
            <a:extLst>
              <a:ext uri="{FF2B5EF4-FFF2-40B4-BE49-F238E27FC236}">
                <a16:creationId xmlns:a16="http://schemas.microsoft.com/office/drawing/2014/main" id="{593A5F66-FBCE-4A94-AB9B-2A1B8D91CE2C}"/>
              </a:ext>
            </a:extLst>
          </p:cNvPr>
          <p:cNvPicPr>
            <a:picLocks noChangeAspect="1"/>
          </p:cNvPicPr>
          <p:nvPr>
            <p:custDataLst>
              <p:tags r:id="rId6"/>
            </p:custDataLst>
          </p:nvPr>
        </p:nvPicPr>
        <p:blipFill>
          <a:blip r:embed="rId34">
            <a:extLst>
              <a:ext uri="{28A0092B-C50C-407E-A947-70E740481C1C}">
                <a14:useLocalDpi xmlns:a14="http://schemas.microsoft.com/office/drawing/2010/main" val="0"/>
              </a:ext>
            </a:extLst>
          </a:blip>
          <a:stretch>
            <a:fillRect/>
          </a:stretch>
        </p:blipFill>
        <p:spPr>
          <a:xfrm>
            <a:off x="1886466" y="2264883"/>
            <a:ext cx="166857" cy="112000"/>
          </a:xfrm>
          <a:prstGeom prst="rect">
            <a:avLst/>
          </a:prstGeom>
        </p:spPr>
      </p:pic>
      <p:pic>
        <p:nvPicPr>
          <p:cNvPr id="149" name="Picture 148" descr="\documentclass{article}&#10;\usepackage{amsmath}&#10;\pagestyle{empty}&#10;\begin{document}&#10;&#10;$$x_2$$&#10;\end{document}" title="IguanaTex Bitmap Display">
            <a:extLst>
              <a:ext uri="{FF2B5EF4-FFF2-40B4-BE49-F238E27FC236}">
                <a16:creationId xmlns:a16="http://schemas.microsoft.com/office/drawing/2014/main" id="{5DE5E5A5-6E06-40E2-B3FE-CEC742272607}"/>
              </a:ext>
            </a:extLst>
          </p:cNvPr>
          <p:cNvPicPr>
            <a:picLocks noChangeAspect="1"/>
          </p:cNvPicPr>
          <p:nvPr>
            <p:custDataLst>
              <p:tags r:id="rId7"/>
            </p:custDataLst>
          </p:nvPr>
        </p:nvPicPr>
        <p:blipFill>
          <a:blip r:embed="rId35">
            <a:extLst>
              <a:ext uri="{28A0092B-C50C-407E-A947-70E740481C1C}">
                <a14:useLocalDpi xmlns:a14="http://schemas.microsoft.com/office/drawing/2010/main" val="0"/>
              </a:ext>
            </a:extLst>
          </a:blip>
          <a:stretch>
            <a:fillRect/>
          </a:stretch>
        </p:blipFill>
        <p:spPr>
          <a:xfrm>
            <a:off x="1870141" y="2993234"/>
            <a:ext cx="171428" cy="112000"/>
          </a:xfrm>
          <a:prstGeom prst="rect">
            <a:avLst/>
          </a:prstGeom>
        </p:spPr>
      </p:pic>
      <p:pic>
        <p:nvPicPr>
          <p:cNvPr id="14" name="Picture 13" descr="\documentclass{article}&#10;\usepackage{amsmath}&#10;\pagestyle{empty}&#10;\begin{document}&#10;&#10;$$&#10;\mathrm{x} \left[ 2 \times m \right]&#10;$$&#10;\end{document}" title="IguanaTex Bitmap Display">
            <a:extLst>
              <a:ext uri="{FF2B5EF4-FFF2-40B4-BE49-F238E27FC236}">
                <a16:creationId xmlns:a16="http://schemas.microsoft.com/office/drawing/2014/main" id="{C37EE315-DF0C-4629-9F4A-22C66EE2F018}"/>
              </a:ext>
            </a:extLst>
          </p:cNvPr>
          <p:cNvPicPr>
            <a:picLocks noChangeAspect="1"/>
          </p:cNvPicPr>
          <p:nvPr>
            <p:custDataLst>
              <p:tags r:id="rId8"/>
            </p:custDataLst>
          </p:nvPr>
        </p:nvPicPr>
        <p:blipFill>
          <a:blip r:embed="rId36">
            <a:extLst>
              <a:ext uri="{28A0092B-C50C-407E-A947-70E740481C1C}">
                <a14:useLocalDpi xmlns:a14="http://schemas.microsoft.com/office/drawing/2010/main" val="0"/>
              </a:ext>
            </a:extLst>
          </a:blip>
          <a:stretch>
            <a:fillRect/>
          </a:stretch>
        </p:blipFill>
        <p:spPr>
          <a:xfrm>
            <a:off x="1701732" y="3391026"/>
            <a:ext cx="424457" cy="114514"/>
          </a:xfrm>
          <a:prstGeom prst="rect">
            <a:avLst/>
          </a:prstGeom>
        </p:spPr>
      </p:pic>
      <p:sp>
        <p:nvSpPr>
          <p:cNvPr id="157" name="Freeform: Shape 156">
            <a:extLst>
              <a:ext uri="{FF2B5EF4-FFF2-40B4-BE49-F238E27FC236}">
                <a16:creationId xmlns:a16="http://schemas.microsoft.com/office/drawing/2014/main" id="{1CD94322-B723-4D17-A0F3-9303E655A6A9}"/>
              </a:ext>
            </a:extLst>
          </p:cNvPr>
          <p:cNvSpPr/>
          <p:nvPr/>
        </p:nvSpPr>
        <p:spPr>
          <a:xfrm>
            <a:off x="3870919" y="1394784"/>
            <a:ext cx="547067" cy="547067"/>
          </a:xfrm>
          <a:custGeom>
            <a:avLst/>
            <a:gdLst>
              <a:gd name="connsiteX0" fmla="*/ 546956 w 547067"/>
              <a:gd name="connsiteY0" fmla="*/ 273343 h 547067"/>
              <a:gd name="connsiteX1" fmla="*/ 273422 w 547067"/>
              <a:gd name="connsiteY1" fmla="*/ 546877 h 547067"/>
              <a:gd name="connsiteX2" fmla="*/ -111 w 547067"/>
              <a:gd name="connsiteY2" fmla="*/ 273343 h 547067"/>
              <a:gd name="connsiteX3" fmla="*/ 273422 w 547067"/>
              <a:gd name="connsiteY3" fmla="*/ -190 h 547067"/>
              <a:gd name="connsiteX4" fmla="*/ 546956 w 547067"/>
              <a:gd name="connsiteY4" fmla="*/ 273343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343"/>
                </a:moveTo>
                <a:cubicBezTo>
                  <a:pt x="546956" y="424412"/>
                  <a:pt x="424491" y="546877"/>
                  <a:pt x="273422" y="546877"/>
                </a:cubicBezTo>
                <a:cubicBezTo>
                  <a:pt x="122354" y="546877"/>
                  <a:pt x="-111" y="424412"/>
                  <a:pt x="-111" y="273343"/>
                </a:cubicBezTo>
                <a:cubicBezTo>
                  <a:pt x="-111" y="122275"/>
                  <a:pt x="122354" y="-190"/>
                  <a:pt x="273422" y="-190"/>
                </a:cubicBezTo>
                <a:cubicBezTo>
                  <a:pt x="424491" y="-190"/>
                  <a:pt x="546956" y="122275"/>
                  <a:pt x="546956" y="273343"/>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C85DE242-631C-4274-B71E-848B4C555967}"/>
              </a:ext>
            </a:extLst>
          </p:cNvPr>
          <p:cNvSpPr/>
          <p:nvPr/>
        </p:nvSpPr>
        <p:spPr>
          <a:xfrm>
            <a:off x="3870919" y="2073145"/>
            <a:ext cx="547067" cy="547067"/>
          </a:xfrm>
          <a:custGeom>
            <a:avLst/>
            <a:gdLst>
              <a:gd name="connsiteX0" fmla="*/ 546956 w 547067"/>
              <a:gd name="connsiteY0" fmla="*/ 273441 h 547067"/>
              <a:gd name="connsiteX1" fmla="*/ 273422 w 547067"/>
              <a:gd name="connsiteY1" fmla="*/ 546975 h 547067"/>
              <a:gd name="connsiteX2" fmla="*/ -111 w 547067"/>
              <a:gd name="connsiteY2" fmla="*/ 273441 h 547067"/>
              <a:gd name="connsiteX3" fmla="*/ 273422 w 547067"/>
              <a:gd name="connsiteY3" fmla="*/ -93 h 547067"/>
              <a:gd name="connsiteX4" fmla="*/ 546956 w 547067"/>
              <a:gd name="connsiteY4" fmla="*/ 273441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441"/>
                </a:moveTo>
                <a:cubicBezTo>
                  <a:pt x="546956" y="424509"/>
                  <a:pt x="424491" y="546975"/>
                  <a:pt x="273422" y="546975"/>
                </a:cubicBezTo>
                <a:cubicBezTo>
                  <a:pt x="122354" y="546975"/>
                  <a:pt x="-111" y="424509"/>
                  <a:pt x="-111" y="273441"/>
                </a:cubicBezTo>
                <a:cubicBezTo>
                  <a:pt x="-111" y="122372"/>
                  <a:pt x="122354" y="-93"/>
                  <a:pt x="273422" y="-93"/>
                </a:cubicBezTo>
                <a:cubicBezTo>
                  <a:pt x="424491" y="-93"/>
                  <a:pt x="546956" y="122372"/>
                  <a:pt x="546956" y="273441"/>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97E6310C-04AE-4AAF-9643-0521460714BF}"/>
              </a:ext>
            </a:extLst>
          </p:cNvPr>
          <p:cNvSpPr/>
          <p:nvPr/>
        </p:nvSpPr>
        <p:spPr>
          <a:xfrm>
            <a:off x="3870919" y="2746427"/>
            <a:ext cx="547067" cy="547067"/>
          </a:xfrm>
          <a:custGeom>
            <a:avLst/>
            <a:gdLst>
              <a:gd name="connsiteX0" fmla="*/ 546956 w 547067"/>
              <a:gd name="connsiteY0" fmla="*/ 273538 h 547067"/>
              <a:gd name="connsiteX1" fmla="*/ 273422 w 547067"/>
              <a:gd name="connsiteY1" fmla="*/ 547072 h 547067"/>
              <a:gd name="connsiteX2" fmla="*/ -111 w 547067"/>
              <a:gd name="connsiteY2" fmla="*/ 273538 h 547067"/>
              <a:gd name="connsiteX3" fmla="*/ 273422 w 547067"/>
              <a:gd name="connsiteY3" fmla="*/ 4 h 547067"/>
              <a:gd name="connsiteX4" fmla="*/ 546956 w 547067"/>
              <a:gd name="connsiteY4" fmla="*/ 273538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538"/>
                </a:moveTo>
                <a:cubicBezTo>
                  <a:pt x="546956" y="424607"/>
                  <a:pt x="424491" y="547072"/>
                  <a:pt x="273422" y="547072"/>
                </a:cubicBezTo>
                <a:cubicBezTo>
                  <a:pt x="122354" y="547072"/>
                  <a:pt x="-111" y="424607"/>
                  <a:pt x="-111" y="273538"/>
                </a:cubicBezTo>
                <a:cubicBezTo>
                  <a:pt x="-111" y="122469"/>
                  <a:pt x="122354" y="4"/>
                  <a:pt x="273422" y="4"/>
                </a:cubicBezTo>
                <a:cubicBezTo>
                  <a:pt x="424491" y="4"/>
                  <a:pt x="546956" y="122469"/>
                  <a:pt x="546956" y="273538"/>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29BF40CC-2B60-43D8-9F24-857C0F2F4992}"/>
              </a:ext>
            </a:extLst>
          </p:cNvPr>
          <p:cNvSpPr/>
          <p:nvPr/>
        </p:nvSpPr>
        <p:spPr>
          <a:xfrm>
            <a:off x="3870919" y="3434948"/>
            <a:ext cx="547067" cy="547067"/>
          </a:xfrm>
          <a:custGeom>
            <a:avLst/>
            <a:gdLst>
              <a:gd name="connsiteX0" fmla="*/ 546956 w 547067"/>
              <a:gd name="connsiteY0" fmla="*/ 273635 h 547067"/>
              <a:gd name="connsiteX1" fmla="*/ 273422 w 547067"/>
              <a:gd name="connsiteY1" fmla="*/ 547169 h 547067"/>
              <a:gd name="connsiteX2" fmla="*/ -111 w 547067"/>
              <a:gd name="connsiteY2" fmla="*/ 273635 h 547067"/>
              <a:gd name="connsiteX3" fmla="*/ 273422 w 547067"/>
              <a:gd name="connsiteY3" fmla="*/ 102 h 547067"/>
              <a:gd name="connsiteX4" fmla="*/ 546956 w 547067"/>
              <a:gd name="connsiteY4" fmla="*/ 273635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635"/>
                </a:moveTo>
                <a:cubicBezTo>
                  <a:pt x="546956" y="424704"/>
                  <a:pt x="424491" y="547169"/>
                  <a:pt x="273422" y="547169"/>
                </a:cubicBezTo>
                <a:cubicBezTo>
                  <a:pt x="122354" y="547169"/>
                  <a:pt x="-111" y="424704"/>
                  <a:pt x="-111" y="273635"/>
                </a:cubicBezTo>
                <a:cubicBezTo>
                  <a:pt x="-111" y="122567"/>
                  <a:pt x="122354" y="102"/>
                  <a:pt x="273422" y="102"/>
                </a:cubicBezTo>
                <a:cubicBezTo>
                  <a:pt x="424491" y="102"/>
                  <a:pt x="546956" y="122567"/>
                  <a:pt x="546956" y="273635"/>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B271861B-73F0-4006-96CB-5B26257254E2}"/>
              </a:ext>
            </a:extLst>
          </p:cNvPr>
          <p:cNvSpPr/>
          <p:nvPr/>
        </p:nvSpPr>
        <p:spPr>
          <a:xfrm>
            <a:off x="6355387" y="1393612"/>
            <a:ext cx="547067" cy="547067"/>
          </a:xfrm>
          <a:custGeom>
            <a:avLst/>
            <a:gdLst>
              <a:gd name="connsiteX0" fmla="*/ 547252 w 547067"/>
              <a:gd name="connsiteY0" fmla="*/ 273342 h 547067"/>
              <a:gd name="connsiteX1" fmla="*/ 273718 w 547067"/>
              <a:gd name="connsiteY1" fmla="*/ 546875 h 547067"/>
              <a:gd name="connsiteX2" fmla="*/ 184 w 547067"/>
              <a:gd name="connsiteY2" fmla="*/ 273342 h 547067"/>
              <a:gd name="connsiteX3" fmla="*/ 273718 w 547067"/>
              <a:gd name="connsiteY3" fmla="*/ -192 h 547067"/>
              <a:gd name="connsiteX4" fmla="*/ 547252 w 547067"/>
              <a:gd name="connsiteY4" fmla="*/ 273342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342"/>
                </a:moveTo>
                <a:cubicBezTo>
                  <a:pt x="547252" y="424410"/>
                  <a:pt x="424787" y="546875"/>
                  <a:pt x="273718" y="546875"/>
                </a:cubicBezTo>
                <a:cubicBezTo>
                  <a:pt x="122650" y="546875"/>
                  <a:pt x="184" y="424410"/>
                  <a:pt x="184" y="273342"/>
                </a:cubicBezTo>
                <a:cubicBezTo>
                  <a:pt x="184" y="122273"/>
                  <a:pt x="122650" y="-192"/>
                  <a:pt x="273718" y="-192"/>
                </a:cubicBezTo>
                <a:cubicBezTo>
                  <a:pt x="424787" y="-192"/>
                  <a:pt x="547252" y="122273"/>
                  <a:pt x="547252" y="273342"/>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1AC00019-7C19-4726-BDE1-D80D3DD4493A}"/>
              </a:ext>
            </a:extLst>
          </p:cNvPr>
          <p:cNvSpPr/>
          <p:nvPr/>
        </p:nvSpPr>
        <p:spPr>
          <a:xfrm>
            <a:off x="6355387" y="2072754"/>
            <a:ext cx="547067" cy="547067"/>
          </a:xfrm>
          <a:custGeom>
            <a:avLst/>
            <a:gdLst>
              <a:gd name="connsiteX0" fmla="*/ 547252 w 547067"/>
              <a:gd name="connsiteY0" fmla="*/ 273440 h 547067"/>
              <a:gd name="connsiteX1" fmla="*/ 273718 w 547067"/>
              <a:gd name="connsiteY1" fmla="*/ 546974 h 547067"/>
              <a:gd name="connsiteX2" fmla="*/ 184 w 547067"/>
              <a:gd name="connsiteY2" fmla="*/ 273440 h 547067"/>
              <a:gd name="connsiteX3" fmla="*/ 273718 w 547067"/>
              <a:gd name="connsiteY3" fmla="*/ -94 h 547067"/>
              <a:gd name="connsiteX4" fmla="*/ 547252 w 547067"/>
              <a:gd name="connsiteY4" fmla="*/ 2734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440"/>
                </a:moveTo>
                <a:cubicBezTo>
                  <a:pt x="547252" y="424509"/>
                  <a:pt x="424787" y="546974"/>
                  <a:pt x="273718" y="546974"/>
                </a:cubicBezTo>
                <a:cubicBezTo>
                  <a:pt x="122650" y="546974"/>
                  <a:pt x="184" y="424509"/>
                  <a:pt x="184" y="273440"/>
                </a:cubicBezTo>
                <a:cubicBezTo>
                  <a:pt x="184" y="122371"/>
                  <a:pt x="122650" y="-94"/>
                  <a:pt x="273718" y="-94"/>
                </a:cubicBezTo>
                <a:cubicBezTo>
                  <a:pt x="424787" y="-94"/>
                  <a:pt x="547252" y="122371"/>
                  <a:pt x="547252" y="273440"/>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0C2665EF-E210-4FDA-8881-47554C3E1B3A}"/>
              </a:ext>
            </a:extLst>
          </p:cNvPr>
          <p:cNvSpPr/>
          <p:nvPr/>
        </p:nvSpPr>
        <p:spPr>
          <a:xfrm>
            <a:off x="6355387" y="2746817"/>
            <a:ext cx="547067" cy="547067"/>
          </a:xfrm>
          <a:custGeom>
            <a:avLst/>
            <a:gdLst>
              <a:gd name="connsiteX0" fmla="*/ 547252 w 547067"/>
              <a:gd name="connsiteY0" fmla="*/ 273539 h 547067"/>
              <a:gd name="connsiteX1" fmla="*/ 273718 w 547067"/>
              <a:gd name="connsiteY1" fmla="*/ 547073 h 547067"/>
              <a:gd name="connsiteX2" fmla="*/ 184 w 547067"/>
              <a:gd name="connsiteY2" fmla="*/ 273539 h 547067"/>
              <a:gd name="connsiteX3" fmla="*/ 273718 w 547067"/>
              <a:gd name="connsiteY3" fmla="*/ 5 h 547067"/>
              <a:gd name="connsiteX4" fmla="*/ 547252 w 547067"/>
              <a:gd name="connsiteY4" fmla="*/ 273539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539"/>
                </a:moveTo>
                <a:cubicBezTo>
                  <a:pt x="547252" y="424607"/>
                  <a:pt x="424787" y="547073"/>
                  <a:pt x="273718" y="547073"/>
                </a:cubicBezTo>
                <a:cubicBezTo>
                  <a:pt x="122650" y="547073"/>
                  <a:pt x="184" y="424607"/>
                  <a:pt x="184" y="273539"/>
                </a:cubicBezTo>
                <a:cubicBezTo>
                  <a:pt x="184" y="122470"/>
                  <a:pt x="122650" y="5"/>
                  <a:pt x="273718" y="5"/>
                </a:cubicBezTo>
                <a:cubicBezTo>
                  <a:pt x="424787" y="5"/>
                  <a:pt x="547252" y="122470"/>
                  <a:pt x="547252" y="273539"/>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91E27FE1-1072-4830-9D22-444632FB5F1A}"/>
              </a:ext>
            </a:extLst>
          </p:cNvPr>
          <p:cNvSpPr/>
          <p:nvPr/>
        </p:nvSpPr>
        <p:spPr>
          <a:xfrm>
            <a:off x="6355387" y="3436120"/>
            <a:ext cx="547067" cy="547067"/>
          </a:xfrm>
          <a:custGeom>
            <a:avLst/>
            <a:gdLst>
              <a:gd name="connsiteX0" fmla="*/ 547252 w 547067"/>
              <a:gd name="connsiteY0" fmla="*/ 273637 h 547067"/>
              <a:gd name="connsiteX1" fmla="*/ 273718 w 547067"/>
              <a:gd name="connsiteY1" fmla="*/ 547171 h 547067"/>
              <a:gd name="connsiteX2" fmla="*/ 184 w 547067"/>
              <a:gd name="connsiteY2" fmla="*/ 273637 h 547067"/>
              <a:gd name="connsiteX3" fmla="*/ 273718 w 547067"/>
              <a:gd name="connsiteY3" fmla="*/ 104 h 547067"/>
              <a:gd name="connsiteX4" fmla="*/ 547252 w 547067"/>
              <a:gd name="connsiteY4" fmla="*/ 273637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637"/>
                </a:moveTo>
                <a:cubicBezTo>
                  <a:pt x="547252" y="424706"/>
                  <a:pt x="424787" y="547171"/>
                  <a:pt x="273718" y="547171"/>
                </a:cubicBezTo>
                <a:cubicBezTo>
                  <a:pt x="122650" y="547171"/>
                  <a:pt x="184" y="424706"/>
                  <a:pt x="184" y="273637"/>
                </a:cubicBezTo>
                <a:cubicBezTo>
                  <a:pt x="184" y="122569"/>
                  <a:pt x="122650" y="104"/>
                  <a:pt x="273718" y="104"/>
                </a:cubicBezTo>
                <a:cubicBezTo>
                  <a:pt x="424787" y="104"/>
                  <a:pt x="547252" y="122569"/>
                  <a:pt x="547252" y="273637"/>
                </a:cubicBezTo>
                <a:close/>
              </a:path>
            </a:pathLst>
          </a:custGeom>
          <a:solidFill>
            <a:srgbClr val="FFFFFF"/>
          </a:solidFill>
          <a:ln w="10943" cap="flat">
            <a:solidFill>
              <a:srgbClr val="333333"/>
            </a:solidFill>
            <a:prstDash val="solid"/>
            <a:miter/>
          </a:ln>
        </p:spPr>
        <p:txBody>
          <a:bodyPr rtlCol="0" anchor="ctr"/>
          <a:lstStyle/>
          <a:p>
            <a:endParaRPr lang="en-GB"/>
          </a:p>
        </p:txBody>
      </p:sp>
      <p:pic>
        <p:nvPicPr>
          <p:cNvPr id="165" name="Picture 164" descr="\documentclass{article}&#10;\usepackage{amsmath}&#10;\pagestyle{empty}&#10;\begin{document}&#10;&#10;$$Z_1$$&#10;\end{document}" title="IguanaTex Bitmap Display">
            <a:extLst>
              <a:ext uri="{FF2B5EF4-FFF2-40B4-BE49-F238E27FC236}">
                <a16:creationId xmlns:a16="http://schemas.microsoft.com/office/drawing/2014/main" id="{EEA82240-3128-47B4-B6A1-2B35C0CBC2BE}"/>
              </a:ext>
            </a:extLst>
          </p:cNvPr>
          <p:cNvPicPr>
            <a:picLocks noChangeAspect="1"/>
          </p:cNvPicPr>
          <p:nvPr>
            <p:custDataLst>
              <p:tags r:id="rId9"/>
            </p:custDataLst>
          </p:nvPr>
        </p:nvPicPr>
        <p:blipFill>
          <a:blip r:embed="rId37">
            <a:extLst>
              <a:ext uri="{28A0092B-C50C-407E-A947-70E740481C1C}">
                <a14:useLocalDpi xmlns:a14="http://schemas.microsoft.com/office/drawing/2010/main" val="0"/>
              </a:ext>
            </a:extLst>
          </a:blip>
          <a:stretch>
            <a:fillRect/>
          </a:stretch>
        </p:blipFill>
        <p:spPr>
          <a:xfrm>
            <a:off x="4063673" y="1596148"/>
            <a:ext cx="181714" cy="157714"/>
          </a:xfrm>
          <a:prstGeom prst="rect">
            <a:avLst/>
          </a:prstGeom>
        </p:spPr>
      </p:pic>
      <p:pic>
        <p:nvPicPr>
          <p:cNvPr id="166" name="Picture 165" descr="\documentclass{article}&#10;\usepackage{amsmath}&#10;\pagestyle{empty}&#10;\begin{document}&#10;&#10;$$&#10;\mathcal{S}_1&#10;$$&#10;\end{document}" title="IguanaTex Bitmap Display">
            <a:extLst>
              <a:ext uri="{FF2B5EF4-FFF2-40B4-BE49-F238E27FC236}">
                <a16:creationId xmlns:a16="http://schemas.microsoft.com/office/drawing/2014/main" id="{C249D594-1C2D-4DF3-ADBC-2ECBDE5ABA3A}"/>
              </a:ext>
            </a:extLst>
          </p:cNvPr>
          <p:cNvPicPr>
            <a:picLocks noChangeAspect="1"/>
          </p:cNvPicPr>
          <p:nvPr>
            <p:custDataLst>
              <p:tags r:id="rId10"/>
            </p:custDataLst>
          </p:nvPr>
        </p:nvPicPr>
        <p:blipFill>
          <a:blip r:embed="rId38">
            <a:extLst>
              <a:ext uri="{28A0092B-C50C-407E-A947-70E740481C1C}">
                <a14:useLocalDpi xmlns:a14="http://schemas.microsoft.com/office/drawing/2010/main" val="0"/>
              </a:ext>
            </a:extLst>
          </a:blip>
          <a:stretch>
            <a:fillRect/>
          </a:stretch>
        </p:blipFill>
        <p:spPr>
          <a:xfrm>
            <a:off x="6553227" y="1582783"/>
            <a:ext cx="164267" cy="151466"/>
          </a:xfrm>
          <a:prstGeom prst="rect">
            <a:avLst/>
          </a:prstGeom>
        </p:spPr>
      </p:pic>
      <p:cxnSp>
        <p:nvCxnSpPr>
          <p:cNvPr id="169" name="Straight Connector 168">
            <a:extLst>
              <a:ext uri="{FF2B5EF4-FFF2-40B4-BE49-F238E27FC236}">
                <a16:creationId xmlns:a16="http://schemas.microsoft.com/office/drawing/2014/main" id="{D32A6D33-3537-4F8D-9DF4-78A659F50BCF}"/>
              </a:ext>
            </a:extLst>
          </p:cNvPr>
          <p:cNvCxnSpPr>
            <a:cxnSpLocks/>
            <a:stCxn id="157" idx="0"/>
            <a:endCxn id="162" idx="2"/>
          </p:cNvCxnSpPr>
          <p:nvPr/>
        </p:nvCxnSpPr>
        <p:spPr>
          <a:xfrm>
            <a:off x="4417875" y="1668127"/>
            <a:ext cx="1937696" cy="67806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B82739-0193-429A-847F-12B753083760}"/>
              </a:ext>
            </a:extLst>
          </p:cNvPr>
          <p:cNvCxnSpPr>
            <a:cxnSpLocks/>
            <a:stCxn id="157" idx="0"/>
            <a:endCxn id="163" idx="2"/>
          </p:cNvCxnSpPr>
          <p:nvPr/>
        </p:nvCxnSpPr>
        <p:spPr>
          <a:xfrm>
            <a:off x="4417875" y="1668127"/>
            <a:ext cx="1937696" cy="135222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F379796-98F7-469E-A495-F98DAB7B5CA9}"/>
              </a:ext>
            </a:extLst>
          </p:cNvPr>
          <p:cNvCxnSpPr>
            <a:cxnSpLocks/>
            <a:stCxn id="157" idx="0"/>
            <a:endCxn id="164" idx="2"/>
          </p:cNvCxnSpPr>
          <p:nvPr/>
        </p:nvCxnSpPr>
        <p:spPr>
          <a:xfrm>
            <a:off x="4417875" y="1668127"/>
            <a:ext cx="1937696" cy="2041630"/>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855B4D5-3560-4DEB-B9E5-BA9430799FEC}"/>
              </a:ext>
            </a:extLst>
          </p:cNvPr>
          <p:cNvCxnSpPr>
            <a:cxnSpLocks/>
            <a:stCxn id="158" idx="0"/>
            <a:endCxn id="161" idx="2"/>
          </p:cNvCxnSpPr>
          <p:nvPr/>
        </p:nvCxnSpPr>
        <p:spPr>
          <a:xfrm flipV="1">
            <a:off x="4417875" y="1666954"/>
            <a:ext cx="1937696" cy="67963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B43F1C1-1901-41AF-98DA-C424789B9BC7}"/>
              </a:ext>
            </a:extLst>
          </p:cNvPr>
          <p:cNvCxnSpPr>
            <a:cxnSpLocks/>
            <a:stCxn id="158" idx="0"/>
            <a:endCxn id="163" idx="2"/>
          </p:cNvCxnSpPr>
          <p:nvPr/>
        </p:nvCxnSpPr>
        <p:spPr>
          <a:xfrm>
            <a:off x="4417875" y="2346586"/>
            <a:ext cx="1937696" cy="673770"/>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2DCE9E3-5079-4543-870B-342A83096683}"/>
              </a:ext>
            </a:extLst>
          </p:cNvPr>
          <p:cNvCxnSpPr>
            <a:cxnSpLocks/>
            <a:stCxn id="158" idx="0"/>
            <a:endCxn id="164" idx="2"/>
          </p:cNvCxnSpPr>
          <p:nvPr/>
        </p:nvCxnSpPr>
        <p:spPr>
          <a:xfrm>
            <a:off x="4417875" y="2346586"/>
            <a:ext cx="1937696" cy="136317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60E8BC2-2A33-4521-951D-FA20859492D2}"/>
              </a:ext>
            </a:extLst>
          </p:cNvPr>
          <p:cNvCxnSpPr>
            <a:cxnSpLocks/>
            <a:stCxn id="159" idx="0"/>
            <a:endCxn id="161" idx="2"/>
          </p:cNvCxnSpPr>
          <p:nvPr/>
        </p:nvCxnSpPr>
        <p:spPr>
          <a:xfrm flipV="1">
            <a:off x="4417875" y="1666954"/>
            <a:ext cx="1937696" cy="135301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467FF5DC-7EA7-4EBA-BD83-22B8B54287DF}"/>
              </a:ext>
            </a:extLst>
          </p:cNvPr>
          <p:cNvCxnSpPr>
            <a:cxnSpLocks/>
            <a:stCxn id="159" idx="0"/>
            <a:endCxn id="162" idx="2"/>
          </p:cNvCxnSpPr>
          <p:nvPr/>
        </p:nvCxnSpPr>
        <p:spPr>
          <a:xfrm flipV="1">
            <a:off x="4417875" y="2346194"/>
            <a:ext cx="1937696" cy="67377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BE1FC09D-86D9-44C5-A432-3C4F9778DAFC}"/>
              </a:ext>
            </a:extLst>
          </p:cNvPr>
          <p:cNvCxnSpPr>
            <a:cxnSpLocks/>
            <a:stCxn id="159" idx="0"/>
            <a:endCxn id="164" idx="2"/>
          </p:cNvCxnSpPr>
          <p:nvPr/>
        </p:nvCxnSpPr>
        <p:spPr>
          <a:xfrm>
            <a:off x="4417875" y="3019965"/>
            <a:ext cx="1937696" cy="68979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BCAE29C9-A31C-43ED-BE23-E17C344BE8F0}"/>
              </a:ext>
            </a:extLst>
          </p:cNvPr>
          <p:cNvCxnSpPr>
            <a:cxnSpLocks/>
            <a:stCxn id="160" idx="0"/>
            <a:endCxn id="161" idx="2"/>
          </p:cNvCxnSpPr>
          <p:nvPr/>
        </p:nvCxnSpPr>
        <p:spPr>
          <a:xfrm flipV="1">
            <a:off x="4417875" y="1666954"/>
            <a:ext cx="1937696" cy="204162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8DE5CDB0-DBC4-4935-BC7E-454997B38AC1}"/>
              </a:ext>
            </a:extLst>
          </p:cNvPr>
          <p:cNvCxnSpPr>
            <a:cxnSpLocks/>
            <a:stCxn id="160" idx="0"/>
            <a:endCxn id="162" idx="2"/>
          </p:cNvCxnSpPr>
          <p:nvPr/>
        </p:nvCxnSpPr>
        <p:spPr>
          <a:xfrm flipV="1">
            <a:off x="4417875" y="2346194"/>
            <a:ext cx="1937696" cy="136238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24C8A15-3D1A-42D8-AF11-90D7ED558CFC}"/>
              </a:ext>
            </a:extLst>
          </p:cNvPr>
          <p:cNvCxnSpPr>
            <a:cxnSpLocks/>
            <a:stCxn id="160" idx="0"/>
            <a:endCxn id="163" idx="2"/>
          </p:cNvCxnSpPr>
          <p:nvPr/>
        </p:nvCxnSpPr>
        <p:spPr>
          <a:xfrm flipV="1">
            <a:off x="4417875" y="3020356"/>
            <a:ext cx="1937696" cy="68822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7FED0EF-A970-442B-A532-60BD69872F4A}"/>
              </a:ext>
            </a:extLst>
          </p:cNvPr>
          <p:cNvCxnSpPr>
            <a:cxnSpLocks/>
            <a:stCxn id="157" idx="0"/>
            <a:endCxn id="161" idx="2"/>
          </p:cNvCxnSpPr>
          <p:nvPr/>
        </p:nvCxnSpPr>
        <p:spPr>
          <a:xfrm flipV="1">
            <a:off x="4417875" y="1666954"/>
            <a:ext cx="1937696" cy="1173"/>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B5316F3-ECD9-4211-9E77-B4D3D56C86A0}"/>
              </a:ext>
            </a:extLst>
          </p:cNvPr>
          <p:cNvCxnSpPr>
            <a:cxnSpLocks/>
            <a:stCxn id="159" idx="0"/>
            <a:endCxn id="163" idx="2"/>
          </p:cNvCxnSpPr>
          <p:nvPr/>
        </p:nvCxnSpPr>
        <p:spPr>
          <a:xfrm>
            <a:off x="4417875" y="3019965"/>
            <a:ext cx="1937696" cy="39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E81DD3A-5B7D-49DE-9CDD-B9406DFCB34D}"/>
              </a:ext>
            </a:extLst>
          </p:cNvPr>
          <p:cNvCxnSpPr>
            <a:cxnSpLocks/>
            <a:stCxn id="117" idx="0"/>
            <a:endCxn id="157" idx="2"/>
          </p:cNvCxnSpPr>
          <p:nvPr/>
        </p:nvCxnSpPr>
        <p:spPr>
          <a:xfrm flipV="1">
            <a:off x="2231934" y="1668127"/>
            <a:ext cx="1638874" cy="63976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E175E23C-D5CB-4972-AD1F-0E659BCABD86}"/>
              </a:ext>
            </a:extLst>
          </p:cNvPr>
          <p:cNvCxnSpPr>
            <a:cxnSpLocks/>
            <a:stCxn id="117" idx="0"/>
            <a:endCxn id="158" idx="2"/>
          </p:cNvCxnSpPr>
          <p:nvPr/>
        </p:nvCxnSpPr>
        <p:spPr>
          <a:xfrm>
            <a:off x="2231934" y="2307894"/>
            <a:ext cx="1638874" cy="3869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341F7308-4BD1-4B5E-8C07-630FD950CA35}"/>
              </a:ext>
            </a:extLst>
          </p:cNvPr>
          <p:cNvCxnSpPr>
            <a:cxnSpLocks/>
            <a:stCxn id="117" idx="0"/>
            <a:endCxn id="159" idx="2"/>
          </p:cNvCxnSpPr>
          <p:nvPr/>
        </p:nvCxnSpPr>
        <p:spPr>
          <a:xfrm>
            <a:off x="2231934" y="2307894"/>
            <a:ext cx="1638874" cy="71207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995DA02-8E8C-4C6A-B9E9-5863093E7193}"/>
              </a:ext>
            </a:extLst>
          </p:cNvPr>
          <p:cNvCxnSpPr>
            <a:cxnSpLocks/>
            <a:stCxn id="117" idx="0"/>
            <a:endCxn id="160" idx="2"/>
          </p:cNvCxnSpPr>
          <p:nvPr/>
        </p:nvCxnSpPr>
        <p:spPr>
          <a:xfrm>
            <a:off x="2231934" y="2307894"/>
            <a:ext cx="1638874" cy="140068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8AC8CD14-245E-46D7-BD5A-9B7C45979C0B}"/>
              </a:ext>
            </a:extLst>
          </p:cNvPr>
          <p:cNvCxnSpPr>
            <a:cxnSpLocks/>
            <a:stCxn id="118" idx="0"/>
            <a:endCxn id="158" idx="2"/>
          </p:cNvCxnSpPr>
          <p:nvPr/>
        </p:nvCxnSpPr>
        <p:spPr>
          <a:xfrm flipV="1">
            <a:off x="2231934" y="2346586"/>
            <a:ext cx="1638874" cy="676563"/>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F384B74-6E6C-4DB8-B02F-B47889D03ABE}"/>
              </a:ext>
            </a:extLst>
          </p:cNvPr>
          <p:cNvCxnSpPr>
            <a:cxnSpLocks/>
            <a:stCxn id="118" idx="0"/>
            <a:endCxn id="159" idx="2"/>
          </p:cNvCxnSpPr>
          <p:nvPr/>
        </p:nvCxnSpPr>
        <p:spPr>
          <a:xfrm flipV="1">
            <a:off x="2231934" y="3019965"/>
            <a:ext cx="1638874" cy="3184"/>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5B32283D-4622-4B58-97FD-95F1FA4695BB}"/>
              </a:ext>
            </a:extLst>
          </p:cNvPr>
          <p:cNvCxnSpPr>
            <a:cxnSpLocks/>
            <a:stCxn id="118" idx="0"/>
            <a:endCxn id="160" idx="2"/>
          </p:cNvCxnSpPr>
          <p:nvPr/>
        </p:nvCxnSpPr>
        <p:spPr>
          <a:xfrm>
            <a:off x="2231934" y="3023149"/>
            <a:ext cx="1638874" cy="685434"/>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pic>
        <p:nvPicPr>
          <p:cNvPr id="16" name="Picture 15" descr="\documentclass{article}&#10;\usepackage{amsmath}&#10;\pagestyle{empty}&#10;\begin{document}&#10;&#10;$$&#10;\mathrm{Z} \left[ 4 \times m \right]&#10;$$&#10;\end{document}" title="IguanaTex Bitmap Display">
            <a:extLst>
              <a:ext uri="{FF2B5EF4-FFF2-40B4-BE49-F238E27FC236}">
                <a16:creationId xmlns:a16="http://schemas.microsoft.com/office/drawing/2014/main" id="{E110CF8E-18C6-4957-A87B-E66BC64E9BB4}"/>
              </a:ext>
            </a:extLst>
          </p:cNvPr>
          <p:cNvPicPr>
            <a:picLocks noChangeAspect="1"/>
          </p:cNvPicPr>
          <p:nvPr>
            <p:custDataLst>
              <p:tags r:id="rId11"/>
            </p:custDataLst>
          </p:nvPr>
        </p:nvPicPr>
        <p:blipFill>
          <a:blip r:embed="rId39">
            <a:extLst>
              <a:ext uri="{28A0092B-C50C-407E-A947-70E740481C1C}">
                <a14:useLocalDpi xmlns:a14="http://schemas.microsoft.com/office/drawing/2010/main" val="0"/>
              </a:ext>
            </a:extLst>
          </a:blip>
          <a:stretch>
            <a:fillRect/>
          </a:stretch>
        </p:blipFill>
        <p:spPr>
          <a:xfrm>
            <a:off x="3964054" y="4065533"/>
            <a:ext cx="380952" cy="101790"/>
          </a:xfrm>
          <a:prstGeom prst="rect">
            <a:avLst/>
          </a:prstGeom>
        </p:spPr>
      </p:pic>
      <p:pic>
        <p:nvPicPr>
          <p:cNvPr id="18" name="Picture 17" descr="\documentclass{article}&#10;\usepackage{amsmath}&#10;\pagestyle{empty}&#10;\begin{document}&#10;&#10;$$&#10;\mathcal {S} \left[ 4 \times m \right]&#10;$$&#10;\end{document}" title="IguanaTex Bitmap Display">
            <a:extLst>
              <a:ext uri="{FF2B5EF4-FFF2-40B4-BE49-F238E27FC236}">
                <a16:creationId xmlns:a16="http://schemas.microsoft.com/office/drawing/2014/main" id="{9010C582-D56D-42F4-A2E7-F47F1358574D}"/>
              </a:ext>
            </a:extLst>
          </p:cNvPr>
          <p:cNvPicPr>
            <a:picLocks noChangeAspect="1"/>
          </p:cNvPicPr>
          <p:nvPr>
            <p:custDataLst>
              <p:tags r:id="rId12"/>
            </p:custDataLst>
          </p:nvPr>
        </p:nvPicPr>
        <p:blipFill>
          <a:blip r:embed="rId40">
            <a:extLst>
              <a:ext uri="{28A0092B-C50C-407E-A947-70E740481C1C}">
                <a14:useLocalDpi xmlns:a14="http://schemas.microsoft.com/office/drawing/2010/main" val="0"/>
              </a:ext>
            </a:extLst>
          </a:blip>
          <a:stretch>
            <a:fillRect/>
          </a:stretch>
        </p:blipFill>
        <p:spPr>
          <a:xfrm>
            <a:off x="6420075" y="4070386"/>
            <a:ext cx="392533" cy="101790"/>
          </a:xfrm>
          <a:prstGeom prst="rect">
            <a:avLst/>
          </a:prstGeom>
        </p:spPr>
      </p:pic>
      <p:cxnSp>
        <p:nvCxnSpPr>
          <p:cNvPr id="198" name="Straight Connector 197">
            <a:extLst>
              <a:ext uri="{FF2B5EF4-FFF2-40B4-BE49-F238E27FC236}">
                <a16:creationId xmlns:a16="http://schemas.microsoft.com/office/drawing/2014/main" id="{245936CC-A00E-4B6F-973E-F58A68A235EF}"/>
              </a:ext>
            </a:extLst>
          </p:cNvPr>
          <p:cNvCxnSpPr>
            <a:cxnSpLocks/>
            <a:stCxn id="160" idx="0"/>
            <a:endCxn id="164" idx="2"/>
          </p:cNvCxnSpPr>
          <p:nvPr/>
        </p:nvCxnSpPr>
        <p:spPr>
          <a:xfrm>
            <a:off x="4417875" y="3708583"/>
            <a:ext cx="1937696" cy="1174"/>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E5D5D3A-0B14-4528-8125-5EBE26C40104}"/>
              </a:ext>
            </a:extLst>
          </p:cNvPr>
          <p:cNvCxnSpPr>
            <a:cxnSpLocks/>
            <a:stCxn id="158" idx="0"/>
            <a:endCxn id="162" idx="2"/>
          </p:cNvCxnSpPr>
          <p:nvPr/>
        </p:nvCxnSpPr>
        <p:spPr>
          <a:xfrm flipV="1">
            <a:off x="4417875" y="2346194"/>
            <a:ext cx="1937696" cy="39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pic>
        <p:nvPicPr>
          <p:cNvPr id="200" name="Picture 199" descr="\documentclass{article}&#10;\usepackage{amsmath}&#10;\pagestyle{empty}&#10;\begin{document}&#10;&#10;$$Z_2$$&#10;\end{document}" title="IguanaTex Bitmap Display">
            <a:extLst>
              <a:ext uri="{FF2B5EF4-FFF2-40B4-BE49-F238E27FC236}">
                <a16:creationId xmlns:a16="http://schemas.microsoft.com/office/drawing/2014/main" id="{82ADFDD6-156A-427B-B7F2-905DE6AA9DE5}"/>
              </a:ext>
            </a:extLst>
          </p:cNvPr>
          <p:cNvPicPr>
            <a:picLocks noChangeAspect="1"/>
          </p:cNvPicPr>
          <p:nvPr>
            <p:custDataLst>
              <p:tags r:id="rId13"/>
            </p:custDataLst>
          </p:nvPr>
        </p:nvPicPr>
        <p:blipFill>
          <a:blip r:embed="rId41">
            <a:extLst>
              <a:ext uri="{28A0092B-C50C-407E-A947-70E740481C1C}">
                <a14:useLocalDpi xmlns:a14="http://schemas.microsoft.com/office/drawing/2010/main" val="0"/>
              </a:ext>
            </a:extLst>
          </a:blip>
          <a:stretch>
            <a:fillRect/>
          </a:stretch>
        </p:blipFill>
        <p:spPr>
          <a:xfrm>
            <a:off x="4053499" y="2283898"/>
            <a:ext cx="186285" cy="157714"/>
          </a:xfrm>
          <a:prstGeom prst="rect">
            <a:avLst/>
          </a:prstGeom>
        </p:spPr>
      </p:pic>
      <p:pic>
        <p:nvPicPr>
          <p:cNvPr id="201" name="Picture 200" descr="\documentclass{article}&#10;\usepackage{amsmath}&#10;\pagestyle{empty}&#10;\begin{document}&#10;&#10;$$Z_3$$&#10;\end{document}" title="IguanaTex Bitmap Display">
            <a:extLst>
              <a:ext uri="{FF2B5EF4-FFF2-40B4-BE49-F238E27FC236}">
                <a16:creationId xmlns:a16="http://schemas.microsoft.com/office/drawing/2014/main" id="{66DB1410-51E7-43E1-BC82-1C96963F5AC5}"/>
              </a:ext>
            </a:extLst>
          </p:cNvPr>
          <p:cNvPicPr>
            <a:picLocks noChangeAspect="1"/>
          </p:cNvPicPr>
          <p:nvPr>
            <p:custDataLst>
              <p:tags r:id="rId14"/>
            </p:custDataLst>
          </p:nvPr>
        </p:nvPicPr>
        <p:blipFill>
          <a:blip r:embed="rId42">
            <a:extLst>
              <a:ext uri="{28A0092B-C50C-407E-A947-70E740481C1C}">
                <a14:useLocalDpi xmlns:a14="http://schemas.microsoft.com/office/drawing/2010/main" val="0"/>
              </a:ext>
            </a:extLst>
          </a:blip>
          <a:stretch>
            <a:fillRect/>
          </a:stretch>
        </p:blipFill>
        <p:spPr>
          <a:xfrm>
            <a:off x="4053578" y="2937513"/>
            <a:ext cx="187428" cy="160000"/>
          </a:xfrm>
          <a:prstGeom prst="rect">
            <a:avLst/>
          </a:prstGeom>
        </p:spPr>
      </p:pic>
      <p:pic>
        <p:nvPicPr>
          <p:cNvPr id="263" name="Picture 262" descr="\documentclass{article}&#10;\usepackage{amsmath}&#10;\pagestyle{empty}&#10;\begin{document}&#10;&#10;$$Z_4$$&#10;\end{document}" title="IguanaTex Bitmap Display">
            <a:extLst>
              <a:ext uri="{FF2B5EF4-FFF2-40B4-BE49-F238E27FC236}">
                <a16:creationId xmlns:a16="http://schemas.microsoft.com/office/drawing/2014/main" id="{F0428E8A-B3A4-462B-9A7C-A89EF23A76DF}"/>
              </a:ext>
            </a:extLst>
          </p:cNvPr>
          <p:cNvPicPr>
            <a:picLocks noChangeAspect="1"/>
          </p:cNvPicPr>
          <p:nvPr>
            <p:custDataLst>
              <p:tags r:id="rId15"/>
            </p:custDataLst>
          </p:nvPr>
        </p:nvPicPr>
        <p:blipFill>
          <a:blip r:embed="rId43">
            <a:extLst>
              <a:ext uri="{28A0092B-C50C-407E-A947-70E740481C1C}">
                <a14:useLocalDpi xmlns:a14="http://schemas.microsoft.com/office/drawing/2010/main" val="0"/>
              </a:ext>
            </a:extLst>
          </a:blip>
          <a:stretch>
            <a:fillRect/>
          </a:stretch>
        </p:blipFill>
        <p:spPr>
          <a:xfrm>
            <a:off x="4063065" y="3654346"/>
            <a:ext cx="189713" cy="157714"/>
          </a:xfrm>
          <a:prstGeom prst="rect">
            <a:avLst/>
          </a:prstGeom>
        </p:spPr>
      </p:pic>
      <p:pic>
        <p:nvPicPr>
          <p:cNvPr id="203" name="Picture 202" descr="\documentclass{article}&#10;\usepackage{amsmath}&#10;\pagestyle{empty}&#10;\begin{document}&#10;&#10;$$&#10;\mathcal{S}_2&#10;$$&#10;\end{document}" title="IguanaTex Bitmap Display">
            <a:extLst>
              <a:ext uri="{FF2B5EF4-FFF2-40B4-BE49-F238E27FC236}">
                <a16:creationId xmlns:a16="http://schemas.microsoft.com/office/drawing/2014/main" id="{93F2E22D-5B91-44D9-A4A8-9DAA41A220EF}"/>
              </a:ext>
            </a:extLst>
          </p:cNvPr>
          <p:cNvPicPr>
            <a:picLocks noChangeAspect="1"/>
          </p:cNvPicPr>
          <p:nvPr>
            <p:custDataLst>
              <p:tags r:id="rId16"/>
            </p:custDataLst>
          </p:nvPr>
        </p:nvPicPr>
        <p:blipFill>
          <a:blip r:embed="rId44">
            <a:extLst>
              <a:ext uri="{28A0092B-C50C-407E-A947-70E740481C1C}">
                <a14:useLocalDpi xmlns:a14="http://schemas.microsoft.com/office/drawing/2010/main" val="0"/>
              </a:ext>
            </a:extLst>
          </a:blip>
          <a:stretch>
            <a:fillRect/>
          </a:stretch>
        </p:blipFill>
        <p:spPr>
          <a:xfrm>
            <a:off x="6549357" y="2264730"/>
            <a:ext cx="168534" cy="151466"/>
          </a:xfrm>
          <a:prstGeom prst="rect">
            <a:avLst/>
          </a:prstGeom>
        </p:spPr>
      </p:pic>
      <p:pic>
        <p:nvPicPr>
          <p:cNvPr id="204" name="Picture 203" descr="\documentclass{article}&#10;\usepackage{amsmath}&#10;\pagestyle{empty}&#10;\begin{document}&#10;&#10;$$&#10;\mathcal{S}_3&#10;$$&#10;\end{document}" title="IguanaTex Bitmap Display">
            <a:extLst>
              <a:ext uri="{FF2B5EF4-FFF2-40B4-BE49-F238E27FC236}">
                <a16:creationId xmlns:a16="http://schemas.microsoft.com/office/drawing/2014/main" id="{FE3E5014-F8AE-46D5-A2DE-E2697BA25B2A}"/>
              </a:ext>
            </a:extLst>
          </p:cNvPr>
          <p:cNvPicPr>
            <a:picLocks noChangeAspect="1"/>
          </p:cNvPicPr>
          <p:nvPr>
            <p:custDataLst>
              <p:tags r:id="rId17"/>
            </p:custDataLst>
          </p:nvPr>
        </p:nvPicPr>
        <p:blipFill>
          <a:blip r:embed="rId45">
            <a:extLst>
              <a:ext uri="{28A0092B-C50C-407E-A947-70E740481C1C}">
                <a14:useLocalDpi xmlns:a14="http://schemas.microsoft.com/office/drawing/2010/main" val="0"/>
              </a:ext>
            </a:extLst>
          </a:blip>
          <a:stretch>
            <a:fillRect/>
          </a:stretch>
        </p:blipFill>
        <p:spPr>
          <a:xfrm>
            <a:off x="6554206" y="2933304"/>
            <a:ext cx="169600" cy="153599"/>
          </a:xfrm>
          <a:prstGeom prst="rect">
            <a:avLst/>
          </a:prstGeom>
        </p:spPr>
      </p:pic>
      <p:pic>
        <p:nvPicPr>
          <p:cNvPr id="265" name="Picture 264" descr="\documentclass{article}&#10;\usepackage{amsmath}&#10;\pagestyle{empty}&#10;\begin{document}&#10;&#10;$$&#10;\mathcal{S}_4&#10;$$&#10;\end{document}" title="IguanaTex Bitmap Display">
            <a:extLst>
              <a:ext uri="{FF2B5EF4-FFF2-40B4-BE49-F238E27FC236}">
                <a16:creationId xmlns:a16="http://schemas.microsoft.com/office/drawing/2014/main" id="{91BDEE3F-5FE3-4810-AE84-40D369F35FB5}"/>
              </a:ext>
            </a:extLst>
          </p:cNvPr>
          <p:cNvPicPr>
            <a:picLocks noChangeAspect="1"/>
          </p:cNvPicPr>
          <p:nvPr>
            <p:custDataLst>
              <p:tags r:id="rId18"/>
            </p:custDataLst>
          </p:nvPr>
        </p:nvPicPr>
        <p:blipFill>
          <a:blip r:embed="rId46">
            <a:extLst>
              <a:ext uri="{28A0092B-C50C-407E-A947-70E740481C1C}">
                <a14:useLocalDpi xmlns:a14="http://schemas.microsoft.com/office/drawing/2010/main" val="0"/>
              </a:ext>
            </a:extLst>
          </a:blip>
          <a:stretch>
            <a:fillRect/>
          </a:stretch>
        </p:blipFill>
        <p:spPr>
          <a:xfrm>
            <a:off x="6554206" y="3633972"/>
            <a:ext cx="171733" cy="151466"/>
          </a:xfrm>
          <a:prstGeom prst="rect">
            <a:avLst/>
          </a:prstGeom>
        </p:spPr>
      </p:pic>
      <p:cxnSp>
        <p:nvCxnSpPr>
          <p:cNvPr id="211" name="Straight Connector 210">
            <a:extLst>
              <a:ext uri="{FF2B5EF4-FFF2-40B4-BE49-F238E27FC236}">
                <a16:creationId xmlns:a16="http://schemas.microsoft.com/office/drawing/2014/main" id="{14CD6B13-B64D-4E71-A26A-C8A00E2078BD}"/>
              </a:ext>
            </a:extLst>
          </p:cNvPr>
          <p:cNvCxnSpPr>
            <a:cxnSpLocks/>
            <a:stCxn id="161" idx="0"/>
            <a:endCxn id="27" idx="1"/>
          </p:cNvCxnSpPr>
          <p:nvPr/>
        </p:nvCxnSpPr>
        <p:spPr>
          <a:xfrm flipV="1">
            <a:off x="6902639" y="1657777"/>
            <a:ext cx="1977028" cy="9177"/>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C16AF95-AF6C-40E3-8AA1-BA57A98751D8}"/>
              </a:ext>
            </a:extLst>
          </p:cNvPr>
          <p:cNvCxnSpPr>
            <a:cxnSpLocks/>
            <a:stCxn id="162" idx="0"/>
            <a:endCxn id="128" idx="1"/>
          </p:cNvCxnSpPr>
          <p:nvPr/>
        </p:nvCxnSpPr>
        <p:spPr>
          <a:xfrm flipV="1">
            <a:off x="6902639" y="2345539"/>
            <a:ext cx="1985089" cy="655"/>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6B61DFBB-2647-4EFB-AFCE-9729F0954A75}"/>
              </a:ext>
            </a:extLst>
          </p:cNvPr>
          <p:cNvCxnSpPr>
            <a:cxnSpLocks/>
            <a:stCxn id="163" idx="0"/>
            <a:endCxn id="130" idx="1"/>
          </p:cNvCxnSpPr>
          <p:nvPr/>
        </p:nvCxnSpPr>
        <p:spPr>
          <a:xfrm>
            <a:off x="6902639" y="3020356"/>
            <a:ext cx="1974182" cy="923"/>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C3948A37-4C46-42BA-BC92-14A209443554}"/>
              </a:ext>
            </a:extLst>
          </p:cNvPr>
          <p:cNvCxnSpPr>
            <a:cxnSpLocks/>
            <a:stCxn id="164" idx="0"/>
            <a:endCxn id="269" idx="1"/>
          </p:cNvCxnSpPr>
          <p:nvPr/>
        </p:nvCxnSpPr>
        <p:spPr>
          <a:xfrm>
            <a:off x="6902639" y="3709757"/>
            <a:ext cx="1985089" cy="3124"/>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pic>
        <p:nvPicPr>
          <p:cNvPr id="77" name="Picture 76" descr="\documentclass{article}&#10;\usepackage{cancel}&#10;\usepackage{amsmath}&#10;\usepackage[dvipsnames]{xcolor}&#10;\pagestyle{empty}&#10;\begin{document}&#10;&#10;\begin{displaymath} \substack{x_1\\ \\x_2}  \color{PineGreen}  {\begin{bmatrix} 0 &amp; 0 &amp; 1 &amp; 1 \\ 0 &amp; 1 &amp; 0 &amp; 1 \end{bmatrix} }\end{displaymath} &#10;\end{document}" title="IguanaTex Bitmap Display">
            <a:extLst>
              <a:ext uri="{FF2B5EF4-FFF2-40B4-BE49-F238E27FC236}">
                <a16:creationId xmlns:a16="http://schemas.microsoft.com/office/drawing/2014/main" id="{C70C0CF0-DD68-4868-898F-F9FF7425DF37}"/>
              </a:ext>
            </a:extLst>
          </p:cNvPr>
          <p:cNvPicPr>
            <a:picLocks noChangeAspect="1"/>
          </p:cNvPicPr>
          <p:nvPr>
            <p:custDataLst>
              <p:tags r:id="rId19"/>
            </p:custDataLst>
          </p:nvPr>
        </p:nvPicPr>
        <p:blipFill>
          <a:blip r:embed="rId47">
            <a:extLst>
              <a:ext uri="{28A0092B-C50C-407E-A947-70E740481C1C}">
                <a14:useLocalDpi xmlns:a14="http://schemas.microsoft.com/office/drawing/2010/main" val="0"/>
              </a:ext>
            </a:extLst>
          </a:blip>
          <a:stretch>
            <a:fillRect/>
          </a:stretch>
        </p:blipFill>
        <p:spPr>
          <a:xfrm>
            <a:off x="649158" y="2573371"/>
            <a:ext cx="837333" cy="304000"/>
          </a:xfrm>
          <a:prstGeom prst="rect">
            <a:avLst/>
          </a:prstGeom>
        </p:spPr>
      </p:pic>
      <p:grpSp>
        <p:nvGrpSpPr>
          <p:cNvPr id="75" name="Group 74">
            <a:extLst>
              <a:ext uri="{FF2B5EF4-FFF2-40B4-BE49-F238E27FC236}">
                <a16:creationId xmlns:a16="http://schemas.microsoft.com/office/drawing/2014/main" id="{C92FCF18-A8BF-48CA-B47A-7156443522E6}"/>
              </a:ext>
            </a:extLst>
          </p:cNvPr>
          <p:cNvGrpSpPr/>
          <p:nvPr/>
        </p:nvGrpSpPr>
        <p:grpSpPr>
          <a:xfrm>
            <a:off x="2441313" y="1006440"/>
            <a:ext cx="1042216" cy="794057"/>
            <a:chOff x="2617693" y="970372"/>
            <a:chExt cx="1042216" cy="794057"/>
          </a:xfrm>
        </p:grpSpPr>
        <p:pic>
          <p:nvPicPr>
            <p:cNvPr id="70" name="Picture 69" descr="\documentclass{article}&#10;\usepackage{cancel}&#10;\usepackage{amsmath}&#10;\usepackage[dvipsnames]{xcolor}&#10;\pagestyle{empty}&#10;\begin{document}&#10;&#10;\begin{align*}&#10;&amp; \ w_1 \ \ \ \ \ w_2 \\&#10;&amp;\color{PineGreen}{\begin{bmatrix} 0.5 &amp; 0.5 \\ 0.5 &amp; 0.5 \\ 0.5 &amp; 0.5 \\ 0.5 &amp; 0.5 \end{bmatrix}}&#10;\end{align*}&#10;&#10;\end{document}" title="IguanaTex Bitmap Display">
              <a:extLst>
                <a:ext uri="{FF2B5EF4-FFF2-40B4-BE49-F238E27FC236}">
                  <a16:creationId xmlns:a16="http://schemas.microsoft.com/office/drawing/2014/main" id="{7121EFAB-FD30-4397-BF7A-78626109D8EC}"/>
                </a:ext>
              </a:extLst>
            </p:cNvPr>
            <p:cNvPicPr>
              <a:picLocks noChangeAspect="1"/>
            </p:cNvPicPr>
            <p:nvPr>
              <p:custDataLst>
                <p:tags r:id="rId26"/>
              </p:custDataLst>
            </p:nvPr>
          </p:nvPicPr>
          <p:blipFill>
            <a:blip r:embed="rId48">
              <a:extLst>
                <a:ext uri="{28A0092B-C50C-407E-A947-70E740481C1C}">
                  <a14:useLocalDpi xmlns:a14="http://schemas.microsoft.com/office/drawing/2010/main" val="0"/>
                </a:ext>
              </a:extLst>
            </a:blip>
            <a:stretch>
              <a:fillRect/>
            </a:stretch>
          </p:blipFill>
          <p:spPr>
            <a:xfrm>
              <a:off x="2617693" y="1005572"/>
              <a:ext cx="536381" cy="758857"/>
            </a:xfrm>
            <a:prstGeom prst="rect">
              <a:avLst/>
            </a:prstGeom>
          </p:spPr>
        </p:pic>
        <p:pic>
          <p:nvPicPr>
            <p:cNvPr id="74" name="Picture 73" descr="\documentclass{article}&#10;\usepackage{cancel}&#10;\usepackage{amsmath}&#10;\usepackage[dvipsnames]{xcolor}&#10;\pagestyle{empty}&#10;\begin{document}&#10;&#10;\begin{align*}&#10;&amp; \ \ \  b  \\&#10;&amp;\color{PineGreen}  {\begin{bmatrix} 0.6 \\ 0.6 \\ 0.6 \\ 0.6 \end{bmatrix} }&#10;\end{align*}&#10;&#10;\end{document}" title="IguanaTex Bitmap Display">
              <a:extLst>
                <a:ext uri="{FF2B5EF4-FFF2-40B4-BE49-F238E27FC236}">
                  <a16:creationId xmlns:a16="http://schemas.microsoft.com/office/drawing/2014/main" id="{E6948F35-71FF-4C70-BB0C-125DA8D26477}"/>
                </a:ext>
              </a:extLst>
            </p:cNvPr>
            <p:cNvPicPr>
              <a:picLocks noChangeAspect="1"/>
            </p:cNvPicPr>
            <p:nvPr>
              <p:custDataLst>
                <p:tags r:id="rId27"/>
              </p:custDataLst>
            </p:nvPr>
          </p:nvPicPr>
          <p:blipFill>
            <a:blip r:embed="rId49">
              <a:extLst>
                <a:ext uri="{28A0092B-C50C-407E-A947-70E740481C1C}">
                  <a14:useLocalDpi xmlns:a14="http://schemas.microsoft.com/office/drawing/2010/main" val="0"/>
                </a:ext>
              </a:extLst>
            </a:blip>
            <a:stretch>
              <a:fillRect/>
            </a:stretch>
          </p:blipFill>
          <p:spPr>
            <a:xfrm>
              <a:off x="3411528" y="970372"/>
              <a:ext cx="248381" cy="790857"/>
            </a:xfrm>
            <a:prstGeom prst="rect">
              <a:avLst/>
            </a:prstGeom>
          </p:spPr>
        </p:pic>
      </p:grpSp>
      <p:pic>
        <p:nvPicPr>
          <p:cNvPr id="94" name="Picture 93" descr="\documentclass{article}&#10;\usepackage{cancel}&#10;\usepackage{amsmath}&#10;\usepackage[dvipsnames]{xcolor}&#10;\pagestyle{empty}&#10;\begin{document}&#10;&#10;\begin{align*}&#10;\textrm{Cost} (\mathrm{y},\mathrm{p}) = \frac{1}{m} \cdot \sum_i^k -\mathrm{y}_i \log \mathrm{p}_i &#10;&amp; = \frac{1}{4} \cdot \sum \left (&#10;-  &#10;\begin{bmatrix}&#10;1 &amp; 0  &amp; 0 &amp;0 \\&#10;0 &amp; 1  &amp; 0 &amp;0 \\&#10;0 &amp; 0  &amp; 1 &amp;0 \\&#10;0 &amp; 0  &amp; 0 &amp; 1 &#10;\end{bmatrix}&#10;\odot &#10;\log&#10;\begin{bmatrix}&#10;0.25 &amp; 0.25 &amp; 0.25 &amp; 0.25 \\&#10;0.25 &amp; 0.25 &amp; 0.25 &amp; 0.25 \\&#10;0.25 &amp; 0.25 &amp; 0.25 &amp; 0.25 \\&#10;0.25 &amp; 0.25 &amp; 0.25 &amp; 0.25 &#10;\end{bmatrix}  &#10;\right)  \\ &#10;&amp; = \frac{1}{4}  \cdot \sum&#10;\begin{bmatrix}&#10;1.386 &amp; 0 &amp; 0 &amp; 0 \\&#10;0 &amp; 1.386 &amp; 0 &amp; 0 \\&#10;0 &amp; 0 &amp; 1.386 &amp; 0 \\&#10;0 &amp; 0 &amp; 0 &amp; 1.386 &#10;\end{bmatrix}  &#10;= \frac{1}{4}  \cdot [5.545] \ \ \color{PineGreen}{= 1.386}&#10;\end{align*}&#10;&#10;\end{document}" title="IguanaTex Bitmap Display">
            <a:extLst>
              <a:ext uri="{FF2B5EF4-FFF2-40B4-BE49-F238E27FC236}">
                <a16:creationId xmlns:a16="http://schemas.microsoft.com/office/drawing/2014/main" id="{F3456E03-C518-4CBA-B68C-6975309F2731}"/>
              </a:ext>
            </a:extLst>
          </p:cNvPr>
          <p:cNvPicPr>
            <a:picLocks noChangeAspect="1"/>
          </p:cNvPicPr>
          <p:nvPr>
            <p:custDataLst>
              <p:tags r:id="rId20"/>
            </p:custDataLst>
          </p:nvPr>
        </p:nvPicPr>
        <p:blipFill>
          <a:blip r:embed="rId50">
            <a:extLst>
              <a:ext uri="{28A0092B-C50C-407E-A947-70E740481C1C}">
                <a14:useLocalDpi xmlns:a14="http://schemas.microsoft.com/office/drawing/2010/main" val="0"/>
              </a:ext>
            </a:extLst>
          </a:blip>
          <a:stretch>
            <a:fillRect/>
          </a:stretch>
        </p:blipFill>
        <p:spPr>
          <a:xfrm>
            <a:off x="1832778" y="4866591"/>
            <a:ext cx="6682743" cy="1644191"/>
          </a:xfrm>
          <a:prstGeom prst="rect">
            <a:avLst/>
          </a:prstGeom>
        </p:spPr>
      </p:pic>
      <p:pic>
        <p:nvPicPr>
          <p:cNvPr id="65" name="Picture 64" descr="\documentclass{article}&#10;\usepackage{cancel}&#10;\usepackage{amsmath}&#10;\usepackage[dvipsnames]{xcolor}&#10;\pagestyle{empty}&#10;\begin{document}&#10;&#10;\begin{align*}&#10;Z &amp;\color{PineGreen} { \begin{bmatrix}&#10;0.6 &amp; 1.1 &amp; 1.1 &amp; 1.6 \\&#10;0.6 &amp; 1.1 &amp; 1.1 &amp; 1.6 \\&#10;0.6 &amp; 1.1 &amp; 1.1 &amp; 1.6 \\&#10;0.6 &amp; 1.1 &amp; 1.1 &amp; 1.6 &#10;\end{bmatrix} }&#10;\end{align*}&#10;&#10;\end{document}" title="IguanaTex Bitmap Display">
            <a:extLst>
              <a:ext uri="{FF2B5EF4-FFF2-40B4-BE49-F238E27FC236}">
                <a16:creationId xmlns:a16="http://schemas.microsoft.com/office/drawing/2014/main" id="{2403CD45-D910-409E-9844-7934E91F899B}"/>
              </a:ext>
            </a:extLst>
          </p:cNvPr>
          <p:cNvPicPr>
            <a:picLocks noChangeAspect="1"/>
          </p:cNvPicPr>
          <p:nvPr>
            <p:custDataLst>
              <p:tags r:id="rId21"/>
            </p:custDataLst>
          </p:nvPr>
        </p:nvPicPr>
        <p:blipFill>
          <a:blip r:embed="rId51">
            <a:extLst>
              <a:ext uri="{28A0092B-C50C-407E-A947-70E740481C1C}">
                <a14:useLocalDpi xmlns:a14="http://schemas.microsoft.com/office/drawing/2010/main" val="0"/>
              </a:ext>
            </a:extLst>
          </a:blip>
          <a:stretch>
            <a:fillRect/>
          </a:stretch>
        </p:blipFill>
        <p:spPr>
          <a:xfrm>
            <a:off x="4708411" y="904716"/>
            <a:ext cx="1241905" cy="607238"/>
          </a:xfrm>
          <a:prstGeom prst="rect">
            <a:avLst/>
          </a:prstGeom>
        </p:spPr>
      </p:pic>
      <p:pic>
        <p:nvPicPr>
          <p:cNvPr id="67" name="Picture 66" descr="\documentclass{article}&#10;\usepackage{cancel}&#10;\usepackage{amsmath}&#10;\usepackage[dvipsnames]{xcolor}&#10;\pagestyle{empty}&#10;\begin{document}&#10;&#10;\begin{align*}&#10;S \color{PineGreen}{\begin{bmatrix}&#10;0.25 &amp;  0.25 &amp; 0.25 &amp; 0.25 \\&#10;0.25 &amp;  0.25 &amp; 0.25 &amp; 0.25 \\&#10;0.25 &amp;  0.25 &amp; 0.25 &amp; 0.25 \\&#10;0.25 &amp;  0.25 &amp; 0.25 &amp; 0.25 \end{bmatrix}}&#10;\end{align*}&#10;&#10;\end{document}" title="IguanaTex Bitmap Display">
            <a:extLst>
              <a:ext uri="{FF2B5EF4-FFF2-40B4-BE49-F238E27FC236}">
                <a16:creationId xmlns:a16="http://schemas.microsoft.com/office/drawing/2014/main" id="{7C7F797C-0FD3-4D8A-992B-F3AB85042D67}"/>
              </a:ext>
            </a:extLst>
          </p:cNvPr>
          <p:cNvPicPr>
            <a:picLocks noChangeAspect="1"/>
          </p:cNvPicPr>
          <p:nvPr>
            <p:custDataLst>
              <p:tags r:id="rId22"/>
            </p:custDataLst>
          </p:nvPr>
        </p:nvPicPr>
        <p:blipFill>
          <a:blip r:embed="rId52">
            <a:extLst>
              <a:ext uri="{28A0092B-C50C-407E-A947-70E740481C1C}">
                <a14:useLocalDpi xmlns:a14="http://schemas.microsoft.com/office/drawing/2010/main" val="0"/>
              </a:ext>
            </a:extLst>
          </a:blip>
          <a:stretch>
            <a:fillRect/>
          </a:stretch>
        </p:blipFill>
        <p:spPr>
          <a:xfrm>
            <a:off x="6929666" y="905619"/>
            <a:ext cx="1485714" cy="607238"/>
          </a:xfrm>
          <a:prstGeom prst="rect">
            <a:avLst/>
          </a:prstGeom>
        </p:spPr>
      </p:pic>
      <p:pic>
        <p:nvPicPr>
          <p:cNvPr id="91" name="Picture 90" descr="\documentclass{article}&#10;\usepackage{cancel}&#10;\usepackage{amsmath}&#10;\usepackage[dvipsnames]{xcolor}&#10;\pagestyle{empty}&#10;\begin{document}&#10;&#10;\begin{align*}&#10;\color{PineGreen}{1.386}1&#10;\end{align*}&#10;&#10;\end{document}" title="IguanaTex Bitmap Display">
            <a:extLst>
              <a:ext uri="{FF2B5EF4-FFF2-40B4-BE49-F238E27FC236}">
                <a16:creationId xmlns:a16="http://schemas.microsoft.com/office/drawing/2014/main" id="{3490DEA2-1E57-43C3-AA9A-DD6E9989BA7A}"/>
              </a:ext>
            </a:extLst>
          </p:cNvPr>
          <p:cNvPicPr>
            <a:picLocks noChangeAspect="1"/>
          </p:cNvPicPr>
          <p:nvPr>
            <p:custDataLst>
              <p:tags r:id="rId23"/>
            </p:custDataLst>
          </p:nvPr>
        </p:nvPicPr>
        <p:blipFill>
          <a:blip r:embed="rId53">
            <a:extLst>
              <a:ext uri="{28A0092B-C50C-407E-A947-70E740481C1C}">
                <a14:useLocalDpi xmlns:a14="http://schemas.microsoft.com/office/drawing/2010/main" val="0"/>
              </a:ext>
            </a:extLst>
          </a:blip>
          <a:stretch>
            <a:fillRect/>
          </a:stretch>
        </p:blipFill>
        <p:spPr>
          <a:xfrm>
            <a:off x="11398888" y="2398183"/>
            <a:ext cx="330667" cy="86857"/>
          </a:xfrm>
          <a:prstGeom prst="rect">
            <a:avLst/>
          </a:prstGeom>
        </p:spPr>
      </p:pic>
      <p:cxnSp>
        <p:nvCxnSpPr>
          <p:cNvPr id="57" name="Straight Arrow Connector 56">
            <a:extLst>
              <a:ext uri="{FF2B5EF4-FFF2-40B4-BE49-F238E27FC236}">
                <a16:creationId xmlns:a16="http://schemas.microsoft.com/office/drawing/2014/main" id="{72C9D0E0-7955-4E99-A092-1284BB5F715D}"/>
              </a:ext>
            </a:extLst>
          </p:cNvPr>
          <p:cNvCxnSpPr>
            <a:cxnSpLocks/>
          </p:cNvCxnSpPr>
          <p:nvPr/>
        </p:nvCxnSpPr>
        <p:spPr>
          <a:xfrm>
            <a:off x="11382360" y="2564367"/>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87" descr="\documentclass{article}&#10;\usepackage{cancel}&#10;\usepackage{amsmath}&#10;\usepackage[dvipsnames]{xcolor}&#10;\pagestyle{empty}&#10;\begin{document}&#10;&#10;\begin{align*}&#10;\textrm{Cost} (\mathrm{y},\mathrm{p}) = \frac{1}{m} \cdot \sum_i^k -\mathrm{y}_i \log \mathrm{p}_i &#10;\end{align*}&#10;&#10;\end{document}" title="IguanaTex Bitmap Display">
            <a:extLst>
              <a:ext uri="{FF2B5EF4-FFF2-40B4-BE49-F238E27FC236}">
                <a16:creationId xmlns:a16="http://schemas.microsoft.com/office/drawing/2014/main" id="{BC1E993D-4062-464D-BD6E-5F411BDF725E}"/>
              </a:ext>
            </a:extLst>
          </p:cNvPr>
          <p:cNvPicPr>
            <a:picLocks noChangeAspect="1"/>
          </p:cNvPicPr>
          <p:nvPr>
            <p:custDataLst>
              <p:tags r:id="rId24"/>
            </p:custDataLst>
          </p:nvPr>
        </p:nvPicPr>
        <p:blipFill>
          <a:blip r:embed="rId54">
            <a:extLst>
              <a:ext uri="{28A0092B-C50C-407E-A947-70E740481C1C}">
                <a14:useLocalDpi xmlns:a14="http://schemas.microsoft.com/office/drawing/2010/main" val="0"/>
              </a:ext>
            </a:extLst>
          </a:blip>
          <a:stretch>
            <a:fillRect/>
          </a:stretch>
        </p:blipFill>
        <p:spPr>
          <a:xfrm>
            <a:off x="9546718" y="2424653"/>
            <a:ext cx="1659429" cy="369524"/>
          </a:xfrm>
          <a:prstGeom prst="rect">
            <a:avLst/>
          </a:prstGeom>
        </p:spPr>
      </p:pic>
      <p:sp>
        <p:nvSpPr>
          <p:cNvPr id="86" name="Right Brace 85">
            <a:extLst>
              <a:ext uri="{FF2B5EF4-FFF2-40B4-BE49-F238E27FC236}">
                <a16:creationId xmlns:a16="http://schemas.microsoft.com/office/drawing/2014/main" id="{20FCC87B-13B5-4E07-B5B0-0EC79CC5831F}"/>
              </a:ext>
            </a:extLst>
          </p:cNvPr>
          <p:cNvSpPr/>
          <p:nvPr/>
        </p:nvSpPr>
        <p:spPr>
          <a:xfrm>
            <a:off x="9211741" y="1624979"/>
            <a:ext cx="208527" cy="2077899"/>
          </a:xfrm>
          <a:prstGeom prst="rightBrace">
            <a:avLst>
              <a:gd name="adj1" fmla="val 91109"/>
              <a:gd name="adj2" fmla="val 49267"/>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52" name="Straight Arrow Connector 151">
            <a:extLst>
              <a:ext uri="{FF2B5EF4-FFF2-40B4-BE49-F238E27FC236}">
                <a16:creationId xmlns:a16="http://schemas.microsoft.com/office/drawing/2014/main" id="{89FEA579-34C8-4C92-9B05-4376F3809949}"/>
              </a:ext>
            </a:extLst>
          </p:cNvPr>
          <p:cNvCxnSpPr>
            <a:cxnSpLocks/>
          </p:cNvCxnSpPr>
          <p:nvPr/>
        </p:nvCxnSpPr>
        <p:spPr>
          <a:xfrm>
            <a:off x="7526640" y="1552303"/>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89AF2ADD-B220-49DF-88E9-376695885B1A}"/>
              </a:ext>
            </a:extLst>
          </p:cNvPr>
          <p:cNvCxnSpPr>
            <a:cxnSpLocks/>
          </p:cNvCxnSpPr>
          <p:nvPr/>
        </p:nvCxnSpPr>
        <p:spPr>
          <a:xfrm>
            <a:off x="5105940" y="1560286"/>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D85A07F3-0030-4D37-A866-D88718D932B8}"/>
              </a:ext>
            </a:extLst>
          </p:cNvPr>
          <p:cNvCxnSpPr>
            <a:cxnSpLocks/>
          </p:cNvCxnSpPr>
          <p:nvPr/>
        </p:nvCxnSpPr>
        <p:spPr>
          <a:xfrm>
            <a:off x="2653623" y="1885406"/>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A05F4E71-7821-4399-99B3-975D9DC14CCB}"/>
              </a:ext>
            </a:extLst>
          </p:cNvPr>
          <p:cNvCxnSpPr>
            <a:cxnSpLocks/>
          </p:cNvCxnSpPr>
          <p:nvPr/>
        </p:nvCxnSpPr>
        <p:spPr>
          <a:xfrm>
            <a:off x="906103" y="2961279"/>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documentclass{article}&#10;\usepackage{cancel}&#10;\usepackage{amsmath}&#10;\usepackage[dvipsnames]{xcolor}&#10;\pagestyle{empty}&#10;\begin{document}&#10;&#10;\begin{align*}&#10;\text{\parbox{5.5cm}{where $\odot$ denotes &#10;elementwise multiplication called Hadarmard product}}&#10;\end{align*}&#10;&#10;\end{document}" title="IguanaTex Bitmap Display">
            <a:extLst>
              <a:ext uri="{FF2B5EF4-FFF2-40B4-BE49-F238E27FC236}">
                <a16:creationId xmlns:a16="http://schemas.microsoft.com/office/drawing/2014/main" id="{8198DB94-B733-4BD0-BA91-DA1682CAEA57}"/>
              </a:ext>
            </a:extLst>
          </p:cNvPr>
          <p:cNvPicPr>
            <a:picLocks noChangeAspect="1"/>
          </p:cNvPicPr>
          <p:nvPr>
            <p:custDataLst>
              <p:tags r:id="rId25"/>
            </p:custDataLst>
          </p:nvPr>
        </p:nvPicPr>
        <p:blipFill>
          <a:blip r:embed="rId55">
            <a:extLst>
              <a:ext uri="{28A0092B-C50C-407E-A947-70E740481C1C}">
                <a14:useLocalDpi xmlns:a14="http://schemas.microsoft.com/office/drawing/2010/main" val="0"/>
              </a:ext>
            </a:extLst>
          </a:blip>
          <a:stretch>
            <a:fillRect/>
          </a:stretch>
        </p:blipFill>
        <p:spPr>
          <a:xfrm>
            <a:off x="8876821" y="5124605"/>
            <a:ext cx="1971049" cy="263619"/>
          </a:xfrm>
          <a:prstGeom prst="rect">
            <a:avLst/>
          </a:prstGeom>
        </p:spPr>
      </p:pic>
    </p:spTree>
    <p:extLst>
      <p:ext uri="{BB962C8B-B14F-4D97-AF65-F5344CB8AC3E}">
        <p14:creationId xmlns:p14="http://schemas.microsoft.com/office/powerpoint/2010/main" val="1926916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888888FC-CBA7-4408-AF6E-23D90D025757}"/>
              </a:ext>
            </a:extLst>
          </p:cNvPr>
          <p:cNvSpPr>
            <a:spLocks noGrp="1"/>
          </p:cNvSpPr>
          <p:nvPr>
            <p:ph type="title"/>
          </p:nvPr>
        </p:nvSpPr>
        <p:spPr>
          <a:xfrm>
            <a:off x="786679" y="826009"/>
            <a:ext cx="4208656" cy="2403386"/>
          </a:xfrm>
        </p:spPr>
        <p:txBody>
          <a:bodyPr vert="horz" lIns="91440" tIns="45720" rIns="91440" bIns="45720" rtlCol="0" anchor="b">
            <a:normAutofit/>
          </a:bodyPr>
          <a:lstStyle/>
          <a:p>
            <a:r>
              <a:rPr lang="en-US" sz="3200" kern="1200" dirty="0">
                <a:solidFill>
                  <a:srgbClr val="FFFFFF"/>
                </a:solidFill>
              </a:rPr>
              <a:t>Multiclass Classification Problem</a:t>
            </a:r>
          </a:p>
        </p:txBody>
      </p:sp>
      <p:cxnSp>
        <p:nvCxnSpPr>
          <p:cNvPr id="30" name="Straight Connector 29">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7" name="Graphic 6" descr="Head with Gears">
            <a:extLst>
              <a:ext uri="{FF2B5EF4-FFF2-40B4-BE49-F238E27FC236}">
                <a16:creationId xmlns:a16="http://schemas.microsoft.com/office/drawing/2014/main" id="{47527F34-BDE4-4B56-820C-F3E6BBF229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99753"/>
            <a:ext cx="5459470" cy="5459470"/>
          </a:xfrm>
          <a:prstGeom prst="rect">
            <a:avLst/>
          </a:prstGeom>
        </p:spPr>
      </p:pic>
    </p:spTree>
    <p:extLst>
      <p:ext uri="{BB962C8B-B14F-4D97-AF65-F5344CB8AC3E}">
        <p14:creationId xmlns:p14="http://schemas.microsoft.com/office/powerpoint/2010/main" val="3241977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A13D49-82D4-47A6-BE35-8E30F601671D}"/>
              </a:ext>
            </a:extLst>
          </p:cNvPr>
          <p:cNvSpPr>
            <a:spLocks noGrp="1"/>
          </p:cNvSpPr>
          <p:nvPr>
            <p:ph type="title"/>
          </p:nvPr>
        </p:nvSpPr>
        <p:spPr/>
        <p:txBody>
          <a:bodyPr/>
          <a:lstStyle/>
          <a:p>
            <a:r>
              <a:rPr lang="en-GB" dirty="0"/>
              <a:t>Forward computation: Gradients</a:t>
            </a:r>
          </a:p>
        </p:txBody>
      </p:sp>
      <p:pic>
        <p:nvPicPr>
          <p:cNvPr id="3" name="Picture 2" descr="\documentclass{article}&#10;\usepackage{cancel}&#10;\usepackage{amsmath}&#10;\usepackage[dvipsnames]{xcolor}&#10;\pagestyle{empty}&#10;\begin{document}&#10;&#10;\begin{align*}&#10;\frac{\partial Cost}{\partial Z} = \frac{1}{m} \cdot (\mathrm{p} - \mathrm{y})&#10;= \frac{1}{4} \cdot &#10;\begin{bmatrix}&#10;0.25 &amp;  0.25 &amp; 0.25 &amp; 0.25 \\&#10;0.25 &amp;  0.25 &amp; 0.25 &amp; 0.25 \\&#10;0.25 &amp;  0.25 &amp; 0.25 &amp; 0.25 \\&#10;0.25 &amp;  0.25 &amp; 0.25 &amp; 0.25 \end{bmatrix}&#10;-&#10;\begin{bmatrix}&#10;1 &amp; 0  &amp; 0 &amp;0 \\&#10;0 &amp; 1  &amp; 0 &amp;0 \\&#10;0 &amp; 0  &amp; 1 &amp;0 \\&#10;0 &amp; 0  &amp; 0 &amp; 1 &#10;\end{bmatrix}&#10;&amp;= \frac{1}{4} \cdot&#10; \begin{bmatrix}&#10;-0.75 &amp; 0.25 &amp; 0.25 &amp; 0.25 \\&#10;0.25 &amp; -0.75 &amp; 0.25 &amp; 0.25 \\&#10;0.25 &amp; 0.25 &amp; -0.75 &amp; 0.25 \\&#10;0.25 &amp; 0.25 &amp; 0.25 &amp; -0.75&#10;\end{bmatrix} &#10;\\&#10;&amp;= &#10;\color{red}{\begin{bmatrix}&#10;-0.1875 &amp; 0.0625 &amp; 0.0625 &amp; 0.0625 \\&#10;0.0625 &amp; -0.1875 &amp; 0.0625 &amp; 0.0625 \\&#10;0.0625 &amp;  0.0625 &amp; -0.1875 &amp; 0.0625 \\&#10;0.0625  &amp; 0.0625 &amp; 0.0625 &amp; -0.1875&#10;\end{bmatrix}}&#10;\end{align*}&#10;&#10;\end{document}" title="IguanaTex Bitmap Display">
            <a:extLst>
              <a:ext uri="{FF2B5EF4-FFF2-40B4-BE49-F238E27FC236}">
                <a16:creationId xmlns:a16="http://schemas.microsoft.com/office/drawing/2014/main" id="{C352C412-6D86-4D31-AC8B-B4B84304CDA2}"/>
              </a:ext>
            </a:extLst>
          </p:cNvPr>
          <p:cNvPicPr>
            <a:picLocks noChangeAspect="1"/>
          </p:cNvPicPr>
          <p:nvPr>
            <p:custDataLst>
              <p:tags r:id="rId1"/>
            </p:custDataLst>
          </p:nvPr>
        </p:nvPicPr>
        <p:blipFill>
          <a:blip r:embed="rId30">
            <a:extLst>
              <a:ext uri="{28A0092B-C50C-407E-A947-70E740481C1C}">
                <a14:useLocalDpi xmlns:a14="http://schemas.microsoft.com/office/drawing/2010/main" val="0"/>
              </a:ext>
            </a:extLst>
          </a:blip>
          <a:stretch>
            <a:fillRect/>
          </a:stretch>
        </p:blipFill>
        <p:spPr>
          <a:xfrm>
            <a:off x="1913960" y="5163978"/>
            <a:ext cx="7653486" cy="1517714"/>
          </a:xfrm>
          <a:prstGeom prst="rect">
            <a:avLst/>
          </a:prstGeom>
          <a:ln>
            <a:noFill/>
          </a:ln>
        </p:spPr>
      </p:pic>
      <p:sp>
        <p:nvSpPr>
          <p:cNvPr id="140" name="Freeform: Shape 139">
            <a:extLst>
              <a:ext uri="{FF2B5EF4-FFF2-40B4-BE49-F238E27FC236}">
                <a16:creationId xmlns:a16="http://schemas.microsoft.com/office/drawing/2014/main" id="{B16CA41E-A9EF-4DDE-9481-C3AC38904F7F}"/>
              </a:ext>
            </a:extLst>
          </p:cNvPr>
          <p:cNvSpPr/>
          <p:nvPr/>
        </p:nvSpPr>
        <p:spPr>
          <a:xfrm>
            <a:off x="1685126" y="2034455"/>
            <a:ext cx="547067" cy="547067"/>
          </a:xfrm>
          <a:custGeom>
            <a:avLst/>
            <a:gdLst>
              <a:gd name="connsiteX0" fmla="*/ 546808 w 547067"/>
              <a:gd name="connsiteY0" fmla="*/ 273439 h 547067"/>
              <a:gd name="connsiteX1" fmla="*/ 273275 w 547067"/>
              <a:gd name="connsiteY1" fmla="*/ 546973 h 547067"/>
              <a:gd name="connsiteX2" fmla="*/ -259 w 547067"/>
              <a:gd name="connsiteY2" fmla="*/ 273439 h 547067"/>
              <a:gd name="connsiteX3" fmla="*/ 273275 w 547067"/>
              <a:gd name="connsiteY3" fmla="*/ -95 h 547067"/>
              <a:gd name="connsiteX4" fmla="*/ 546808 w 547067"/>
              <a:gd name="connsiteY4" fmla="*/ 273439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439"/>
                </a:moveTo>
                <a:cubicBezTo>
                  <a:pt x="546808" y="424508"/>
                  <a:pt x="424343" y="546973"/>
                  <a:pt x="273275" y="546973"/>
                </a:cubicBezTo>
                <a:cubicBezTo>
                  <a:pt x="122206" y="546973"/>
                  <a:pt x="-259" y="424508"/>
                  <a:pt x="-259" y="273439"/>
                </a:cubicBezTo>
                <a:cubicBezTo>
                  <a:pt x="-259" y="122370"/>
                  <a:pt x="122206" y="-95"/>
                  <a:pt x="273275" y="-95"/>
                </a:cubicBezTo>
                <a:cubicBezTo>
                  <a:pt x="424343" y="-95"/>
                  <a:pt x="546808" y="122370"/>
                  <a:pt x="546808" y="273439"/>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9AE5FA45-CB4B-40B6-92E0-E058304FB4F8}"/>
              </a:ext>
            </a:extLst>
          </p:cNvPr>
          <p:cNvSpPr/>
          <p:nvPr/>
        </p:nvSpPr>
        <p:spPr>
          <a:xfrm>
            <a:off x="1685126" y="2749609"/>
            <a:ext cx="547067" cy="547067"/>
          </a:xfrm>
          <a:custGeom>
            <a:avLst/>
            <a:gdLst>
              <a:gd name="connsiteX0" fmla="*/ 546808 w 547067"/>
              <a:gd name="connsiteY0" fmla="*/ 273540 h 547067"/>
              <a:gd name="connsiteX1" fmla="*/ 273275 w 547067"/>
              <a:gd name="connsiteY1" fmla="*/ 547074 h 547067"/>
              <a:gd name="connsiteX2" fmla="*/ -259 w 547067"/>
              <a:gd name="connsiteY2" fmla="*/ 273540 h 547067"/>
              <a:gd name="connsiteX3" fmla="*/ 273275 w 547067"/>
              <a:gd name="connsiteY3" fmla="*/ 6 h 547067"/>
              <a:gd name="connsiteX4" fmla="*/ 546808 w 547067"/>
              <a:gd name="connsiteY4" fmla="*/ 2735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540"/>
                </a:moveTo>
                <a:cubicBezTo>
                  <a:pt x="546808" y="424609"/>
                  <a:pt x="424343" y="547074"/>
                  <a:pt x="273275" y="547074"/>
                </a:cubicBezTo>
                <a:cubicBezTo>
                  <a:pt x="122206" y="547074"/>
                  <a:pt x="-259" y="424609"/>
                  <a:pt x="-259" y="273540"/>
                </a:cubicBezTo>
                <a:cubicBezTo>
                  <a:pt x="-259" y="122471"/>
                  <a:pt x="122206" y="6"/>
                  <a:pt x="273275" y="6"/>
                </a:cubicBezTo>
                <a:cubicBezTo>
                  <a:pt x="424343" y="6"/>
                  <a:pt x="546808" y="122471"/>
                  <a:pt x="546808" y="273540"/>
                </a:cubicBezTo>
                <a:close/>
              </a:path>
            </a:pathLst>
          </a:custGeom>
          <a:solidFill>
            <a:srgbClr val="FFFFFF"/>
          </a:solidFill>
          <a:ln w="10943" cap="flat">
            <a:solidFill>
              <a:srgbClr val="333333"/>
            </a:solidFill>
            <a:prstDash val="solid"/>
            <a:miter/>
          </a:ln>
        </p:spPr>
        <p:txBody>
          <a:bodyPr rtlCol="0" anchor="ctr"/>
          <a:lstStyle/>
          <a:p>
            <a:endParaRPr lang="en-GB"/>
          </a:p>
        </p:txBody>
      </p:sp>
      <p:pic>
        <p:nvPicPr>
          <p:cNvPr id="142" name="Picture 141" descr="\documentclass{article}&#10;\usepackage{amsmath}&#10;\pagestyle{empty}&#10;\begin{document}&#10;&#10;$$p_1$$&#10;\end{document}" title="IguanaTex Bitmap Display">
            <a:extLst>
              <a:ext uri="{FF2B5EF4-FFF2-40B4-BE49-F238E27FC236}">
                <a16:creationId xmlns:a16="http://schemas.microsoft.com/office/drawing/2014/main" id="{46903B3F-4093-4D2A-8080-9E0852AD2604}"/>
              </a:ext>
            </a:extLst>
          </p:cNvPr>
          <p:cNvPicPr>
            <a:picLocks noChangeAspect="1"/>
          </p:cNvPicPr>
          <p:nvPr>
            <p:custDataLst>
              <p:tags r:id="rId2"/>
            </p:custDataLst>
          </p:nvPr>
        </p:nvPicPr>
        <p:blipFill>
          <a:blip r:embed="rId31">
            <a:extLst>
              <a:ext uri="{28A0092B-C50C-407E-A947-70E740481C1C}">
                <a14:useLocalDpi xmlns:a14="http://schemas.microsoft.com/office/drawing/2010/main" val="0"/>
              </a:ext>
            </a:extLst>
          </a:blip>
          <a:stretch>
            <a:fillRect/>
          </a:stretch>
        </p:blipFill>
        <p:spPr>
          <a:xfrm>
            <a:off x="8879667" y="1597777"/>
            <a:ext cx="165714" cy="120000"/>
          </a:xfrm>
          <a:prstGeom prst="rect">
            <a:avLst/>
          </a:prstGeom>
        </p:spPr>
      </p:pic>
      <p:pic>
        <p:nvPicPr>
          <p:cNvPr id="143" name="Picture 142" descr="\documentclass{article}&#10;\usepackage{amsmath}&#10;\pagestyle{empty}&#10;\begin{document}&#10;&#10;$$p_2$$&#10;\end{document}" title="IguanaTex Bitmap Display">
            <a:extLst>
              <a:ext uri="{FF2B5EF4-FFF2-40B4-BE49-F238E27FC236}">
                <a16:creationId xmlns:a16="http://schemas.microsoft.com/office/drawing/2014/main" id="{EE68708A-1618-4F8A-A50B-95027F42509A}"/>
              </a:ext>
            </a:extLst>
          </p:cNvPr>
          <p:cNvPicPr>
            <a:picLocks noChangeAspect="1"/>
          </p:cNvPicPr>
          <p:nvPr>
            <p:custDataLst>
              <p:tags r:id="rId3"/>
            </p:custDataLst>
          </p:nvPr>
        </p:nvPicPr>
        <p:blipFill>
          <a:blip r:embed="rId32">
            <a:extLst>
              <a:ext uri="{28A0092B-C50C-407E-A947-70E740481C1C}">
                <a14:useLocalDpi xmlns:a14="http://schemas.microsoft.com/office/drawing/2010/main" val="0"/>
              </a:ext>
            </a:extLst>
          </a:blip>
          <a:stretch>
            <a:fillRect/>
          </a:stretch>
        </p:blipFill>
        <p:spPr>
          <a:xfrm>
            <a:off x="8887728" y="2285539"/>
            <a:ext cx="170285" cy="120000"/>
          </a:xfrm>
          <a:prstGeom prst="rect">
            <a:avLst/>
          </a:prstGeom>
        </p:spPr>
      </p:pic>
      <p:pic>
        <p:nvPicPr>
          <p:cNvPr id="144" name="Picture 143" descr="\documentclass{article}&#10;\usepackage{amsmath}&#10;\pagestyle{empty}&#10;\begin{document}&#10;&#10;$$p_3$$&#10;\end{document}" title="IguanaTex Bitmap Display">
            <a:extLst>
              <a:ext uri="{FF2B5EF4-FFF2-40B4-BE49-F238E27FC236}">
                <a16:creationId xmlns:a16="http://schemas.microsoft.com/office/drawing/2014/main" id="{333382F4-60DA-465F-B19D-904D2455A49F}"/>
              </a:ext>
            </a:extLst>
          </p:cNvPr>
          <p:cNvPicPr>
            <a:picLocks noChangeAspect="1"/>
          </p:cNvPicPr>
          <p:nvPr>
            <p:custDataLst>
              <p:tags r:id="rId4"/>
            </p:custDataLst>
          </p:nvPr>
        </p:nvPicPr>
        <p:blipFill>
          <a:blip r:embed="rId33">
            <a:extLst>
              <a:ext uri="{28A0092B-C50C-407E-A947-70E740481C1C}">
                <a14:useLocalDpi xmlns:a14="http://schemas.microsoft.com/office/drawing/2010/main" val="0"/>
              </a:ext>
            </a:extLst>
          </a:blip>
          <a:stretch>
            <a:fillRect/>
          </a:stretch>
        </p:blipFill>
        <p:spPr>
          <a:xfrm>
            <a:off x="8876821" y="2961279"/>
            <a:ext cx="171428" cy="120000"/>
          </a:xfrm>
          <a:prstGeom prst="rect">
            <a:avLst/>
          </a:prstGeom>
        </p:spPr>
      </p:pic>
      <p:pic>
        <p:nvPicPr>
          <p:cNvPr id="145" name="Picture 144" descr="\documentclass{article}&#10;\usepackage{amsmath}&#10;\pagestyle{empty}&#10;\begin{document}&#10;&#10;$$p_4$$&#10;\end{document}" title="IguanaTex Bitmap Display">
            <a:extLst>
              <a:ext uri="{FF2B5EF4-FFF2-40B4-BE49-F238E27FC236}">
                <a16:creationId xmlns:a16="http://schemas.microsoft.com/office/drawing/2014/main" id="{74AFF559-F886-4373-AD50-5198CC52000F}"/>
              </a:ext>
            </a:extLst>
          </p:cNvPr>
          <p:cNvPicPr>
            <a:picLocks noChangeAspect="1"/>
          </p:cNvPicPr>
          <p:nvPr>
            <p:custDataLst>
              <p:tags r:id="rId5"/>
            </p:custDataLst>
          </p:nvPr>
        </p:nvPicPr>
        <p:blipFill>
          <a:blip r:embed="rId34">
            <a:extLst>
              <a:ext uri="{28A0092B-C50C-407E-A947-70E740481C1C}">
                <a14:useLocalDpi xmlns:a14="http://schemas.microsoft.com/office/drawing/2010/main" val="0"/>
              </a:ext>
            </a:extLst>
          </a:blip>
          <a:stretch>
            <a:fillRect/>
          </a:stretch>
        </p:blipFill>
        <p:spPr>
          <a:xfrm>
            <a:off x="8887728" y="3652881"/>
            <a:ext cx="173713" cy="120000"/>
          </a:xfrm>
          <a:prstGeom prst="rect">
            <a:avLst/>
          </a:prstGeom>
        </p:spPr>
      </p:pic>
      <p:sp>
        <p:nvSpPr>
          <p:cNvPr id="146" name="TextBox 145">
            <a:extLst>
              <a:ext uri="{FF2B5EF4-FFF2-40B4-BE49-F238E27FC236}">
                <a16:creationId xmlns:a16="http://schemas.microsoft.com/office/drawing/2014/main" id="{F9C4FB80-4E08-446C-A485-89ED03E48537}"/>
              </a:ext>
            </a:extLst>
          </p:cNvPr>
          <p:cNvSpPr txBox="1"/>
          <p:nvPr/>
        </p:nvSpPr>
        <p:spPr>
          <a:xfrm>
            <a:off x="8605186" y="1205254"/>
            <a:ext cx="752129" cy="246221"/>
          </a:xfrm>
          <a:prstGeom prst="rect">
            <a:avLst/>
          </a:prstGeom>
          <a:noFill/>
          <a:ln w="12700">
            <a:noFill/>
          </a:ln>
        </p:spPr>
        <p:txBody>
          <a:bodyPr wrap="none" rtlCol="0">
            <a:spAutoFit/>
          </a:bodyPr>
          <a:lstStyle/>
          <a:p>
            <a:pPr algn="ctr"/>
            <a:r>
              <a:rPr lang="en-GB" sz="1000" dirty="0"/>
              <a:t>Prediction</a:t>
            </a:r>
          </a:p>
        </p:txBody>
      </p:sp>
      <p:pic>
        <p:nvPicPr>
          <p:cNvPr id="147" name="Picture 146" descr="\documentclass{article}&#10;\usepackage{amsmath}&#10;\pagestyle{empty}&#10;\begin{document}&#10;&#10;$$&#10;\mathrm{p} [ 4 \times m ]&#10;$$&#10;\end{document}" title="IguanaTex Bitmap Display">
            <a:extLst>
              <a:ext uri="{FF2B5EF4-FFF2-40B4-BE49-F238E27FC236}">
                <a16:creationId xmlns:a16="http://schemas.microsoft.com/office/drawing/2014/main" id="{6842CF51-A709-4EA5-85AF-609EE83C1A77}"/>
              </a:ext>
            </a:extLst>
          </p:cNvPr>
          <p:cNvPicPr>
            <a:picLocks noChangeAspect="1"/>
          </p:cNvPicPr>
          <p:nvPr>
            <p:custDataLst>
              <p:tags r:id="rId6"/>
            </p:custDataLst>
          </p:nvPr>
        </p:nvPicPr>
        <p:blipFill>
          <a:blip r:embed="rId35">
            <a:extLst>
              <a:ext uri="{28A0092B-C50C-407E-A947-70E740481C1C}">
                <a14:useLocalDpi xmlns:a14="http://schemas.microsoft.com/office/drawing/2010/main" val="0"/>
              </a:ext>
            </a:extLst>
          </a:blip>
          <a:stretch>
            <a:fillRect/>
          </a:stretch>
        </p:blipFill>
        <p:spPr>
          <a:xfrm>
            <a:off x="8792146" y="4036177"/>
            <a:ext cx="361447" cy="101790"/>
          </a:xfrm>
          <a:prstGeom prst="rect">
            <a:avLst/>
          </a:prstGeom>
        </p:spPr>
      </p:pic>
      <p:pic>
        <p:nvPicPr>
          <p:cNvPr id="150" name="Picture 149" descr="\documentclass{article}&#10;\usepackage{amsmath}&#10;\pagestyle{empty}&#10;\begin{document}&#10;&#10;$$x_1$$&#10;\end{document}" title="IguanaTex Bitmap Display">
            <a:extLst>
              <a:ext uri="{FF2B5EF4-FFF2-40B4-BE49-F238E27FC236}">
                <a16:creationId xmlns:a16="http://schemas.microsoft.com/office/drawing/2014/main" id="{1085FAC1-5C5C-4829-93A6-E0E6F724EE45}"/>
              </a:ext>
            </a:extLst>
          </p:cNvPr>
          <p:cNvPicPr>
            <a:picLocks noChangeAspect="1"/>
          </p:cNvPicPr>
          <p:nvPr>
            <p:custDataLst>
              <p:tags r:id="rId7"/>
            </p:custDataLst>
          </p:nvPr>
        </p:nvPicPr>
        <p:blipFill>
          <a:blip r:embed="rId36">
            <a:extLst>
              <a:ext uri="{28A0092B-C50C-407E-A947-70E740481C1C}">
                <a14:useLocalDpi xmlns:a14="http://schemas.microsoft.com/office/drawing/2010/main" val="0"/>
              </a:ext>
            </a:extLst>
          </a:blip>
          <a:stretch>
            <a:fillRect/>
          </a:stretch>
        </p:blipFill>
        <p:spPr>
          <a:xfrm>
            <a:off x="1886466" y="2264883"/>
            <a:ext cx="166857" cy="112000"/>
          </a:xfrm>
          <a:prstGeom prst="rect">
            <a:avLst/>
          </a:prstGeom>
        </p:spPr>
      </p:pic>
      <p:pic>
        <p:nvPicPr>
          <p:cNvPr id="151" name="Picture 150" descr="\documentclass{article}&#10;\usepackage{amsmath}&#10;\pagestyle{empty}&#10;\begin{document}&#10;&#10;$$x_2$$&#10;\end{document}" title="IguanaTex Bitmap Display">
            <a:extLst>
              <a:ext uri="{FF2B5EF4-FFF2-40B4-BE49-F238E27FC236}">
                <a16:creationId xmlns:a16="http://schemas.microsoft.com/office/drawing/2014/main" id="{AEC5D550-B201-45D3-AB6F-80E945DEE8EE}"/>
              </a:ext>
            </a:extLst>
          </p:cNvPr>
          <p:cNvPicPr>
            <a:picLocks noChangeAspect="1"/>
          </p:cNvPicPr>
          <p:nvPr>
            <p:custDataLst>
              <p:tags r:id="rId8"/>
            </p:custDataLst>
          </p:nvPr>
        </p:nvPicPr>
        <p:blipFill>
          <a:blip r:embed="rId37">
            <a:extLst>
              <a:ext uri="{28A0092B-C50C-407E-A947-70E740481C1C}">
                <a14:useLocalDpi xmlns:a14="http://schemas.microsoft.com/office/drawing/2010/main" val="0"/>
              </a:ext>
            </a:extLst>
          </a:blip>
          <a:stretch>
            <a:fillRect/>
          </a:stretch>
        </p:blipFill>
        <p:spPr>
          <a:xfrm>
            <a:off x="1870141" y="2993234"/>
            <a:ext cx="171428" cy="112000"/>
          </a:xfrm>
          <a:prstGeom prst="rect">
            <a:avLst/>
          </a:prstGeom>
        </p:spPr>
      </p:pic>
      <p:pic>
        <p:nvPicPr>
          <p:cNvPr id="152" name="Picture 151" descr="\documentclass{article}&#10;\usepackage{amsmath}&#10;\pagestyle{empty}&#10;\begin{document}&#10;&#10;$$&#10;\mathrm{x} \left[ 2 \times m \right]&#10;$$&#10;\end{document}" title="IguanaTex Bitmap Display">
            <a:extLst>
              <a:ext uri="{FF2B5EF4-FFF2-40B4-BE49-F238E27FC236}">
                <a16:creationId xmlns:a16="http://schemas.microsoft.com/office/drawing/2014/main" id="{298A6E44-ADEF-4596-95AA-36396D0E86B2}"/>
              </a:ext>
            </a:extLst>
          </p:cNvPr>
          <p:cNvPicPr>
            <a:picLocks noChangeAspect="1"/>
          </p:cNvPicPr>
          <p:nvPr>
            <p:custDataLst>
              <p:tags r:id="rId9"/>
            </p:custDataLst>
          </p:nvPr>
        </p:nvPicPr>
        <p:blipFill>
          <a:blip r:embed="rId38">
            <a:extLst>
              <a:ext uri="{28A0092B-C50C-407E-A947-70E740481C1C}">
                <a14:useLocalDpi xmlns:a14="http://schemas.microsoft.com/office/drawing/2010/main" val="0"/>
              </a:ext>
            </a:extLst>
          </a:blip>
          <a:stretch>
            <a:fillRect/>
          </a:stretch>
        </p:blipFill>
        <p:spPr>
          <a:xfrm>
            <a:off x="1701732" y="3391026"/>
            <a:ext cx="424457" cy="114514"/>
          </a:xfrm>
          <a:prstGeom prst="rect">
            <a:avLst/>
          </a:prstGeom>
        </p:spPr>
      </p:pic>
      <p:sp>
        <p:nvSpPr>
          <p:cNvPr id="153" name="Freeform: Shape 152">
            <a:extLst>
              <a:ext uri="{FF2B5EF4-FFF2-40B4-BE49-F238E27FC236}">
                <a16:creationId xmlns:a16="http://schemas.microsoft.com/office/drawing/2014/main" id="{57E26D5B-6ED9-4DD5-8439-3F6425593370}"/>
              </a:ext>
            </a:extLst>
          </p:cNvPr>
          <p:cNvSpPr/>
          <p:nvPr/>
        </p:nvSpPr>
        <p:spPr>
          <a:xfrm>
            <a:off x="3870919" y="1394784"/>
            <a:ext cx="547067" cy="547067"/>
          </a:xfrm>
          <a:custGeom>
            <a:avLst/>
            <a:gdLst>
              <a:gd name="connsiteX0" fmla="*/ 546956 w 547067"/>
              <a:gd name="connsiteY0" fmla="*/ 273343 h 547067"/>
              <a:gd name="connsiteX1" fmla="*/ 273422 w 547067"/>
              <a:gd name="connsiteY1" fmla="*/ 546877 h 547067"/>
              <a:gd name="connsiteX2" fmla="*/ -111 w 547067"/>
              <a:gd name="connsiteY2" fmla="*/ 273343 h 547067"/>
              <a:gd name="connsiteX3" fmla="*/ 273422 w 547067"/>
              <a:gd name="connsiteY3" fmla="*/ -190 h 547067"/>
              <a:gd name="connsiteX4" fmla="*/ 546956 w 547067"/>
              <a:gd name="connsiteY4" fmla="*/ 273343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343"/>
                </a:moveTo>
                <a:cubicBezTo>
                  <a:pt x="546956" y="424412"/>
                  <a:pt x="424491" y="546877"/>
                  <a:pt x="273422" y="546877"/>
                </a:cubicBezTo>
                <a:cubicBezTo>
                  <a:pt x="122354" y="546877"/>
                  <a:pt x="-111" y="424412"/>
                  <a:pt x="-111" y="273343"/>
                </a:cubicBezTo>
                <a:cubicBezTo>
                  <a:pt x="-111" y="122275"/>
                  <a:pt x="122354" y="-190"/>
                  <a:pt x="273422" y="-190"/>
                </a:cubicBezTo>
                <a:cubicBezTo>
                  <a:pt x="424491" y="-190"/>
                  <a:pt x="546956" y="122275"/>
                  <a:pt x="546956" y="273343"/>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9216C9A0-83C9-4402-AC84-0EC2809F74EF}"/>
              </a:ext>
            </a:extLst>
          </p:cNvPr>
          <p:cNvSpPr/>
          <p:nvPr/>
        </p:nvSpPr>
        <p:spPr>
          <a:xfrm>
            <a:off x="3870919" y="2073145"/>
            <a:ext cx="547067" cy="547067"/>
          </a:xfrm>
          <a:custGeom>
            <a:avLst/>
            <a:gdLst>
              <a:gd name="connsiteX0" fmla="*/ 546956 w 547067"/>
              <a:gd name="connsiteY0" fmla="*/ 273441 h 547067"/>
              <a:gd name="connsiteX1" fmla="*/ 273422 w 547067"/>
              <a:gd name="connsiteY1" fmla="*/ 546975 h 547067"/>
              <a:gd name="connsiteX2" fmla="*/ -111 w 547067"/>
              <a:gd name="connsiteY2" fmla="*/ 273441 h 547067"/>
              <a:gd name="connsiteX3" fmla="*/ 273422 w 547067"/>
              <a:gd name="connsiteY3" fmla="*/ -93 h 547067"/>
              <a:gd name="connsiteX4" fmla="*/ 546956 w 547067"/>
              <a:gd name="connsiteY4" fmla="*/ 273441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441"/>
                </a:moveTo>
                <a:cubicBezTo>
                  <a:pt x="546956" y="424509"/>
                  <a:pt x="424491" y="546975"/>
                  <a:pt x="273422" y="546975"/>
                </a:cubicBezTo>
                <a:cubicBezTo>
                  <a:pt x="122354" y="546975"/>
                  <a:pt x="-111" y="424509"/>
                  <a:pt x="-111" y="273441"/>
                </a:cubicBezTo>
                <a:cubicBezTo>
                  <a:pt x="-111" y="122372"/>
                  <a:pt x="122354" y="-93"/>
                  <a:pt x="273422" y="-93"/>
                </a:cubicBezTo>
                <a:cubicBezTo>
                  <a:pt x="424491" y="-93"/>
                  <a:pt x="546956" y="122372"/>
                  <a:pt x="546956" y="273441"/>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EE16D644-7BC5-4FBF-B205-D495FAA0551F}"/>
              </a:ext>
            </a:extLst>
          </p:cNvPr>
          <p:cNvSpPr/>
          <p:nvPr/>
        </p:nvSpPr>
        <p:spPr>
          <a:xfrm>
            <a:off x="3870919" y="2746427"/>
            <a:ext cx="547067" cy="547067"/>
          </a:xfrm>
          <a:custGeom>
            <a:avLst/>
            <a:gdLst>
              <a:gd name="connsiteX0" fmla="*/ 546956 w 547067"/>
              <a:gd name="connsiteY0" fmla="*/ 273538 h 547067"/>
              <a:gd name="connsiteX1" fmla="*/ 273422 w 547067"/>
              <a:gd name="connsiteY1" fmla="*/ 547072 h 547067"/>
              <a:gd name="connsiteX2" fmla="*/ -111 w 547067"/>
              <a:gd name="connsiteY2" fmla="*/ 273538 h 547067"/>
              <a:gd name="connsiteX3" fmla="*/ 273422 w 547067"/>
              <a:gd name="connsiteY3" fmla="*/ 4 h 547067"/>
              <a:gd name="connsiteX4" fmla="*/ 546956 w 547067"/>
              <a:gd name="connsiteY4" fmla="*/ 273538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538"/>
                </a:moveTo>
                <a:cubicBezTo>
                  <a:pt x="546956" y="424607"/>
                  <a:pt x="424491" y="547072"/>
                  <a:pt x="273422" y="547072"/>
                </a:cubicBezTo>
                <a:cubicBezTo>
                  <a:pt x="122354" y="547072"/>
                  <a:pt x="-111" y="424607"/>
                  <a:pt x="-111" y="273538"/>
                </a:cubicBezTo>
                <a:cubicBezTo>
                  <a:pt x="-111" y="122469"/>
                  <a:pt x="122354" y="4"/>
                  <a:pt x="273422" y="4"/>
                </a:cubicBezTo>
                <a:cubicBezTo>
                  <a:pt x="424491" y="4"/>
                  <a:pt x="546956" y="122469"/>
                  <a:pt x="546956" y="273538"/>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28B90175-59D4-4BCA-9A19-0782D4085C77}"/>
              </a:ext>
            </a:extLst>
          </p:cNvPr>
          <p:cNvSpPr/>
          <p:nvPr/>
        </p:nvSpPr>
        <p:spPr>
          <a:xfrm>
            <a:off x="3870919" y="3434948"/>
            <a:ext cx="547067" cy="547067"/>
          </a:xfrm>
          <a:custGeom>
            <a:avLst/>
            <a:gdLst>
              <a:gd name="connsiteX0" fmla="*/ 546956 w 547067"/>
              <a:gd name="connsiteY0" fmla="*/ 273635 h 547067"/>
              <a:gd name="connsiteX1" fmla="*/ 273422 w 547067"/>
              <a:gd name="connsiteY1" fmla="*/ 547169 h 547067"/>
              <a:gd name="connsiteX2" fmla="*/ -111 w 547067"/>
              <a:gd name="connsiteY2" fmla="*/ 273635 h 547067"/>
              <a:gd name="connsiteX3" fmla="*/ 273422 w 547067"/>
              <a:gd name="connsiteY3" fmla="*/ 102 h 547067"/>
              <a:gd name="connsiteX4" fmla="*/ 546956 w 547067"/>
              <a:gd name="connsiteY4" fmla="*/ 273635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635"/>
                </a:moveTo>
                <a:cubicBezTo>
                  <a:pt x="546956" y="424704"/>
                  <a:pt x="424491" y="547169"/>
                  <a:pt x="273422" y="547169"/>
                </a:cubicBezTo>
                <a:cubicBezTo>
                  <a:pt x="122354" y="547169"/>
                  <a:pt x="-111" y="424704"/>
                  <a:pt x="-111" y="273635"/>
                </a:cubicBezTo>
                <a:cubicBezTo>
                  <a:pt x="-111" y="122567"/>
                  <a:pt x="122354" y="102"/>
                  <a:pt x="273422" y="102"/>
                </a:cubicBezTo>
                <a:cubicBezTo>
                  <a:pt x="424491" y="102"/>
                  <a:pt x="546956" y="122567"/>
                  <a:pt x="546956" y="273635"/>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A85B0BD7-0829-45E0-9D86-90219881C569}"/>
              </a:ext>
            </a:extLst>
          </p:cNvPr>
          <p:cNvSpPr/>
          <p:nvPr/>
        </p:nvSpPr>
        <p:spPr>
          <a:xfrm>
            <a:off x="6355387" y="1393612"/>
            <a:ext cx="547067" cy="547067"/>
          </a:xfrm>
          <a:custGeom>
            <a:avLst/>
            <a:gdLst>
              <a:gd name="connsiteX0" fmla="*/ 547252 w 547067"/>
              <a:gd name="connsiteY0" fmla="*/ 273342 h 547067"/>
              <a:gd name="connsiteX1" fmla="*/ 273718 w 547067"/>
              <a:gd name="connsiteY1" fmla="*/ 546875 h 547067"/>
              <a:gd name="connsiteX2" fmla="*/ 184 w 547067"/>
              <a:gd name="connsiteY2" fmla="*/ 273342 h 547067"/>
              <a:gd name="connsiteX3" fmla="*/ 273718 w 547067"/>
              <a:gd name="connsiteY3" fmla="*/ -192 h 547067"/>
              <a:gd name="connsiteX4" fmla="*/ 547252 w 547067"/>
              <a:gd name="connsiteY4" fmla="*/ 273342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342"/>
                </a:moveTo>
                <a:cubicBezTo>
                  <a:pt x="547252" y="424410"/>
                  <a:pt x="424787" y="546875"/>
                  <a:pt x="273718" y="546875"/>
                </a:cubicBezTo>
                <a:cubicBezTo>
                  <a:pt x="122650" y="546875"/>
                  <a:pt x="184" y="424410"/>
                  <a:pt x="184" y="273342"/>
                </a:cubicBezTo>
                <a:cubicBezTo>
                  <a:pt x="184" y="122273"/>
                  <a:pt x="122650" y="-192"/>
                  <a:pt x="273718" y="-192"/>
                </a:cubicBezTo>
                <a:cubicBezTo>
                  <a:pt x="424787" y="-192"/>
                  <a:pt x="547252" y="122273"/>
                  <a:pt x="547252" y="273342"/>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573ED336-E072-48BA-BEA1-F23A0345E985}"/>
              </a:ext>
            </a:extLst>
          </p:cNvPr>
          <p:cNvSpPr/>
          <p:nvPr/>
        </p:nvSpPr>
        <p:spPr>
          <a:xfrm>
            <a:off x="6355387" y="2072754"/>
            <a:ext cx="547067" cy="547067"/>
          </a:xfrm>
          <a:custGeom>
            <a:avLst/>
            <a:gdLst>
              <a:gd name="connsiteX0" fmla="*/ 547252 w 547067"/>
              <a:gd name="connsiteY0" fmla="*/ 273440 h 547067"/>
              <a:gd name="connsiteX1" fmla="*/ 273718 w 547067"/>
              <a:gd name="connsiteY1" fmla="*/ 546974 h 547067"/>
              <a:gd name="connsiteX2" fmla="*/ 184 w 547067"/>
              <a:gd name="connsiteY2" fmla="*/ 273440 h 547067"/>
              <a:gd name="connsiteX3" fmla="*/ 273718 w 547067"/>
              <a:gd name="connsiteY3" fmla="*/ -94 h 547067"/>
              <a:gd name="connsiteX4" fmla="*/ 547252 w 547067"/>
              <a:gd name="connsiteY4" fmla="*/ 2734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440"/>
                </a:moveTo>
                <a:cubicBezTo>
                  <a:pt x="547252" y="424509"/>
                  <a:pt x="424787" y="546974"/>
                  <a:pt x="273718" y="546974"/>
                </a:cubicBezTo>
                <a:cubicBezTo>
                  <a:pt x="122650" y="546974"/>
                  <a:pt x="184" y="424509"/>
                  <a:pt x="184" y="273440"/>
                </a:cubicBezTo>
                <a:cubicBezTo>
                  <a:pt x="184" y="122371"/>
                  <a:pt x="122650" y="-94"/>
                  <a:pt x="273718" y="-94"/>
                </a:cubicBezTo>
                <a:cubicBezTo>
                  <a:pt x="424787" y="-94"/>
                  <a:pt x="547252" y="122371"/>
                  <a:pt x="547252" y="273440"/>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90" name="Freeform: Shape 189">
            <a:extLst>
              <a:ext uri="{FF2B5EF4-FFF2-40B4-BE49-F238E27FC236}">
                <a16:creationId xmlns:a16="http://schemas.microsoft.com/office/drawing/2014/main" id="{2C633C21-9964-4FDA-B4EB-A8D8CBA2C0BD}"/>
              </a:ext>
            </a:extLst>
          </p:cNvPr>
          <p:cNvSpPr/>
          <p:nvPr/>
        </p:nvSpPr>
        <p:spPr>
          <a:xfrm>
            <a:off x="6355387" y="2746817"/>
            <a:ext cx="547067" cy="547067"/>
          </a:xfrm>
          <a:custGeom>
            <a:avLst/>
            <a:gdLst>
              <a:gd name="connsiteX0" fmla="*/ 547252 w 547067"/>
              <a:gd name="connsiteY0" fmla="*/ 273539 h 547067"/>
              <a:gd name="connsiteX1" fmla="*/ 273718 w 547067"/>
              <a:gd name="connsiteY1" fmla="*/ 547073 h 547067"/>
              <a:gd name="connsiteX2" fmla="*/ 184 w 547067"/>
              <a:gd name="connsiteY2" fmla="*/ 273539 h 547067"/>
              <a:gd name="connsiteX3" fmla="*/ 273718 w 547067"/>
              <a:gd name="connsiteY3" fmla="*/ 5 h 547067"/>
              <a:gd name="connsiteX4" fmla="*/ 547252 w 547067"/>
              <a:gd name="connsiteY4" fmla="*/ 273539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539"/>
                </a:moveTo>
                <a:cubicBezTo>
                  <a:pt x="547252" y="424607"/>
                  <a:pt x="424787" y="547073"/>
                  <a:pt x="273718" y="547073"/>
                </a:cubicBezTo>
                <a:cubicBezTo>
                  <a:pt x="122650" y="547073"/>
                  <a:pt x="184" y="424607"/>
                  <a:pt x="184" y="273539"/>
                </a:cubicBezTo>
                <a:cubicBezTo>
                  <a:pt x="184" y="122470"/>
                  <a:pt x="122650" y="5"/>
                  <a:pt x="273718" y="5"/>
                </a:cubicBezTo>
                <a:cubicBezTo>
                  <a:pt x="424787" y="5"/>
                  <a:pt x="547252" y="122470"/>
                  <a:pt x="547252" y="273539"/>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91" name="Freeform: Shape 190">
            <a:extLst>
              <a:ext uri="{FF2B5EF4-FFF2-40B4-BE49-F238E27FC236}">
                <a16:creationId xmlns:a16="http://schemas.microsoft.com/office/drawing/2014/main" id="{0C075C60-3918-46F6-8DC8-CBF19F03FA94}"/>
              </a:ext>
            </a:extLst>
          </p:cNvPr>
          <p:cNvSpPr/>
          <p:nvPr/>
        </p:nvSpPr>
        <p:spPr>
          <a:xfrm>
            <a:off x="6355387" y="3436120"/>
            <a:ext cx="547067" cy="547067"/>
          </a:xfrm>
          <a:custGeom>
            <a:avLst/>
            <a:gdLst>
              <a:gd name="connsiteX0" fmla="*/ 547252 w 547067"/>
              <a:gd name="connsiteY0" fmla="*/ 273637 h 547067"/>
              <a:gd name="connsiteX1" fmla="*/ 273718 w 547067"/>
              <a:gd name="connsiteY1" fmla="*/ 547171 h 547067"/>
              <a:gd name="connsiteX2" fmla="*/ 184 w 547067"/>
              <a:gd name="connsiteY2" fmla="*/ 273637 h 547067"/>
              <a:gd name="connsiteX3" fmla="*/ 273718 w 547067"/>
              <a:gd name="connsiteY3" fmla="*/ 104 h 547067"/>
              <a:gd name="connsiteX4" fmla="*/ 547252 w 547067"/>
              <a:gd name="connsiteY4" fmla="*/ 273637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637"/>
                </a:moveTo>
                <a:cubicBezTo>
                  <a:pt x="547252" y="424706"/>
                  <a:pt x="424787" y="547171"/>
                  <a:pt x="273718" y="547171"/>
                </a:cubicBezTo>
                <a:cubicBezTo>
                  <a:pt x="122650" y="547171"/>
                  <a:pt x="184" y="424706"/>
                  <a:pt x="184" y="273637"/>
                </a:cubicBezTo>
                <a:cubicBezTo>
                  <a:pt x="184" y="122569"/>
                  <a:pt x="122650" y="104"/>
                  <a:pt x="273718" y="104"/>
                </a:cubicBezTo>
                <a:cubicBezTo>
                  <a:pt x="424787" y="104"/>
                  <a:pt x="547252" y="122569"/>
                  <a:pt x="547252" y="273637"/>
                </a:cubicBezTo>
                <a:close/>
              </a:path>
            </a:pathLst>
          </a:custGeom>
          <a:solidFill>
            <a:srgbClr val="FFFFFF"/>
          </a:solidFill>
          <a:ln w="10943" cap="flat">
            <a:solidFill>
              <a:srgbClr val="333333"/>
            </a:solidFill>
            <a:prstDash val="solid"/>
            <a:miter/>
          </a:ln>
        </p:spPr>
        <p:txBody>
          <a:bodyPr rtlCol="0" anchor="ctr"/>
          <a:lstStyle/>
          <a:p>
            <a:endParaRPr lang="en-GB"/>
          </a:p>
        </p:txBody>
      </p:sp>
      <p:pic>
        <p:nvPicPr>
          <p:cNvPr id="192" name="Picture 191" descr="\documentclass{article}&#10;\usepackage{amsmath}&#10;\pagestyle{empty}&#10;\begin{document}&#10;&#10;$$Z_1$$&#10;\end{document}" title="IguanaTex Bitmap Display">
            <a:extLst>
              <a:ext uri="{FF2B5EF4-FFF2-40B4-BE49-F238E27FC236}">
                <a16:creationId xmlns:a16="http://schemas.microsoft.com/office/drawing/2014/main" id="{3C5D58F2-3D26-4A77-8146-BBD5D1ECD133}"/>
              </a:ext>
            </a:extLst>
          </p:cNvPr>
          <p:cNvPicPr>
            <a:picLocks noChangeAspect="1"/>
          </p:cNvPicPr>
          <p:nvPr>
            <p:custDataLst>
              <p:tags r:id="rId10"/>
            </p:custDataLst>
          </p:nvPr>
        </p:nvPicPr>
        <p:blipFill>
          <a:blip r:embed="rId39">
            <a:extLst>
              <a:ext uri="{28A0092B-C50C-407E-A947-70E740481C1C}">
                <a14:useLocalDpi xmlns:a14="http://schemas.microsoft.com/office/drawing/2010/main" val="0"/>
              </a:ext>
            </a:extLst>
          </a:blip>
          <a:stretch>
            <a:fillRect/>
          </a:stretch>
        </p:blipFill>
        <p:spPr>
          <a:xfrm>
            <a:off x="4063673" y="1596148"/>
            <a:ext cx="181714" cy="157714"/>
          </a:xfrm>
          <a:prstGeom prst="rect">
            <a:avLst/>
          </a:prstGeom>
        </p:spPr>
      </p:pic>
      <p:pic>
        <p:nvPicPr>
          <p:cNvPr id="193" name="Picture 192" descr="\documentclass{article}&#10;\usepackage{amsmath}&#10;\pagestyle{empty}&#10;\begin{document}&#10;&#10;$$&#10;\mathcal{S}_1&#10;$$&#10;\end{document}" title="IguanaTex Bitmap Display">
            <a:extLst>
              <a:ext uri="{FF2B5EF4-FFF2-40B4-BE49-F238E27FC236}">
                <a16:creationId xmlns:a16="http://schemas.microsoft.com/office/drawing/2014/main" id="{CE4CDBF3-08EF-464E-A92F-72813B0E50F8}"/>
              </a:ext>
            </a:extLst>
          </p:cNvPr>
          <p:cNvPicPr>
            <a:picLocks noChangeAspect="1"/>
          </p:cNvPicPr>
          <p:nvPr>
            <p:custDataLst>
              <p:tags r:id="rId11"/>
            </p:custDataLst>
          </p:nvPr>
        </p:nvPicPr>
        <p:blipFill>
          <a:blip r:embed="rId40">
            <a:extLst>
              <a:ext uri="{28A0092B-C50C-407E-A947-70E740481C1C}">
                <a14:useLocalDpi xmlns:a14="http://schemas.microsoft.com/office/drawing/2010/main" val="0"/>
              </a:ext>
            </a:extLst>
          </a:blip>
          <a:stretch>
            <a:fillRect/>
          </a:stretch>
        </p:blipFill>
        <p:spPr>
          <a:xfrm>
            <a:off x="6553227" y="1582783"/>
            <a:ext cx="164267" cy="151466"/>
          </a:xfrm>
          <a:prstGeom prst="rect">
            <a:avLst/>
          </a:prstGeom>
        </p:spPr>
      </p:pic>
      <p:cxnSp>
        <p:nvCxnSpPr>
          <p:cNvPr id="194" name="Straight Connector 193">
            <a:extLst>
              <a:ext uri="{FF2B5EF4-FFF2-40B4-BE49-F238E27FC236}">
                <a16:creationId xmlns:a16="http://schemas.microsoft.com/office/drawing/2014/main" id="{9AE4C954-B774-4518-87BD-4C1C1EBAE1AB}"/>
              </a:ext>
            </a:extLst>
          </p:cNvPr>
          <p:cNvCxnSpPr>
            <a:cxnSpLocks/>
            <a:stCxn id="153" idx="0"/>
            <a:endCxn id="168" idx="2"/>
          </p:cNvCxnSpPr>
          <p:nvPr/>
        </p:nvCxnSpPr>
        <p:spPr>
          <a:xfrm>
            <a:off x="4417875" y="1668127"/>
            <a:ext cx="1937696" cy="67806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4613C071-6265-4276-812F-427F1C9E28A1}"/>
              </a:ext>
            </a:extLst>
          </p:cNvPr>
          <p:cNvCxnSpPr>
            <a:cxnSpLocks/>
            <a:stCxn id="153" idx="0"/>
            <a:endCxn id="190" idx="2"/>
          </p:cNvCxnSpPr>
          <p:nvPr/>
        </p:nvCxnSpPr>
        <p:spPr>
          <a:xfrm>
            <a:off x="4417875" y="1668127"/>
            <a:ext cx="1937696" cy="135222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343BEE08-4E76-4841-9CD9-0314BC02EB11}"/>
              </a:ext>
            </a:extLst>
          </p:cNvPr>
          <p:cNvCxnSpPr>
            <a:cxnSpLocks/>
            <a:stCxn id="153" idx="0"/>
            <a:endCxn id="191" idx="2"/>
          </p:cNvCxnSpPr>
          <p:nvPr/>
        </p:nvCxnSpPr>
        <p:spPr>
          <a:xfrm>
            <a:off x="4417875" y="1668127"/>
            <a:ext cx="1937696" cy="2041630"/>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173C94C7-E7BB-4848-8DDD-6C4B137E82F9}"/>
              </a:ext>
            </a:extLst>
          </p:cNvPr>
          <p:cNvCxnSpPr>
            <a:cxnSpLocks/>
            <a:stCxn id="154" idx="0"/>
            <a:endCxn id="167" idx="2"/>
          </p:cNvCxnSpPr>
          <p:nvPr/>
        </p:nvCxnSpPr>
        <p:spPr>
          <a:xfrm flipV="1">
            <a:off x="4417875" y="1666954"/>
            <a:ext cx="1937696" cy="67963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428AA18C-0470-4299-A1B7-C595A8F057F0}"/>
              </a:ext>
            </a:extLst>
          </p:cNvPr>
          <p:cNvCxnSpPr>
            <a:cxnSpLocks/>
            <a:stCxn id="154" idx="0"/>
            <a:endCxn id="190" idx="2"/>
          </p:cNvCxnSpPr>
          <p:nvPr/>
        </p:nvCxnSpPr>
        <p:spPr>
          <a:xfrm>
            <a:off x="4417875" y="2346586"/>
            <a:ext cx="1937696" cy="673770"/>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4C7BCA77-E7BE-4E0A-BD54-48E7EB7BE459}"/>
              </a:ext>
            </a:extLst>
          </p:cNvPr>
          <p:cNvCxnSpPr>
            <a:cxnSpLocks/>
            <a:stCxn id="154" idx="0"/>
            <a:endCxn id="191" idx="2"/>
          </p:cNvCxnSpPr>
          <p:nvPr/>
        </p:nvCxnSpPr>
        <p:spPr>
          <a:xfrm>
            <a:off x="4417875" y="2346586"/>
            <a:ext cx="1937696" cy="136317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8BC1537-5CE6-499E-ABDD-C586F0D770AD}"/>
              </a:ext>
            </a:extLst>
          </p:cNvPr>
          <p:cNvCxnSpPr>
            <a:cxnSpLocks/>
            <a:stCxn id="155" idx="0"/>
            <a:endCxn id="167" idx="2"/>
          </p:cNvCxnSpPr>
          <p:nvPr/>
        </p:nvCxnSpPr>
        <p:spPr>
          <a:xfrm flipV="1">
            <a:off x="4417875" y="1666954"/>
            <a:ext cx="1937696" cy="135301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F7CCEFF5-5EFE-4D67-9B9B-16C2EABE84A8}"/>
              </a:ext>
            </a:extLst>
          </p:cNvPr>
          <p:cNvCxnSpPr>
            <a:cxnSpLocks/>
            <a:stCxn id="155" idx="0"/>
            <a:endCxn id="168" idx="2"/>
          </p:cNvCxnSpPr>
          <p:nvPr/>
        </p:nvCxnSpPr>
        <p:spPr>
          <a:xfrm flipV="1">
            <a:off x="4417875" y="2346194"/>
            <a:ext cx="1937696" cy="67377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1F27344-6BB7-4CE0-9788-C428D8760B15}"/>
              </a:ext>
            </a:extLst>
          </p:cNvPr>
          <p:cNvCxnSpPr>
            <a:cxnSpLocks/>
            <a:stCxn id="155" idx="0"/>
            <a:endCxn id="191" idx="2"/>
          </p:cNvCxnSpPr>
          <p:nvPr/>
        </p:nvCxnSpPr>
        <p:spPr>
          <a:xfrm>
            <a:off x="4417875" y="3019965"/>
            <a:ext cx="1937696" cy="68979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B3C450C-91A5-4124-AB6A-48D707DF97CF}"/>
              </a:ext>
            </a:extLst>
          </p:cNvPr>
          <p:cNvCxnSpPr>
            <a:cxnSpLocks/>
            <a:stCxn id="156" idx="0"/>
            <a:endCxn id="167" idx="2"/>
          </p:cNvCxnSpPr>
          <p:nvPr/>
        </p:nvCxnSpPr>
        <p:spPr>
          <a:xfrm flipV="1">
            <a:off x="4417875" y="1666954"/>
            <a:ext cx="1937696" cy="204162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133A92BF-6838-4B8E-8C77-7BA0EEDA3FAA}"/>
              </a:ext>
            </a:extLst>
          </p:cNvPr>
          <p:cNvCxnSpPr>
            <a:cxnSpLocks/>
            <a:stCxn id="156" idx="0"/>
            <a:endCxn id="168" idx="2"/>
          </p:cNvCxnSpPr>
          <p:nvPr/>
        </p:nvCxnSpPr>
        <p:spPr>
          <a:xfrm flipV="1">
            <a:off x="4417875" y="2346194"/>
            <a:ext cx="1937696" cy="136238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808984C7-D63E-4F7D-9512-2CAF103481B2}"/>
              </a:ext>
            </a:extLst>
          </p:cNvPr>
          <p:cNvCxnSpPr>
            <a:cxnSpLocks/>
            <a:stCxn id="156" idx="0"/>
            <a:endCxn id="190" idx="2"/>
          </p:cNvCxnSpPr>
          <p:nvPr/>
        </p:nvCxnSpPr>
        <p:spPr>
          <a:xfrm flipV="1">
            <a:off x="4417875" y="3020356"/>
            <a:ext cx="1937696" cy="68822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6788780C-A89E-44AD-A8A3-2F05E057142F}"/>
              </a:ext>
            </a:extLst>
          </p:cNvPr>
          <p:cNvCxnSpPr>
            <a:cxnSpLocks/>
            <a:stCxn id="153" idx="0"/>
            <a:endCxn id="167" idx="2"/>
          </p:cNvCxnSpPr>
          <p:nvPr/>
        </p:nvCxnSpPr>
        <p:spPr>
          <a:xfrm flipV="1">
            <a:off x="4417875" y="1666954"/>
            <a:ext cx="1937696" cy="1173"/>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EC37F44C-F6AD-4309-9E5E-6270681D9D46}"/>
              </a:ext>
            </a:extLst>
          </p:cNvPr>
          <p:cNvCxnSpPr>
            <a:cxnSpLocks/>
            <a:stCxn id="155" idx="0"/>
            <a:endCxn id="190" idx="2"/>
          </p:cNvCxnSpPr>
          <p:nvPr/>
        </p:nvCxnSpPr>
        <p:spPr>
          <a:xfrm>
            <a:off x="4417875" y="3019965"/>
            <a:ext cx="1937696" cy="39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EF1E5C9-A39F-4E83-8B30-FD663F004CB6}"/>
              </a:ext>
            </a:extLst>
          </p:cNvPr>
          <p:cNvCxnSpPr>
            <a:cxnSpLocks/>
            <a:stCxn id="140" idx="0"/>
            <a:endCxn id="153" idx="2"/>
          </p:cNvCxnSpPr>
          <p:nvPr/>
        </p:nvCxnSpPr>
        <p:spPr>
          <a:xfrm flipV="1">
            <a:off x="2231934" y="1668127"/>
            <a:ext cx="1638874" cy="63976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2E25B25-6F94-4C8D-A842-CF7A8230D390}"/>
              </a:ext>
            </a:extLst>
          </p:cNvPr>
          <p:cNvCxnSpPr>
            <a:cxnSpLocks/>
            <a:stCxn id="140" idx="0"/>
            <a:endCxn id="154" idx="2"/>
          </p:cNvCxnSpPr>
          <p:nvPr/>
        </p:nvCxnSpPr>
        <p:spPr>
          <a:xfrm>
            <a:off x="2231934" y="2307894"/>
            <a:ext cx="1638874" cy="3869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59A153D9-BB6F-4553-889B-EC5099C3C5F0}"/>
              </a:ext>
            </a:extLst>
          </p:cNvPr>
          <p:cNvCxnSpPr>
            <a:cxnSpLocks/>
            <a:stCxn id="140" idx="0"/>
            <a:endCxn id="155" idx="2"/>
          </p:cNvCxnSpPr>
          <p:nvPr/>
        </p:nvCxnSpPr>
        <p:spPr>
          <a:xfrm>
            <a:off x="2231934" y="2307894"/>
            <a:ext cx="1638874" cy="71207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7A86EA3-37AC-4DBE-BF3C-35902803F813}"/>
              </a:ext>
            </a:extLst>
          </p:cNvPr>
          <p:cNvCxnSpPr>
            <a:cxnSpLocks/>
            <a:stCxn id="140" idx="0"/>
            <a:endCxn id="156" idx="2"/>
          </p:cNvCxnSpPr>
          <p:nvPr/>
        </p:nvCxnSpPr>
        <p:spPr>
          <a:xfrm>
            <a:off x="2231934" y="2307894"/>
            <a:ext cx="1638874" cy="140068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903BC1B-0355-4690-80B7-1DD3A4B8451B}"/>
              </a:ext>
            </a:extLst>
          </p:cNvPr>
          <p:cNvCxnSpPr>
            <a:cxnSpLocks/>
            <a:stCxn id="141" idx="0"/>
            <a:endCxn id="154" idx="2"/>
          </p:cNvCxnSpPr>
          <p:nvPr/>
        </p:nvCxnSpPr>
        <p:spPr>
          <a:xfrm flipV="1">
            <a:off x="2231934" y="2346586"/>
            <a:ext cx="1638874" cy="676563"/>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7954C9AC-A803-47A3-BE7C-179CA762B4DB}"/>
              </a:ext>
            </a:extLst>
          </p:cNvPr>
          <p:cNvCxnSpPr>
            <a:cxnSpLocks/>
            <a:stCxn id="141" idx="0"/>
            <a:endCxn id="155" idx="2"/>
          </p:cNvCxnSpPr>
          <p:nvPr/>
        </p:nvCxnSpPr>
        <p:spPr>
          <a:xfrm flipV="1">
            <a:off x="2231934" y="3019965"/>
            <a:ext cx="1638874" cy="3184"/>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1D5CFDE-F88A-4FBE-8E3F-D4F0E61D1CD5}"/>
              </a:ext>
            </a:extLst>
          </p:cNvPr>
          <p:cNvCxnSpPr>
            <a:cxnSpLocks/>
            <a:stCxn id="141" idx="0"/>
            <a:endCxn id="156" idx="2"/>
          </p:cNvCxnSpPr>
          <p:nvPr/>
        </p:nvCxnSpPr>
        <p:spPr>
          <a:xfrm>
            <a:off x="2231934" y="3023149"/>
            <a:ext cx="1638874" cy="685434"/>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pic>
        <p:nvPicPr>
          <p:cNvPr id="225" name="Picture 224" descr="\documentclass{article}&#10;\usepackage{amsmath}&#10;\pagestyle{empty}&#10;\begin{document}&#10;&#10;$$&#10;\mathrm{Z} \left[ 4 \times m \right]&#10;$$&#10;\end{document}" title="IguanaTex Bitmap Display">
            <a:extLst>
              <a:ext uri="{FF2B5EF4-FFF2-40B4-BE49-F238E27FC236}">
                <a16:creationId xmlns:a16="http://schemas.microsoft.com/office/drawing/2014/main" id="{82ECDE1F-C6FB-4C2A-A12B-ADDD201729C7}"/>
              </a:ext>
            </a:extLst>
          </p:cNvPr>
          <p:cNvPicPr>
            <a:picLocks noChangeAspect="1"/>
          </p:cNvPicPr>
          <p:nvPr>
            <p:custDataLst>
              <p:tags r:id="rId12"/>
            </p:custDataLst>
          </p:nvPr>
        </p:nvPicPr>
        <p:blipFill>
          <a:blip r:embed="rId41">
            <a:extLst>
              <a:ext uri="{28A0092B-C50C-407E-A947-70E740481C1C}">
                <a14:useLocalDpi xmlns:a14="http://schemas.microsoft.com/office/drawing/2010/main" val="0"/>
              </a:ext>
            </a:extLst>
          </a:blip>
          <a:stretch>
            <a:fillRect/>
          </a:stretch>
        </p:blipFill>
        <p:spPr>
          <a:xfrm>
            <a:off x="3964054" y="4065533"/>
            <a:ext cx="380952" cy="101790"/>
          </a:xfrm>
          <a:prstGeom prst="rect">
            <a:avLst/>
          </a:prstGeom>
        </p:spPr>
      </p:pic>
      <p:pic>
        <p:nvPicPr>
          <p:cNvPr id="226" name="Picture 225" descr="\documentclass{article}&#10;\usepackage{amsmath}&#10;\pagestyle{empty}&#10;\begin{document}&#10;&#10;$$&#10;\mathcal {S} \left[ 4 \times m \right]&#10;$$&#10;\end{document}" title="IguanaTex Bitmap Display">
            <a:extLst>
              <a:ext uri="{FF2B5EF4-FFF2-40B4-BE49-F238E27FC236}">
                <a16:creationId xmlns:a16="http://schemas.microsoft.com/office/drawing/2014/main" id="{2B15FC0B-9D06-40E9-BAAF-3885C66F7710}"/>
              </a:ext>
            </a:extLst>
          </p:cNvPr>
          <p:cNvPicPr>
            <a:picLocks noChangeAspect="1"/>
          </p:cNvPicPr>
          <p:nvPr>
            <p:custDataLst>
              <p:tags r:id="rId13"/>
            </p:custDataLst>
          </p:nvPr>
        </p:nvPicPr>
        <p:blipFill>
          <a:blip r:embed="rId42">
            <a:extLst>
              <a:ext uri="{28A0092B-C50C-407E-A947-70E740481C1C}">
                <a14:useLocalDpi xmlns:a14="http://schemas.microsoft.com/office/drawing/2010/main" val="0"/>
              </a:ext>
            </a:extLst>
          </a:blip>
          <a:stretch>
            <a:fillRect/>
          </a:stretch>
        </p:blipFill>
        <p:spPr>
          <a:xfrm>
            <a:off x="6432653" y="4040358"/>
            <a:ext cx="392533" cy="101790"/>
          </a:xfrm>
          <a:prstGeom prst="rect">
            <a:avLst/>
          </a:prstGeom>
        </p:spPr>
      </p:pic>
      <p:cxnSp>
        <p:nvCxnSpPr>
          <p:cNvPr id="227" name="Straight Connector 226">
            <a:extLst>
              <a:ext uri="{FF2B5EF4-FFF2-40B4-BE49-F238E27FC236}">
                <a16:creationId xmlns:a16="http://schemas.microsoft.com/office/drawing/2014/main" id="{BC9FD847-A314-4E00-B810-BB75708EBA73}"/>
              </a:ext>
            </a:extLst>
          </p:cNvPr>
          <p:cNvCxnSpPr>
            <a:cxnSpLocks/>
            <a:stCxn id="156" idx="0"/>
            <a:endCxn id="191" idx="2"/>
          </p:cNvCxnSpPr>
          <p:nvPr/>
        </p:nvCxnSpPr>
        <p:spPr>
          <a:xfrm>
            <a:off x="4417875" y="3708583"/>
            <a:ext cx="1937696" cy="1174"/>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E8304B58-938C-4525-A469-7B6C754A0E4E}"/>
              </a:ext>
            </a:extLst>
          </p:cNvPr>
          <p:cNvCxnSpPr>
            <a:cxnSpLocks/>
            <a:stCxn id="154" idx="0"/>
            <a:endCxn id="168" idx="2"/>
          </p:cNvCxnSpPr>
          <p:nvPr/>
        </p:nvCxnSpPr>
        <p:spPr>
          <a:xfrm flipV="1">
            <a:off x="4417875" y="2346194"/>
            <a:ext cx="1937696" cy="39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pic>
        <p:nvPicPr>
          <p:cNvPr id="229" name="Picture 228" descr="\documentclass{article}&#10;\usepackage{amsmath}&#10;\pagestyle{empty}&#10;\begin{document}&#10;&#10;$$Z_2$$&#10;\end{document}" title="IguanaTex Bitmap Display">
            <a:extLst>
              <a:ext uri="{FF2B5EF4-FFF2-40B4-BE49-F238E27FC236}">
                <a16:creationId xmlns:a16="http://schemas.microsoft.com/office/drawing/2014/main" id="{9B4679C9-9192-4EC0-A975-9C53477635FE}"/>
              </a:ext>
            </a:extLst>
          </p:cNvPr>
          <p:cNvPicPr>
            <a:picLocks noChangeAspect="1"/>
          </p:cNvPicPr>
          <p:nvPr>
            <p:custDataLst>
              <p:tags r:id="rId14"/>
            </p:custDataLst>
          </p:nvPr>
        </p:nvPicPr>
        <p:blipFill>
          <a:blip r:embed="rId43">
            <a:extLst>
              <a:ext uri="{28A0092B-C50C-407E-A947-70E740481C1C}">
                <a14:useLocalDpi xmlns:a14="http://schemas.microsoft.com/office/drawing/2010/main" val="0"/>
              </a:ext>
            </a:extLst>
          </a:blip>
          <a:stretch>
            <a:fillRect/>
          </a:stretch>
        </p:blipFill>
        <p:spPr>
          <a:xfrm>
            <a:off x="4053499" y="2283898"/>
            <a:ext cx="186285" cy="157714"/>
          </a:xfrm>
          <a:prstGeom prst="rect">
            <a:avLst/>
          </a:prstGeom>
        </p:spPr>
      </p:pic>
      <p:pic>
        <p:nvPicPr>
          <p:cNvPr id="230" name="Picture 229" descr="\documentclass{article}&#10;\usepackage{amsmath}&#10;\pagestyle{empty}&#10;\begin{document}&#10;&#10;$$Z_3$$&#10;\end{document}" title="IguanaTex Bitmap Display">
            <a:extLst>
              <a:ext uri="{FF2B5EF4-FFF2-40B4-BE49-F238E27FC236}">
                <a16:creationId xmlns:a16="http://schemas.microsoft.com/office/drawing/2014/main" id="{9C1565A2-CC28-4A7F-9F05-61A711B87E2F}"/>
              </a:ext>
            </a:extLst>
          </p:cNvPr>
          <p:cNvPicPr>
            <a:picLocks noChangeAspect="1"/>
          </p:cNvPicPr>
          <p:nvPr>
            <p:custDataLst>
              <p:tags r:id="rId15"/>
            </p:custDataLst>
          </p:nvPr>
        </p:nvPicPr>
        <p:blipFill>
          <a:blip r:embed="rId44">
            <a:extLst>
              <a:ext uri="{28A0092B-C50C-407E-A947-70E740481C1C}">
                <a14:useLocalDpi xmlns:a14="http://schemas.microsoft.com/office/drawing/2010/main" val="0"/>
              </a:ext>
            </a:extLst>
          </a:blip>
          <a:stretch>
            <a:fillRect/>
          </a:stretch>
        </p:blipFill>
        <p:spPr>
          <a:xfrm>
            <a:off x="4053578" y="2937513"/>
            <a:ext cx="187428" cy="160000"/>
          </a:xfrm>
          <a:prstGeom prst="rect">
            <a:avLst/>
          </a:prstGeom>
        </p:spPr>
      </p:pic>
      <p:pic>
        <p:nvPicPr>
          <p:cNvPr id="231" name="Picture 230" descr="\documentclass{article}&#10;\usepackage{amsmath}&#10;\pagestyle{empty}&#10;\begin{document}&#10;&#10;$$Z_4$$&#10;\end{document}" title="IguanaTex Bitmap Display">
            <a:extLst>
              <a:ext uri="{FF2B5EF4-FFF2-40B4-BE49-F238E27FC236}">
                <a16:creationId xmlns:a16="http://schemas.microsoft.com/office/drawing/2014/main" id="{B00DBFA3-F139-493C-A466-B1814C223DDC}"/>
              </a:ext>
            </a:extLst>
          </p:cNvPr>
          <p:cNvPicPr>
            <a:picLocks noChangeAspect="1"/>
          </p:cNvPicPr>
          <p:nvPr>
            <p:custDataLst>
              <p:tags r:id="rId16"/>
            </p:custDataLst>
          </p:nvPr>
        </p:nvPicPr>
        <p:blipFill>
          <a:blip r:embed="rId45">
            <a:extLst>
              <a:ext uri="{28A0092B-C50C-407E-A947-70E740481C1C}">
                <a14:useLocalDpi xmlns:a14="http://schemas.microsoft.com/office/drawing/2010/main" val="0"/>
              </a:ext>
            </a:extLst>
          </a:blip>
          <a:stretch>
            <a:fillRect/>
          </a:stretch>
        </p:blipFill>
        <p:spPr>
          <a:xfrm>
            <a:off x="4063065" y="3654346"/>
            <a:ext cx="189713" cy="157714"/>
          </a:xfrm>
          <a:prstGeom prst="rect">
            <a:avLst/>
          </a:prstGeom>
        </p:spPr>
      </p:pic>
      <p:pic>
        <p:nvPicPr>
          <p:cNvPr id="232" name="Picture 231" descr="\documentclass{article}&#10;\usepackage{amsmath}&#10;\pagestyle{empty}&#10;\begin{document}&#10;&#10;$$&#10;\mathcal{S}_2&#10;$$&#10;\end{document}" title="IguanaTex Bitmap Display">
            <a:extLst>
              <a:ext uri="{FF2B5EF4-FFF2-40B4-BE49-F238E27FC236}">
                <a16:creationId xmlns:a16="http://schemas.microsoft.com/office/drawing/2014/main" id="{297DE488-96AA-4E75-BC60-0CB2E2B230FE}"/>
              </a:ext>
            </a:extLst>
          </p:cNvPr>
          <p:cNvPicPr>
            <a:picLocks noChangeAspect="1"/>
          </p:cNvPicPr>
          <p:nvPr>
            <p:custDataLst>
              <p:tags r:id="rId17"/>
            </p:custDataLst>
          </p:nvPr>
        </p:nvPicPr>
        <p:blipFill>
          <a:blip r:embed="rId46">
            <a:extLst>
              <a:ext uri="{28A0092B-C50C-407E-A947-70E740481C1C}">
                <a14:useLocalDpi xmlns:a14="http://schemas.microsoft.com/office/drawing/2010/main" val="0"/>
              </a:ext>
            </a:extLst>
          </a:blip>
          <a:stretch>
            <a:fillRect/>
          </a:stretch>
        </p:blipFill>
        <p:spPr>
          <a:xfrm>
            <a:off x="6549357" y="2264730"/>
            <a:ext cx="168534" cy="151466"/>
          </a:xfrm>
          <a:prstGeom prst="rect">
            <a:avLst/>
          </a:prstGeom>
        </p:spPr>
      </p:pic>
      <p:pic>
        <p:nvPicPr>
          <p:cNvPr id="234" name="Picture 233" descr="\documentclass{article}&#10;\usepackage{amsmath}&#10;\pagestyle{empty}&#10;\begin{document}&#10;&#10;$$&#10;\mathcal{S}_3&#10;$$&#10;\end{document}" title="IguanaTex Bitmap Display">
            <a:extLst>
              <a:ext uri="{FF2B5EF4-FFF2-40B4-BE49-F238E27FC236}">
                <a16:creationId xmlns:a16="http://schemas.microsoft.com/office/drawing/2014/main" id="{99656A2F-162F-4368-A3F5-65883477E012}"/>
              </a:ext>
            </a:extLst>
          </p:cNvPr>
          <p:cNvPicPr>
            <a:picLocks noChangeAspect="1"/>
          </p:cNvPicPr>
          <p:nvPr>
            <p:custDataLst>
              <p:tags r:id="rId18"/>
            </p:custDataLst>
          </p:nvPr>
        </p:nvPicPr>
        <p:blipFill>
          <a:blip r:embed="rId47">
            <a:extLst>
              <a:ext uri="{28A0092B-C50C-407E-A947-70E740481C1C}">
                <a14:useLocalDpi xmlns:a14="http://schemas.microsoft.com/office/drawing/2010/main" val="0"/>
              </a:ext>
            </a:extLst>
          </a:blip>
          <a:stretch>
            <a:fillRect/>
          </a:stretch>
        </p:blipFill>
        <p:spPr>
          <a:xfrm>
            <a:off x="6554206" y="2933304"/>
            <a:ext cx="169600" cy="153599"/>
          </a:xfrm>
          <a:prstGeom prst="rect">
            <a:avLst/>
          </a:prstGeom>
        </p:spPr>
      </p:pic>
      <p:pic>
        <p:nvPicPr>
          <p:cNvPr id="235" name="Picture 234" descr="\documentclass{article}&#10;\usepackage{amsmath}&#10;\pagestyle{empty}&#10;\begin{document}&#10;&#10;$$&#10;\mathcal{S}_4&#10;$$&#10;\end{document}" title="IguanaTex Bitmap Display">
            <a:extLst>
              <a:ext uri="{FF2B5EF4-FFF2-40B4-BE49-F238E27FC236}">
                <a16:creationId xmlns:a16="http://schemas.microsoft.com/office/drawing/2014/main" id="{E75CA2FE-D4F9-4020-9B54-56F842F0D799}"/>
              </a:ext>
            </a:extLst>
          </p:cNvPr>
          <p:cNvPicPr>
            <a:picLocks noChangeAspect="1"/>
          </p:cNvPicPr>
          <p:nvPr>
            <p:custDataLst>
              <p:tags r:id="rId19"/>
            </p:custDataLst>
          </p:nvPr>
        </p:nvPicPr>
        <p:blipFill>
          <a:blip r:embed="rId48">
            <a:extLst>
              <a:ext uri="{28A0092B-C50C-407E-A947-70E740481C1C}">
                <a14:useLocalDpi xmlns:a14="http://schemas.microsoft.com/office/drawing/2010/main" val="0"/>
              </a:ext>
            </a:extLst>
          </a:blip>
          <a:stretch>
            <a:fillRect/>
          </a:stretch>
        </p:blipFill>
        <p:spPr>
          <a:xfrm>
            <a:off x="6554206" y="3633972"/>
            <a:ext cx="171733" cy="151466"/>
          </a:xfrm>
          <a:prstGeom prst="rect">
            <a:avLst/>
          </a:prstGeom>
        </p:spPr>
      </p:pic>
      <p:cxnSp>
        <p:nvCxnSpPr>
          <p:cNvPr id="236" name="Straight Connector 235">
            <a:extLst>
              <a:ext uri="{FF2B5EF4-FFF2-40B4-BE49-F238E27FC236}">
                <a16:creationId xmlns:a16="http://schemas.microsoft.com/office/drawing/2014/main" id="{7FCAF589-8B7E-47CB-932D-FA824D39DCB1}"/>
              </a:ext>
            </a:extLst>
          </p:cNvPr>
          <p:cNvCxnSpPr>
            <a:cxnSpLocks/>
            <a:stCxn id="167" idx="0"/>
            <a:endCxn id="142" idx="1"/>
          </p:cNvCxnSpPr>
          <p:nvPr/>
        </p:nvCxnSpPr>
        <p:spPr>
          <a:xfrm flipV="1">
            <a:off x="6902639" y="1657777"/>
            <a:ext cx="1977028" cy="9177"/>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52B4578-C664-4364-8376-6FDA5F22CCB8}"/>
              </a:ext>
            </a:extLst>
          </p:cNvPr>
          <p:cNvCxnSpPr>
            <a:cxnSpLocks/>
            <a:stCxn id="168" idx="0"/>
            <a:endCxn id="143" idx="1"/>
          </p:cNvCxnSpPr>
          <p:nvPr/>
        </p:nvCxnSpPr>
        <p:spPr>
          <a:xfrm flipV="1">
            <a:off x="6902639" y="2345539"/>
            <a:ext cx="1985089" cy="655"/>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51F37EE-DCEE-4DD9-A948-158FD6D80EBE}"/>
              </a:ext>
            </a:extLst>
          </p:cNvPr>
          <p:cNvCxnSpPr>
            <a:cxnSpLocks/>
            <a:stCxn id="190" idx="0"/>
            <a:endCxn id="144" idx="1"/>
          </p:cNvCxnSpPr>
          <p:nvPr/>
        </p:nvCxnSpPr>
        <p:spPr>
          <a:xfrm>
            <a:off x="6902639" y="3020356"/>
            <a:ext cx="1974182" cy="923"/>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24FDEC07-95DE-46FF-815C-325103CE74CA}"/>
              </a:ext>
            </a:extLst>
          </p:cNvPr>
          <p:cNvCxnSpPr>
            <a:cxnSpLocks/>
            <a:stCxn id="191" idx="0"/>
            <a:endCxn id="145" idx="1"/>
          </p:cNvCxnSpPr>
          <p:nvPr/>
        </p:nvCxnSpPr>
        <p:spPr>
          <a:xfrm>
            <a:off x="6902639" y="3709757"/>
            <a:ext cx="1985089" cy="3124"/>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pic>
        <p:nvPicPr>
          <p:cNvPr id="246" name="Picture 245" descr="\documentclass{article}&#10;\usepackage{cancel}&#10;\usepackage{amsmath}&#10;\usepackage[dvipsnames]{xcolor}&#10;\pagestyle{empty}&#10;\begin{document}&#10;&#10;\begin{align*}&#10;\color{PineGreen}{1.386}1&#10;\end{align*}&#10;&#10;\end{document}" title="IguanaTex Bitmap Display">
            <a:extLst>
              <a:ext uri="{FF2B5EF4-FFF2-40B4-BE49-F238E27FC236}">
                <a16:creationId xmlns:a16="http://schemas.microsoft.com/office/drawing/2014/main" id="{1231EC21-DA11-4EB3-A8B8-2EB0C90AB7C7}"/>
              </a:ext>
            </a:extLst>
          </p:cNvPr>
          <p:cNvPicPr>
            <a:picLocks noChangeAspect="1"/>
          </p:cNvPicPr>
          <p:nvPr>
            <p:custDataLst>
              <p:tags r:id="rId20"/>
            </p:custDataLst>
          </p:nvPr>
        </p:nvPicPr>
        <p:blipFill>
          <a:blip r:embed="rId49">
            <a:extLst>
              <a:ext uri="{28A0092B-C50C-407E-A947-70E740481C1C}">
                <a14:useLocalDpi xmlns:a14="http://schemas.microsoft.com/office/drawing/2010/main" val="0"/>
              </a:ext>
            </a:extLst>
          </a:blip>
          <a:stretch>
            <a:fillRect/>
          </a:stretch>
        </p:blipFill>
        <p:spPr>
          <a:xfrm>
            <a:off x="11398888" y="2398183"/>
            <a:ext cx="330667" cy="86857"/>
          </a:xfrm>
          <a:prstGeom prst="rect">
            <a:avLst/>
          </a:prstGeom>
        </p:spPr>
      </p:pic>
      <p:cxnSp>
        <p:nvCxnSpPr>
          <p:cNvPr id="247" name="Straight Arrow Connector 246">
            <a:extLst>
              <a:ext uri="{FF2B5EF4-FFF2-40B4-BE49-F238E27FC236}">
                <a16:creationId xmlns:a16="http://schemas.microsoft.com/office/drawing/2014/main" id="{29E4AE73-8558-4522-8125-089B804ABF1B}"/>
              </a:ext>
            </a:extLst>
          </p:cNvPr>
          <p:cNvCxnSpPr>
            <a:cxnSpLocks/>
          </p:cNvCxnSpPr>
          <p:nvPr/>
        </p:nvCxnSpPr>
        <p:spPr>
          <a:xfrm>
            <a:off x="11382360" y="2585532"/>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pic>
        <p:nvPicPr>
          <p:cNvPr id="248" name="Picture 247" descr="\documentclass{article}&#10;\usepackage{cancel}&#10;\usepackage{amsmath}&#10;\usepackage[dvipsnames]{xcolor}&#10;\pagestyle{empty}&#10;\begin{document}&#10;&#10;\begin{align*}&#10;\textrm{Cost} (\mathrm{y},\mathrm{p}) = \frac{1}{m} \cdot \sum_i^k -\mathrm{y}_i \log \mathrm{p}_i &#10;\end{align*}&#10;&#10;\end{document}" title="IguanaTex Bitmap Display">
            <a:extLst>
              <a:ext uri="{FF2B5EF4-FFF2-40B4-BE49-F238E27FC236}">
                <a16:creationId xmlns:a16="http://schemas.microsoft.com/office/drawing/2014/main" id="{A87E6468-FCA5-4671-9C00-C0477656833C}"/>
              </a:ext>
            </a:extLst>
          </p:cNvPr>
          <p:cNvPicPr>
            <a:picLocks noChangeAspect="1"/>
          </p:cNvPicPr>
          <p:nvPr>
            <p:custDataLst>
              <p:tags r:id="rId21"/>
            </p:custDataLst>
          </p:nvPr>
        </p:nvPicPr>
        <p:blipFill>
          <a:blip r:embed="rId50">
            <a:extLst>
              <a:ext uri="{28A0092B-C50C-407E-A947-70E740481C1C}">
                <a14:useLocalDpi xmlns:a14="http://schemas.microsoft.com/office/drawing/2010/main" val="0"/>
              </a:ext>
            </a:extLst>
          </a:blip>
          <a:stretch>
            <a:fillRect/>
          </a:stretch>
        </p:blipFill>
        <p:spPr>
          <a:xfrm>
            <a:off x="9546718" y="2424653"/>
            <a:ext cx="1659429" cy="369524"/>
          </a:xfrm>
          <a:prstGeom prst="rect">
            <a:avLst/>
          </a:prstGeom>
        </p:spPr>
      </p:pic>
      <p:sp>
        <p:nvSpPr>
          <p:cNvPr id="249" name="Right Brace 248">
            <a:extLst>
              <a:ext uri="{FF2B5EF4-FFF2-40B4-BE49-F238E27FC236}">
                <a16:creationId xmlns:a16="http://schemas.microsoft.com/office/drawing/2014/main" id="{179B1930-6BF8-4411-A3A1-6EAA83283B72}"/>
              </a:ext>
            </a:extLst>
          </p:cNvPr>
          <p:cNvSpPr/>
          <p:nvPr/>
        </p:nvSpPr>
        <p:spPr>
          <a:xfrm>
            <a:off x="9211741" y="1624979"/>
            <a:ext cx="208527" cy="2077899"/>
          </a:xfrm>
          <a:prstGeom prst="rightBrace">
            <a:avLst>
              <a:gd name="adj1" fmla="val 91109"/>
              <a:gd name="adj2" fmla="val 49267"/>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29" name="Picture 28" descr="\documentclass{article}&#10;\usepackage{cancel}&#10;\usepackage{amsmath}&#10;\usepackage[dvipsnames]{xcolor}&#10;\pagestyle{empty}&#10;\begin{document}&#10;&#10;\begin{align*}&#10;\color{red}{1}&#10;\end{align*}&#10;&#10;\end{document}" title="IguanaTex Bitmap Display">
            <a:extLst>
              <a:ext uri="{FF2B5EF4-FFF2-40B4-BE49-F238E27FC236}">
                <a16:creationId xmlns:a16="http://schemas.microsoft.com/office/drawing/2014/main" id="{2CBA0CB2-F610-404F-92C1-EB388844D751}"/>
              </a:ext>
            </a:extLst>
          </p:cNvPr>
          <p:cNvPicPr>
            <a:picLocks noChangeAspect="1"/>
          </p:cNvPicPr>
          <p:nvPr>
            <p:custDataLst>
              <p:tags r:id="rId22"/>
            </p:custDataLst>
          </p:nvPr>
        </p:nvPicPr>
        <p:blipFill>
          <a:blip r:embed="rId51">
            <a:extLst>
              <a:ext uri="{28A0092B-C50C-407E-A947-70E740481C1C}">
                <a14:useLocalDpi xmlns:a14="http://schemas.microsoft.com/office/drawing/2010/main" val="0"/>
              </a:ext>
            </a:extLst>
          </a:blip>
          <a:stretch>
            <a:fillRect/>
          </a:stretch>
        </p:blipFill>
        <p:spPr>
          <a:xfrm>
            <a:off x="11570210" y="2821417"/>
            <a:ext cx="42667" cy="83809"/>
          </a:xfrm>
          <a:prstGeom prst="rect">
            <a:avLst/>
          </a:prstGeom>
        </p:spPr>
      </p:pic>
      <p:pic>
        <p:nvPicPr>
          <p:cNvPr id="23" name="Picture 22" descr="\documentclass{article}&#10;\usepackage{cancel}&#10;\usepackage{amsmath}&#10;\usepackage[dvipsnames]{xcolor}&#10;\pagestyle{empty}&#10;\begin{document}&#10;&#10;\begin{align*}&#10;\frac {\partial Cost} {\partial Z} \color{red}{\begin{bmatrix}&#10;-0.1875 &amp; 0.0625 &amp; 0.0625 &amp; 0.0625 \\&#10;0.0625 &amp; -0.1875 &amp; 0.0625 &amp; 0.0625 \\&#10;0.0625 &amp;  0.0625 &amp; -0.1875 &amp; 0.0625 \\&#10;0.0625  &amp; 0.0625 &amp; 0.0625 &amp; -0.1875&#10;\end{bmatrix}}&#10;\end{align*}&#10;&#10;\end{document}" title="IguanaTex Bitmap Display">
            <a:extLst>
              <a:ext uri="{FF2B5EF4-FFF2-40B4-BE49-F238E27FC236}">
                <a16:creationId xmlns:a16="http://schemas.microsoft.com/office/drawing/2014/main" id="{C2DC3625-F957-4AEE-9E84-70A32A77C490}"/>
              </a:ext>
            </a:extLst>
          </p:cNvPr>
          <p:cNvPicPr>
            <a:picLocks noChangeAspect="1"/>
          </p:cNvPicPr>
          <p:nvPr>
            <p:custDataLst>
              <p:tags r:id="rId23"/>
            </p:custDataLst>
          </p:nvPr>
        </p:nvPicPr>
        <p:blipFill>
          <a:blip r:embed="rId52">
            <a:extLst>
              <a:ext uri="{28A0092B-C50C-407E-A947-70E740481C1C}">
                <a14:useLocalDpi xmlns:a14="http://schemas.microsoft.com/office/drawing/2010/main" val="0"/>
              </a:ext>
            </a:extLst>
          </a:blip>
          <a:stretch>
            <a:fillRect/>
          </a:stretch>
        </p:blipFill>
        <p:spPr>
          <a:xfrm>
            <a:off x="6662359" y="4240150"/>
            <a:ext cx="2128458" cy="485790"/>
          </a:xfrm>
          <a:prstGeom prst="rect">
            <a:avLst/>
          </a:prstGeom>
        </p:spPr>
      </p:pic>
      <p:cxnSp>
        <p:nvCxnSpPr>
          <p:cNvPr id="253" name="Straight Arrow Connector 252">
            <a:extLst>
              <a:ext uri="{FF2B5EF4-FFF2-40B4-BE49-F238E27FC236}">
                <a16:creationId xmlns:a16="http://schemas.microsoft.com/office/drawing/2014/main" id="{48DF18F0-1B5E-4057-B9B5-F4E33DD95062}"/>
              </a:ext>
            </a:extLst>
          </p:cNvPr>
          <p:cNvCxnSpPr>
            <a:cxnSpLocks/>
          </p:cNvCxnSpPr>
          <p:nvPr/>
        </p:nvCxnSpPr>
        <p:spPr>
          <a:xfrm flipH="1">
            <a:off x="7566486" y="4160282"/>
            <a:ext cx="416022" cy="0"/>
          </a:xfrm>
          <a:prstGeom prst="straightConnector1">
            <a:avLst/>
          </a:prstGeom>
          <a:ln w="6350">
            <a:solidFill>
              <a:srgbClr val="FF0404"/>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ED728CFA-FD42-48A6-9121-2DB61FCE71B8}"/>
              </a:ext>
            </a:extLst>
          </p:cNvPr>
          <p:cNvCxnSpPr>
            <a:cxnSpLocks/>
          </p:cNvCxnSpPr>
          <p:nvPr/>
        </p:nvCxnSpPr>
        <p:spPr>
          <a:xfrm flipH="1">
            <a:off x="11382360" y="2756077"/>
            <a:ext cx="416022" cy="0"/>
          </a:xfrm>
          <a:prstGeom prst="straightConnector1">
            <a:avLst/>
          </a:prstGeom>
          <a:ln w="6350">
            <a:solidFill>
              <a:srgbClr val="FF0404"/>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descr="\documentclass{article}&#10;\usepackage{cancel}&#10;\usepackage{amsmath}&#10;\usepackage[dvipsnames]{xcolor}&#10;\pagestyle{empty}&#10;\begin{document}&#10;&#10;\begin{displaymath} \substack{x_1\\ \\x_2}  \color{PineGreen}  {\begin{bmatrix} 0 &amp; 0 &amp; 1 &amp; 1 \\ 0 &amp; 1 &amp; 0 &amp; 1 \end{bmatrix} }\end{displaymath} &#10;\end{document}" title="IguanaTex Bitmap Display">
            <a:extLst>
              <a:ext uri="{FF2B5EF4-FFF2-40B4-BE49-F238E27FC236}">
                <a16:creationId xmlns:a16="http://schemas.microsoft.com/office/drawing/2014/main" id="{A3EBFCF8-8DAD-4284-A8D3-5BAD6D3855AB}"/>
              </a:ext>
            </a:extLst>
          </p:cNvPr>
          <p:cNvPicPr>
            <a:picLocks noChangeAspect="1"/>
          </p:cNvPicPr>
          <p:nvPr>
            <p:custDataLst>
              <p:tags r:id="rId24"/>
            </p:custDataLst>
          </p:nvPr>
        </p:nvPicPr>
        <p:blipFill>
          <a:blip r:embed="rId53">
            <a:extLst>
              <a:ext uri="{28A0092B-C50C-407E-A947-70E740481C1C}">
                <a14:useLocalDpi xmlns:a14="http://schemas.microsoft.com/office/drawing/2010/main" val="0"/>
              </a:ext>
            </a:extLst>
          </a:blip>
          <a:stretch>
            <a:fillRect/>
          </a:stretch>
        </p:blipFill>
        <p:spPr>
          <a:xfrm>
            <a:off x="649158" y="2573371"/>
            <a:ext cx="837333" cy="304000"/>
          </a:xfrm>
          <a:prstGeom prst="rect">
            <a:avLst/>
          </a:prstGeom>
        </p:spPr>
      </p:pic>
      <p:grpSp>
        <p:nvGrpSpPr>
          <p:cNvPr id="76" name="Group 75">
            <a:extLst>
              <a:ext uri="{FF2B5EF4-FFF2-40B4-BE49-F238E27FC236}">
                <a16:creationId xmlns:a16="http://schemas.microsoft.com/office/drawing/2014/main" id="{BBE4A275-938E-42ED-AEC1-8A8B25AC47A7}"/>
              </a:ext>
            </a:extLst>
          </p:cNvPr>
          <p:cNvGrpSpPr/>
          <p:nvPr/>
        </p:nvGrpSpPr>
        <p:grpSpPr>
          <a:xfrm>
            <a:off x="2441313" y="1006440"/>
            <a:ext cx="1042216" cy="794057"/>
            <a:chOff x="2617693" y="970372"/>
            <a:chExt cx="1042216" cy="794057"/>
          </a:xfrm>
        </p:grpSpPr>
        <p:pic>
          <p:nvPicPr>
            <p:cNvPr id="77" name="Picture 76" descr="\documentclass{article}&#10;\usepackage{cancel}&#10;\usepackage{amsmath}&#10;\usepackage[dvipsnames]{xcolor}&#10;\pagestyle{empty}&#10;\begin{document}&#10;&#10;\begin{align*}&#10;&amp; \ w_1 \ \ \ \ \ w_2 \\&#10;&amp;\color{PineGreen}{\begin{bmatrix} 0.5 &amp; 0.5 \\ 0.5 &amp; 0.5 \\ 0.5 &amp; 0.5 \\ 0.5 &amp; 0.5 \end{bmatrix}}&#10;\end{align*}&#10;&#10;\end{document}" title="IguanaTex Bitmap Display">
              <a:extLst>
                <a:ext uri="{FF2B5EF4-FFF2-40B4-BE49-F238E27FC236}">
                  <a16:creationId xmlns:a16="http://schemas.microsoft.com/office/drawing/2014/main" id="{CEEE61EA-BF54-4027-A10C-EEB679ABD59E}"/>
                </a:ext>
              </a:extLst>
            </p:cNvPr>
            <p:cNvPicPr>
              <a:picLocks noChangeAspect="1"/>
            </p:cNvPicPr>
            <p:nvPr>
              <p:custDataLst>
                <p:tags r:id="rId27"/>
              </p:custDataLst>
            </p:nvPr>
          </p:nvPicPr>
          <p:blipFill>
            <a:blip r:embed="rId54">
              <a:extLst>
                <a:ext uri="{28A0092B-C50C-407E-A947-70E740481C1C}">
                  <a14:useLocalDpi xmlns:a14="http://schemas.microsoft.com/office/drawing/2010/main" val="0"/>
                </a:ext>
              </a:extLst>
            </a:blip>
            <a:stretch>
              <a:fillRect/>
            </a:stretch>
          </p:blipFill>
          <p:spPr>
            <a:xfrm>
              <a:off x="2617693" y="1005572"/>
              <a:ext cx="536381" cy="758857"/>
            </a:xfrm>
            <a:prstGeom prst="rect">
              <a:avLst/>
            </a:prstGeom>
          </p:spPr>
        </p:pic>
        <p:pic>
          <p:nvPicPr>
            <p:cNvPr id="78" name="Picture 77" descr="\documentclass{article}&#10;\usepackage{cancel}&#10;\usepackage{amsmath}&#10;\usepackage[dvipsnames]{xcolor}&#10;\pagestyle{empty}&#10;\begin{document}&#10;&#10;\begin{align*}&#10;&amp; \ \ \  b  \\&#10;&amp;\color{PineGreen}  {\begin{bmatrix} 0.6 \\ 0.6 \\ 0.6 \\ 0.6 \end{bmatrix} }&#10;\end{align*}&#10;&#10;\end{document}" title="IguanaTex Bitmap Display">
              <a:extLst>
                <a:ext uri="{FF2B5EF4-FFF2-40B4-BE49-F238E27FC236}">
                  <a16:creationId xmlns:a16="http://schemas.microsoft.com/office/drawing/2014/main" id="{D27828A1-800B-48E8-B4A0-AF96EEFC5B1C}"/>
                </a:ext>
              </a:extLst>
            </p:cNvPr>
            <p:cNvPicPr>
              <a:picLocks noChangeAspect="1"/>
            </p:cNvPicPr>
            <p:nvPr>
              <p:custDataLst>
                <p:tags r:id="rId28"/>
              </p:custDataLst>
            </p:nvPr>
          </p:nvPicPr>
          <p:blipFill>
            <a:blip r:embed="rId55">
              <a:extLst>
                <a:ext uri="{28A0092B-C50C-407E-A947-70E740481C1C}">
                  <a14:useLocalDpi xmlns:a14="http://schemas.microsoft.com/office/drawing/2010/main" val="0"/>
                </a:ext>
              </a:extLst>
            </a:blip>
            <a:stretch>
              <a:fillRect/>
            </a:stretch>
          </p:blipFill>
          <p:spPr>
            <a:xfrm>
              <a:off x="3411528" y="970372"/>
              <a:ext cx="248381" cy="790857"/>
            </a:xfrm>
            <a:prstGeom prst="rect">
              <a:avLst/>
            </a:prstGeom>
          </p:spPr>
        </p:pic>
      </p:grpSp>
      <p:pic>
        <p:nvPicPr>
          <p:cNvPr id="79" name="Picture 78" descr="\documentclass{article}&#10;\usepackage{cancel}&#10;\usepackage{amsmath}&#10;\usepackage[dvipsnames]{xcolor}&#10;\pagestyle{empty}&#10;\begin{document}&#10;&#10;\begin{align*}&#10;Z &amp;\color{PineGreen} { \begin{bmatrix}&#10;0.6 &amp; 1.1 &amp; 1.1 &amp; 1.6 \\&#10;0.6 &amp; 1.1 &amp; 1.1 &amp; 1.6 \\&#10;0.6 &amp; 1.1 &amp; 1.1 &amp; 1.6 \\&#10;0.6 &amp; 1.1 &amp; 1.1 &amp; 1.6 &#10;\end{bmatrix} }&#10;\end{align*}&#10;&#10;\end{document}" title="IguanaTex Bitmap Display">
            <a:extLst>
              <a:ext uri="{FF2B5EF4-FFF2-40B4-BE49-F238E27FC236}">
                <a16:creationId xmlns:a16="http://schemas.microsoft.com/office/drawing/2014/main" id="{EE9A2E71-4E3A-444C-9864-5C1FB3568CEB}"/>
              </a:ext>
            </a:extLst>
          </p:cNvPr>
          <p:cNvPicPr>
            <a:picLocks noChangeAspect="1"/>
          </p:cNvPicPr>
          <p:nvPr>
            <p:custDataLst>
              <p:tags r:id="rId25"/>
            </p:custDataLst>
          </p:nvPr>
        </p:nvPicPr>
        <p:blipFill>
          <a:blip r:embed="rId56">
            <a:extLst>
              <a:ext uri="{28A0092B-C50C-407E-A947-70E740481C1C}">
                <a14:useLocalDpi xmlns:a14="http://schemas.microsoft.com/office/drawing/2010/main" val="0"/>
              </a:ext>
            </a:extLst>
          </a:blip>
          <a:stretch>
            <a:fillRect/>
          </a:stretch>
        </p:blipFill>
        <p:spPr>
          <a:xfrm>
            <a:off x="4708411" y="904716"/>
            <a:ext cx="1241905" cy="607238"/>
          </a:xfrm>
          <a:prstGeom prst="rect">
            <a:avLst/>
          </a:prstGeom>
        </p:spPr>
      </p:pic>
      <p:pic>
        <p:nvPicPr>
          <p:cNvPr id="80" name="Picture 79" descr="\documentclass{article}&#10;\usepackage{cancel}&#10;\usepackage{amsmath}&#10;\usepackage[dvipsnames]{xcolor}&#10;\pagestyle{empty}&#10;\begin{document}&#10;&#10;\begin{align*}&#10;S \color{PineGreen}{\begin{bmatrix}&#10;0.25 &amp;  0.25 &amp; 0.25 &amp; 0.25 \\&#10;0.25 &amp;  0.25 &amp; 0.25 &amp; 0.25 \\&#10;0.25 &amp;  0.25 &amp; 0.25 &amp; 0.25 \\&#10;0.25 &amp;  0.25 &amp; 0.25 &amp; 0.25 \end{bmatrix}}&#10;\end{align*}&#10;&#10;\end{document}" title="IguanaTex Bitmap Display">
            <a:extLst>
              <a:ext uri="{FF2B5EF4-FFF2-40B4-BE49-F238E27FC236}">
                <a16:creationId xmlns:a16="http://schemas.microsoft.com/office/drawing/2014/main" id="{B9607A6C-DE4F-4423-8474-D2220226E242}"/>
              </a:ext>
            </a:extLst>
          </p:cNvPr>
          <p:cNvPicPr>
            <a:picLocks noChangeAspect="1"/>
          </p:cNvPicPr>
          <p:nvPr>
            <p:custDataLst>
              <p:tags r:id="rId26"/>
            </p:custDataLst>
          </p:nvPr>
        </p:nvPicPr>
        <p:blipFill>
          <a:blip r:embed="rId57">
            <a:extLst>
              <a:ext uri="{28A0092B-C50C-407E-A947-70E740481C1C}">
                <a14:useLocalDpi xmlns:a14="http://schemas.microsoft.com/office/drawing/2010/main" val="0"/>
              </a:ext>
            </a:extLst>
          </a:blip>
          <a:stretch>
            <a:fillRect/>
          </a:stretch>
        </p:blipFill>
        <p:spPr>
          <a:xfrm>
            <a:off x="6929666" y="905619"/>
            <a:ext cx="1485714" cy="607238"/>
          </a:xfrm>
          <a:prstGeom prst="rect">
            <a:avLst/>
          </a:prstGeom>
        </p:spPr>
      </p:pic>
      <p:cxnSp>
        <p:nvCxnSpPr>
          <p:cNvPr id="81" name="Straight Arrow Connector 80">
            <a:extLst>
              <a:ext uri="{FF2B5EF4-FFF2-40B4-BE49-F238E27FC236}">
                <a16:creationId xmlns:a16="http://schemas.microsoft.com/office/drawing/2014/main" id="{175E5163-A151-4306-BE1D-2611D70C73BD}"/>
              </a:ext>
            </a:extLst>
          </p:cNvPr>
          <p:cNvCxnSpPr>
            <a:cxnSpLocks/>
          </p:cNvCxnSpPr>
          <p:nvPr/>
        </p:nvCxnSpPr>
        <p:spPr>
          <a:xfrm>
            <a:off x="7526640" y="1552303"/>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887AE5D-A003-4839-86D5-D83F5135CFE7}"/>
              </a:ext>
            </a:extLst>
          </p:cNvPr>
          <p:cNvCxnSpPr>
            <a:cxnSpLocks/>
          </p:cNvCxnSpPr>
          <p:nvPr/>
        </p:nvCxnSpPr>
        <p:spPr>
          <a:xfrm>
            <a:off x="5105940" y="1560286"/>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53494C8-271D-4F6F-AF1F-E30CD75313D1}"/>
              </a:ext>
            </a:extLst>
          </p:cNvPr>
          <p:cNvCxnSpPr>
            <a:cxnSpLocks/>
          </p:cNvCxnSpPr>
          <p:nvPr/>
        </p:nvCxnSpPr>
        <p:spPr>
          <a:xfrm>
            <a:off x="2653623" y="1885406"/>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E6B2B43-7D7A-4A8A-A8BD-D85ED3AB7E8D}"/>
              </a:ext>
            </a:extLst>
          </p:cNvPr>
          <p:cNvCxnSpPr>
            <a:cxnSpLocks/>
          </p:cNvCxnSpPr>
          <p:nvPr/>
        </p:nvCxnSpPr>
        <p:spPr>
          <a:xfrm>
            <a:off x="906103" y="2961279"/>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8917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A13D49-82D4-47A6-BE35-8E30F601671D}"/>
              </a:ext>
            </a:extLst>
          </p:cNvPr>
          <p:cNvSpPr>
            <a:spLocks noGrp="1"/>
          </p:cNvSpPr>
          <p:nvPr>
            <p:ph type="title"/>
          </p:nvPr>
        </p:nvSpPr>
        <p:spPr/>
        <p:txBody>
          <a:bodyPr/>
          <a:lstStyle/>
          <a:p>
            <a:r>
              <a:rPr lang="en-GB" dirty="0"/>
              <a:t>Forward computation: Gradients</a:t>
            </a:r>
          </a:p>
        </p:txBody>
      </p:sp>
      <p:pic>
        <p:nvPicPr>
          <p:cNvPr id="55" name="Picture 54" descr="\documentclass{article}&#10;\usepackage{cancel}&#10;\usepackage{amsmath}&#10;\usepackage[dvipsnames]{xcolor}&#10;\pagestyle{empty}&#10;\begin{document}&#10;&#10;\begin{align*}&#10;\frac{\partial \textrm{Cost} }{\partial \textrm{w}} &#10;&amp;= \frac{\partial\textrm{Cost}}{\partial Z} \cdot \frac{\partial Z}{\partial \textrm{w}}  \\&#10;&amp;= \frac{\partial\textrm{Cost}}{\partial Z} \cdot \textrm{x}^\top \\&#10;&amp;=\begin{bmatrix}&#10;-0.1875 &amp; 0.0625 &amp; 0.0625 &amp; 0.0625 \\&#10;0.0625 &amp; -0.1875 &amp; 0.0625 &amp; 0.0625 \\&#10;0.0625 &amp;  0.0625 &amp; -0.1875 &amp; 0.0625 \\&#10;0.0625  &amp; 0.0625 &amp; 0.0625 &amp; -0.1875&#10;\end{bmatrix} \cdot &#10; \begin{bmatrix}&#10;0 &amp; 0 \\&#10;0 &amp; 1 \\&#10;1 &amp; 0 \\&#10;1 &amp; 1&#10;\end{bmatrix} &#10;&amp; \color{red} {&#10;= &#10;\begin{bmatrix}&#10;0.125 &amp; 0.125 \\&#10;0.125 &amp; -0.125 \\&#10;-0.125 &amp; 0.125 \\&#10;-0.125 &amp; -0.125 &#10;\end{bmatrix} }&#10;\end{align*}&#10;&#10;\end{document}" title="IguanaTex Bitmap Display">
            <a:extLst>
              <a:ext uri="{FF2B5EF4-FFF2-40B4-BE49-F238E27FC236}">
                <a16:creationId xmlns:a16="http://schemas.microsoft.com/office/drawing/2014/main" id="{2699E5FB-80AE-4CFA-ACE8-644EB6EA8363}"/>
              </a:ext>
            </a:extLst>
          </p:cNvPr>
          <p:cNvPicPr>
            <a:picLocks noChangeAspect="1"/>
          </p:cNvPicPr>
          <p:nvPr>
            <p:custDataLst>
              <p:tags r:id="rId1"/>
            </p:custDataLst>
          </p:nvPr>
        </p:nvPicPr>
        <p:blipFill>
          <a:blip r:embed="rId32">
            <a:extLst>
              <a:ext uri="{28A0092B-C50C-407E-A947-70E740481C1C}">
                <a14:useLocalDpi xmlns:a14="http://schemas.microsoft.com/office/drawing/2010/main" val="0"/>
              </a:ext>
            </a:extLst>
          </a:blip>
          <a:stretch>
            <a:fillRect/>
          </a:stretch>
        </p:blipFill>
        <p:spPr>
          <a:xfrm>
            <a:off x="2504227" y="5112817"/>
            <a:ext cx="5589943" cy="1477486"/>
          </a:xfrm>
          <a:prstGeom prst="rect">
            <a:avLst/>
          </a:prstGeom>
        </p:spPr>
      </p:pic>
      <p:sp>
        <p:nvSpPr>
          <p:cNvPr id="114" name="Freeform: Shape 113">
            <a:extLst>
              <a:ext uri="{FF2B5EF4-FFF2-40B4-BE49-F238E27FC236}">
                <a16:creationId xmlns:a16="http://schemas.microsoft.com/office/drawing/2014/main" id="{9AD1CB8E-D9EC-4504-9641-8DFB380A7E45}"/>
              </a:ext>
            </a:extLst>
          </p:cNvPr>
          <p:cNvSpPr/>
          <p:nvPr/>
        </p:nvSpPr>
        <p:spPr>
          <a:xfrm>
            <a:off x="1685126" y="2034455"/>
            <a:ext cx="547067" cy="547067"/>
          </a:xfrm>
          <a:custGeom>
            <a:avLst/>
            <a:gdLst>
              <a:gd name="connsiteX0" fmla="*/ 546808 w 547067"/>
              <a:gd name="connsiteY0" fmla="*/ 273439 h 547067"/>
              <a:gd name="connsiteX1" fmla="*/ 273275 w 547067"/>
              <a:gd name="connsiteY1" fmla="*/ 546973 h 547067"/>
              <a:gd name="connsiteX2" fmla="*/ -259 w 547067"/>
              <a:gd name="connsiteY2" fmla="*/ 273439 h 547067"/>
              <a:gd name="connsiteX3" fmla="*/ 273275 w 547067"/>
              <a:gd name="connsiteY3" fmla="*/ -95 h 547067"/>
              <a:gd name="connsiteX4" fmla="*/ 546808 w 547067"/>
              <a:gd name="connsiteY4" fmla="*/ 273439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439"/>
                </a:moveTo>
                <a:cubicBezTo>
                  <a:pt x="546808" y="424508"/>
                  <a:pt x="424343" y="546973"/>
                  <a:pt x="273275" y="546973"/>
                </a:cubicBezTo>
                <a:cubicBezTo>
                  <a:pt x="122206" y="546973"/>
                  <a:pt x="-259" y="424508"/>
                  <a:pt x="-259" y="273439"/>
                </a:cubicBezTo>
                <a:cubicBezTo>
                  <a:pt x="-259" y="122370"/>
                  <a:pt x="122206" y="-95"/>
                  <a:pt x="273275" y="-95"/>
                </a:cubicBezTo>
                <a:cubicBezTo>
                  <a:pt x="424343" y="-95"/>
                  <a:pt x="546808" y="122370"/>
                  <a:pt x="546808" y="273439"/>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3112EF57-63D8-4B28-BEF1-6A7952607EBC}"/>
              </a:ext>
            </a:extLst>
          </p:cNvPr>
          <p:cNvSpPr/>
          <p:nvPr/>
        </p:nvSpPr>
        <p:spPr>
          <a:xfrm>
            <a:off x="1685126" y="2749609"/>
            <a:ext cx="547067" cy="547067"/>
          </a:xfrm>
          <a:custGeom>
            <a:avLst/>
            <a:gdLst>
              <a:gd name="connsiteX0" fmla="*/ 546808 w 547067"/>
              <a:gd name="connsiteY0" fmla="*/ 273540 h 547067"/>
              <a:gd name="connsiteX1" fmla="*/ 273275 w 547067"/>
              <a:gd name="connsiteY1" fmla="*/ 547074 h 547067"/>
              <a:gd name="connsiteX2" fmla="*/ -259 w 547067"/>
              <a:gd name="connsiteY2" fmla="*/ 273540 h 547067"/>
              <a:gd name="connsiteX3" fmla="*/ 273275 w 547067"/>
              <a:gd name="connsiteY3" fmla="*/ 6 h 547067"/>
              <a:gd name="connsiteX4" fmla="*/ 546808 w 547067"/>
              <a:gd name="connsiteY4" fmla="*/ 2735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540"/>
                </a:moveTo>
                <a:cubicBezTo>
                  <a:pt x="546808" y="424609"/>
                  <a:pt x="424343" y="547074"/>
                  <a:pt x="273275" y="547074"/>
                </a:cubicBezTo>
                <a:cubicBezTo>
                  <a:pt x="122206" y="547074"/>
                  <a:pt x="-259" y="424609"/>
                  <a:pt x="-259" y="273540"/>
                </a:cubicBezTo>
                <a:cubicBezTo>
                  <a:pt x="-259" y="122471"/>
                  <a:pt x="122206" y="6"/>
                  <a:pt x="273275" y="6"/>
                </a:cubicBezTo>
                <a:cubicBezTo>
                  <a:pt x="424343" y="6"/>
                  <a:pt x="546808" y="122471"/>
                  <a:pt x="546808" y="273540"/>
                </a:cubicBezTo>
                <a:close/>
              </a:path>
            </a:pathLst>
          </a:custGeom>
          <a:solidFill>
            <a:srgbClr val="FFFFFF"/>
          </a:solidFill>
          <a:ln w="10943" cap="flat">
            <a:solidFill>
              <a:srgbClr val="333333"/>
            </a:solidFill>
            <a:prstDash val="solid"/>
            <a:miter/>
          </a:ln>
        </p:spPr>
        <p:txBody>
          <a:bodyPr rtlCol="0" anchor="ctr"/>
          <a:lstStyle/>
          <a:p>
            <a:endParaRPr lang="en-GB"/>
          </a:p>
        </p:txBody>
      </p:sp>
      <p:pic>
        <p:nvPicPr>
          <p:cNvPr id="116" name="Picture 115" descr="\documentclass{article}&#10;\usepackage{amsmath}&#10;\pagestyle{empty}&#10;\begin{document}&#10;&#10;$$p_1$$&#10;\end{document}" title="IguanaTex Bitmap Display">
            <a:extLst>
              <a:ext uri="{FF2B5EF4-FFF2-40B4-BE49-F238E27FC236}">
                <a16:creationId xmlns:a16="http://schemas.microsoft.com/office/drawing/2014/main" id="{6E6DA03D-396F-48C9-99EE-D62EA51D65CF}"/>
              </a:ext>
            </a:extLst>
          </p:cNvPr>
          <p:cNvPicPr>
            <a:picLocks noChangeAspect="1"/>
          </p:cNvPicPr>
          <p:nvPr>
            <p:custDataLst>
              <p:tags r:id="rId2"/>
            </p:custDataLst>
          </p:nvPr>
        </p:nvPicPr>
        <p:blipFill>
          <a:blip r:embed="rId33">
            <a:extLst>
              <a:ext uri="{28A0092B-C50C-407E-A947-70E740481C1C}">
                <a14:useLocalDpi xmlns:a14="http://schemas.microsoft.com/office/drawing/2010/main" val="0"/>
              </a:ext>
            </a:extLst>
          </a:blip>
          <a:stretch>
            <a:fillRect/>
          </a:stretch>
        </p:blipFill>
        <p:spPr>
          <a:xfrm>
            <a:off x="8879667" y="1597777"/>
            <a:ext cx="165714" cy="120000"/>
          </a:xfrm>
          <a:prstGeom prst="rect">
            <a:avLst/>
          </a:prstGeom>
        </p:spPr>
      </p:pic>
      <p:pic>
        <p:nvPicPr>
          <p:cNvPr id="119" name="Picture 118" descr="\documentclass{article}&#10;\usepackage{amsmath}&#10;\pagestyle{empty}&#10;\begin{document}&#10;&#10;$$p_2$$&#10;\end{document}" title="IguanaTex Bitmap Display">
            <a:extLst>
              <a:ext uri="{FF2B5EF4-FFF2-40B4-BE49-F238E27FC236}">
                <a16:creationId xmlns:a16="http://schemas.microsoft.com/office/drawing/2014/main" id="{69E96250-370C-42E4-9C73-A74D363E97D2}"/>
              </a:ext>
            </a:extLst>
          </p:cNvPr>
          <p:cNvPicPr>
            <a:picLocks noChangeAspect="1"/>
          </p:cNvPicPr>
          <p:nvPr>
            <p:custDataLst>
              <p:tags r:id="rId3"/>
            </p:custDataLst>
          </p:nvPr>
        </p:nvPicPr>
        <p:blipFill>
          <a:blip r:embed="rId34">
            <a:extLst>
              <a:ext uri="{28A0092B-C50C-407E-A947-70E740481C1C}">
                <a14:useLocalDpi xmlns:a14="http://schemas.microsoft.com/office/drawing/2010/main" val="0"/>
              </a:ext>
            </a:extLst>
          </a:blip>
          <a:stretch>
            <a:fillRect/>
          </a:stretch>
        </p:blipFill>
        <p:spPr>
          <a:xfrm>
            <a:off x="8887728" y="2285539"/>
            <a:ext cx="170285" cy="120000"/>
          </a:xfrm>
          <a:prstGeom prst="rect">
            <a:avLst/>
          </a:prstGeom>
        </p:spPr>
      </p:pic>
      <p:pic>
        <p:nvPicPr>
          <p:cNvPr id="120" name="Picture 119" descr="\documentclass{article}&#10;\usepackage{amsmath}&#10;\pagestyle{empty}&#10;\begin{document}&#10;&#10;$$p_3$$&#10;\end{document}" title="IguanaTex Bitmap Display">
            <a:extLst>
              <a:ext uri="{FF2B5EF4-FFF2-40B4-BE49-F238E27FC236}">
                <a16:creationId xmlns:a16="http://schemas.microsoft.com/office/drawing/2014/main" id="{C0BF0F4B-100B-43FF-9CBB-B332865F8D36}"/>
              </a:ext>
            </a:extLst>
          </p:cNvPr>
          <p:cNvPicPr>
            <a:picLocks noChangeAspect="1"/>
          </p:cNvPicPr>
          <p:nvPr>
            <p:custDataLst>
              <p:tags r:id="rId4"/>
            </p:custDataLst>
          </p:nvPr>
        </p:nvPicPr>
        <p:blipFill>
          <a:blip r:embed="rId35">
            <a:extLst>
              <a:ext uri="{28A0092B-C50C-407E-A947-70E740481C1C}">
                <a14:useLocalDpi xmlns:a14="http://schemas.microsoft.com/office/drawing/2010/main" val="0"/>
              </a:ext>
            </a:extLst>
          </a:blip>
          <a:stretch>
            <a:fillRect/>
          </a:stretch>
        </p:blipFill>
        <p:spPr>
          <a:xfrm>
            <a:off x="8876821" y="2961279"/>
            <a:ext cx="171428" cy="120000"/>
          </a:xfrm>
          <a:prstGeom prst="rect">
            <a:avLst/>
          </a:prstGeom>
        </p:spPr>
      </p:pic>
      <p:pic>
        <p:nvPicPr>
          <p:cNvPr id="121" name="Picture 120" descr="\documentclass{article}&#10;\usepackage{amsmath}&#10;\pagestyle{empty}&#10;\begin{document}&#10;&#10;$$p_4$$&#10;\end{document}" title="IguanaTex Bitmap Display">
            <a:extLst>
              <a:ext uri="{FF2B5EF4-FFF2-40B4-BE49-F238E27FC236}">
                <a16:creationId xmlns:a16="http://schemas.microsoft.com/office/drawing/2014/main" id="{A8528F8A-1D68-47EF-A251-22CDD8E010CA}"/>
              </a:ext>
            </a:extLst>
          </p:cNvPr>
          <p:cNvPicPr>
            <a:picLocks noChangeAspect="1"/>
          </p:cNvPicPr>
          <p:nvPr>
            <p:custDataLst>
              <p:tags r:id="rId5"/>
            </p:custDataLst>
          </p:nvPr>
        </p:nvPicPr>
        <p:blipFill>
          <a:blip r:embed="rId36">
            <a:extLst>
              <a:ext uri="{28A0092B-C50C-407E-A947-70E740481C1C}">
                <a14:useLocalDpi xmlns:a14="http://schemas.microsoft.com/office/drawing/2010/main" val="0"/>
              </a:ext>
            </a:extLst>
          </a:blip>
          <a:stretch>
            <a:fillRect/>
          </a:stretch>
        </p:blipFill>
        <p:spPr>
          <a:xfrm>
            <a:off x="8887728" y="3652881"/>
            <a:ext cx="173713" cy="120000"/>
          </a:xfrm>
          <a:prstGeom prst="rect">
            <a:avLst/>
          </a:prstGeom>
        </p:spPr>
      </p:pic>
      <p:sp>
        <p:nvSpPr>
          <p:cNvPr id="122" name="TextBox 121">
            <a:extLst>
              <a:ext uri="{FF2B5EF4-FFF2-40B4-BE49-F238E27FC236}">
                <a16:creationId xmlns:a16="http://schemas.microsoft.com/office/drawing/2014/main" id="{215A2687-C41C-42F7-834E-5E6D644B422F}"/>
              </a:ext>
            </a:extLst>
          </p:cNvPr>
          <p:cNvSpPr txBox="1"/>
          <p:nvPr/>
        </p:nvSpPr>
        <p:spPr>
          <a:xfrm>
            <a:off x="8605186" y="1205254"/>
            <a:ext cx="752129" cy="246221"/>
          </a:xfrm>
          <a:prstGeom prst="rect">
            <a:avLst/>
          </a:prstGeom>
          <a:noFill/>
          <a:ln w="12700">
            <a:noFill/>
          </a:ln>
        </p:spPr>
        <p:txBody>
          <a:bodyPr wrap="none" rtlCol="0">
            <a:spAutoFit/>
          </a:bodyPr>
          <a:lstStyle/>
          <a:p>
            <a:pPr algn="ctr"/>
            <a:r>
              <a:rPr lang="en-GB" sz="1000" dirty="0"/>
              <a:t>Prediction</a:t>
            </a:r>
          </a:p>
        </p:txBody>
      </p:sp>
      <p:pic>
        <p:nvPicPr>
          <p:cNvPr id="123" name="Picture 122" descr="\documentclass{article}&#10;\usepackage{amsmath}&#10;\pagestyle{empty}&#10;\begin{document}&#10;&#10;$$&#10;\mathrm{p} [ 4 \times m ]&#10;$$&#10;\end{document}" title="IguanaTex Bitmap Display">
            <a:extLst>
              <a:ext uri="{FF2B5EF4-FFF2-40B4-BE49-F238E27FC236}">
                <a16:creationId xmlns:a16="http://schemas.microsoft.com/office/drawing/2014/main" id="{225E19E4-8941-4D29-BD9F-F574FE431EDA}"/>
              </a:ext>
            </a:extLst>
          </p:cNvPr>
          <p:cNvPicPr>
            <a:picLocks noChangeAspect="1"/>
          </p:cNvPicPr>
          <p:nvPr>
            <p:custDataLst>
              <p:tags r:id="rId6"/>
            </p:custDataLst>
          </p:nvPr>
        </p:nvPicPr>
        <p:blipFill>
          <a:blip r:embed="rId37">
            <a:extLst>
              <a:ext uri="{28A0092B-C50C-407E-A947-70E740481C1C}">
                <a14:useLocalDpi xmlns:a14="http://schemas.microsoft.com/office/drawing/2010/main" val="0"/>
              </a:ext>
            </a:extLst>
          </a:blip>
          <a:stretch>
            <a:fillRect/>
          </a:stretch>
        </p:blipFill>
        <p:spPr>
          <a:xfrm>
            <a:off x="8792146" y="4036177"/>
            <a:ext cx="361447" cy="101790"/>
          </a:xfrm>
          <a:prstGeom prst="rect">
            <a:avLst/>
          </a:prstGeom>
        </p:spPr>
      </p:pic>
      <p:pic>
        <p:nvPicPr>
          <p:cNvPr id="124" name="Picture 123" descr="\documentclass{article}&#10;\usepackage{amsmath}&#10;\pagestyle{empty}&#10;\begin{document}&#10;&#10;$$x_1$$&#10;\end{document}" title="IguanaTex Bitmap Display">
            <a:extLst>
              <a:ext uri="{FF2B5EF4-FFF2-40B4-BE49-F238E27FC236}">
                <a16:creationId xmlns:a16="http://schemas.microsoft.com/office/drawing/2014/main" id="{782C6918-E51D-42EC-B0BD-10F96B337085}"/>
              </a:ext>
            </a:extLst>
          </p:cNvPr>
          <p:cNvPicPr>
            <a:picLocks noChangeAspect="1"/>
          </p:cNvPicPr>
          <p:nvPr>
            <p:custDataLst>
              <p:tags r:id="rId7"/>
            </p:custDataLst>
          </p:nvPr>
        </p:nvPicPr>
        <p:blipFill>
          <a:blip r:embed="rId38">
            <a:extLst>
              <a:ext uri="{28A0092B-C50C-407E-A947-70E740481C1C}">
                <a14:useLocalDpi xmlns:a14="http://schemas.microsoft.com/office/drawing/2010/main" val="0"/>
              </a:ext>
            </a:extLst>
          </a:blip>
          <a:stretch>
            <a:fillRect/>
          </a:stretch>
        </p:blipFill>
        <p:spPr>
          <a:xfrm>
            <a:off x="1886466" y="2264883"/>
            <a:ext cx="166857" cy="112000"/>
          </a:xfrm>
          <a:prstGeom prst="rect">
            <a:avLst/>
          </a:prstGeom>
        </p:spPr>
      </p:pic>
      <p:pic>
        <p:nvPicPr>
          <p:cNvPr id="125" name="Picture 124" descr="\documentclass{article}&#10;\usepackage{amsmath}&#10;\pagestyle{empty}&#10;\begin{document}&#10;&#10;$$x_2$$&#10;\end{document}" title="IguanaTex Bitmap Display">
            <a:extLst>
              <a:ext uri="{FF2B5EF4-FFF2-40B4-BE49-F238E27FC236}">
                <a16:creationId xmlns:a16="http://schemas.microsoft.com/office/drawing/2014/main" id="{4E5B3459-94F4-4689-B9C6-326224F7CC8D}"/>
              </a:ext>
            </a:extLst>
          </p:cNvPr>
          <p:cNvPicPr>
            <a:picLocks noChangeAspect="1"/>
          </p:cNvPicPr>
          <p:nvPr>
            <p:custDataLst>
              <p:tags r:id="rId8"/>
            </p:custDataLst>
          </p:nvPr>
        </p:nvPicPr>
        <p:blipFill>
          <a:blip r:embed="rId39">
            <a:extLst>
              <a:ext uri="{28A0092B-C50C-407E-A947-70E740481C1C}">
                <a14:useLocalDpi xmlns:a14="http://schemas.microsoft.com/office/drawing/2010/main" val="0"/>
              </a:ext>
            </a:extLst>
          </a:blip>
          <a:stretch>
            <a:fillRect/>
          </a:stretch>
        </p:blipFill>
        <p:spPr>
          <a:xfrm>
            <a:off x="1870141" y="2993234"/>
            <a:ext cx="171428" cy="112000"/>
          </a:xfrm>
          <a:prstGeom prst="rect">
            <a:avLst/>
          </a:prstGeom>
        </p:spPr>
      </p:pic>
      <p:pic>
        <p:nvPicPr>
          <p:cNvPr id="126" name="Picture 125" descr="\documentclass{article}&#10;\usepackage{amsmath}&#10;\pagestyle{empty}&#10;\begin{document}&#10;&#10;$$&#10;\mathrm{x} \left[ 2 \times m \right]&#10;$$&#10;\end{document}" title="IguanaTex Bitmap Display">
            <a:extLst>
              <a:ext uri="{FF2B5EF4-FFF2-40B4-BE49-F238E27FC236}">
                <a16:creationId xmlns:a16="http://schemas.microsoft.com/office/drawing/2014/main" id="{63804B7C-D307-4FBE-B6D5-D0D4FA114AF5}"/>
              </a:ext>
            </a:extLst>
          </p:cNvPr>
          <p:cNvPicPr>
            <a:picLocks noChangeAspect="1"/>
          </p:cNvPicPr>
          <p:nvPr>
            <p:custDataLst>
              <p:tags r:id="rId9"/>
            </p:custDataLst>
          </p:nvPr>
        </p:nvPicPr>
        <p:blipFill>
          <a:blip r:embed="rId40">
            <a:extLst>
              <a:ext uri="{28A0092B-C50C-407E-A947-70E740481C1C}">
                <a14:useLocalDpi xmlns:a14="http://schemas.microsoft.com/office/drawing/2010/main" val="0"/>
              </a:ext>
            </a:extLst>
          </a:blip>
          <a:stretch>
            <a:fillRect/>
          </a:stretch>
        </p:blipFill>
        <p:spPr>
          <a:xfrm>
            <a:off x="1701732" y="3391026"/>
            <a:ext cx="424457" cy="114514"/>
          </a:xfrm>
          <a:prstGeom prst="rect">
            <a:avLst/>
          </a:prstGeom>
        </p:spPr>
      </p:pic>
      <p:sp>
        <p:nvSpPr>
          <p:cNvPr id="127" name="Freeform: Shape 126">
            <a:extLst>
              <a:ext uri="{FF2B5EF4-FFF2-40B4-BE49-F238E27FC236}">
                <a16:creationId xmlns:a16="http://schemas.microsoft.com/office/drawing/2014/main" id="{7DDA706D-B109-42C0-A671-EE745745CC11}"/>
              </a:ext>
            </a:extLst>
          </p:cNvPr>
          <p:cNvSpPr/>
          <p:nvPr/>
        </p:nvSpPr>
        <p:spPr>
          <a:xfrm>
            <a:off x="3870919" y="1394784"/>
            <a:ext cx="547067" cy="547067"/>
          </a:xfrm>
          <a:custGeom>
            <a:avLst/>
            <a:gdLst>
              <a:gd name="connsiteX0" fmla="*/ 546956 w 547067"/>
              <a:gd name="connsiteY0" fmla="*/ 273343 h 547067"/>
              <a:gd name="connsiteX1" fmla="*/ 273422 w 547067"/>
              <a:gd name="connsiteY1" fmla="*/ 546877 h 547067"/>
              <a:gd name="connsiteX2" fmla="*/ -111 w 547067"/>
              <a:gd name="connsiteY2" fmla="*/ 273343 h 547067"/>
              <a:gd name="connsiteX3" fmla="*/ 273422 w 547067"/>
              <a:gd name="connsiteY3" fmla="*/ -190 h 547067"/>
              <a:gd name="connsiteX4" fmla="*/ 546956 w 547067"/>
              <a:gd name="connsiteY4" fmla="*/ 273343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343"/>
                </a:moveTo>
                <a:cubicBezTo>
                  <a:pt x="546956" y="424412"/>
                  <a:pt x="424491" y="546877"/>
                  <a:pt x="273422" y="546877"/>
                </a:cubicBezTo>
                <a:cubicBezTo>
                  <a:pt x="122354" y="546877"/>
                  <a:pt x="-111" y="424412"/>
                  <a:pt x="-111" y="273343"/>
                </a:cubicBezTo>
                <a:cubicBezTo>
                  <a:pt x="-111" y="122275"/>
                  <a:pt x="122354" y="-190"/>
                  <a:pt x="273422" y="-190"/>
                </a:cubicBezTo>
                <a:cubicBezTo>
                  <a:pt x="424491" y="-190"/>
                  <a:pt x="546956" y="122275"/>
                  <a:pt x="546956" y="273343"/>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EDA09954-40DB-4776-A9CA-1EDF601913CC}"/>
              </a:ext>
            </a:extLst>
          </p:cNvPr>
          <p:cNvSpPr/>
          <p:nvPr/>
        </p:nvSpPr>
        <p:spPr>
          <a:xfrm>
            <a:off x="3870919" y="2073145"/>
            <a:ext cx="547067" cy="547067"/>
          </a:xfrm>
          <a:custGeom>
            <a:avLst/>
            <a:gdLst>
              <a:gd name="connsiteX0" fmla="*/ 546956 w 547067"/>
              <a:gd name="connsiteY0" fmla="*/ 273441 h 547067"/>
              <a:gd name="connsiteX1" fmla="*/ 273422 w 547067"/>
              <a:gd name="connsiteY1" fmla="*/ 546975 h 547067"/>
              <a:gd name="connsiteX2" fmla="*/ -111 w 547067"/>
              <a:gd name="connsiteY2" fmla="*/ 273441 h 547067"/>
              <a:gd name="connsiteX3" fmla="*/ 273422 w 547067"/>
              <a:gd name="connsiteY3" fmla="*/ -93 h 547067"/>
              <a:gd name="connsiteX4" fmla="*/ 546956 w 547067"/>
              <a:gd name="connsiteY4" fmla="*/ 273441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441"/>
                </a:moveTo>
                <a:cubicBezTo>
                  <a:pt x="546956" y="424509"/>
                  <a:pt x="424491" y="546975"/>
                  <a:pt x="273422" y="546975"/>
                </a:cubicBezTo>
                <a:cubicBezTo>
                  <a:pt x="122354" y="546975"/>
                  <a:pt x="-111" y="424509"/>
                  <a:pt x="-111" y="273441"/>
                </a:cubicBezTo>
                <a:cubicBezTo>
                  <a:pt x="-111" y="122372"/>
                  <a:pt x="122354" y="-93"/>
                  <a:pt x="273422" y="-93"/>
                </a:cubicBezTo>
                <a:cubicBezTo>
                  <a:pt x="424491" y="-93"/>
                  <a:pt x="546956" y="122372"/>
                  <a:pt x="546956" y="273441"/>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B798C50C-5C7D-4A7D-9038-239C6C5FADC5}"/>
              </a:ext>
            </a:extLst>
          </p:cNvPr>
          <p:cNvSpPr/>
          <p:nvPr/>
        </p:nvSpPr>
        <p:spPr>
          <a:xfrm>
            <a:off x="3870919" y="2746427"/>
            <a:ext cx="547067" cy="547067"/>
          </a:xfrm>
          <a:custGeom>
            <a:avLst/>
            <a:gdLst>
              <a:gd name="connsiteX0" fmla="*/ 546956 w 547067"/>
              <a:gd name="connsiteY0" fmla="*/ 273538 h 547067"/>
              <a:gd name="connsiteX1" fmla="*/ 273422 w 547067"/>
              <a:gd name="connsiteY1" fmla="*/ 547072 h 547067"/>
              <a:gd name="connsiteX2" fmla="*/ -111 w 547067"/>
              <a:gd name="connsiteY2" fmla="*/ 273538 h 547067"/>
              <a:gd name="connsiteX3" fmla="*/ 273422 w 547067"/>
              <a:gd name="connsiteY3" fmla="*/ 4 h 547067"/>
              <a:gd name="connsiteX4" fmla="*/ 546956 w 547067"/>
              <a:gd name="connsiteY4" fmla="*/ 273538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538"/>
                </a:moveTo>
                <a:cubicBezTo>
                  <a:pt x="546956" y="424607"/>
                  <a:pt x="424491" y="547072"/>
                  <a:pt x="273422" y="547072"/>
                </a:cubicBezTo>
                <a:cubicBezTo>
                  <a:pt x="122354" y="547072"/>
                  <a:pt x="-111" y="424607"/>
                  <a:pt x="-111" y="273538"/>
                </a:cubicBezTo>
                <a:cubicBezTo>
                  <a:pt x="-111" y="122469"/>
                  <a:pt x="122354" y="4"/>
                  <a:pt x="273422" y="4"/>
                </a:cubicBezTo>
                <a:cubicBezTo>
                  <a:pt x="424491" y="4"/>
                  <a:pt x="546956" y="122469"/>
                  <a:pt x="546956" y="273538"/>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2891031C-F46F-45D9-A3A7-E34797E9D4D9}"/>
              </a:ext>
            </a:extLst>
          </p:cNvPr>
          <p:cNvSpPr/>
          <p:nvPr/>
        </p:nvSpPr>
        <p:spPr>
          <a:xfrm>
            <a:off x="3870919" y="3434948"/>
            <a:ext cx="547067" cy="547067"/>
          </a:xfrm>
          <a:custGeom>
            <a:avLst/>
            <a:gdLst>
              <a:gd name="connsiteX0" fmla="*/ 546956 w 547067"/>
              <a:gd name="connsiteY0" fmla="*/ 273635 h 547067"/>
              <a:gd name="connsiteX1" fmla="*/ 273422 w 547067"/>
              <a:gd name="connsiteY1" fmla="*/ 547169 h 547067"/>
              <a:gd name="connsiteX2" fmla="*/ -111 w 547067"/>
              <a:gd name="connsiteY2" fmla="*/ 273635 h 547067"/>
              <a:gd name="connsiteX3" fmla="*/ 273422 w 547067"/>
              <a:gd name="connsiteY3" fmla="*/ 102 h 547067"/>
              <a:gd name="connsiteX4" fmla="*/ 546956 w 547067"/>
              <a:gd name="connsiteY4" fmla="*/ 273635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635"/>
                </a:moveTo>
                <a:cubicBezTo>
                  <a:pt x="546956" y="424704"/>
                  <a:pt x="424491" y="547169"/>
                  <a:pt x="273422" y="547169"/>
                </a:cubicBezTo>
                <a:cubicBezTo>
                  <a:pt x="122354" y="547169"/>
                  <a:pt x="-111" y="424704"/>
                  <a:pt x="-111" y="273635"/>
                </a:cubicBezTo>
                <a:cubicBezTo>
                  <a:pt x="-111" y="122567"/>
                  <a:pt x="122354" y="102"/>
                  <a:pt x="273422" y="102"/>
                </a:cubicBezTo>
                <a:cubicBezTo>
                  <a:pt x="424491" y="102"/>
                  <a:pt x="546956" y="122567"/>
                  <a:pt x="546956" y="273635"/>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C3CD45C1-DFA0-44AC-B219-C7B25D43E6A4}"/>
              </a:ext>
            </a:extLst>
          </p:cNvPr>
          <p:cNvSpPr/>
          <p:nvPr/>
        </p:nvSpPr>
        <p:spPr>
          <a:xfrm>
            <a:off x="6355387" y="1393612"/>
            <a:ext cx="547067" cy="547067"/>
          </a:xfrm>
          <a:custGeom>
            <a:avLst/>
            <a:gdLst>
              <a:gd name="connsiteX0" fmla="*/ 547252 w 547067"/>
              <a:gd name="connsiteY0" fmla="*/ 273342 h 547067"/>
              <a:gd name="connsiteX1" fmla="*/ 273718 w 547067"/>
              <a:gd name="connsiteY1" fmla="*/ 546875 h 547067"/>
              <a:gd name="connsiteX2" fmla="*/ 184 w 547067"/>
              <a:gd name="connsiteY2" fmla="*/ 273342 h 547067"/>
              <a:gd name="connsiteX3" fmla="*/ 273718 w 547067"/>
              <a:gd name="connsiteY3" fmla="*/ -192 h 547067"/>
              <a:gd name="connsiteX4" fmla="*/ 547252 w 547067"/>
              <a:gd name="connsiteY4" fmla="*/ 273342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342"/>
                </a:moveTo>
                <a:cubicBezTo>
                  <a:pt x="547252" y="424410"/>
                  <a:pt x="424787" y="546875"/>
                  <a:pt x="273718" y="546875"/>
                </a:cubicBezTo>
                <a:cubicBezTo>
                  <a:pt x="122650" y="546875"/>
                  <a:pt x="184" y="424410"/>
                  <a:pt x="184" y="273342"/>
                </a:cubicBezTo>
                <a:cubicBezTo>
                  <a:pt x="184" y="122273"/>
                  <a:pt x="122650" y="-192"/>
                  <a:pt x="273718" y="-192"/>
                </a:cubicBezTo>
                <a:cubicBezTo>
                  <a:pt x="424787" y="-192"/>
                  <a:pt x="547252" y="122273"/>
                  <a:pt x="547252" y="273342"/>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C69C7BEC-CC07-48B2-B234-C8F0B228F3B6}"/>
              </a:ext>
            </a:extLst>
          </p:cNvPr>
          <p:cNvSpPr/>
          <p:nvPr/>
        </p:nvSpPr>
        <p:spPr>
          <a:xfrm>
            <a:off x="6355387" y="2072754"/>
            <a:ext cx="547067" cy="547067"/>
          </a:xfrm>
          <a:custGeom>
            <a:avLst/>
            <a:gdLst>
              <a:gd name="connsiteX0" fmla="*/ 547252 w 547067"/>
              <a:gd name="connsiteY0" fmla="*/ 273440 h 547067"/>
              <a:gd name="connsiteX1" fmla="*/ 273718 w 547067"/>
              <a:gd name="connsiteY1" fmla="*/ 546974 h 547067"/>
              <a:gd name="connsiteX2" fmla="*/ 184 w 547067"/>
              <a:gd name="connsiteY2" fmla="*/ 273440 h 547067"/>
              <a:gd name="connsiteX3" fmla="*/ 273718 w 547067"/>
              <a:gd name="connsiteY3" fmla="*/ -94 h 547067"/>
              <a:gd name="connsiteX4" fmla="*/ 547252 w 547067"/>
              <a:gd name="connsiteY4" fmla="*/ 2734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440"/>
                </a:moveTo>
                <a:cubicBezTo>
                  <a:pt x="547252" y="424509"/>
                  <a:pt x="424787" y="546974"/>
                  <a:pt x="273718" y="546974"/>
                </a:cubicBezTo>
                <a:cubicBezTo>
                  <a:pt x="122650" y="546974"/>
                  <a:pt x="184" y="424509"/>
                  <a:pt x="184" y="273440"/>
                </a:cubicBezTo>
                <a:cubicBezTo>
                  <a:pt x="184" y="122371"/>
                  <a:pt x="122650" y="-94"/>
                  <a:pt x="273718" y="-94"/>
                </a:cubicBezTo>
                <a:cubicBezTo>
                  <a:pt x="424787" y="-94"/>
                  <a:pt x="547252" y="122371"/>
                  <a:pt x="547252" y="273440"/>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3A156E74-D4EA-424E-95DA-2E01F44C1C44}"/>
              </a:ext>
            </a:extLst>
          </p:cNvPr>
          <p:cNvSpPr/>
          <p:nvPr/>
        </p:nvSpPr>
        <p:spPr>
          <a:xfrm>
            <a:off x="6355387" y="2746817"/>
            <a:ext cx="547067" cy="547067"/>
          </a:xfrm>
          <a:custGeom>
            <a:avLst/>
            <a:gdLst>
              <a:gd name="connsiteX0" fmla="*/ 547252 w 547067"/>
              <a:gd name="connsiteY0" fmla="*/ 273539 h 547067"/>
              <a:gd name="connsiteX1" fmla="*/ 273718 w 547067"/>
              <a:gd name="connsiteY1" fmla="*/ 547073 h 547067"/>
              <a:gd name="connsiteX2" fmla="*/ 184 w 547067"/>
              <a:gd name="connsiteY2" fmla="*/ 273539 h 547067"/>
              <a:gd name="connsiteX3" fmla="*/ 273718 w 547067"/>
              <a:gd name="connsiteY3" fmla="*/ 5 h 547067"/>
              <a:gd name="connsiteX4" fmla="*/ 547252 w 547067"/>
              <a:gd name="connsiteY4" fmla="*/ 273539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539"/>
                </a:moveTo>
                <a:cubicBezTo>
                  <a:pt x="547252" y="424607"/>
                  <a:pt x="424787" y="547073"/>
                  <a:pt x="273718" y="547073"/>
                </a:cubicBezTo>
                <a:cubicBezTo>
                  <a:pt x="122650" y="547073"/>
                  <a:pt x="184" y="424607"/>
                  <a:pt x="184" y="273539"/>
                </a:cubicBezTo>
                <a:cubicBezTo>
                  <a:pt x="184" y="122470"/>
                  <a:pt x="122650" y="5"/>
                  <a:pt x="273718" y="5"/>
                </a:cubicBezTo>
                <a:cubicBezTo>
                  <a:pt x="424787" y="5"/>
                  <a:pt x="547252" y="122470"/>
                  <a:pt x="547252" y="273539"/>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ADDC2163-C767-45E0-BBC1-E0C4A4AF3547}"/>
              </a:ext>
            </a:extLst>
          </p:cNvPr>
          <p:cNvSpPr/>
          <p:nvPr/>
        </p:nvSpPr>
        <p:spPr>
          <a:xfrm>
            <a:off x="6355387" y="3436120"/>
            <a:ext cx="547067" cy="547067"/>
          </a:xfrm>
          <a:custGeom>
            <a:avLst/>
            <a:gdLst>
              <a:gd name="connsiteX0" fmla="*/ 547252 w 547067"/>
              <a:gd name="connsiteY0" fmla="*/ 273637 h 547067"/>
              <a:gd name="connsiteX1" fmla="*/ 273718 w 547067"/>
              <a:gd name="connsiteY1" fmla="*/ 547171 h 547067"/>
              <a:gd name="connsiteX2" fmla="*/ 184 w 547067"/>
              <a:gd name="connsiteY2" fmla="*/ 273637 h 547067"/>
              <a:gd name="connsiteX3" fmla="*/ 273718 w 547067"/>
              <a:gd name="connsiteY3" fmla="*/ 104 h 547067"/>
              <a:gd name="connsiteX4" fmla="*/ 547252 w 547067"/>
              <a:gd name="connsiteY4" fmla="*/ 273637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637"/>
                </a:moveTo>
                <a:cubicBezTo>
                  <a:pt x="547252" y="424706"/>
                  <a:pt x="424787" y="547171"/>
                  <a:pt x="273718" y="547171"/>
                </a:cubicBezTo>
                <a:cubicBezTo>
                  <a:pt x="122650" y="547171"/>
                  <a:pt x="184" y="424706"/>
                  <a:pt x="184" y="273637"/>
                </a:cubicBezTo>
                <a:cubicBezTo>
                  <a:pt x="184" y="122569"/>
                  <a:pt x="122650" y="104"/>
                  <a:pt x="273718" y="104"/>
                </a:cubicBezTo>
                <a:cubicBezTo>
                  <a:pt x="424787" y="104"/>
                  <a:pt x="547252" y="122569"/>
                  <a:pt x="547252" y="273637"/>
                </a:cubicBezTo>
                <a:close/>
              </a:path>
            </a:pathLst>
          </a:custGeom>
          <a:solidFill>
            <a:srgbClr val="FFFFFF"/>
          </a:solidFill>
          <a:ln w="10943" cap="flat">
            <a:solidFill>
              <a:srgbClr val="333333"/>
            </a:solidFill>
            <a:prstDash val="solid"/>
            <a:miter/>
          </a:ln>
        </p:spPr>
        <p:txBody>
          <a:bodyPr rtlCol="0" anchor="ctr"/>
          <a:lstStyle/>
          <a:p>
            <a:endParaRPr lang="en-GB"/>
          </a:p>
        </p:txBody>
      </p:sp>
      <p:pic>
        <p:nvPicPr>
          <p:cNvPr id="138" name="Picture 137" descr="\documentclass{article}&#10;\usepackage{amsmath}&#10;\pagestyle{empty}&#10;\begin{document}&#10;&#10;$$Z_1$$&#10;\end{document}" title="IguanaTex Bitmap Display">
            <a:extLst>
              <a:ext uri="{FF2B5EF4-FFF2-40B4-BE49-F238E27FC236}">
                <a16:creationId xmlns:a16="http://schemas.microsoft.com/office/drawing/2014/main" id="{711BA0B3-228F-49F9-88C4-1771127E6240}"/>
              </a:ext>
            </a:extLst>
          </p:cNvPr>
          <p:cNvPicPr>
            <a:picLocks noChangeAspect="1"/>
          </p:cNvPicPr>
          <p:nvPr>
            <p:custDataLst>
              <p:tags r:id="rId10"/>
            </p:custDataLst>
          </p:nvPr>
        </p:nvPicPr>
        <p:blipFill>
          <a:blip r:embed="rId41">
            <a:extLst>
              <a:ext uri="{28A0092B-C50C-407E-A947-70E740481C1C}">
                <a14:useLocalDpi xmlns:a14="http://schemas.microsoft.com/office/drawing/2010/main" val="0"/>
              </a:ext>
            </a:extLst>
          </a:blip>
          <a:stretch>
            <a:fillRect/>
          </a:stretch>
        </p:blipFill>
        <p:spPr>
          <a:xfrm>
            <a:off x="4063673" y="1596148"/>
            <a:ext cx="181714" cy="157714"/>
          </a:xfrm>
          <a:prstGeom prst="rect">
            <a:avLst/>
          </a:prstGeom>
        </p:spPr>
      </p:pic>
      <p:pic>
        <p:nvPicPr>
          <p:cNvPr id="139" name="Picture 138" descr="\documentclass{article}&#10;\usepackage{amsmath}&#10;\pagestyle{empty}&#10;\begin{document}&#10;&#10;$$&#10;\mathcal{S}_1&#10;$$&#10;\end{document}" title="IguanaTex Bitmap Display">
            <a:extLst>
              <a:ext uri="{FF2B5EF4-FFF2-40B4-BE49-F238E27FC236}">
                <a16:creationId xmlns:a16="http://schemas.microsoft.com/office/drawing/2014/main" id="{202BBB27-313F-4BC6-85C0-3F06C8FA3685}"/>
              </a:ext>
            </a:extLst>
          </p:cNvPr>
          <p:cNvPicPr>
            <a:picLocks noChangeAspect="1"/>
          </p:cNvPicPr>
          <p:nvPr>
            <p:custDataLst>
              <p:tags r:id="rId11"/>
            </p:custDataLst>
          </p:nvPr>
        </p:nvPicPr>
        <p:blipFill>
          <a:blip r:embed="rId42">
            <a:extLst>
              <a:ext uri="{28A0092B-C50C-407E-A947-70E740481C1C}">
                <a14:useLocalDpi xmlns:a14="http://schemas.microsoft.com/office/drawing/2010/main" val="0"/>
              </a:ext>
            </a:extLst>
          </a:blip>
          <a:stretch>
            <a:fillRect/>
          </a:stretch>
        </p:blipFill>
        <p:spPr>
          <a:xfrm>
            <a:off x="6553227" y="1582783"/>
            <a:ext cx="164267" cy="151466"/>
          </a:xfrm>
          <a:prstGeom prst="rect">
            <a:avLst/>
          </a:prstGeom>
        </p:spPr>
      </p:pic>
      <p:cxnSp>
        <p:nvCxnSpPr>
          <p:cNvPr id="140" name="Straight Connector 139">
            <a:extLst>
              <a:ext uri="{FF2B5EF4-FFF2-40B4-BE49-F238E27FC236}">
                <a16:creationId xmlns:a16="http://schemas.microsoft.com/office/drawing/2014/main" id="{BD4D48E3-36AD-4B97-B0BF-63D96525D968}"/>
              </a:ext>
            </a:extLst>
          </p:cNvPr>
          <p:cNvCxnSpPr>
            <a:cxnSpLocks/>
            <a:stCxn id="127" idx="0"/>
            <a:endCxn id="135" idx="2"/>
          </p:cNvCxnSpPr>
          <p:nvPr/>
        </p:nvCxnSpPr>
        <p:spPr>
          <a:xfrm>
            <a:off x="4417875" y="1668127"/>
            <a:ext cx="1937696" cy="67806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3A538AA-58C0-40CE-B8E3-5BA5C9E110E1}"/>
              </a:ext>
            </a:extLst>
          </p:cNvPr>
          <p:cNvCxnSpPr>
            <a:cxnSpLocks/>
            <a:stCxn id="127" idx="0"/>
            <a:endCxn id="136" idx="2"/>
          </p:cNvCxnSpPr>
          <p:nvPr/>
        </p:nvCxnSpPr>
        <p:spPr>
          <a:xfrm>
            <a:off x="4417875" y="1668127"/>
            <a:ext cx="1937696" cy="135222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EF1010D-28D8-4CCE-850E-87A38F51BB26}"/>
              </a:ext>
            </a:extLst>
          </p:cNvPr>
          <p:cNvCxnSpPr>
            <a:cxnSpLocks/>
            <a:stCxn id="127" idx="0"/>
            <a:endCxn id="137" idx="2"/>
          </p:cNvCxnSpPr>
          <p:nvPr/>
        </p:nvCxnSpPr>
        <p:spPr>
          <a:xfrm>
            <a:off x="4417875" y="1668127"/>
            <a:ext cx="1937696" cy="2041630"/>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7ED2A2D-221C-41C1-A67D-C0DD4AF62262}"/>
              </a:ext>
            </a:extLst>
          </p:cNvPr>
          <p:cNvCxnSpPr>
            <a:cxnSpLocks/>
            <a:stCxn id="129" idx="0"/>
            <a:endCxn id="133" idx="2"/>
          </p:cNvCxnSpPr>
          <p:nvPr/>
        </p:nvCxnSpPr>
        <p:spPr>
          <a:xfrm flipV="1">
            <a:off x="4417875" y="1666954"/>
            <a:ext cx="1937696" cy="67963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0F111D1D-6F0C-43BA-B415-FA4FE9FF239A}"/>
              </a:ext>
            </a:extLst>
          </p:cNvPr>
          <p:cNvCxnSpPr>
            <a:cxnSpLocks/>
            <a:stCxn id="129" idx="0"/>
            <a:endCxn id="136" idx="2"/>
          </p:cNvCxnSpPr>
          <p:nvPr/>
        </p:nvCxnSpPr>
        <p:spPr>
          <a:xfrm>
            <a:off x="4417875" y="2346586"/>
            <a:ext cx="1937696" cy="673770"/>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5A061DF-3319-401D-9D11-A4383BCAEFB7}"/>
              </a:ext>
            </a:extLst>
          </p:cNvPr>
          <p:cNvCxnSpPr>
            <a:cxnSpLocks/>
            <a:stCxn id="129" idx="0"/>
            <a:endCxn id="137" idx="2"/>
          </p:cNvCxnSpPr>
          <p:nvPr/>
        </p:nvCxnSpPr>
        <p:spPr>
          <a:xfrm>
            <a:off x="4417875" y="2346586"/>
            <a:ext cx="1937696" cy="136317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6748783-AC47-43A9-8F48-2475B6D1661A}"/>
              </a:ext>
            </a:extLst>
          </p:cNvPr>
          <p:cNvCxnSpPr>
            <a:cxnSpLocks/>
            <a:stCxn id="131" idx="0"/>
            <a:endCxn id="133" idx="2"/>
          </p:cNvCxnSpPr>
          <p:nvPr/>
        </p:nvCxnSpPr>
        <p:spPr>
          <a:xfrm flipV="1">
            <a:off x="4417875" y="1666954"/>
            <a:ext cx="1937696" cy="135301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37850E2-10E2-4BE1-A2BF-B845A0CD9C98}"/>
              </a:ext>
            </a:extLst>
          </p:cNvPr>
          <p:cNvCxnSpPr>
            <a:cxnSpLocks/>
            <a:stCxn id="131" idx="0"/>
            <a:endCxn id="135" idx="2"/>
          </p:cNvCxnSpPr>
          <p:nvPr/>
        </p:nvCxnSpPr>
        <p:spPr>
          <a:xfrm flipV="1">
            <a:off x="4417875" y="2346194"/>
            <a:ext cx="1937696" cy="67377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FC76FAB-271A-4250-93D7-5EC40E1491CC}"/>
              </a:ext>
            </a:extLst>
          </p:cNvPr>
          <p:cNvCxnSpPr>
            <a:cxnSpLocks/>
            <a:stCxn id="131" idx="0"/>
            <a:endCxn id="137" idx="2"/>
          </p:cNvCxnSpPr>
          <p:nvPr/>
        </p:nvCxnSpPr>
        <p:spPr>
          <a:xfrm>
            <a:off x="4417875" y="3019965"/>
            <a:ext cx="1937696" cy="68979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512F9F2-93FD-417B-B6FA-8713C79059A4}"/>
              </a:ext>
            </a:extLst>
          </p:cNvPr>
          <p:cNvCxnSpPr>
            <a:cxnSpLocks/>
            <a:stCxn id="132" idx="0"/>
            <a:endCxn id="133" idx="2"/>
          </p:cNvCxnSpPr>
          <p:nvPr/>
        </p:nvCxnSpPr>
        <p:spPr>
          <a:xfrm flipV="1">
            <a:off x="4417875" y="1666954"/>
            <a:ext cx="1937696" cy="204162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F4602D5-BEE4-4D0B-A1D9-0E7E106B6268}"/>
              </a:ext>
            </a:extLst>
          </p:cNvPr>
          <p:cNvCxnSpPr>
            <a:cxnSpLocks/>
            <a:stCxn id="132" idx="0"/>
            <a:endCxn id="135" idx="2"/>
          </p:cNvCxnSpPr>
          <p:nvPr/>
        </p:nvCxnSpPr>
        <p:spPr>
          <a:xfrm flipV="1">
            <a:off x="4417875" y="2346194"/>
            <a:ext cx="1937696" cy="136238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F62C4FE-1419-4B01-B1D3-AC438982382A}"/>
              </a:ext>
            </a:extLst>
          </p:cNvPr>
          <p:cNvCxnSpPr>
            <a:cxnSpLocks/>
            <a:stCxn id="132" idx="0"/>
            <a:endCxn id="136" idx="2"/>
          </p:cNvCxnSpPr>
          <p:nvPr/>
        </p:nvCxnSpPr>
        <p:spPr>
          <a:xfrm flipV="1">
            <a:off x="4417875" y="3020356"/>
            <a:ext cx="1937696" cy="68822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A0E3009-B209-4A44-9A76-CD30A344892E}"/>
              </a:ext>
            </a:extLst>
          </p:cNvPr>
          <p:cNvCxnSpPr>
            <a:cxnSpLocks/>
            <a:stCxn id="127" idx="0"/>
            <a:endCxn id="133" idx="2"/>
          </p:cNvCxnSpPr>
          <p:nvPr/>
        </p:nvCxnSpPr>
        <p:spPr>
          <a:xfrm flipV="1">
            <a:off x="4417875" y="1666954"/>
            <a:ext cx="1937696" cy="1173"/>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7E62402-1719-406E-9EE5-61B5D910A796}"/>
              </a:ext>
            </a:extLst>
          </p:cNvPr>
          <p:cNvCxnSpPr>
            <a:cxnSpLocks/>
            <a:stCxn id="131" idx="0"/>
            <a:endCxn id="136" idx="2"/>
          </p:cNvCxnSpPr>
          <p:nvPr/>
        </p:nvCxnSpPr>
        <p:spPr>
          <a:xfrm>
            <a:off x="4417875" y="3019965"/>
            <a:ext cx="1937696" cy="39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4FB62FD-B84A-45D3-8E7B-64C655A8FAEF}"/>
              </a:ext>
            </a:extLst>
          </p:cNvPr>
          <p:cNvCxnSpPr>
            <a:cxnSpLocks/>
            <a:stCxn id="114" idx="0"/>
            <a:endCxn id="127" idx="2"/>
          </p:cNvCxnSpPr>
          <p:nvPr/>
        </p:nvCxnSpPr>
        <p:spPr>
          <a:xfrm flipV="1">
            <a:off x="2231934" y="1668127"/>
            <a:ext cx="1638874" cy="63976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359C6AA-A175-4B0A-B4D2-AFC6C02119A2}"/>
              </a:ext>
            </a:extLst>
          </p:cNvPr>
          <p:cNvCxnSpPr>
            <a:cxnSpLocks/>
            <a:stCxn id="114" idx="0"/>
            <a:endCxn id="129" idx="2"/>
          </p:cNvCxnSpPr>
          <p:nvPr/>
        </p:nvCxnSpPr>
        <p:spPr>
          <a:xfrm>
            <a:off x="2231934" y="2307894"/>
            <a:ext cx="1638874" cy="3869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41F6B0B-E2EB-4CC4-836B-ABE338FCEA38}"/>
              </a:ext>
            </a:extLst>
          </p:cNvPr>
          <p:cNvCxnSpPr>
            <a:cxnSpLocks/>
            <a:stCxn id="114" idx="0"/>
            <a:endCxn id="131" idx="2"/>
          </p:cNvCxnSpPr>
          <p:nvPr/>
        </p:nvCxnSpPr>
        <p:spPr>
          <a:xfrm>
            <a:off x="2231934" y="2307894"/>
            <a:ext cx="1638874" cy="71207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636193C-F6F2-4D7C-9A39-164BE9572923}"/>
              </a:ext>
            </a:extLst>
          </p:cNvPr>
          <p:cNvCxnSpPr>
            <a:cxnSpLocks/>
            <a:stCxn id="114" idx="0"/>
            <a:endCxn id="132" idx="2"/>
          </p:cNvCxnSpPr>
          <p:nvPr/>
        </p:nvCxnSpPr>
        <p:spPr>
          <a:xfrm>
            <a:off x="2231934" y="2307894"/>
            <a:ext cx="1638874" cy="140068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0F83998-4A2A-4916-B921-3A1894F68D6D}"/>
              </a:ext>
            </a:extLst>
          </p:cNvPr>
          <p:cNvCxnSpPr>
            <a:cxnSpLocks/>
            <a:stCxn id="115" idx="0"/>
            <a:endCxn id="129" idx="2"/>
          </p:cNvCxnSpPr>
          <p:nvPr/>
        </p:nvCxnSpPr>
        <p:spPr>
          <a:xfrm flipV="1">
            <a:off x="2231934" y="2346586"/>
            <a:ext cx="1638874" cy="676563"/>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F3C0D48-B5D2-4B31-A071-530857ED650F}"/>
              </a:ext>
            </a:extLst>
          </p:cNvPr>
          <p:cNvCxnSpPr>
            <a:cxnSpLocks/>
            <a:stCxn id="115" idx="0"/>
            <a:endCxn id="131" idx="2"/>
          </p:cNvCxnSpPr>
          <p:nvPr/>
        </p:nvCxnSpPr>
        <p:spPr>
          <a:xfrm flipV="1">
            <a:off x="2231934" y="3019965"/>
            <a:ext cx="1638874" cy="3184"/>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7A82BFD7-2F29-4C9F-A90C-409A176A783D}"/>
              </a:ext>
            </a:extLst>
          </p:cNvPr>
          <p:cNvCxnSpPr>
            <a:cxnSpLocks/>
            <a:stCxn id="115" idx="0"/>
            <a:endCxn id="132" idx="2"/>
          </p:cNvCxnSpPr>
          <p:nvPr/>
        </p:nvCxnSpPr>
        <p:spPr>
          <a:xfrm>
            <a:off x="2231934" y="3023149"/>
            <a:ext cx="1638874" cy="685434"/>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pic>
        <p:nvPicPr>
          <p:cNvPr id="194" name="Picture 193" descr="\documentclass{article}&#10;\usepackage{amsmath}&#10;\pagestyle{empty}&#10;\begin{document}&#10;&#10;$$&#10;\mathrm{Z} \left[ 4 \times m \right]&#10;$$&#10;\end{document}" title="IguanaTex Bitmap Display">
            <a:extLst>
              <a:ext uri="{FF2B5EF4-FFF2-40B4-BE49-F238E27FC236}">
                <a16:creationId xmlns:a16="http://schemas.microsoft.com/office/drawing/2014/main" id="{7FA70DDB-3BF2-494C-943E-C29C5738C72A}"/>
              </a:ext>
            </a:extLst>
          </p:cNvPr>
          <p:cNvPicPr>
            <a:picLocks noChangeAspect="1"/>
          </p:cNvPicPr>
          <p:nvPr>
            <p:custDataLst>
              <p:tags r:id="rId12"/>
            </p:custDataLst>
          </p:nvPr>
        </p:nvPicPr>
        <p:blipFill>
          <a:blip r:embed="rId43">
            <a:extLst>
              <a:ext uri="{28A0092B-C50C-407E-A947-70E740481C1C}">
                <a14:useLocalDpi xmlns:a14="http://schemas.microsoft.com/office/drawing/2010/main" val="0"/>
              </a:ext>
            </a:extLst>
          </a:blip>
          <a:stretch>
            <a:fillRect/>
          </a:stretch>
        </p:blipFill>
        <p:spPr>
          <a:xfrm>
            <a:off x="3964054" y="4065533"/>
            <a:ext cx="380952" cy="101790"/>
          </a:xfrm>
          <a:prstGeom prst="rect">
            <a:avLst/>
          </a:prstGeom>
        </p:spPr>
      </p:pic>
      <p:pic>
        <p:nvPicPr>
          <p:cNvPr id="195" name="Picture 194" descr="\documentclass{article}&#10;\usepackage{amsmath}&#10;\pagestyle{empty}&#10;\begin{document}&#10;&#10;$$&#10;\mathcal {S} \left[ 4 \times m \right]&#10;$$&#10;\end{document}" title="IguanaTex Bitmap Display">
            <a:extLst>
              <a:ext uri="{FF2B5EF4-FFF2-40B4-BE49-F238E27FC236}">
                <a16:creationId xmlns:a16="http://schemas.microsoft.com/office/drawing/2014/main" id="{8C543C78-2FD7-4612-AC1F-9F79841B036E}"/>
              </a:ext>
            </a:extLst>
          </p:cNvPr>
          <p:cNvPicPr>
            <a:picLocks noChangeAspect="1"/>
          </p:cNvPicPr>
          <p:nvPr>
            <p:custDataLst>
              <p:tags r:id="rId13"/>
            </p:custDataLst>
          </p:nvPr>
        </p:nvPicPr>
        <p:blipFill>
          <a:blip r:embed="rId44">
            <a:extLst>
              <a:ext uri="{28A0092B-C50C-407E-A947-70E740481C1C}">
                <a14:useLocalDpi xmlns:a14="http://schemas.microsoft.com/office/drawing/2010/main" val="0"/>
              </a:ext>
            </a:extLst>
          </a:blip>
          <a:stretch>
            <a:fillRect/>
          </a:stretch>
        </p:blipFill>
        <p:spPr>
          <a:xfrm>
            <a:off x="6432653" y="4040358"/>
            <a:ext cx="392533" cy="101790"/>
          </a:xfrm>
          <a:prstGeom prst="rect">
            <a:avLst/>
          </a:prstGeom>
        </p:spPr>
      </p:pic>
      <p:cxnSp>
        <p:nvCxnSpPr>
          <p:cNvPr id="196" name="Straight Connector 195">
            <a:extLst>
              <a:ext uri="{FF2B5EF4-FFF2-40B4-BE49-F238E27FC236}">
                <a16:creationId xmlns:a16="http://schemas.microsoft.com/office/drawing/2014/main" id="{C7C802FF-D71C-4160-8DB2-CF921844BDF7}"/>
              </a:ext>
            </a:extLst>
          </p:cNvPr>
          <p:cNvCxnSpPr>
            <a:cxnSpLocks/>
            <a:stCxn id="132" idx="0"/>
            <a:endCxn id="137" idx="2"/>
          </p:cNvCxnSpPr>
          <p:nvPr/>
        </p:nvCxnSpPr>
        <p:spPr>
          <a:xfrm>
            <a:off x="4417875" y="3708583"/>
            <a:ext cx="1937696" cy="1174"/>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398D2420-2A86-48BF-ACDF-632720852318}"/>
              </a:ext>
            </a:extLst>
          </p:cNvPr>
          <p:cNvCxnSpPr>
            <a:cxnSpLocks/>
            <a:stCxn id="129" idx="0"/>
            <a:endCxn id="135" idx="2"/>
          </p:cNvCxnSpPr>
          <p:nvPr/>
        </p:nvCxnSpPr>
        <p:spPr>
          <a:xfrm flipV="1">
            <a:off x="4417875" y="2346194"/>
            <a:ext cx="1937696" cy="39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pic>
        <p:nvPicPr>
          <p:cNvPr id="202" name="Picture 201" descr="\documentclass{article}&#10;\usepackage{amsmath}&#10;\pagestyle{empty}&#10;\begin{document}&#10;&#10;$$Z_2$$&#10;\end{document}" title="IguanaTex Bitmap Display">
            <a:extLst>
              <a:ext uri="{FF2B5EF4-FFF2-40B4-BE49-F238E27FC236}">
                <a16:creationId xmlns:a16="http://schemas.microsoft.com/office/drawing/2014/main" id="{5D911EB5-6984-48F0-B655-F2D3EC7B5E1F}"/>
              </a:ext>
            </a:extLst>
          </p:cNvPr>
          <p:cNvPicPr>
            <a:picLocks noChangeAspect="1"/>
          </p:cNvPicPr>
          <p:nvPr>
            <p:custDataLst>
              <p:tags r:id="rId14"/>
            </p:custDataLst>
          </p:nvPr>
        </p:nvPicPr>
        <p:blipFill>
          <a:blip r:embed="rId45">
            <a:extLst>
              <a:ext uri="{28A0092B-C50C-407E-A947-70E740481C1C}">
                <a14:useLocalDpi xmlns:a14="http://schemas.microsoft.com/office/drawing/2010/main" val="0"/>
              </a:ext>
            </a:extLst>
          </a:blip>
          <a:stretch>
            <a:fillRect/>
          </a:stretch>
        </p:blipFill>
        <p:spPr>
          <a:xfrm>
            <a:off x="4053499" y="2283898"/>
            <a:ext cx="186285" cy="157714"/>
          </a:xfrm>
          <a:prstGeom prst="rect">
            <a:avLst/>
          </a:prstGeom>
        </p:spPr>
      </p:pic>
      <p:pic>
        <p:nvPicPr>
          <p:cNvPr id="205" name="Picture 204" descr="\documentclass{article}&#10;\usepackage{amsmath}&#10;\pagestyle{empty}&#10;\begin{document}&#10;&#10;$$Z_3$$&#10;\end{document}" title="IguanaTex Bitmap Display">
            <a:extLst>
              <a:ext uri="{FF2B5EF4-FFF2-40B4-BE49-F238E27FC236}">
                <a16:creationId xmlns:a16="http://schemas.microsoft.com/office/drawing/2014/main" id="{2F040D2D-46BF-4A6B-8CC1-12E0A8AADFF0}"/>
              </a:ext>
            </a:extLst>
          </p:cNvPr>
          <p:cNvPicPr>
            <a:picLocks noChangeAspect="1"/>
          </p:cNvPicPr>
          <p:nvPr>
            <p:custDataLst>
              <p:tags r:id="rId15"/>
            </p:custDataLst>
          </p:nvPr>
        </p:nvPicPr>
        <p:blipFill>
          <a:blip r:embed="rId46">
            <a:extLst>
              <a:ext uri="{28A0092B-C50C-407E-A947-70E740481C1C}">
                <a14:useLocalDpi xmlns:a14="http://schemas.microsoft.com/office/drawing/2010/main" val="0"/>
              </a:ext>
            </a:extLst>
          </a:blip>
          <a:stretch>
            <a:fillRect/>
          </a:stretch>
        </p:blipFill>
        <p:spPr>
          <a:xfrm>
            <a:off x="4053578" y="2937513"/>
            <a:ext cx="187428" cy="160000"/>
          </a:xfrm>
          <a:prstGeom prst="rect">
            <a:avLst/>
          </a:prstGeom>
        </p:spPr>
      </p:pic>
      <p:pic>
        <p:nvPicPr>
          <p:cNvPr id="206" name="Picture 205" descr="\documentclass{article}&#10;\usepackage{amsmath}&#10;\pagestyle{empty}&#10;\begin{document}&#10;&#10;$$Z_4$$&#10;\end{document}" title="IguanaTex Bitmap Display">
            <a:extLst>
              <a:ext uri="{FF2B5EF4-FFF2-40B4-BE49-F238E27FC236}">
                <a16:creationId xmlns:a16="http://schemas.microsoft.com/office/drawing/2014/main" id="{F33A28AC-EA28-4911-B389-89FFBD03B008}"/>
              </a:ext>
            </a:extLst>
          </p:cNvPr>
          <p:cNvPicPr>
            <a:picLocks noChangeAspect="1"/>
          </p:cNvPicPr>
          <p:nvPr>
            <p:custDataLst>
              <p:tags r:id="rId16"/>
            </p:custDataLst>
          </p:nvPr>
        </p:nvPicPr>
        <p:blipFill>
          <a:blip r:embed="rId47">
            <a:extLst>
              <a:ext uri="{28A0092B-C50C-407E-A947-70E740481C1C}">
                <a14:useLocalDpi xmlns:a14="http://schemas.microsoft.com/office/drawing/2010/main" val="0"/>
              </a:ext>
            </a:extLst>
          </a:blip>
          <a:stretch>
            <a:fillRect/>
          </a:stretch>
        </p:blipFill>
        <p:spPr>
          <a:xfrm>
            <a:off x="4063065" y="3654346"/>
            <a:ext cx="189713" cy="157714"/>
          </a:xfrm>
          <a:prstGeom prst="rect">
            <a:avLst/>
          </a:prstGeom>
        </p:spPr>
      </p:pic>
      <p:pic>
        <p:nvPicPr>
          <p:cNvPr id="207" name="Picture 206" descr="\documentclass{article}&#10;\usepackage{amsmath}&#10;\pagestyle{empty}&#10;\begin{document}&#10;&#10;$$&#10;\mathcal{S}_2&#10;$$&#10;\end{document}" title="IguanaTex Bitmap Display">
            <a:extLst>
              <a:ext uri="{FF2B5EF4-FFF2-40B4-BE49-F238E27FC236}">
                <a16:creationId xmlns:a16="http://schemas.microsoft.com/office/drawing/2014/main" id="{5FF22D20-88A2-4C13-99EE-02888CB925D3}"/>
              </a:ext>
            </a:extLst>
          </p:cNvPr>
          <p:cNvPicPr>
            <a:picLocks noChangeAspect="1"/>
          </p:cNvPicPr>
          <p:nvPr>
            <p:custDataLst>
              <p:tags r:id="rId17"/>
            </p:custDataLst>
          </p:nvPr>
        </p:nvPicPr>
        <p:blipFill>
          <a:blip r:embed="rId48">
            <a:extLst>
              <a:ext uri="{28A0092B-C50C-407E-A947-70E740481C1C}">
                <a14:useLocalDpi xmlns:a14="http://schemas.microsoft.com/office/drawing/2010/main" val="0"/>
              </a:ext>
            </a:extLst>
          </a:blip>
          <a:stretch>
            <a:fillRect/>
          </a:stretch>
        </p:blipFill>
        <p:spPr>
          <a:xfrm>
            <a:off x="6549357" y="2264730"/>
            <a:ext cx="168534" cy="151466"/>
          </a:xfrm>
          <a:prstGeom prst="rect">
            <a:avLst/>
          </a:prstGeom>
        </p:spPr>
      </p:pic>
      <p:pic>
        <p:nvPicPr>
          <p:cNvPr id="208" name="Picture 207" descr="\documentclass{article}&#10;\usepackage{amsmath}&#10;\pagestyle{empty}&#10;\begin{document}&#10;&#10;$$&#10;\mathcal{S}_3&#10;$$&#10;\end{document}" title="IguanaTex Bitmap Display">
            <a:extLst>
              <a:ext uri="{FF2B5EF4-FFF2-40B4-BE49-F238E27FC236}">
                <a16:creationId xmlns:a16="http://schemas.microsoft.com/office/drawing/2014/main" id="{EFC6E45A-BF62-4715-B435-03FD0D6D1464}"/>
              </a:ext>
            </a:extLst>
          </p:cNvPr>
          <p:cNvPicPr>
            <a:picLocks noChangeAspect="1"/>
          </p:cNvPicPr>
          <p:nvPr>
            <p:custDataLst>
              <p:tags r:id="rId18"/>
            </p:custDataLst>
          </p:nvPr>
        </p:nvPicPr>
        <p:blipFill>
          <a:blip r:embed="rId49">
            <a:extLst>
              <a:ext uri="{28A0092B-C50C-407E-A947-70E740481C1C}">
                <a14:useLocalDpi xmlns:a14="http://schemas.microsoft.com/office/drawing/2010/main" val="0"/>
              </a:ext>
            </a:extLst>
          </a:blip>
          <a:stretch>
            <a:fillRect/>
          </a:stretch>
        </p:blipFill>
        <p:spPr>
          <a:xfrm>
            <a:off x="6554206" y="2933304"/>
            <a:ext cx="169600" cy="153599"/>
          </a:xfrm>
          <a:prstGeom prst="rect">
            <a:avLst/>
          </a:prstGeom>
        </p:spPr>
      </p:pic>
      <p:pic>
        <p:nvPicPr>
          <p:cNvPr id="209" name="Picture 208" descr="\documentclass{article}&#10;\usepackage{amsmath}&#10;\pagestyle{empty}&#10;\begin{document}&#10;&#10;$$&#10;\mathcal{S}_4&#10;$$&#10;\end{document}" title="IguanaTex Bitmap Display">
            <a:extLst>
              <a:ext uri="{FF2B5EF4-FFF2-40B4-BE49-F238E27FC236}">
                <a16:creationId xmlns:a16="http://schemas.microsoft.com/office/drawing/2014/main" id="{51A34859-91CF-4BD9-B00C-EFC4B3C6B573}"/>
              </a:ext>
            </a:extLst>
          </p:cNvPr>
          <p:cNvPicPr>
            <a:picLocks noChangeAspect="1"/>
          </p:cNvPicPr>
          <p:nvPr>
            <p:custDataLst>
              <p:tags r:id="rId19"/>
            </p:custDataLst>
          </p:nvPr>
        </p:nvPicPr>
        <p:blipFill>
          <a:blip r:embed="rId50">
            <a:extLst>
              <a:ext uri="{28A0092B-C50C-407E-A947-70E740481C1C}">
                <a14:useLocalDpi xmlns:a14="http://schemas.microsoft.com/office/drawing/2010/main" val="0"/>
              </a:ext>
            </a:extLst>
          </a:blip>
          <a:stretch>
            <a:fillRect/>
          </a:stretch>
        </p:blipFill>
        <p:spPr>
          <a:xfrm>
            <a:off x="6554206" y="3633972"/>
            <a:ext cx="171733" cy="151466"/>
          </a:xfrm>
          <a:prstGeom prst="rect">
            <a:avLst/>
          </a:prstGeom>
        </p:spPr>
      </p:pic>
      <p:cxnSp>
        <p:nvCxnSpPr>
          <p:cNvPr id="210" name="Straight Connector 209">
            <a:extLst>
              <a:ext uri="{FF2B5EF4-FFF2-40B4-BE49-F238E27FC236}">
                <a16:creationId xmlns:a16="http://schemas.microsoft.com/office/drawing/2014/main" id="{C91DC2B3-C2AD-4AC2-A7C3-5F1211E39FB1}"/>
              </a:ext>
            </a:extLst>
          </p:cNvPr>
          <p:cNvCxnSpPr>
            <a:cxnSpLocks/>
            <a:stCxn id="133" idx="0"/>
            <a:endCxn id="116" idx="1"/>
          </p:cNvCxnSpPr>
          <p:nvPr/>
        </p:nvCxnSpPr>
        <p:spPr>
          <a:xfrm flipV="1">
            <a:off x="6902639" y="1657777"/>
            <a:ext cx="1977028" cy="9177"/>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4CCA7CE8-6917-4637-9AFD-62BD1967A0E7}"/>
              </a:ext>
            </a:extLst>
          </p:cNvPr>
          <p:cNvCxnSpPr>
            <a:cxnSpLocks/>
            <a:stCxn id="135" idx="0"/>
            <a:endCxn id="119" idx="1"/>
          </p:cNvCxnSpPr>
          <p:nvPr/>
        </p:nvCxnSpPr>
        <p:spPr>
          <a:xfrm flipV="1">
            <a:off x="6902639" y="2345539"/>
            <a:ext cx="1985089" cy="655"/>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548A37BE-59B0-4B58-8671-2D2BB3C2A666}"/>
              </a:ext>
            </a:extLst>
          </p:cNvPr>
          <p:cNvCxnSpPr>
            <a:cxnSpLocks/>
            <a:stCxn id="136" idx="0"/>
            <a:endCxn id="120" idx="1"/>
          </p:cNvCxnSpPr>
          <p:nvPr/>
        </p:nvCxnSpPr>
        <p:spPr>
          <a:xfrm>
            <a:off x="6902639" y="3020356"/>
            <a:ext cx="1974182" cy="923"/>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BD20058-3D79-4BD1-9644-8A7FC293EDC6}"/>
              </a:ext>
            </a:extLst>
          </p:cNvPr>
          <p:cNvCxnSpPr>
            <a:cxnSpLocks/>
            <a:stCxn id="137" idx="0"/>
            <a:endCxn id="121" idx="1"/>
          </p:cNvCxnSpPr>
          <p:nvPr/>
        </p:nvCxnSpPr>
        <p:spPr>
          <a:xfrm>
            <a:off x="6902639" y="3709757"/>
            <a:ext cx="1985089" cy="3124"/>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pic>
        <p:nvPicPr>
          <p:cNvPr id="224" name="Picture 223" descr="\documentclass{article}&#10;\usepackage{cancel}&#10;\usepackage{amsmath}&#10;\usepackage[dvipsnames]{xcolor}&#10;\pagestyle{empty}&#10;\begin{document}&#10;&#10;\begin{align*}&#10;\color{PineGreen}{1.386}1&#10;\end{align*}&#10;&#10;\end{document}" title="IguanaTex Bitmap Display">
            <a:extLst>
              <a:ext uri="{FF2B5EF4-FFF2-40B4-BE49-F238E27FC236}">
                <a16:creationId xmlns:a16="http://schemas.microsoft.com/office/drawing/2014/main" id="{213F265A-068B-4992-95F1-910208E1E9AA}"/>
              </a:ext>
            </a:extLst>
          </p:cNvPr>
          <p:cNvPicPr>
            <a:picLocks noChangeAspect="1"/>
          </p:cNvPicPr>
          <p:nvPr>
            <p:custDataLst>
              <p:tags r:id="rId20"/>
            </p:custDataLst>
          </p:nvPr>
        </p:nvPicPr>
        <p:blipFill>
          <a:blip r:embed="rId51">
            <a:extLst>
              <a:ext uri="{28A0092B-C50C-407E-A947-70E740481C1C}">
                <a14:useLocalDpi xmlns:a14="http://schemas.microsoft.com/office/drawing/2010/main" val="0"/>
              </a:ext>
            </a:extLst>
          </a:blip>
          <a:stretch>
            <a:fillRect/>
          </a:stretch>
        </p:blipFill>
        <p:spPr>
          <a:xfrm>
            <a:off x="11398888" y="2398183"/>
            <a:ext cx="330667" cy="86857"/>
          </a:xfrm>
          <a:prstGeom prst="rect">
            <a:avLst/>
          </a:prstGeom>
        </p:spPr>
      </p:pic>
      <p:cxnSp>
        <p:nvCxnSpPr>
          <p:cNvPr id="225" name="Straight Arrow Connector 224">
            <a:extLst>
              <a:ext uri="{FF2B5EF4-FFF2-40B4-BE49-F238E27FC236}">
                <a16:creationId xmlns:a16="http://schemas.microsoft.com/office/drawing/2014/main" id="{637B564F-0510-494E-AA1D-8B0129A641CE}"/>
              </a:ext>
            </a:extLst>
          </p:cNvPr>
          <p:cNvCxnSpPr>
            <a:cxnSpLocks/>
          </p:cNvCxnSpPr>
          <p:nvPr/>
        </p:nvCxnSpPr>
        <p:spPr>
          <a:xfrm>
            <a:off x="11382360" y="2585532"/>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pic>
        <p:nvPicPr>
          <p:cNvPr id="226" name="Picture 225" descr="\documentclass{article}&#10;\usepackage{cancel}&#10;\usepackage{amsmath}&#10;\usepackage[dvipsnames]{xcolor}&#10;\pagestyle{empty}&#10;\begin{document}&#10;&#10;\begin{align*}&#10;\textrm{Cost} (\mathrm{y},\mathrm{p}) = \frac{1}{m} \cdot \sum_i^k -\mathrm{y}_i \log \mathrm{p}_i &#10;\end{align*}&#10;&#10;\end{document}" title="IguanaTex Bitmap Display">
            <a:extLst>
              <a:ext uri="{FF2B5EF4-FFF2-40B4-BE49-F238E27FC236}">
                <a16:creationId xmlns:a16="http://schemas.microsoft.com/office/drawing/2014/main" id="{C9EEA24C-A0A5-49B2-956B-2A3CD455AF2C}"/>
              </a:ext>
            </a:extLst>
          </p:cNvPr>
          <p:cNvPicPr>
            <a:picLocks noChangeAspect="1"/>
          </p:cNvPicPr>
          <p:nvPr>
            <p:custDataLst>
              <p:tags r:id="rId21"/>
            </p:custDataLst>
          </p:nvPr>
        </p:nvPicPr>
        <p:blipFill>
          <a:blip r:embed="rId52">
            <a:extLst>
              <a:ext uri="{28A0092B-C50C-407E-A947-70E740481C1C}">
                <a14:useLocalDpi xmlns:a14="http://schemas.microsoft.com/office/drawing/2010/main" val="0"/>
              </a:ext>
            </a:extLst>
          </a:blip>
          <a:stretch>
            <a:fillRect/>
          </a:stretch>
        </p:blipFill>
        <p:spPr>
          <a:xfrm>
            <a:off x="9546718" y="2424653"/>
            <a:ext cx="1659429" cy="369524"/>
          </a:xfrm>
          <a:prstGeom prst="rect">
            <a:avLst/>
          </a:prstGeom>
        </p:spPr>
      </p:pic>
      <p:sp>
        <p:nvSpPr>
          <p:cNvPr id="227" name="Right Brace 226">
            <a:extLst>
              <a:ext uri="{FF2B5EF4-FFF2-40B4-BE49-F238E27FC236}">
                <a16:creationId xmlns:a16="http://schemas.microsoft.com/office/drawing/2014/main" id="{051B5594-D7F8-4505-8CDB-8CF0243F5D0B}"/>
              </a:ext>
            </a:extLst>
          </p:cNvPr>
          <p:cNvSpPr/>
          <p:nvPr/>
        </p:nvSpPr>
        <p:spPr>
          <a:xfrm>
            <a:off x="9211741" y="1624979"/>
            <a:ext cx="208527" cy="2077899"/>
          </a:xfrm>
          <a:prstGeom prst="rightBrace">
            <a:avLst>
              <a:gd name="adj1" fmla="val 91109"/>
              <a:gd name="adj2" fmla="val 49267"/>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228" name="Picture 227" descr="\documentclass{article}&#10;\usepackage{cancel}&#10;\usepackage{amsmath}&#10;\usepackage[dvipsnames]{xcolor}&#10;\pagestyle{empty}&#10;\begin{document}&#10;&#10;\begin{align*}&#10;\color{red}{1}&#10;\end{align*}&#10;&#10;\end{document}" title="IguanaTex Bitmap Display">
            <a:extLst>
              <a:ext uri="{FF2B5EF4-FFF2-40B4-BE49-F238E27FC236}">
                <a16:creationId xmlns:a16="http://schemas.microsoft.com/office/drawing/2014/main" id="{DA78093B-127E-4D97-B576-283B3587D56A}"/>
              </a:ext>
            </a:extLst>
          </p:cNvPr>
          <p:cNvPicPr>
            <a:picLocks noChangeAspect="1"/>
          </p:cNvPicPr>
          <p:nvPr>
            <p:custDataLst>
              <p:tags r:id="rId22"/>
            </p:custDataLst>
          </p:nvPr>
        </p:nvPicPr>
        <p:blipFill>
          <a:blip r:embed="rId53">
            <a:extLst>
              <a:ext uri="{28A0092B-C50C-407E-A947-70E740481C1C}">
                <a14:useLocalDpi xmlns:a14="http://schemas.microsoft.com/office/drawing/2010/main" val="0"/>
              </a:ext>
            </a:extLst>
          </a:blip>
          <a:stretch>
            <a:fillRect/>
          </a:stretch>
        </p:blipFill>
        <p:spPr>
          <a:xfrm>
            <a:off x="11570210" y="2821417"/>
            <a:ext cx="42667" cy="83809"/>
          </a:xfrm>
          <a:prstGeom prst="rect">
            <a:avLst/>
          </a:prstGeom>
        </p:spPr>
      </p:pic>
      <p:cxnSp>
        <p:nvCxnSpPr>
          <p:cNvPr id="232" name="Straight Arrow Connector 231">
            <a:extLst>
              <a:ext uri="{FF2B5EF4-FFF2-40B4-BE49-F238E27FC236}">
                <a16:creationId xmlns:a16="http://schemas.microsoft.com/office/drawing/2014/main" id="{34DB7E8E-97B2-41C8-B6F1-3BA642E4B3B4}"/>
              </a:ext>
            </a:extLst>
          </p:cNvPr>
          <p:cNvCxnSpPr>
            <a:cxnSpLocks/>
          </p:cNvCxnSpPr>
          <p:nvPr/>
        </p:nvCxnSpPr>
        <p:spPr>
          <a:xfrm flipH="1">
            <a:off x="11382360" y="2756077"/>
            <a:ext cx="416022" cy="0"/>
          </a:xfrm>
          <a:prstGeom prst="straightConnector1">
            <a:avLst/>
          </a:prstGeom>
          <a:ln w="6350">
            <a:solidFill>
              <a:srgbClr val="FF0404"/>
            </a:solidFill>
            <a:tailEnd type="triangle"/>
          </a:ln>
        </p:spPr>
        <p:style>
          <a:lnRef idx="1">
            <a:schemeClr val="accent1"/>
          </a:lnRef>
          <a:fillRef idx="0">
            <a:schemeClr val="accent1"/>
          </a:fillRef>
          <a:effectRef idx="0">
            <a:schemeClr val="accent1"/>
          </a:effectRef>
          <a:fontRef idx="minor">
            <a:schemeClr val="tx1"/>
          </a:fontRef>
        </p:style>
      </p:cxnSp>
      <p:pic>
        <p:nvPicPr>
          <p:cNvPr id="237" name="Picture 236" descr="\documentclass{article}&#10;\usepackage{cancel}&#10;\usepackage{amsmath}&#10;\usepackage[dvipsnames]{xcolor}&#10;\pagestyle{empty}&#10;\begin{document}&#10;&#10;\begin{align*}&#10;\frac {\partial Cost} {\partial Z} \color{red}{\begin{bmatrix}&#10;-0.1875 &amp; 0.0625 &amp; 0.0625 &amp; 0.0625 \\&#10;0.0625 &amp; -0.1875 &amp; 0.0625 &amp; 0.0625 \\&#10;0.0625 &amp;  0.0625 &amp; -0.1875 &amp; 0.0625 \\&#10;0.0625  &amp; 0.0625 &amp; 0.0625 &amp; -0.1875&#10;\end{bmatrix}}&#10;\end{align*}&#10;&#10;\end{document}" title="IguanaTex Bitmap Display">
            <a:extLst>
              <a:ext uri="{FF2B5EF4-FFF2-40B4-BE49-F238E27FC236}">
                <a16:creationId xmlns:a16="http://schemas.microsoft.com/office/drawing/2014/main" id="{F0981B6E-6276-4036-B39A-BFC1083C2435}"/>
              </a:ext>
            </a:extLst>
          </p:cNvPr>
          <p:cNvPicPr>
            <a:picLocks noChangeAspect="1"/>
          </p:cNvPicPr>
          <p:nvPr>
            <p:custDataLst>
              <p:tags r:id="rId23"/>
            </p:custDataLst>
          </p:nvPr>
        </p:nvPicPr>
        <p:blipFill>
          <a:blip r:embed="rId54">
            <a:extLst>
              <a:ext uri="{28A0092B-C50C-407E-A947-70E740481C1C}">
                <a14:useLocalDpi xmlns:a14="http://schemas.microsoft.com/office/drawing/2010/main" val="0"/>
              </a:ext>
            </a:extLst>
          </a:blip>
          <a:stretch>
            <a:fillRect/>
          </a:stretch>
        </p:blipFill>
        <p:spPr>
          <a:xfrm>
            <a:off x="6662359" y="4194429"/>
            <a:ext cx="2394514" cy="546514"/>
          </a:xfrm>
          <a:prstGeom prst="rect">
            <a:avLst/>
          </a:prstGeom>
        </p:spPr>
      </p:pic>
      <p:cxnSp>
        <p:nvCxnSpPr>
          <p:cNvPr id="238" name="Straight Arrow Connector 237">
            <a:extLst>
              <a:ext uri="{FF2B5EF4-FFF2-40B4-BE49-F238E27FC236}">
                <a16:creationId xmlns:a16="http://schemas.microsoft.com/office/drawing/2014/main" id="{3ECD43BC-BDBB-4974-816F-64360BD69C56}"/>
              </a:ext>
            </a:extLst>
          </p:cNvPr>
          <p:cNvCxnSpPr>
            <a:cxnSpLocks/>
          </p:cNvCxnSpPr>
          <p:nvPr/>
        </p:nvCxnSpPr>
        <p:spPr>
          <a:xfrm flipH="1">
            <a:off x="7566486" y="4114562"/>
            <a:ext cx="416022" cy="0"/>
          </a:xfrm>
          <a:prstGeom prst="straightConnector1">
            <a:avLst/>
          </a:prstGeom>
          <a:ln w="6350">
            <a:solidFill>
              <a:srgbClr val="FF0404"/>
            </a:solidFill>
            <a:tailEnd type="triangle"/>
          </a:ln>
        </p:spPr>
        <p:style>
          <a:lnRef idx="1">
            <a:schemeClr val="accent1"/>
          </a:lnRef>
          <a:fillRef idx="0">
            <a:schemeClr val="accent1"/>
          </a:fillRef>
          <a:effectRef idx="0">
            <a:schemeClr val="accent1"/>
          </a:effectRef>
          <a:fontRef idx="minor">
            <a:schemeClr val="tx1"/>
          </a:fontRef>
        </p:style>
      </p:cxnSp>
      <p:pic>
        <p:nvPicPr>
          <p:cNvPr id="241" name="Picture 240" descr="\documentclass{article}&#10;\usepackage{cancel}&#10;\usepackage{amsmath}&#10;\usepackage[dvipsnames]{xcolor}&#10;\pagestyle{empty}&#10;\begin{document}&#10;&#10;\begin{align*}&#10;\frac{\partial Z }{\partial \textrm{w}}&#10;\color{red}{&#10;\begin{bmatrix}&#10;0 &amp; 0 \\&#10;0 &amp; 1 \\&#10;1 &amp; 0 \\&#10;1 &amp; 1&#10;\end{bmatrix} }&#10;\end{align*}&#10;&#10;\end{document}" title="IguanaTex Bitmap Display">
            <a:extLst>
              <a:ext uri="{FF2B5EF4-FFF2-40B4-BE49-F238E27FC236}">
                <a16:creationId xmlns:a16="http://schemas.microsoft.com/office/drawing/2014/main" id="{CD2175EE-DA21-43F9-B773-DD0DA133F03C}"/>
              </a:ext>
            </a:extLst>
          </p:cNvPr>
          <p:cNvPicPr>
            <a:picLocks noChangeAspect="1"/>
          </p:cNvPicPr>
          <p:nvPr>
            <p:custDataLst>
              <p:tags r:id="rId24"/>
            </p:custDataLst>
          </p:nvPr>
        </p:nvPicPr>
        <p:blipFill>
          <a:blip r:embed="rId55">
            <a:extLst>
              <a:ext uri="{28A0092B-C50C-407E-A947-70E740481C1C}">
                <a14:useLocalDpi xmlns:a14="http://schemas.microsoft.com/office/drawing/2010/main" val="0"/>
              </a:ext>
            </a:extLst>
          </a:blip>
          <a:stretch>
            <a:fillRect/>
          </a:stretch>
        </p:blipFill>
        <p:spPr>
          <a:xfrm>
            <a:off x="4963891" y="4194429"/>
            <a:ext cx="508800" cy="546514"/>
          </a:xfrm>
          <a:prstGeom prst="rect">
            <a:avLst/>
          </a:prstGeom>
        </p:spPr>
      </p:pic>
      <p:cxnSp>
        <p:nvCxnSpPr>
          <p:cNvPr id="242" name="Straight Arrow Connector 241">
            <a:extLst>
              <a:ext uri="{FF2B5EF4-FFF2-40B4-BE49-F238E27FC236}">
                <a16:creationId xmlns:a16="http://schemas.microsoft.com/office/drawing/2014/main" id="{2D90794C-E962-40E6-B5DB-861ED70D5F19}"/>
              </a:ext>
            </a:extLst>
          </p:cNvPr>
          <p:cNvCxnSpPr>
            <a:cxnSpLocks/>
          </p:cNvCxnSpPr>
          <p:nvPr/>
        </p:nvCxnSpPr>
        <p:spPr>
          <a:xfrm flipH="1">
            <a:off x="5067231" y="4092247"/>
            <a:ext cx="416022" cy="0"/>
          </a:xfrm>
          <a:prstGeom prst="straightConnector1">
            <a:avLst/>
          </a:prstGeom>
          <a:ln w="6350">
            <a:solidFill>
              <a:srgbClr val="FF0404"/>
            </a:solidFill>
            <a:tailEnd type="triangle"/>
          </a:ln>
        </p:spPr>
        <p:style>
          <a:lnRef idx="1">
            <a:schemeClr val="accent1"/>
          </a:lnRef>
          <a:fillRef idx="0">
            <a:schemeClr val="accent1"/>
          </a:fillRef>
          <a:effectRef idx="0">
            <a:schemeClr val="accent1"/>
          </a:effectRef>
          <a:fontRef idx="minor">
            <a:schemeClr val="tx1"/>
          </a:fontRef>
        </p:style>
      </p:cxnSp>
      <p:pic>
        <p:nvPicPr>
          <p:cNvPr id="243" name="Picture 242" descr="\documentclass{article}&#10;\usepackage{cancel}&#10;\usepackage{amsmath}&#10;\usepackage[dvipsnames]{xcolor}&#10;\pagestyle{empty}&#10;\begin{document}&#10;&#10;\begin{align*}&#10;\frac{\partial \textrm{Cost} }{\partial \textrm{w}}&#10;\color{red}{&#10;\begin{bmatrix}&#10;0.125 &amp; 0.125 \\&#10;0.125 &amp; -0.125 \\&#10;-0.125 &amp; 0.125 \\&#10;-0.125 &amp; -0.125 &#10;\end{bmatrix} }&#10;\end{align*}&#10;&#10;\end{document}" title="IguanaTex Bitmap Display">
            <a:extLst>
              <a:ext uri="{FF2B5EF4-FFF2-40B4-BE49-F238E27FC236}">
                <a16:creationId xmlns:a16="http://schemas.microsoft.com/office/drawing/2014/main" id="{5B309709-4D4B-49BE-9BD5-B334C488EDA7}"/>
              </a:ext>
            </a:extLst>
          </p:cNvPr>
          <p:cNvPicPr>
            <a:picLocks noChangeAspect="1"/>
          </p:cNvPicPr>
          <p:nvPr>
            <p:custDataLst>
              <p:tags r:id="rId25"/>
            </p:custDataLst>
          </p:nvPr>
        </p:nvPicPr>
        <p:blipFill>
          <a:blip r:embed="rId56">
            <a:extLst>
              <a:ext uri="{28A0092B-C50C-407E-A947-70E740481C1C}">
                <a14:useLocalDpi xmlns:a14="http://schemas.microsoft.com/office/drawing/2010/main" val="0"/>
              </a:ext>
            </a:extLst>
          </a:blip>
          <a:stretch>
            <a:fillRect/>
          </a:stretch>
        </p:blipFill>
        <p:spPr>
          <a:xfrm>
            <a:off x="2656627" y="4194429"/>
            <a:ext cx="1232914" cy="546514"/>
          </a:xfrm>
          <a:prstGeom prst="rect">
            <a:avLst/>
          </a:prstGeom>
        </p:spPr>
      </p:pic>
      <p:cxnSp>
        <p:nvCxnSpPr>
          <p:cNvPr id="244" name="Straight Arrow Connector 243">
            <a:extLst>
              <a:ext uri="{FF2B5EF4-FFF2-40B4-BE49-F238E27FC236}">
                <a16:creationId xmlns:a16="http://schemas.microsoft.com/office/drawing/2014/main" id="{5C02CD43-330D-4FF9-B481-53339C1C77C6}"/>
              </a:ext>
            </a:extLst>
          </p:cNvPr>
          <p:cNvCxnSpPr>
            <a:cxnSpLocks/>
          </p:cNvCxnSpPr>
          <p:nvPr/>
        </p:nvCxnSpPr>
        <p:spPr>
          <a:xfrm flipH="1">
            <a:off x="3428187" y="4084124"/>
            <a:ext cx="416022" cy="0"/>
          </a:xfrm>
          <a:prstGeom prst="straightConnector1">
            <a:avLst/>
          </a:prstGeom>
          <a:ln w="6350">
            <a:solidFill>
              <a:srgbClr val="FF0404"/>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57F995E-6768-4689-9EBA-50AEAEBC5AE0}"/>
              </a:ext>
            </a:extLst>
          </p:cNvPr>
          <p:cNvGrpSpPr/>
          <p:nvPr/>
        </p:nvGrpSpPr>
        <p:grpSpPr>
          <a:xfrm>
            <a:off x="649158" y="904716"/>
            <a:ext cx="7766222" cy="2056563"/>
            <a:chOff x="649158" y="904716"/>
            <a:chExt cx="7766222" cy="2056563"/>
          </a:xfrm>
        </p:grpSpPr>
        <p:pic>
          <p:nvPicPr>
            <p:cNvPr id="79" name="Picture 78" descr="\documentclass{article}&#10;\usepackage{cancel}&#10;\usepackage{amsmath}&#10;\usepackage[dvipsnames]{xcolor}&#10;\pagestyle{empty}&#10;\begin{document}&#10;&#10;\begin{displaymath} \substack{x_1\\ \\x_2}  \color{PineGreen}  {\begin{bmatrix} 0 &amp; 0 &amp; 1 &amp; 1 \\ 0 &amp; 1 &amp; 0 &amp; 1 \end{bmatrix} }\end{displaymath} &#10;\end{document}" title="IguanaTex Bitmap Display">
              <a:extLst>
                <a:ext uri="{FF2B5EF4-FFF2-40B4-BE49-F238E27FC236}">
                  <a16:creationId xmlns:a16="http://schemas.microsoft.com/office/drawing/2014/main" id="{D8D87EB0-9722-4E10-B479-C4BD7DBCF615}"/>
                </a:ext>
              </a:extLst>
            </p:cNvPr>
            <p:cNvPicPr>
              <a:picLocks noChangeAspect="1"/>
            </p:cNvPicPr>
            <p:nvPr>
              <p:custDataLst>
                <p:tags r:id="rId26"/>
              </p:custDataLst>
            </p:nvPr>
          </p:nvPicPr>
          <p:blipFill>
            <a:blip r:embed="rId57">
              <a:extLst>
                <a:ext uri="{28A0092B-C50C-407E-A947-70E740481C1C}">
                  <a14:useLocalDpi xmlns:a14="http://schemas.microsoft.com/office/drawing/2010/main" val="0"/>
                </a:ext>
              </a:extLst>
            </a:blip>
            <a:stretch>
              <a:fillRect/>
            </a:stretch>
          </p:blipFill>
          <p:spPr>
            <a:xfrm>
              <a:off x="649158" y="2573371"/>
              <a:ext cx="837333" cy="304000"/>
            </a:xfrm>
            <a:prstGeom prst="rect">
              <a:avLst/>
            </a:prstGeom>
          </p:spPr>
        </p:pic>
        <p:grpSp>
          <p:nvGrpSpPr>
            <p:cNvPr id="80" name="Group 79">
              <a:extLst>
                <a:ext uri="{FF2B5EF4-FFF2-40B4-BE49-F238E27FC236}">
                  <a16:creationId xmlns:a16="http://schemas.microsoft.com/office/drawing/2014/main" id="{B1DC02FD-FA4F-4D8F-B52C-5B439019F603}"/>
                </a:ext>
              </a:extLst>
            </p:cNvPr>
            <p:cNvGrpSpPr/>
            <p:nvPr/>
          </p:nvGrpSpPr>
          <p:grpSpPr>
            <a:xfrm>
              <a:off x="2441313" y="1006440"/>
              <a:ext cx="1042216" cy="794057"/>
              <a:chOff x="2617693" y="970372"/>
              <a:chExt cx="1042216" cy="794057"/>
            </a:xfrm>
          </p:grpSpPr>
          <p:pic>
            <p:nvPicPr>
              <p:cNvPr id="81" name="Picture 80" descr="\documentclass{article}&#10;\usepackage{cancel}&#10;\usepackage{amsmath}&#10;\usepackage[dvipsnames]{xcolor}&#10;\pagestyle{empty}&#10;\begin{document}&#10;&#10;\begin{align*}&#10;&amp; \ w_1 \ \ \ \ \ w_2 \\&#10;&amp;\color{PineGreen}{\begin{bmatrix} 0.5 &amp; 0.5 \\ 0.5 &amp; 0.5 \\ 0.5 &amp; 0.5 \\ 0.5 &amp; 0.5 \end{bmatrix}}&#10;\end{align*}&#10;&#10;\end{document}" title="IguanaTex Bitmap Display">
                <a:extLst>
                  <a:ext uri="{FF2B5EF4-FFF2-40B4-BE49-F238E27FC236}">
                    <a16:creationId xmlns:a16="http://schemas.microsoft.com/office/drawing/2014/main" id="{729144A4-E863-4E34-B227-B31A2D810615}"/>
                  </a:ext>
                </a:extLst>
              </p:cNvPr>
              <p:cNvPicPr>
                <a:picLocks noChangeAspect="1"/>
              </p:cNvPicPr>
              <p:nvPr>
                <p:custDataLst>
                  <p:tags r:id="rId29"/>
                </p:custDataLst>
              </p:nvPr>
            </p:nvPicPr>
            <p:blipFill>
              <a:blip r:embed="rId58">
                <a:extLst>
                  <a:ext uri="{28A0092B-C50C-407E-A947-70E740481C1C}">
                    <a14:useLocalDpi xmlns:a14="http://schemas.microsoft.com/office/drawing/2010/main" val="0"/>
                  </a:ext>
                </a:extLst>
              </a:blip>
              <a:stretch>
                <a:fillRect/>
              </a:stretch>
            </p:blipFill>
            <p:spPr>
              <a:xfrm>
                <a:off x="2617693" y="1005572"/>
                <a:ext cx="536381" cy="758857"/>
              </a:xfrm>
              <a:prstGeom prst="rect">
                <a:avLst/>
              </a:prstGeom>
            </p:spPr>
          </p:pic>
          <p:pic>
            <p:nvPicPr>
              <p:cNvPr id="82" name="Picture 81" descr="\documentclass{article}&#10;\usepackage{cancel}&#10;\usepackage{amsmath}&#10;\usepackage[dvipsnames]{xcolor}&#10;\pagestyle{empty}&#10;\begin{document}&#10;&#10;\begin{align*}&#10;&amp; \ \ \  b  \\&#10;&amp;\color{PineGreen}  {\begin{bmatrix} 0.6 \\ 0.6 \\ 0.6 \\ 0.6 \end{bmatrix} }&#10;\end{align*}&#10;&#10;\end{document}" title="IguanaTex Bitmap Display">
                <a:extLst>
                  <a:ext uri="{FF2B5EF4-FFF2-40B4-BE49-F238E27FC236}">
                    <a16:creationId xmlns:a16="http://schemas.microsoft.com/office/drawing/2014/main" id="{59E04401-F06C-4ACF-BC55-5F50D63720C2}"/>
                  </a:ext>
                </a:extLst>
              </p:cNvPr>
              <p:cNvPicPr>
                <a:picLocks noChangeAspect="1"/>
              </p:cNvPicPr>
              <p:nvPr>
                <p:custDataLst>
                  <p:tags r:id="rId30"/>
                </p:custDataLst>
              </p:nvPr>
            </p:nvPicPr>
            <p:blipFill>
              <a:blip r:embed="rId59">
                <a:extLst>
                  <a:ext uri="{28A0092B-C50C-407E-A947-70E740481C1C}">
                    <a14:useLocalDpi xmlns:a14="http://schemas.microsoft.com/office/drawing/2010/main" val="0"/>
                  </a:ext>
                </a:extLst>
              </a:blip>
              <a:stretch>
                <a:fillRect/>
              </a:stretch>
            </p:blipFill>
            <p:spPr>
              <a:xfrm>
                <a:off x="3411528" y="970372"/>
                <a:ext cx="248381" cy="790857"/>
              </a:xfrm>
              <a:prstGeom prst="rect">
                <a:avLst/>
              </a:prstGeom>
            </p:spPr>
          </p:pic>
        </p:grpSp>
        <p:pic>
          <p:nvPicPr>
            <p:cNvPr id="83" name="Picture 82" descr="\documentclass{article}&#10;\usepackage{cancel}&#10;\usepackage{amsmath}&#10;\usepackage[dvipsnames]{xcolor}&#10;\pagestyle{empty}&#10;\begin{document}&#10;&#10;\begin{align*}&#10;Z &amp;\color{PineGreen} { \begin{bmatrix}&#10;0.6 &amp; 1.1 &amp; 1.1 &amp; 1.6 \\&#10;0.6 &amp; 1.1 &amp; 1.1 &amp; 1.6 \\&#10;0.6 &amp; 1.1 &amp; 1.1 &amp; 1.6 \\&#10;0.6 &amp; 1.1 &amp; 1.1 &amp; 1.6 &#10;\end{bmatrix} }&#10;\end{align*}&#10;&#10;\end{document}" title="IguanaTex Bitmap Display">
              <a:extLst>
                <a:ext uri="{FF2B5EF4-FFF2-40B4-BE49-F238E27FC236}">
                  <a16:creationId xmlns:a16="http://schemas.microsoft.com/office/drawing/2014/main" id="{1E0E2B22-E7CE-4E82-ADA0-1B26ABF1345E}"/>
                </a:ext>
              </a:extLst>
            </p:cNvPr>
            <p:cNvPicPr>
              <a:picLocks noChangeAspect="1"/>
            </p:cNvPicPr>
            <p:nvPr>
              <p:custDataLst>
                <p:tags r:id="rId27"/>
              </p:custDataLst>
            </p:nvPr>
          </p:nvPicPr>
          <p:blipFill>
            <a:blip r:embed="rId60">
              <a:extLst>
                <a:ext uri="{28A0092B-C50C-407E-A947-70E740481C1C}">
                  <a14:useLocalDpi xmlns:a14="http://schemas.microsoft.com/office/drawing/2010/main" val="0"/>
                </a:ext>
              </a:extLst>
            </a:blip>
            <a:stretch>
              <a:fillRect/>
            </a:stretch>
          </p:blipFill>
          <p:spPr>
            <a:xfrm>
              <a:off x="4708411" y="904716"/>
              <a:ext cx="1241905" cy="607238"/>
            </a:xfrm>
            <a:prstGeom prst="rect">
              <a:avLst/>
            </a:prstGeom>
          </p:spPr>
        </p:pic>
        <p:pic>
          <p:nvPicPr>
            <p:cNvPr id="84" name="Picture 83" descr="\documentclass{article}&#10;\usepackage{cancel}&#10;\usepackage{amsmath}&#10;\usepackage[dvipsnames]{xcolor}&#10;\pagestyle{empty}&#10;\begin{document}&#10;&#10;\begin{align*}&#10;S \color{PineGreen}{\begin{bmatrix}&#10;0.25 &amp;  0.25 &amp; 0.25 &amp; 0.25 \\&#10;0.25 &amp;  0.25 &amp; 0.25 &amp; 0.25 \\&#10;0.25 &amp;  0.25 &amp; 0.25 &amp; 0.25 \\&#10;0.25 &amp;  0.25 &amp; 0.25 &amp; 0.25 \end{bmatrix}}&#10;\end{align*}&#10;&#10;\end{document}" title="IguanaTex Bitmap Display">
              <a:extLst>
                <a:ext uri="{FF2B5EF4-FFF2-40B4-BE49-F238E27FC236}">
                  <a16:creationId xmlns:a16="http://schemas.microsoft.com/office/drawing/2014/main" id="{1C81B75E-663A-4485-A6B8-C16212F126F5}"/>
                </a:ext>
              </a:extLst>
            </p:cNvPr>
            <p:cNvPicPr>
              <a:picLocks noChangeAspect="1"/>
            </p:cNvPicPr>
            <p:nvPr>
              <p:custDataLst>
                <p:tags r:id="rId28"/>
              </p:custDataLst>
            </p:nvPr>
          </p:nvPicPr>
          <p:blipFill>
            <a:blip r:embed="rId61">
              <a:extLst>
                <a:ext uri="{28A0092B-C50C-407E-A947-70E740481C1C}">
                  <a14:useLocalDpi xmlns:a14="http://schemas.microsoft.com/office/drawing/2010/main" val="0"/>
                </a:ext>
              </a:extLst>
            </a:blip>
            <a:stretch>
              <a:fillRect/>
            </a:stretch>
          </p:blipFill>
          <p:spPr>
            <a:xfrm>
              <a:off x="6929666" y="905619"/>
              <a:ext cx="1485714" cy="607238"/>
            </a:xfrm>
            <a:prstGeom prst="rect">
              <a:avLst/>
            </a:prstGeom>
          </p:spPr>
        </p:pic>
        <p:cxnSp>
          <p:nvCxnSpPr>
            <p:cNvPr id="85" name="Straight Arrow Connector 84">
              <a:extLst>
                <a:ext uri="{FF2B5EF4-FFF2-40B4-BE49-F238E27FC236}">
                  <a16:creationId xmlns:a16="http://schemas.microsoft.com/office/drawing/2014/main" id="{21D2120B-A23D-4351-AAD2-8A1CF5AFB0B3}"/>
                </a:ext>
              </a:extLst>
            </p:cNvPr>
            <p:cNvCxnSpPr>
              <a:cxnSpLocks/>
            </p:cNvCxnSpPr>
            <p:nvPr/>
          </p:nvCxnSpPr>
          <p:spPr>
            <a:xfrm>
              <a:off x="7526640" y="1552303"/>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869A550-87E1-4776-AA68-19B7328B2A02}"/>
                </a:ext>
              </a:extLst>
            </p:cNvPr>
            <p:cNvCxnSpPr>
              <a:cxnSpLocks/>
            </p:cNvCxnSpPr>
            <p:nvPr/>
          </p:nvCxnSpPr>
          <p:spPr>
            <a:xfrm>
              <a:off x="5105940" y="1560286"/>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19E2A28-107D-4C26-83EF-AF6EF0E8C860}"/>
                </a:ext>
              </a:extLst>
            </p:cNvPr>
            <p:cNvCxnSpPr>
              <a:cxnSpLocks/>
            </p:cNvCxnSpPr>
            <p:nvPr/>
          </p:nvCxnSpPr>
          <p:spPr>
            <a:xfrm>
              <a:off x="2653623" y="1885406"/>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3CD7A73-3960-4815-9D45-42AD4586B2C3}"/>
                </a:ext>
              </a:extLst>
            </p:cNvPr>
            <p:cNvCxnSpPr>
              <a:cxnSpLocks/>
            </p:cNvCxnSpPr>
            <p:nvPr/>
          </p:nvCxnSpPr>
          <p:spPr>
            <a:xfrm>
              <a:off x="906103" y="2961279"/>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09504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A13D49-82D4-47A6-BE35-8E30F601671D}"/>
              </a:ext>
            </a:extLst>
          </p:cNvPr>
          <p:cNvSpPr>
            <a:spLocks noGrp="1"/>
          </p:cNvSpPr>
          <p:nvPr>
            <p:ph type="title"/>
          </p:nvPr>
        </p:nvSpPr>
        <p:spPr/>
        <p:txBody>
          <a:bodyPr/>
          <a:lstStyle/>
          <a:p>
            <a:r>
              <a:rPr lang="en-GB" dirty="0"/>
              <a:t>Forward computation: Gradients</a:t>
            </a:r>
          </a:p>
        </p:txBody>
      </p:sp>
      <p:pic>
        <p:nvPicPr>
          <p:cNvPr id="10" name="Picture 9" descr="\documentclass{article}&#10;\usepackage{cancel}&#10;\usepackage{amsmath}&#10;\usepackage[dvipsnames]{xcolor}&#10;\pagestyle{empty}&#10;\begin{document}&#10;&#10;\begin{align*}&#10;\frac{\partial \textrm{Cost} }{\partial \textrm{b}} &amp; = \frac{\partial\textrm{Cost}}{\partial Z} \cdot \frac{\partial Z}{\partial \textrm{b}}  \\&#10;&amp;= \frac{\partial\textrm{Cost}}{\partial Z} \cdot 1 \\&#10;&amp;= \sum&#10;\begin{bmatrix}&#10;-0.1875 &amp; 0.0625 &amp; 0.0625 &amp; 0.0625 \\&#10;0.0625 &amp; -0.1875 &amp; 0.0625 &amp; 0.0625 \\&#10;0.0625 &amp;  0.0625 &amp; -0.1875 &amp; 0.0625 \\&#10;0.0625  &amp; 0.0625 &amp; 0.0625 &amp; -0.1875&#10;\end{bmatrix}&#10;&amp;=&#10;\begin{bmatrix}&#10;(-0.1875) +  0.0625 + 0.0625 + 0.0625 \\&#10;0.0625 + (-0.1875) + 0.0625 + 0.0625 \\&#10;0.0625 +  0.0625 + (-0.1875) + 0.0625 \\&#10;0.0625  + 0.0625 + 0.0625 + (-0.1875)&#10;\end{bmatrix}&#10;&amp; \color{red} {=&#10;\begin{bmatrix}&#10;0 \\&#10;0 \\&#10;0 \\&#10;0&#10;\end{bmatrix}}&#10;\end{align*}&#10;&#10;\end{document}" title="IguanaTex Bitmap Display">
            <a:extLst>
              <a:ext uri="{FF2B5EF4-FFF2-40B4-BE49-F238E27FC236}">
                <a16:creationId xmlns:a16="http://schemas.microsoft.com/office/drawing/2014/main" id="{96E8D117-BF24-4AE7-BF8E-0B3942D4938C}"/>
              </a:ext>
            </a:extLst>
          </p:cNvPr>
          <p:cNvPicPr>
            <a:picLocks noChangeAspect="1"/>
          </p:cNvPicPr>
          <p:nvPr>
            <p:custDataLst>
              <p:tags r:id="rId1"/>
            </p:custDataLst>
          </p:nvPr>
        </p:nvPicPr>
        <p:blipFill>
          <a:blip r:embed="rId33">
            <a:extLst>
              <a:ext uri="{28A0092B-C50C-407E-A947-70E740481C1C}">
                <a14:useLocalDpi xmlns:a14="http://schemas.microsoft.com/office/drawing/2010/main" val="0"/>
              </a:ext>
            </a:extLst>
          </a:blip>
          <a:stretch>
            <a:fillRect/>
          </a:stretch>
        </p:blipFill>
        <p:spPr>
          <a:xfrm>
            <a:off x="2154370" y="5101591"/>
            <a:ext cx="7057371" cy="1477486"/>
          </a:xfrm>
          <a:prstGeom prst="rect">
            <a:avLst/>
          </a:prstGeom>
        </p:spPr>
      </p:pic>
      <p:sp>
        <p:nvSpPr>
          <p:cNvPr id="75" name="Freeform: Shape 74">
            <a:extLst>
              <a:ext uri="{FF2B5EF4-FFF2-40B4-BE49-F238E27FC236}">
                <a16:creationId xmlns:a16="http://schemas.microsoft.com/office/drawing/2014/main" id="{2DA06BA6-D222-455B-A21F-E9B21B5E5423}"/>
              </a:ext>
            </a:extLst>
          </p:cNvPr>
          <p:cNvSpPr/>
          <p:nvPr/>
        </p:nvSpPr>
        <p:spPr>
          <a:xfrm>
            <a:off x="1685126" y="2034455"/>
            <a:ext cx="547067" cy="547067"/>
          </a:xfrm>
          <a:custGeom>
            <a:avLst/>
            <a:gdLst>
              <a:gd name="connsiteX0" fmla="*/ 546808 w 547067"/>
              <a:gd name="connsiteY0" fmla="*/ 273439 h 547067"/>
              <a:gd name="connsiteX1" fmla="*/ 273275 w 547067"/>
              <a:gd name="connsiteY1" fmla="*/ 546973 h 547067"/>
              <a:gd name="connsiteX2" fmla="*/ -259 w 547067"/>
              <a:gd name="connsiteY2" fmla="*/ 273439 h 547067"/>
              <a:gd name="connsiteX3" fmla="*/ 273275 w 547067"/>
              <a:gd name="connsiteY3" fmla="*/ -95 h 547067"/>
              <a:gd name="connsiteX4" fmla="*/ 546808 w 547067"/>
              <a:gd name="connsiteY4" fmla="*/ 273439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439"/>
                </a:moveTo>
                <a:cubicBezTo>
                  <a:pt x="546808" y="424508"/>
                  <a:pt x="424343" y="546973"/>
                  <a:pt x="273275" y="546973"/>
                </a:cubicBezTo>
                <a:cubicBezTo>
                  <a:pt x="122206" y="546973"/>
                  <a:pt x="-259" y="424508"/>
                  <a:pt x="-259" y="273439"/>
                </a:cubicBezTo>
                <a:cubicBezTo>
                  <a:pt x="-259" y="122370"/>
                  <a:pt x="122206" y="-95"/>
                  <a:pt x="273275" y="-95"/>
                </a:cubicBezTo>
                <a:cubicBezTo>
                  <a:pt x="424343" y="-95"/>
                  <a:pt x="546808" y="122370"/>
                  <a:pt x="546808" y="273439"/>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DA9D9D95-961D-4685-8E29-37BAD5312973}"/>
              </a:ext>
            </a:extLst>
          </p:cNvPr>
          <p:cNvSpPr/>
          <p:nvPr/>
        </p:nvSpPr>
        <p:spPr>
          <a:xfrm>
            <a:off x="1685126" y="2749609"/>
            <a:ext cx="547067" cy="547067"/>
          </a:xfrm>
          <a:custGeom>
            <a:avLst/>
            <a:gdLst>
              <a:gd name="connsiteX0" fmla="*/ 546808 w 547067"/>
              <a:gd name="connsiteY0" fmla="*/ 273540 h 547067"/>
              <a:gd name="connsiteX1" fmla="*/ 273275 w 547067"/>
              <a:gd name="connsiteY1" fmla="*/ 547074 h 547067"/>
              <a:gd name="connsiteX2" fmla="*/ -259 w 547067"/>
              <a:gd name="connsiteY2" fmla="*/ 273540 h 547067"/>
              <a:gd name="connsiteX3" fmla="*/ 273275 w 547067"/>
              <a:gd name="connsiteY3" fmla="*/ 6 h 547067"/>
              <a:gd name="connsiteX4" fmla="*/ 546808 w 547067"/>
              <a:gd name="connsiteY4" fmla="*/ 2735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540"/>
                </a:moveTo>
                <a:cubicBezTo>
                  <a:pt x="546808" y="424609"/>
                  <a:pt x="424343" y="547074"/>
                  <a:pt x="273275" y="547074"/>
                </a:cubicBezTo>
                <a:cubicBezTo>
                  <a:pt x="122206" y="547074"/>
                  <a:pt x="-259" y="424609"/>
                  <a:pt x="-259" y="273540"/>
                </a:cubicBezTo>
                <a:cubicBezTo>
                  <a:pt x="-259" y="122471"/>
                  <a:pt x="122206" y="6"/>
                  <a:pt x="273275" y="6"/>
                </a:cubicBezTo>
                <a:cubicBezTo>
                  <a:pt x="424343" y="6"/>
                  <a:pt x="546808" y="122471"/>
                  <a:pt x="546808" y="273540"/>
                </a:cubicBezTo>
                <a:close/>
              </a:path>
            </a:pathLst>
          </a:custGeom>
          <a:solidFill>
            <a:srgbClr val="FFFFFF"/>
          </a:solidFill>
          <a:ln w="10943" cap="flat">
            <a:solidFill>
              <a:srgbClr val="333333"/>
            </a:solidFill>
            <a:prstDash val="solid"/>
            <a:miter/>
          </a:ln>
        </p:spPr>
        <p:txBody>
          <a:bodyPr rtlCol="0" anchor="ctr"/>
          <a:lstStyle/>
          <a:p>
            <a:endParaRPr lang="en-GB"/>
          </a:p>
        </p:txBody>
      </p:sp>
      <p:pic>
        <p:nvPicPr>
          <p:cNvPr id="77" name="Picture 76" descr="\documentclass{article}&#10;\usepackage{amsmath}&#10;\pagestyle{empty}&#10;\begin{document}&#10;&#10;$$p_1$$&#10;\end{document}" title="IguanaTex Bitmap Display">
            <a:extLst>
              <a:ext uri="{FF2B5EF4-FFF2-40B4-BE49-F238E27FC236}">
                <a16:creationId xmlns:a16="http://schemas.microsoft.com/office/drawing/2014/main" id="{F2767DF8-5BC1-40AF-991F-11A6D7A249BA}"/>
              </a:ext>
            </a:extLst>
          </p:cNvPr>
          <p:cNvPicPr>
            <a:picLocks noChangeAspect="1"/>
          </p:cNvPicPr>
          <p:nvPr>
            <p:custDataLst>
              <p:tags r:id="rId2"/>
            </p:custDataLst>
          </p:nvPr>
        </p:nvPicPr>
        <p:blipFill>
          <a:blip r:embed="rId34">
            <a:extLst>
              <a:ext uri="{28A0092B-C50C-407E-A947-70E740481C1C}">
                <a14:useLocalDpi xmlns:a14="http://schemas.microsoft.com/office/drawing/2010/main" val="0"/>
              </a:ext>
            </a:extLst>
          </a:blip>
          <a:stretch>
            <a:fillRect/>
          </a:stretch>
        </p:blipFill>
        <p:spPr>
          <a:xfrm>
            <a:off x="8879667" y="1597777"/>
            <a:ext cx="165714" cy="120000"/>
          </a:xfrm>
          <a:prstGeom prst="rect">
            <a:avLst/>
          </a:prstGeom>
        </p:spPr>
      </p:pic>
      <p:pic>
        <p:nvPicPr>
          <p:cNvPr id="78" name="Picture 77" descr="\documentclass{article}&#10;\usepackage{amsmath}&#10;\pagestyle{empty}&#10;\begin{document}&#10;&#10;$$p_2$$&#10;\end{document}" title="IguanaTex Bitmap Display">
            <a:extLst>
              <a:ext uri="{FF2B5EF4-FFF2-40B4-BE49-F238E27FC236}">
                <a16:creationId xmlns:a16="http://schemas.microsoft.com/office/drawing/2014/main" id="{8B3AEB86-CD96-4A7D-BDE8-38E2A9BDA5E9}"/>
              </a:ext>
            </a:extLst>
          </p:cNvPr>
          <p:cNvPicPr>
            <a:picLocks noChangeAspect="1"/>
          </p:cNvPicPr>
          <p:nvPr>
            <p:custDataLst>
              <p:tags r:id="rId3"/>
            </p:custDataLst>
          </p:nvPr>
        </p:nvPicPr>
        <p:blipFill>
          <a:blip r:embed="rId35">
            <a:extLst>
              <a:ext uri="{28A0092B-C50C-407E-A947-70E740481C1C}">
                <a14:useLocalDpi xmlns:a14="http://schemas.microsoft.com/office/drawing/2010/main" val="0"/>
              </a:ext>
            </a:extLst>
          </a:blip>
          <a:stretch>
            <a:fillRect/>
          </a:stretch>
        </p:blipFill>
        <p:spPr>
          <a:xfrm>
            <a:off x="8887728" y="2285539"/>
            <a:ext cx="170285" cy="120000"/>
          </a:xfrm>
          <a:prstGeom prst="rect">
            <a:avLst/>
          </a:prstGeom>
        </p:spPr>
      </p:pic>
      <p:pic>
        <p:nvPicPr>
          <p:cNvPr id="79" name="Picture 78" descr="\documentclass{article}&#10;\usepackage{amsmath}&#10;\pagestyle{empty}&#10;\begin{document}&#10;&#10;$$p_3$$&#10;\end{document}" title="IguanaTex Bitmap Display">
            <a:extLst>
              <a:ext uri="{FF2B5EF4-FFF2-40B4-BE49-F238E27FC236}">
                <a16:creationId xmlns:a16="http://schemas.microsoft.com/office/drawing/2014/main" id="{A831A8F5-4EC6-4D7C-822D-B62734BC8549}"/>
              </a:ext>
            </a:extLst>
          </p:cNvPr>
          <p:cNvPicPr>
            <a:picLocks noChangeAspect="1"/>
          </p:cNvPicPr>
          <p:nvPr>
            <p:custDataLst>
              <p:tags r:id="rId4"/>
            </p:custDataLst>
          </p:nvPr>
        </p:nvPicPr>
        <p:blipFill>
          <a:blip r:embed="rId36">
            <a:extLst>
              <a:ext uri="{28A0092B-C50C-407E-A947-70E740481C1C}">
                <a14:useLocalDpi xmlns:a14="http://schemas.microsoft.com/office/drawing/2010/main" val="0"/>
              </a:ext>
            </a:extLst>
          </a:blip>
          <a:stretch>
            <a:fillRect/>
          </a:stretch>
        </p:blipFill>
        <p:spPr>
          <a:xfrm>
            <a:off x="8876821" y="2961279"/>
            <a:ext cx="171428" cy="120000"/>
          </a:xfrm>
          <a:prstGeom prst="rect">
            <a:avLst/>
          </a:prstGeom>
        </p:spPr>
      </p:pic>
      <p:pic>
        <p:nvPicPr>
          <p:cNvPr id="80" name="Picture 79" descr="\documentclass{article}&#10;\usepackage{amsmath}&#10;\pagestyle{empty}&#10;\begin{document}&#10;&#10;$$p_4$$&#10;\end{document}" title="IguanaTex Bitmap Display">
            <a:extLst>
              <a:ext uri="{FF2B5EF4-FFF2-40B4-BE49-F238E27FC236}">
                <a16:creationId xmlns:a16="http://schemas.microsoft.com/office/drawing/2014/main" id="{C545B673-17C5-4905-B1EC-13A586269021}"/>
              </a:ext>
            </a:extLst>
          </p:cNvPr>
          <p:cNvPicPr>
            <a:picLocks noChangeAspect="1"/>
          </p:cNvPicPr>
          <p:nvPr>
            <p:custDataLst>
              <p:tags r:id="rId5"/>
            </p:custDataLst>
          </p:nvPr>
        </p:nvPicPr>
        <p:blipFill>
          <a:blip r:embed="rId37">
            <a:extLst>
              <a:ext uri="{28A0092B-C50C-407E-A947-70E740481C1C}">
                <a14:useLocalDpi xmlns:a14="http://schemas.microsoft.com/office/drawing/2010/main" val="0"/>
              </a:ext>
            </a:extLst>
          </a:blip>
          <a:stretch>
            <a:fillRect/>
          </a:stretch>
        </p:blipFill>
        <p:spPr>
          <a:xfrm>
            <a:off x="8887728" y="3652881"/>
            <a:ext cx="173713" cy="120000"/>
          </a:xfrm>
          <a:prstGeom prst="rect">
            <a:avLst/>
          </a:prstGeom>
        </p:spPr>
      </p:pic>
      <p:sp>
        <p:nvSpPr>
          <p:cNvPr id="81" name="TextBox 80">
            <a:extLst>
              <a:ext uri="{FF2B5EF4-FFF2-40B4-BE49-F238E27FC236}">
                <a16:creationId xmlns:a16="http://schemas.microsoft.com/office/drawing/2014/main" id="{EFD871C2-6512-4B0A-AF89-3A0706E321CC}"/>
              </a:ext>
            </a:extLst>
          </p:cNvPr>
          <p:cNvSpPr txBox="1"/>
          <p:nvPr/>
        </p:nvSpPr>
        <p:spPr>
          <a:xfrm>
            <a:off x="8605186" y="1205254"/>
            <a:ext cx="752129" cy="246221"/>
          </a:xfrm>
          <a:prstGeom prst="rect">
            <a:avLst/>
          </a:prstGeom>
          <a:noFill/>
          <a:ln w="12700">
            <a:noFill/>
          </a:ln>
        </p:spPr>
        <p:txBody>
          <a:bodyPr wrap="none" rtlCol="0">
            <a:spAutoFit/>
          </a:bodyPr>
          <a:lstStyle/>
          <a:p>
            <a:pPr algn="ctr"/>
            <a:r>
              <a:rPr lang="en-GB" sz="1000" dirty="0"/>
              <a:t>Prediction</a:t>
            </a:r>
          </a:p>
        </p:txBody>
      </p:sp>
      <p:pic>
        <p:nvPicPr>
          <p:cNvPr id="82" name="Picture 81" descr="\documentclass{article}&#10;\usepackage{amsmath}&#10;\pagestyle{empty}&#10;\begin{document}&#10;&#10;$$&#10;\mathrm{p} [ 4 \times m ]&#10;$$&#10;\end{document}" title="IguanaTex Bitmap Display">
            <a:extLst>
              <a:ext uri="{FF2B5EF4-FFF2-40B4-BE49-F238E27FC236}">
                <a16:creationId xmlns:a16="http://schemas.microsoft.com/office/drawing/2014/main" id="{109D64EA-3F03-4D78-AC09-A2FA6E8B719A}"/>
              </a:ext>
            </a:extLst>
          </p:cNvPr>
          <p:cNvPicPr>
            <a:picLocks noChangeAspect="1"/>
          </p:cNvPicPr>
          <p:nvPr>
            <p:custDataLst>
              <p:tags r:id="rId6"/>
            </p:custDataLst>
          </p:nvPr>
        </p:nvPicPr>
        <p:blipFill>
          <a:blip r:embed="rId38">
            <a:extLst>
              <a:ext uri="{28A0092B-C50C-407E-A947-70E740481C1C}">
                <a14:useLocalDpi xmlns:a14="http://schemas.microsoft.com/office/drawing/2010/main" val="0"/>
              </a:ext>
            </a:extLst>
          </a:blip>
          <a:stretch>
            <a:fillRect/>
          </a:stretch>
        </p:blipFill>
        <p:spPr>
          <a:xfrm>
            <a:off x="8792146" y="4036177"/>
            <a:ext cx="361447" cy="101790"/>
          </a:xfrm>
          <a:prstGeom prst="rect">
            <a:avLst/>
          </a:prstGeom>
        </p:spPr>
      </p:pic>
      <p:pic>
        <p:nvPicPr>
          <p:cNvPr id="83" name="Picture 82" descr="\documentclass{article}&#10;\usepackage{amsmath}&#10;\pagestyle{empty}&#10;\begin{document}&#10;&#10;$$x_1$$&#10;\end{document}" title="IguanaTex Bitmap Display">
            <a:extLst>
              <a:ext uri="{FF2B5EF4-FFF2-40B4-BE49-F238E27FC236}">
                <a16:creationId xmlns:a16="http://schemas.microsoft.com/office/drawing/2014/main" id="{EFC06241-58DF-473E-8795-C6CE29FF7DC5}"/>
              </a:ext>
            </a:extLst>
          </p:cNvPr>
          <p:cNvPicPr>
            <a:picLocks noChangeAspect="1"/>
          </p:cNvPicPr>
          <p:nvPr>
            <p:custDataLst>
              <p:tags r:id="rId7"/>
            </p:custDataLst>
          </p:nvPr>
        </p:nvPicPr>
        <p:blipFill>
          <a:blip r:embed="rId39">
            <a:extLst>
              <a:ext uri="{28A0092B-C50C-407E-A947-70E740481C1C}">
                <a14:useLocalDpi xmlns:a14="http://schemas.microsoft.com/office/drawing/2010/main" val="0"/>
              </a:ext>
            </a:extLst>
          </a:blip>
          <a:stretch>
            <a:fillRect/>
          </a:stretch>
        </p:blipFill>
        <p:spPr>
          <a:xfrm>
            <a:off x="1886466" y="2264883"/>
            <a:ext cx="166857" cy="112000"/>
          </a:xfrm>
          <a:prstGeom prst="rect">
            <a:avLst/>
          </a:prstGeom>
        </p:spPr>
      </p:pic>
      <p:pic>
        <p:nvPicPr>
          <p:cNvPr id="84" name="Picture 83" descr="\documentclass{article}&#10;\usepackage{amsmath}&#10;\pagestyle{empty}&#10;\begin{document}&#10;&#10;$$x_2$$&#10;\end{document}" title="IguanaTex Bitmap Display">
            <a:extLst>
              <a:ext uri="{FF2B5EF4-FFF2-40B4-BE49-F238E27FC236}">
                <a16:creationId xmlns:a16="http://schemas.microsoft.com/office/drawing/2014/main" id="{FB907053-1570-4989-BDB0-4A301032B94A}"/>
              </a:ext>
            </a:extLst>
          </p:cNvPr>
          <p:cNvPicPr>
            <a:picLocks noChangeAspect="1"/>
          </p:cNvPicPr>
          <p:nvPr>
            <p:custDataLst>
              <p:tags r:id="rId8"/>
            </p:custDataLst>
          </p:nvPr>
        </p:nvPicPr>
        <p:blipFill>
          <a:blip r:embed="rId40">
            <a:extLst>
              <a:ext uri="{28A0092B-C50C-407E-A947-70E740481C1C}">
                <a14:useLocalDpi xmlns:a14="http://schemas.microsoft.com/office/drawing/2010/main" val="0"/>
              </a:ext>
            </a:extLst>
          </a:blip>
          <a:stretch>
            <a:fillRect/>
          </a:stretch>
        </p:blipFill>
        <p:spPr>
          <a:xfrm>
            <a:off x="1870141" y="2993234"/>
            <a:ext cx="171428" cy="112000"/>
          </a:xfrm>
          <a:prstGeom prst="rect">
            <a:avLst/>
          </a:prstGeom>
        </p:spPr>
      </p:pic>
      <p:pic>
        <p:nvPicPr>
          <p:cNvPr id="86" name="Picture 85" descr="\documentclass{article}&#10;\usepackage{amsmath}&#10;\pagestyle{empty}&#10;\begin{document}&#10;&#10;$$&#10;\mathrm{x} \left[ 2 \times m \right]&#10;$$&#10;\end{document}" title="IguanaTex Bitmap Display">
            <a:extLst>
              <a:ext uri="{FF2B5EF4-FFF2-40B4-BE49-F238E27FC236}">
                <a16:creationId xmlns:a16="http://schemas.microsoft.com/office/drawing/2014/main" id="{F490DBB5-F580-4A43-87AC-551FE772D001}"/>
              </a:ext>
            </a:extLst>
          </p:cNvPr>
          <p:cNvPicPr>
            <a:picLocks noChangeAspect="1"/>
          </p:cNvPicPr>
          <p:nvPr>
            <p:custDataLst>
              <p:tags r:id="rId9"/>
            </p:custDataLst>
          </p:nvPr>
        </p:nvPicPr>
        <p:blipFill>
          <a:blip r:embed="rId41">
            <a:extLst>
              <a:ext uri="{28A0092B-C50C-407E-A947-70E740481C1C}">
                <a14:useLocalDpi xmlns:a14="http://schemas.microsoft.com/office/drawing/2010/main" val="0"/>
              </a:ext>
            </a:extLst>
          </a:blip>
          <a:stretch>
            <a:fillRect/>
          </a:stretch>
        </p:blipFill>
        <p:spPr>
          <a:xfrm>
            <a:off x="1701732" y="3391026"/>
            <a:ext cx="424457" cy="114514"/>
          </a:xfrm>
          <a:prstGeom prst="rect">
            <a:avLst/>
          </a:prstGeom>
        </p:spPr>
      </p:pic>
      <p:sp>
        <p:nvSpPr>
          <p:cNvPr id="87" name="Freeform: Shape 86">
            <a:extLst>
              <a:ext uri="{FF2B5EF4-FFF2-40B4-BE49-F238E27FC236}">
                <a16:creationId xmlns:a16="http://schemas.microsoft.com/office/drawing/2014/main" id="{3FE7C4F2-9FD8-4ECA-BA5F-8DA9E13AC24A}"/>
              </a:ext>
            </a:extLst>
          </p:cNvPr>
          <p:cNvSpPr/>
          <p:nvPr/>
        </p:nvSpPr>
        <p:spPr>
          <a:xfrm>
            <a:off x="3870919" y="1394784"/>
            <a:ext cx="547067" cy="547067"/>
          </a:xfrm>
          <a:custGeom>
            <a:avLst/>
            <a:gdLst>
              <a:gd name="connsiteX0" fmla="*/ 546956 w 547067"/>
              <a:gd name="connsiteY0" fmla="*/ 273343 h 547067"/>
              <a:gd name="connsiteX1" fmla="*/ 273422 w 547067"/>
              <a:gd name="connsiteY1" fmla="*/ 546877 h 547067"/>
              <a:gd name="connsiteX2" fmla="*/ -111 w 547067"/>
              <a:gd name="connsiteY2" fmla="*/ 273343 h 547067"/>
              <a:gd name="connsiteX3" fmla="*/ 273422 w 547067"/>
              <a:gd name="connsiteY3" fmla="*/ -190 h 547067"/>
              <a:gd name="connsiteX4" fmla="*/ 546956 w 547067"/>
              <a:gd name="connsiteY4" fmla="*/ 273343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343"/>
                </a:moveTo>
                <a:cubicBezTo>
                  <a:pt x="546956" y="424412"/>
                  <a:pt x="424491" y="546877"/>
                  <a:pt x="273422" y="546877"/>
                </a:cubicBezTo>
                <a:cubicBezTo>
                  <a:pt x="122354" y="546877"/>
                  <a:pt x="-111" y="424412"/>
                  <a:pt x="-111" y="273343"/>
                </a:cubicBezTo>
                <a:cubicBezTo>
                  <a:pt x="-111" y="122275"/>
                  <a:pt x="122354" y="-190"/>
                  <a:pt x="273422" y="-190"/>
                </a:cubicBezTo>
                <a:cubicBezTo>
                  <a:pt x="424491" y="-190"/>
                  <a:pt x="546956" y="122275"/>
                  <a:pt x="546956" y="273343"/>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B7F21A72-6CF9-41DB-A69F-B0406FB3F490}"/>
              </a:ext>
            </a:extLst>
          </p:cNvPr>
          <p:cNvSpPr/>
          <p:nvPr/>
        </p:nvSpPr>
        <p:spPr>
          <a:xfrm>
            <a:off x="3870919" y="2073145"/>
            <a:ext cx="547067" cy="547067"/>
          </a:xfrm>
          <a:custGeom>
            <a:avLst/>
            <a:gdLst>
              <a:gd name="connsiteX0" fmla="*/ 546956 w 547067"/>
              <a:gd name="connsiteY0" fmla="*/ 273441 h 547067"/>
              <a:gd name="connsiteX1" fmla="*/ 273422 w 547067"/>
              <a:gd name="connsiteY1" fmla="*/ 546975 h 547067"/>
              <a:gd name="connsiteX2" fmla="*/ -111 w 547067"/>
              <a:gd name="connsiteY2" fmla="*/ 273441 h 547067"/>
              <a:gd name="connsiteX3" fmla="*/ 273422 w 547067"/>
              <a:gd name="connsiteY3" fmla="*/ -93 h 547067"/>
              <a:gd name="connsiteX4" fmla="*/ 546956 w 547067"/>
              <a:gd name="connsiteY4" fmla="*/ 273441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441"/>
                </a:moveTo>
                <a:cubicBezTo>
                  <a:pt x="546956" y="424509"/>
                  <a:pt x="424491" y="546975"/>
                  <a:pt x="273422" y="546975"/>
                </a:cubicBezTo>
                <a:cubicBezTo>
                  <a:pt x="122354" y="546975"/>
                  <a:pt x="-111" y="424509"/>
                  <a:pt x="-111" y="273441"/>
                </a:cubicBezTo>
                <a:cubicBezTo>
                  <a:pt x="-111" y="122372"/>
                  <a:pt x="122354" y="-93"/>
                  <a:pt x="273422" y="-93"/>
                </a:cubicBezTo>
                <a:cubicBezTo>
                  <a:pt x="424491" y="-93"/>
                  <a:pt x="546956" y="122372"/>
                  <a:pt x="546956" y="273441"/>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E766F315-DF6D-4850-9BD9-CF02996972E6}"/>
              </a:ext>
            </a:extLst>
          </p:cNvPr>
          <p:cNvSpPr/>
          <p:nvPr/>
        </p:nvSpPr>
        <p:spPr>
          <a:xfrm>
            <a:off x="3870919" y="2746427"/>
            <a:ext cx="547067" cy="547067"/>
          </a:xfrm>
          <a:custGeom>
            <a:avLst/>
            <a:gdLst>
              <a:gd name="connsiteX0" fmla="*/ 546956 w 547067"/>
              <a:gd name="connsiteY0" fmla="*/ 273538 h 547067"/>
              <a:gd name="connsiteX1" fmla="*/ 273422 w 547067"/>
              <a:gd name="connsiteY1" fmla="*/ 547072 h 547067"/>
              <a:gd name="connsiteX2" fmla="*/ -111 w 547067"/>
              <a:gd name="connsiteY2" fmla="*/ 273538 h 547067"/>
              <a:gd name="connsiteX3" fmla="*/ 273422 w 547067"/>
              <a:gd name="connsiteY3" fmla="*/ 4 h 547067"/>
              <a:gd name="connsiteX4" fmla="*/ 546956 w 547067"/>
              <a:gd name="connsiteY4" fmla="*/ 273538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538"/>
                </a:moveTo>
                <a:cubicBezTo>
                  <a:pt x="546956" y="424607"/>
                  <a:pt x="424491" y="547072"/>
                  <a:pt x="273422" y="547072"/>
                </a:cubicBezTo>
                <a:cubicBezTo>
                  <a:pt x="122354" y="547072"/>
                  <a:pt x="-111" y="424607"/>
                  <a:pt x="-111" y="273538"/>
                </a:cubicBezTo>
                <a:cubicBezTo>
                  <a:pt x="-111" y="122469"/>
                  <a:pt x="122354" y="4"/>
                  <a:pt x="273422" y="4"/>
                </a:cubicBezTo>
                <a:cubicBezTo>
                  <a:pt x="424491" y="4"/>
                  <a:pt x="546956" y="122469"/>
                  <a:pt x="546956" y="273538"/>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F82B8735-AF2A-4098-9BB5-1E2601E3FB3E}"/>
              </a:ext>
            </a:extLst>
          </p:cNvPr>
          <p:cNvSpPr/>
          <p:nvPr/>
        </p:nvSpPr>
        <p:spPr>
          <a:xfrm>
            <a:off x="3870919" y="3434948"/>
            <a:ext cx="547067" cy="547067"/>
          </a:xfrm>
          <a:custGeom>
            <a:avLst/>
            <a:gdLst>
              <a:gd name="connsiteX0" fmla="*/ 546956 w 547067"/>
              <a:gd name="connsiteY0" fmla="*/ 273635 h 547067"/>
              <a:gd name="connsiteX1" fmla="*/ 273422 w 547067"/>
              <a:gd name="connsiteY1" fmla="*/ 547169 h 547067"/>
              <a:gd name="connsiteX2" fmla="*/ -111 w 547067"/>
              <a:gd name="connsiteY2" fmla="*/ 273635 h 547067"/>
              <a:gd name="connsiteX3" fmla="*/ 273422 w 547067"/>
              <a:gd name="connsiteY3" fmla="*/ 102 h 547067"/>
              <a:gd name="connsiteX4" fmla="*/ 546956 w 547067"/>
              <a:gd name="connsiteY4" fmla="*/ 273635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635"/>
                </a:moveTo>
                <a:cubicBezTo>
                  <a:pt x="546956" y="424704"/>
                  <a:pt x="424491" y="547169"/>
                  <a:pt x="273422" y="547169"/>
                </a:cubicBezTo>
                <a:cubicBezTo>
                  <a:pt x="122354" y="547169"/>
                  <a:pt x="-111" y="424704"/>
                  <a:pt x="-111" y="273635"/>
                </a:cubicBezTo>
                <a:cubicBezTo>
                  <a:pt x="-111" y="122567"/>
                  <a:pt x="122354" y="102"/>
                  <a:pt x="273422" y="102"/>
                </a:cubicBezTo>
                <a:cubicBezTo>
                  <a:pt x="424491" y="102"/>
                  <a:pt x="546956" y="122567"/>
                  <a:pt x="546956" y="273635"/>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DB338387-9F84-4133-8796-C8BDEF714918}"/>
              </a:ext>
            </a:extLst>
          </p:cNvPr>
          <p:cNvSpPr/>
          <p:nvPr/>
        </p:nvSpPr>
        <p:spPr>
          <a:xfrm>
            <a:off x="6355387" y="1393612"/>
            <a:ext cx="547067" cy="547067"/>
          </a:xfrm>
          <a:custGeom>
            <a:avLst/>
            <a:gdLst>
              <a:gd name="connsiteX0" fmla="*/ 547252 w 547067"/>
              <a:gd name="connsiteY0" fmla="*/ 273342 h 547067"/>
              <a:gd name="connsiteX1" fmla="*/ 273718 w 547067"/>
              <a:gd name="connsiteY1" fmla="*/ 546875 h 547067"/>
              <a:gd name="connsiteX2" fmla="*/ 184 w 547067"/>
              <a:gd name="connsiteY2" fmla="*/ 273342 h 547067"/>
              <a:gd name="connsiteX3" fmla="*/ 273718 w 547067"/>
              <a:gd name="connsiteY3" fmla="*/ -192 h 547067"/>
              <a:gd name="connsiteX4" fmla="*/ 547252 w 547067"/>
              <a:gd name="connsiteY4" fmla="*/ 273342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342"/>
                </a:moveTo>
                <a:cubicBezTo>
                  <a:pt x="547252" y="424410"/>
                  <a:pt x="424787" y="546875"/>
                  <a:pt x="273718" y="546875"/>
                </a:cubicBezTo>
                <a:cubicBezTo>
                  <a:pt x="122650" y="546875"/>
                  <a:pt x="184" y="424410"/>
                  <a:pt x="184" y="273342"/>
                </a:cubicBezTo>
                <a:cubicBezTo>
                  <a:pt x="184" y="122273"/>
                  <a:pt x="122650" y="-192"/>
                  <a:pt x="273718" y="-192"/>
                </a:cubicBezTo>
                <a:cubicBezTo>
                  <a:pt x="424787" y="-192"/>
                  <a:pt x="547252" y="122273"/>
                  <a:pt x="547252" y="273342"/>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A7B23B1D-0274-4A06-8EC0-1AEBABA39C2B}"/>
              </a:ext>
            </a:extLst>
          </p:cNvPr>
          <p:cNvSpPr/>
          <p:nvPr/>
        </p:nvSpPr>
        <p:spPr>
          <a:xfrm>
            <a:off x="6355387" y="2072754"/>
            <a:ext cx="547067" cy="547067"/>
          </a:xfrm>
          <a:custGeom>
            <a:avLst/>
            <a:gdLst>
              <a:gd name="connsiteX0" fmla="*/ 547252 w 547067"/>
              <a:gd name="connsiteY0" fmla="*/ 273440 h 547067"/>
              <a:gd name="connsiteX1" fmla="*/ 273718 w 547067"/>
              <a:gd name="connsiteY1" fmla="*/ 546974 h 547067"/>
              <a:gd name="connsiteX2" fmla="*/ 184 w 547067"/>
              <a:gd name="connsiteY2" fmla="*/ 273440 h 547067"/>
              <a:gd name="connsiteX3" fmla="*/ 273718 w 547067"/>
              <a:gd name="connsiteY3" fmla="*/ -94 h 547067"/>
              <a:gd name="connsiteX4" fmla="*/ 547252 w 547067"/>
              <a:gd name="connsiteY4" fmla="*/ 2734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440"/>
                </a:moveTo>
                <a:cubicBezTo>
                  <a:pt x="547252" y="424509"/>
                  <a:pt x="424787" y="546974"/>
                  <a:pt x="273718" y="546974"/>
                </a:cubicBezTo>
                <a:cubicBezTo>
                  <a:pt x="122650" y="546974"/>
                  <a:pt x="184" y="424509"/>
                  <a:pt x="184" y="273440"/>
                </a:cubicBezTo>
                <a:cubicBezTo>
                  <a:pt x="184" y="122371"/>
                  <a:pt x="122650" y="-94"/>
                  <a:pt x="273718" y="-94"/>
                </a:cubicBezTo>
                <a:cubicBezTo>
                  <a:pt x="424787" y="-94"/>
                  <a:pt x="547252" y="122371"/>
                  <a:pt x="547252" y="273440"/>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6FF388E0-BE4B-4FF1-B9E5-24BB2DE81BB2}"/>
              </a:ext>
            </a:extLst>
          </p:cNvPr>
          <p:cNvSpPr/>
          <p:nvPr/>
        </p:nvSpPr>
        <p:spPr>
          <a:xfrm>
            <a:off x="6355387" y="2746817"/>
            <a:ext cx="547067" cy="547067"/>
          </a:xfrm>
          <a:custGeom>
            <a:avLst/>
            <a:gdLst>
              <a:gd name="connsiteX0" fmla="*/ 547252 w 547067"/>
              <a:gd name="connsiteY0" fmla="*/ 273539 h 547067"/>
              <a:gd name="connsiteX1" fmla="*/ 273718 w 547067"/>
              <a:gd name="connsiteY1" fmla="*/ 547073 h 547067"/>
              <a:gd name="connsiteX2" fmla="*/ 184 w 547067"/>
              <a:gd name="connsiteY2" fmla="*/ 273539 h 547067"/>
              <a:gd name="connsiteX3" fmla="*/ 273718 w 547067"/>
              <a:gd name="connsiteY3" fmla="*/ 5 h 547067"/>
              <a:gd name="connsiteX4" fmla="*/ 547252 w 547067"/>
              <a:gd name="connsiteY4" fmla="*/ 273539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539"/>
                </a:moveTo>
                <a:cubicBezTo>
                  <a:pt x="547252" y="424607"/>
                  <a:pt x="424787" y="547073"/>
                  <a:pt x="273718" y="547073"/>
                </a:cubicBezTo>
                <a:cubicBezTo>
                  <a:pt x="122650" y="547073"/>
                  <a:pt x="184" y="424607"/>
                  <a:pt x="184" y="273539"/>
                </a:cubicBezTo>
                <a:cubicBezTo>
                  <a:pt x="184" y="122470"/>
                  <a:pt x="122650" y="5"/>
                  <a:pt x="273718" y="5"/>
                </a:cubicBezTo>
                <a:cubicBezTo>
                  <a:pt x="424787" y="5"/>
                  <a:pt x="547252" y="122470"/>
                  <a:pt x="547252" y="273539"/>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1E87870C-EBDE-4F3C-8FC5-FDE31A6FDB2B}"/>
              </a:ext>
            </a:extLst>
          </p:cNvPr>
          <p:cNvSpPr/>
          <p:nvPr/>
        </p:nvSpPr>
        <p:spPr>
          <a:xfrm>
            <a:off x="6355387" y="3436120"/>
            <a:ext cx="547067" cy="547067"/>
          </a:xfrm>
          <a:custGeom>
            <a:avLst/>
            <a:gdLst>
              <a:gd name="connsiteX0" fmla="*/ 547252 w 547067"/>
              <a:gd name="connsiteY0" fmla="*/ 273637 h 547067"/>
              <a:gd name="connsiteX1" fmla="*/ 273718 w 547067"/>
              <a:gd name="connsiteY1" fmla="*/ 547171 h 547067"/>
              <a:gd name="connsiteX2" fmla="*/ 184 w 547067"/>
              <a:gd name="connsiteY2" fmla="*/ 273637 h 547067"/>
              <a:gd name="connsiteX3" fmla="*/ 273718 w 547067"/>
              <a:gd name="connsiteY3" fmla="*/ 104 h 547067"/>
              <a:gd name="connsiteX4" fmla="*/ 547252 w 547067"/>
              <a:gd name="connsiteY4" fmla="*/ 273637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637"/>
                </a:moveTo>
                <a:cubicBezTo>
                  <a:pt x="547252" y="424706"/>
                  <a:pt x="424787" y="547171"/>
                  <a:pt x="273718" y="547171"/>
                </a:cubicBezTo>
                <a:cubicBezTo>
                  <a:pt x="122650" y="547171"/>
                  <a:pt x="184" y="424706"/>
                  <a:pt x="184" y="273637"/>
                </a:cubicBezTo>
                <a:cubicBezTo>
                  <a:pt x="184" y="122569"/>
                  <a:pt x="122650" y="104"/>
                  <a:pt x="273718" y="104"/>
                </a:cubicBezTo>
                <a:cubicBezTo>
                  <a:pt x="424787" y="104"/>
                  <a:pt x="547252" y="122569"/>
                  <a:pt x="547252" y="273637"/>
                </a:cubicBezTo>
                <a:close/>
              </a:path>
            </a:pathLst>
          </a:custGeom>
          <a:solidFill>
            <a:srgbClr val="FFFFFF"/>
          </a:solidFill>
          <a:ln w="10943" cap="flat">
            <a:solidFill>
              <a:srgbClr val="333333"/>
            </a:solidFill>
            <a:prstDash val="solid"/>
            <a:miter/>
          </a:ln>
        </p:spPr>
        <p:txBody>
          <a:bodyPr rtlCol="0" anchor="ctr"/>
          <a:lstStyle/>
          <a:p>
            <a:endParaRPr lang="en-GB"/>
          </a:p>
        </p:txBody>
      </p:sp>
      <p:pic>
        <p:nvPicPr>
          <p:cNvPr id="96" name="Picture 95" descr="\documentclass{article}&#10;\usepackage{amsmath}&#10;\pagestyle{empty}&#10;\begin{document}&#10;&#10;$$Z_1$$&#10;\end{document}" title="IguanaTex Bitmap Display">
            <a:extLst>
              <a:ext uri="{FF2B5EF4-FFF2-40B4-BE49-F238E27FC236}">
                <a16:creationId xmlns:a16="http://schemas.microsoft.com/office/drawing/2014/main" id="{36271D12-9922-4CC6-A564-62BFD8776706}"/>
              </a:ext>
            </a:extLst>
          </p:cNvPr>
          <p:cNvPicPr>
            <a:picLocks noChangeAspect="1"/>
          </p:cNvPicPr>
          <p:nvPr>
            <p:custDataLst>
              <p:tags r:id="rId10"/>
            </p:custDataLst>
          </p:nvPr>
        </p:nvPicPr>
        <p:blipFill>
          <a:blip r:embed="rId42">
            <a:extLst>
              <a:ext uri="{28A0092B-C50C-407E-A947-70E740481C1C}">
                <a14:useLocalDpi xmlns:a14="http://schemas.microsoft.com/office/drawing/2010/main" val="0"/>
              </a:ext>
            </a:extLst>
          </a:blip>
          <a:stretch>
            <a:fillRect/>
          </a:stretch>
        </p:blipFill>
        <p:spPr>
          <a:xfrm>
            <a:off x="4063673" y="1596148"/>
            <a:ext cx="181714" cy="157714"/>
          </a:xfrm>
          <a:prstGeom prst="rect">
            <a:avLst/>
          </a:prstGeom>
        </p:spPr>
      </p:pic>
      <p:pic>
        <p:nvPicPr>
          <p:cNvPr id="97" name="Picture 96" descr="\documentclass{article}&#10;\usepackage{amsmath}&#10;\pagestyle{empty}&#10;\begin{document}&#10;&#10;$$&#10;\mathcal{S}_1&#10;$$&#10;\end{document}" title="IguanaTex Bitmap Display">
            <a:extLst>
              <a:ext uri="{FF2B5EF4-FFF2-40B4-BE49-F238E27FC236}">
                <a16:creationId xmlns:a16="http://schemas.microsoft.com/office/drawing/2014/main" id="{431C2592-4CB9-43F7-96C2-FA4D1C7E6C6A}"/>
              </a:ext>
            </a:extLst>
          </p:cNvPr>
          <p:cNvPicPr>
            <a:picLocks noChangeAspect="1"/>
          </p:cNvPicPr>
          <p:nvPr>
            <p:custDataLst>
              <p:tags r:id="rId11"/>
            </p:custDataLst>
          </p:nvPr>
        </p:nvPicPr>
        <p:blipFill>
          <a:blip r:embed="rId43">
            <a:extLst>
              <a:ext uri="{28A0092B-C50C-407E-A947-70E740481C1C}">
                <a14:useLocalDpi xmlns:a14="http://schemas.microsoft.com/office/drawing/2010/main" val="0"/>
              </a:ext>
            </a:extLst>
          </a:blip>
          <a:stretch>
            <a:fillRect/>
          </a:stretch>
        </p:blipFill>
        <p:spPr>
          <a:xfrm>
            <a:off x="6553227" y="1582783"/>
            <a:ext cx="164267" cy="151466"/>
          </a:xfrm>
          <a:prstGeom prst="rect">
            <a:avLst/>
          </a:prstGeom>
        </p:spPr>
      </p:pic>
      <p:cxnSp>
        <p:nvCxnSpPr>
          <p:cNvPr id="98" name="Straight Connector 97">
            <a:extLst>
              <a:ext uri="{FF2B5EF4-FFF2-40B4-BE49-F238E27FC236}">
                <a16:creationId xmlns:a16="http://schemas.microsoft.com/office/drawing/2014/main" id="{CB50EB3B-FFE1-498C-B608-A1BA58D81643}"/>
              </a:ext>
            </a:extLst>
          </p:cNvPr>
          <p:cNvCxnSpPr>
            <a:cxnSpLocks/>
            <a:stCxn id="87" idx="0"/>
            <a:endCxn id="93" idx="2"/>
          </p:cNvCxnSpPr>
          <p:nvPr/>
        </p:nvCxnSpPr>
        <p:spPr>
          <a:xfrm>
            <a:off x="4417875" y="1668127"/>
            <a:ext cx="1937696" cy="67806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3C14B8C-9824-4D49-A92A-6050C26591FE}"/>
              </a:ext>
            </a:extLst>
          </p:cNvPr>
          <p:cNvCxnSpPr>
            <a:cxnSpLocks/>
            <a:stCxn id="87" idx="0"/>
            <a:endCxn id="94" idx="2"/>
          </p:cNvCxnSpPr>
          <p:nvPr/>
        </p:nvCxnSpPr>
        <p:spPr>
          <a:xfrm>
            <a:off x="4417875" y="1668127"/>
            <a:ext cx="1937696" cy="135222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5E429EC-DEA2-4FDB-B438-FC375FE665A0}"/>
              </a:ext>
            </a:extLst>
          </p:cNvPr>
          <p:cNvCxnSpPr>
            <a:cxnSpLocks/>
            <a:stCxn id="87" idx="0"/>
            <a:endCxn id="95" idx="2"/>
          </p:cNvCxnSpPr>
          <p:nvPr/>
        </p:nvCxnSpPr>
        <p:spPr>
          <a:xfrm>
            <a:off x="4417875" y="1668127"/>
            <a:ext cx="1937696" cy="2041630"/>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B7CD0DC-B98D-467F-85EA-37690D4E9278}"/>
              </a:ext>
            </a:extLst>
          </p:cNvPr>
          <p:cNvCxnSpPr>
            <a:cxnSpLocks/>
            <a:stCxn id="88" idx="0"/>
            <a:endCxn id="92" idx="2"/>
          </p:cNvCxnSpPr>
          <p:nvPr/>
        </p:nvCxnSpPr>
        <p:spPr>
          <a:xfrm flipV="1">
            <a:off x="4417875" y="1666954"/>
            <a:ext cx="1937696" cy="67963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8FE0D14-444E-4FF7-A3A8-EE119D4A565D}"/>
              </a:ext>
            </a:extLst>
          </p:cNvPr>
          <p:cNvCxnSpPr>
            <a:cxnSpLocks/>
            <a:stCxn id="88" idx="0"/>
            <a:endCxn id="94" idx="2"/>
          </p:cNvCxnSpPr>
          <p:nvPr/>
        </p:nvCxnSpPr>
        <p:spPr>
          <a:xfrm>
            <a:off x="4417875" y="2346586"/>
            <a:ext cx="1937696" cy="673770"/>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A03B78D-2133-4561-9F58-B9D85E626BE4}"/>
              </a:ext>
            </a:extLst>
          </p:cNvPr>
          <p:cNvCxnSpPr>
            <a:cxnSpLocks/>
            <a:stCxn id="88" idx="0"/>
            <a:endCxn id="95" idx="2"/>
          </p:cNvCxnSpPr>
          <p:nvPr/>
        </p:nvCxnSpPr>
        <p:spPr>
          <a:xfrm>
            <a:off x="4417875" y="2346586"/>
            <a:ext cx="1937696" cy="136317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D3387B4-58BD-4105-AAC8-F66421A05B3B}"/>
              </a:ext>
            </a:extLst>
          </p:cNvPr>
          <p:cNvCxnSpPr>
            <a:cxnSpLocks/>
            <a:stCxn id="90" idx="0"/>
            <a:endCxn id="92" idx="2"/>
          </p:cNvCxnSpPr>
          <p:nvPr/>
        </p:nvCxnSpPr>
        <p:spPr>
          <a:xfrm flipV="1">
            <a:off x="4417875" y="1666954"/>
            <a:ext cx="1937696" cy="135301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72683AC-D963-412E-A06E-53B713164AC9}"/>
              </a:ext>
            </a:extLst>
          </p:cNvPr>
          <p:cNvCxnSpPr>
            <a:cxnSpLocks/>
            <a:stCxn id="90" idx="0"/>
            <a:endCxn id="93" idx="2"/>
          </p:cNvCxnSpPr>
          <p:nvPr/>
        </p:nvCxnSpPr>
        <p:spPr>
          <a:xfrm flipV="1">
            <a:off x="4417875" y="2346194"/>
            <a:ext cx="1937696" cy="67377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CB9E6DB-E52F-44E7-9CB1-DB3667B3CE5E}"/>
              </a:ext>
            </a:extLst>
          </p:cNvPr>
          <p:cNvCxnSpPr>
            <a:cxnSpLocks/>
            <a:stCxn id="90" idx="0"/>
            <a:endCxn id="95" idx="2"/>
          </p:cNvCxnSpPr>
          <p:nvPr/>
        </p:nvCxnSpPr>
        <p:spPr>
          <a:xfrm>
            <a:off x="4417875" y="3019965"/>
            <a:ext cx="1937696" cy="68979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8D18585-0778-4E7F-BA78-67FB4CB1F4A5}"/>
              </a:ext>
            </a:extLst>
          </p:cNvPr>
          <p:cNvCxnSpPr>
            <a:cxnSpLocks/>
            <a:stCxn id="91" idx="0"/>
            <a:endCxn id="92" idx="2"/>
          </p:cNvCxnSpPr>
          <p:nvPr/>
        </p:nvCxnSpPr>
        <p:spPr>
          <a:xfrm flipV="1">
            <a:off x="4417875" y="1666954"/>
            <a:ext cx="1937696" cy="204162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E123C99-C307-4AE0-AABF-EE0E0F9B0DA3}"/>
              </a:ext>
            </a:extLst>
          </p:cNvPr>
          <p:cNvCxnSpPr>
            <a:cxnSpLocks/>
            <a:stCxn id="91" idx="0"/>
            <a:endCxn id="93" idx="2"/>
          </p:cNvCxnSpPr>
          <p:nvPr/>
        </p:nvCxnSpPr>
        <p:spPr>
          <a:xfrm flipV="1">
            <a:off x="4417875" y="2346194"/>
            <a:ext cx="1937696" cy="136238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CEE16F4-6D82-4041-8AE7-57D187C08C58}"/>
              </a:ext>
            </a:extLst>
          </p:cNvPr>
          <p:cNvCxnSpPr>
            <a:cxnSpLocks/>
            <a:stCxn id="91" idx="0"/>
            <a:endCxn id="94" idx="2"/>
          </p:cNvCxnSpPr>
          <p:nvPr/>
        </p:nvCxnSpPr>
        <p:spPr>
          <a:xfrm flipV="1">
            <a:off x="4417875" y="3020356"/>
            <a:ext cx="1937696" cy="68822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C56E64E-C121-4C69-9B55-0E6073FAAF57}"/>
              </a:ext>
            </a:extLst>
          </p:cNvPr>
          <p:cNvCxnSpPr>
            <a:cxnSpLocks/>
            <a:stCxn id="87" idx="0"/>
            <a:endCxn id="92" idx="2"/>
          </p:cNvCxnSpPr>
          <p:nvPr/>
        </p:nvCxnSpPr>
        <p:spPr>
          <a:xfrm flipV="1">
            <a:off x="4417875" y="1666954"/>
            <a:ext cx="1937696" cy="1173"/>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3DB7F3E-A0FE-4065-A09A-03957D1B1844}"/>
              </a:ext>
            </a:extLst>
          </p:cNvPr>
          <p:cNvCxnSpPr>
            <a:cxnSpLocks/>
            <a:stCxn id="90" idx="0"/>
            <a:endCxn id="94" idx="2"/>
          </p:cNvCxnSpPr>
          <p:nvPr/>
        </p:nvCxnSpPr>
        <p:spPr>
          <a:xfrm>
            <a:off x="4417875" y="3019965"/>
            <a:ext cx="1937696" cy="39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30B950E-E81C-47C8-A68F-52501FE7A8D7}"/>
              </a:ext>
            </a:extLst>
          </p:cNvPr>
          <p:cNvCxnSpPr>
            <a:cxnSpLocks/>
            <a:stCxn id="75" idx="0"/>
            <a:endCxn id="87" idx="2"/>
          </p:cNvCxnSpPr>
          <p:nvPr/>
        </p:nvCxnSpPr>
        <p:spPr>
          <a:xfrm flipV="1">
            <a:off x="2231934" y="1668127"/>
            <a:ext cx="1638874" cy="63976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AEE3FC5-7908-4BE0-95A7-82F314348706}"/>
              </a:ext>
            </a:extLst>
          </p:cNvPr>
          <p:cNvCxnSpPr>
            <a:cxnSpLocks/>
            <a:stCxn id="75" idx="0"/>
            <a:endCxn id="88" idx="2"/>
          </p:cNvCxnSpPr>
          <p:nvPr/>
        </p:nvCxnSpPr>
        <p:spPr>
          <a:xfrm>
            <a:off x="2231934" y="2307894"/>
            <a:ext cx="1638874" cy="3869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6801313-7A21-4792-9FE3-4D97F217BA60}"/>
              </a:ext>
            </a:extLst>
          </p:cNvPr>
          <p:cNvCxnSpPr>
            <a:cxnSpLocks/>
            <a:stCxn id="75" idx="0"/>
            <a:endCxn id="90" idx="2"/>
          </p:cNvCxnSpPr>
          <p:nvPr/>
        </p:nvCxnSpPr>
        <p:spPr>
          <a:xfrm>
            <a:off x="2231934" y="2307894"/>
            <a:ext cx="1638874" cy="71207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EF84DD7-7707-4FC1-8BA2-AF005A45A2B6}"/>
              </a:ext>
            </a:extLst>
          </p:cNvPr>
          <p:cNvCxnSpPr>
            <a:cxnSpLocks/>
            <a:stCxn id="75" idx="0"/>
            <a:endCxn id="91" idx="2"/>
          </p:cNvCxnSpPr>
          <p:nvPr/>
        </p:nvCxnSpPr>
        <p:spPr>
          <a:xfrm>
            <a:off x="2231934" y="2307894"/>
            <a:ext cx="1638874" cy="140068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0A8E553-5383-419A-AC43-E0427BD592C6}"/>
              </a:ext>
            </a:extLst>
          </p:cNvPr>
          <p:cNvCxnSpPr>
            <a:cxnSpLocks/>
            <a:stCxn id="76" idx="0"/>
            <a:endCxn id="88" idx="2"/>
          </p:cNvCxnSpPr>
          <p:nvPr/>
        </p:nvCxnSpPr>
        <p:spPr>
          <a:xfrm flipV="1">
            <a:off x="2231934" y="2346586"/>
            <a:ext cx="1638874" cy="676563"/>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89A9DFB-C294-418D-A07D-ADBDACE87257}"/>
              </a:ext>
            </a:extLst>
          </p:cNvPr>
          <p:cNvCxnSpPr>
            <a:cxnSpLocks/>
            <a:stCxn id="76" idx="0"/>
            <a:endCxn id="90" idx="2"/>
          </p:cNvCxnSpPr>
          <p:nvPr/>
        </p:nvCxnSpPr>
        <p:spPr>
          <a:xfrm flipV="1">
            <a:off x="2231934" y="3019965"/>
            <a:ext cx="1638874" cy="3184"/>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2D4106F-4EDF-44C8-8818-6187AB442DB5}"/>
              </a:ext>
            </a:extLst>
          </p:cNvPr>
          <p:cNvCxnSpPr>
            <a:cxnSpLocks/>
            <a:stCxn id="76" idx="0"/>
            <a:endCxn id="91" idx="2"/>
          </p:cNvCxnSpPr>
          <p:nvPr/>
        </p:nvCxnSpPr>
        <p:spPr>
          <a:xfrm>
            <a:off x="2231934" y="3023149"/>
            <a:ext cx="1638874" cy="685434"/>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pic>
        <p:nvPicPr>
          <p:cNvPr id="121" name="Picture 120" descr="\documentclass{article}&#10;\usepackage{amsmath}&#10;\pagestyle{empty}&#10;\begin{document}&#10;&#10;$$&#10;\mathrm{Z} \left[ 4 \times m \right]&#10;$$&#10;\end{document}" title="IguanaTex Bitmap Display">
            <a:extLst>
              <a:ext uri="{FF2B5EF4-FFF2-40B4-BE49-F238E27FC236}">
                <a16:creationId xmlns:a16="http://schemas.microsoft.com/office/drawing/2014/main" id="{D8078956-79F8-4126-BD76-B1F6CF94B307}"/>
              </a:ext>
            </a:extLst>
          </p:cNvPr>
          <p:cNvPicPr>
            <a:picLocks noChangeAspect="1"/>
          </p:cNvPicPr>
          <p:nvPr>
            <p:custDataLst>
              <p:tags r:id="rId12"/>
            </p:custDataLst>
          </p:nvPr>
        </p:nvPicPr>
        <p:blipFill>
          <a:blip r:embed="rId44">
            <a:extLst>
              <a:ext uri="{28A0092B-C50C-407E-A947-70E740481C1C}">
                <a14:useLocalDpi xmlns:a14="http://schemas.microsoft.com/office/drawing/2010/main" val="0"/>
              </a:ext>
            </a:extLst>
          </a:blip>
          <a:stretch>
            <a:fillRect/>
          </a:stretch>
        </p:blipFill>
        <p:spPr>
          <a:xfrm>
            <a:off x="3964054" y="4065533"/>
            <a:ext cx="380952" cy="101790"/>
          </a:xfrm>
          <a:prstGeom prst="rect">
            <a:avLst/>
          </a:prstGeom>
        </p:spPr>
      </p:pic>
      <p:pic>
        <p:nvPicPr>
          <p:cNvPr id="122" name="Picture 121" descr="\documentclass{article}&#10;\usepackage{amsmath}&#10;\pagestyle{empty}&#10;\begin{document}&#10;&#10;$$&#10;\mathcal {S} \left[ 4 \times m \right]&#10;$$&#10;\end{document}" title="IguanaTex Bitmap Display">
            <a:extLst>
              <a:ext uri="{FF2B5EF4-FFF2-40B4-BE49-F238E27FC236}">
                <a16:creationId xmlns:a16="http://schemas.microsoft.com/office/drawing/2014/main" id="{8A94CCC8-4464-4961-8EA6-5599DFE48BB4}"/>
              </a:ext>
            </a:extLst>
          </p:cNvPr>
          <p:cNvPicPr>
            <a:picLocks noChangeAspect="1"/>
          </p:cNvPicPr>
          <p:nvPr>
            <p:custDataLst>
              <p:tags r:id="rId13"/>
            </p:custDataLst>
          </p:nvPr>
        </p:nvPicPr>
        <p:blipFill>
          <a:blip r:embed="rId45">
            <a:extLst>
              <a:ext uri="{28A0092B-C50C-407E-A947-70E740481C1C}">
                <a14:useLocalDpi xmlns:a14="http://schemas.microsoft.com/office/drawing/2010/main" val="0"/>
              </a:ext>
            </a:extLst>
          </a:blip>
          <a:stretch>
            <a:fillRect/>
          </a:stretch>
        </p:blipFill>
        <p:spPr>
          <a:xfrm>
            <a:off x="6432653" y="4040358"/>
            <a:ext cx="392533" cy="101790"/>
          </a:xfrm>
          <a:prstGeom prst="rect">
            <a:avLst/>
          </a:prstGeom>
        </p:spPr>
      </p:pic>
      <p:cxnSp>
        <p:nvCxnSpPr>
          <p:cNvPr id="123" name="Straight Connector 122">
            <a:extLst>
              <a:ext uri="{FF2B5EF4-FFF2-40B4-BE49-F238E27FC236}">
                <a16:creationId xmlns:a16="http://schemas.microsoft.com/office/drawing/2014/main" id="{BD2A517C-AB0E-4365-8D14-77F86117114A}"/>
              </a:ext>
            </a:extLst>
          </p:cNvPr>
          <p:cNvCxnSpPr>
            <a:cxnSpLocks/>
            <a:stCxn id="91" idx="0"/>
            <a:endCxn id="95" idx="2"/>
          </p:cNvCxnSpPr>
          <p:nvPr/>
        </p:nvCxnSpPr>
        <p:spPr>
          <a:xfrm>
            <a:off x="4417875" y="3708583"/>
            <a:ext cx="1937696" cy="1174"/>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0F5055F-46B7-4CCD-9025-44CC910DEC0F}"/>
              </a:ext>
            </a:extLst>
          </p:cNvPr>
          <p:cNvCxnSpPr>
            <a:cxnSpLocks/>
            <a:stCxn id="88" idx="0"/>
            <a:endCxn id="93" idx="2"/>
          </p:cNvCxnSpPr>
          <p:nvPr/>
        </p:nvCxnSpPr>
        <p:spPr>
          <a:xfrm flipV="1">
            <a:off x="4417875" y="2346194"/>
            <a:ext cx="1937696" cy="39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pic>
        <p:nvPicPr>
          <p:cNvPr id="125" name="Picture 124" descr="\documentclass{article}&#10;\usepackage{amsmath}&#10;\pagestyle{empty}&#10;\begin{document}&#10;&#10;$$Z_2$$&#10;\end{document}" title="IguanaTex Bitmap Display">
            <a:extLst>
              <a:ext uri="{FF2B5EF4-FFF2-40B4-BE49-F238E27FC236}">
                <a16:creationId xmlns:a16="http://schemas.microsoft.com/office/drawing/2014/main" id="{C532C3B1-66EF-4506-866F-24DD03FF6980}"/>
              </a:ext>
            </a:extLst>
          </p:cNvPr>
          <p:cNvPicPr>
            <a:picLocks noChangeAspect="1"/>
          </p:cNvPicPr>
          <p:nvPr>
            <p:custDataLst>
              <p:tags r:id="rId14"/>
            </p:custDataLst>
          </p:nvPr>
        </p:nvPicPr>
        <p:blipFill>
          <a:blip r:embed="rId46">
            <a:extLst>
              <a:ext uri="{28A0092B-C50C-407E-A947-70E740481C1C}">
                <a14:useLocalDpi xmlns:a14="http://schemas.microsoft.com/office/drawing/2010/main" val="0"/>
              </a:ext>
            </a:extLst>
          </a:blip>
          <a:stretch>
            <a:fillRect/>
          </a:stretch>
        </p:blipFill>
        <p:spPr>
          <a:xfrm>
            <a:off x="4053499" y="2283898"/>
            <a:ext cx="186285" cy="157714"/>
          </a:xfrm>
          <a:prstGeom prst="rect">
            <a:avLst/>
          </a:prstGeom>
        </p:spPr>
      </p:pic>
      <p:pic>
        <p:nvPicPr>
          <p:cNvPr id="126" name="Picture 125" descr="\documentclass{article}&#10;\usepackage{amsmath}&#10;\pagestyle{empty}&#10;\begin{document}&#10;&#10;$$Z_3$$&#10;\end{document}" title="IguanaTex Bitmap Display">
            <a:extLst>
              <a:ext uri="{FF2B5EF4-FFF2-40B4-BE49-F238E27FC236}">
                <a16:creationId xmlns:a16="http://schemas.microsoft.com/office/drawing/2014/main" id="{CEECE207-A163-4DD1-B47E-76A12D25165C}"/>
              </a:ext>
            </a:extLst>
          </p:cNvPr>
          <p:cNvPicPr>
            <a:picLocks noChangeAspect="1"/>
          </p:cNvPicPr>
          <p:nvPr>
            <p:custDataLst>
              <p:tags r:id="rId15"/>
            </p:custDataLst>
          </p:nvPr>
        </p:nvPicPr>
        <p:blipFill>
          <a:blip r:embed="rId47">
            <a:extLst>
              <a:ext uri="{28A0092B-C50C-407E-A947-70E740481C1C}">
                <a14:useLocalDpi xmlns:a14="http://schemas.microsoft.com/office/drawing/2010/main" val="0"/>
              </a:ext>
            </a:extLst>
          </a:blip>
          <a:stretch>
            <a:fillRect/>
          </a:stretch>
        </p:blipFill>
        <p:spPr>
          <a:xfrm>
            <a:off x="4053578" y="2937513"/>
            <a:ext cx="187428" cy="160000"/>
          </a:xfrm>
          <a:prstGeom prst="rect">
            <a:avLst/>
          </a:prstGeom>
        </p:spPr>
      </p:pic>
      <p:pic>
        <p:nvPicPr>
          <p:cNvPr id="127" name="Picture 126" descr="\documentclass{article}&#10;\usepackage{amsmath}&#10;\pagestyle{empty}&#10;\begin{document}&#10;&#10;$$Z_4$$&#10;\end{document}" title="IguanaTex Bitmap Display">
            <a:extLst>
              <a:ext uri="{FF2B5EF4-FFF2-40B4-BE49-F238E27FC236}">
                <a16:creationId xmlns:a16="http://schemas.microsoft.com/office/drawing/2014/main" id="{29EDC636-B7E6-4BDA-83BC-C8C95A37A293}"/>
              </a:ext>
            </a:extLst>
          </p:cNvPr>
          <p:cNvPicPr>
            <a:picLocks noChangeAspect="1"/>
          </p:cNvPicPr>
          <p:nvPr>
            <p:custDataLst>
              <p:tags r:id="rId16"/>
            </p:custDataLst>
          </p:nvPr>
        </p:nvPicPr>
        <p:blipFill>
          <a:blip r:embed="rId48">
            <a:extLst>
              <a:ext uri="{28A0092B-C50C-407E-A947-70E740481C1C}">
                <a14:useLocalDpi xmlns:a14="http://schemas.microsoft.com/office/drawing/2010/main" val="0"/>
              </a:ext>
            </a:extLst>
          </a:blip>
          <a:stretch>
            <a:fillRect/>
          </a:stretch>
        </p:blipFill>
        <p:spPr>
          <a:xfrm>
            <a:off x="4063065" y="3654346"/>
            <a:ext cx="189713" cy="157714"/>
          </a:xfrm>
          <a:prstGeom prst="rect">
            <a:avLst/>
          </a:prstGeom>
        </p:spPr>
      </p:pic>
      <p:pic>
        <p:nvPicPr>
          <p:cNvPr id="129" name="Picture 128" descr="\documentclass{article}&#10;\usepackage{amsmath}&#10;\pagestyle{empty}&#10;\begin{document}&#10;&#10;$$&#10;\mathcal{S}_2&#10;$$&#10;\end{document}" title="IguanaTex Bitmap Display">
            <a:extLst>
              <a:ext uri="{FF2B5EF4-FFF2-40B4-BE49-F238E27FC236}">
                <a16:creationId xmlns:a16="http://schemas.microsoft.com/office/drawing/2014/main" id="{0CB92719-9498-4206-9D5E-523B9F2771B5}"/>
              </a:ext>
            </a:extLst>
          </p:cNvPr>
          <p:cNvPicPr>
            <a:picLocks noChangeAspect="1"/>
          </p:cNvPicPr>
          <p:nvPr>
            <p:custDataLst>
              <p:tags r:id="rId17"/>
            </p:custDataLst>
          </p:nvPr>
        </p:nvPicPr>
        <p:blipFill>
          <a:blip r:embed="rId49">
            <a:extLst>
              <a:ext uri="{28A0092B-C50C-407E-A947-70E740481C1C}">
                <a14:useLocalDpi xmlns:a14="http://schemas.microsoft.com/office/drawing/2010/main" val="0"/>
              </a:ext>
            </a:extLst>
          </a:blip>
          <a:stretch>
            <a:fillRect/>
          </a:stretch>
        </p:blipFill>
        <p:spPr>
          <a:xfrm>
            <a:off x="6549357" y="2264730"/>
            <a:ext cx="168534" cy="151466"/>
          </a:xfrm>
          <a:prstGeom prst="rect">
            <a:avLst/>
          </a:prstGeom>
        </p:spPr>
      </p:pic>
      <p:pic>
        <p:nvPicPr>
          <p:cNvPr id="131" name="Picture 130" descr="\documentclass{article}&#10;\usepackage{amsmath}&#10;\pagestyle{empty}&#10;\begin{document}&#10;&#10;$$&#10;\mathcal{S}_3&#10;$$&#10;\end{document}" title="IguanaTex Bitmap Display">
            <a:extLst>
              <a:ext uri="{FF2B5EF4-FFF2-40B4-BE49-F238E27FC236}">
                <a16:creationId xmlns:a16="http://schemas.microsoft.com/office/drawing/2014/main" id="{4915DBE3-0467-457C-82EC-0439936AF260}"/>
              </a:ext>
            </a:extLst>
          </p:cNvPr>
          <p:cNvPicPr>
            <a:picLocks noChangeAspect="1"/>
          </p:cNvPicPr>
          <p:nvPr>
            <p:custDataLst>
              <p:tags r:id="rId18"/>
            </p:custDataLst>
          </p:nvPr>
        </p:nvPicPr>
        <p:blipFill>
          <a:blip r:embed="rId50">
            <a:extLst>
              <a:ext uri="{28A0092B-C50C-407E-A947-70E740481C1C}">
                <a14:useLocalDpi xmlns:a14="http://schemas.microsoft.com/office/drawing/2010/main" val="0"/>
              </a:ext>
            </a:extLst>
          </a:blip>
          <a:stretch>
            <a:fillRect/>
          </a:stretch>
        </p:blipFill>
        <p:spPr>
          <a:xfrm>
            <a:off x="6554206" y="2933304"/>
            <a:ext cx="169600" cy="153599"/>
          </a:xfrm>
          <a:prstGeom prst="rect">
            <a:avLst/>
          </a:prstGeom>
        </p:spPr>
      </p:pic>
      <p:pic>
        <p:nvPicPr>
          <p:cNvPr id="132" name="Picture 131" descr="\documentclass{article}&#10;\usepackage{amsmath}&#10;\pagestyle{empty}&#10;\begin{document}&#10;&#10;$$&#10;\mathcal{S}_4&#10;$$&#10;\end{document}" title="IguanaTex Bitmap Display">
            <a:extLst>
              <a:ext uri="{FF2B5EF4-FFF2-40B4-BE49-F238E27FC236}">
                <a16:creationId xmlns:a16="http://schemas.microsoft.com/office/drawing/2014/main" id="{25294898-E17C-4E89-A892-FF5639483D2B}"/>
              </a:ext>
            </a:extLst>
          </p:cNvPr>
          <p:cNvPicPr>
            <a:picLocks noChangeAspect="1"/>
          </p:cNvPicPr>
          <p:nvPr>
            <p:custDataLst>
              <p:tags r:id="rId19"/>
            </p:custDataLst>
          </p:nvPr>
        </p:nvPicPr>
        <p:blipFill>
          <a:blip r:embed="rId51">
            <a:extLst>
              <a:ext uri="{28A0092B-C50C-407E-A947-70E740481C1C}">
                <a14:useLocalDpi xmlns:a14="http://schemas.microsoft.com/office/drawing/2010/main" val="0"/>
              </a:ext>
            </a:extLst>
          </a:blip>
          <a:stretch>
            <a:fillRect/>
          </a:stretch>
        </p:blipFill>
        <p:spPr>
          <a:xfrm>
            <a:off x="6554206" y="3633972"/>
            <a:ext cx="171733" cy="151466"/>
          </a:xfrm>
          <a:prstGeom prst="rect">
            <a:avLst/>
          </a:prstGeom>
        </p:spPr>
      </p:pic>
      <p:cxnSp>
        <p:nvCxnSpPr>
          <p:cNvPr id="133" name="Straight Connector 132">
            <a:extLst>
              <a:ext uri="{FF2B5EF4-FFF2-40B4-BE49-F238E27FC236}">
                <a16:creationId xmlns:a16="http://schemas.microsoft.com/office/drawing/2014/main" id="{A792AD40-9E1D-4FC3-9B41-553BADC833B0}"/>
              </a:ext>
            </a:extLst>
          </p:cNvPr>
          <p:cNvCxnSpPr>
            <a:cxnSpLocks/>
            <a:stCxn id="92" idx="0"/>
            <a:endCxn id="77" idx="1"/>
          </p:cNvCxnSpPr>
          <p:nvPr/>
        </p:nvCxnSpPr>
        <p:spPr>
          <a:xfrm flipV="1">
            <a:off x="6902639" y="1657777"/>
            <a:ext cx="1977028" cy="9177"/>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961E39C-4D55-4AE9-ABA4-8D07372ADBE3}"/>
              </a:ext>
            </a:extLst>
          </p:cNvPr>
          <p:cNvCxnSpPr>
            <a:cxnSpLocks/>
            <a:stCxn id="93" idx="0"/>
            <a:endCxn id="78" idx="1"/>
          </p:cNvCxnSpPr>
          <p:nvPr/>
        </p:nvCxnSpPr>
        <p:spPr>
          <a:xfrm flipV="1">
            <a:off x="6902639" y="2345539"/>
            <a:ext cx="1985089" cy="655"/>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7519F77-6D8E-4332-970E-9BA1B947BBAF}"/>
              </a:ext>
            </a:extLst>
          </p:cNvPr>
          <p:cNvCxnSpPr>
            <a:cxnSpLocks/>
            <a:stCxn id="94" idx="0"/>
            <a:endCxn id="79" idx="1"/>
          </p:cNvCxnSpPr>
          <p:nvPr/>
        </p:nvCxnSpPr>
        <p:spPr>
          <a:xfrm>
            <a:off x="6902639" y="3020356"/>
            <a:ext cx="1974182" cy="923"/>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EADB316-03C0-4A93-8E4D-3D7066A316B9}"/>
              </a:ext>
            </a:extLst>
          </p:cNvPr>
          <p:cNvCxnSpPr>
            <a:cxnSpLocks/>
            <a:stCxn id="95" idx="0"/>
            <a:endCxn id="80" idx="1"/>
          </p:cNvCxnSpPr>
          <p:nvPr/>
        </p:nvCxnSpPr>
        <p:spPr>
          <a:xfrm>
            <a:off x="6902639" y="3709757"/>
            <a:ext cx="1985089" cy="3124"/>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pic>
        <p:nvPicPr>
          <p:cNvPr id="144" name="Picture 143" descr="\documentclass{article}&#10;\usepackage{cancel}&#10;\usepackage{amsmath}&#10;\usepackage[dvipsnames]{xcolor}&#10;\pagestyle{empty}&#10;\begin{document}&#10;&#10;\begin{align*}&#10;\color{PineGreen}{1.386}1&#10;\end{align*}&#10;&#10;\end{document}" title="IguanaTex Bitmap Display">
            <a:extLst>
              <a:ext uri="{FF2B5EF4-FFF2-40B4-BE49-F238E27FC236}">
                <a16:creationId xmlns:a16="http://schemas.microsoft.com/office/drawing/2014/main" id="{D9C7956D-D76E-494C-B07A-8919577C4BAF}"/>
              </a:ext>
            </a:extLst>
          </p:cNvPr>
          <p:cNvPicPr>
            <a:picLocks noChangeAspect="1"/>
          </p:cNvPicPr>
          <p:nvPr>
            <p:custDataLst>
              <p:tags r:id="rId20"/>
            </p:custDataLst>
          </p:nvPr>
        </p:nvPicPr>
        <p:blipFill>
          <a:blip r:embed="rId52">
            <a:extLst>
              <a:ext uri="{28A0092B-C50C-407E-A947-70E740481C1C}">
                <a14:useLocalDpi xmlns:a14="http://schemas.microsoft.com/office/drawing/2010/main" val="0"/>
              </a:ext>
            </a:extLst>
          </a:blip>
          <a:stretch>
            <a:fillRect/>
          </a:stretch>
        </p:blipFill>
        <p:spPr>
          <a:xfrm>
            <a:off x="11398888" y="2398183"/>
            <a:ext cx="330667" cy="86857"/>
          </a:xfrm>
          <a:prstGeom prst="rect">
            <a:avLst/>
          </a:prstGeom>
        </p:spPr>
      </p:pic>
      <p:cxnSp>
        <p:nvCxnSpPr>
          <p:cNvPr id="145" name="Straight Arrow Connector 144">
            <a:extLst>
              <a:ext uri="{FF2B5EF4-FFF2-40B4-BE49-F238E27FC236}">
                <a16:creationId xmlns:a16="http://schemas.microsoft.com/office/drawing/2014/main" id="{BF8D5417-89DE-4D03-AC57-CAE76042BCBD}"/>
              </a:ext>
            </a:extLst>
          </p:cNvPr>
          <p:cNvCxnSpPr>
            <a:cxnSpLocks/>
          </p:cNvCxnSpPr>
          <p:nvPr/>
        </p:nvCxnSpPr>
        <p:spPr>
          <a:xfrm>
            <a:off x="11382360" y="2585532"/>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pic>
        <p:nvPicPr>
          <p:cNvPr id="146" name="Picture 145" descr="\documentclass{article}&#10;\usepackage{cancel}&#10;\usepackage{amsmath}&#10;\usepackage[dvipsnames]{xcolor}&#10;\pagestyle{empty}&#10;\begin{document}&#10;&#10;\begin{align*}&#10;\textrm{Cost} (\mathrm{y},\mathrm{p}) = \frac{1}{m} \cdot \sum_i^k -\mathrm{y}_i \log \mathrm{p}_i &#10;\end{align*}&#10;&#10;\end{document}" title="IguanaTex Bitmap Display">
            <a:extLst>
              <a:ext uri="{FF2B5EF4-FFF2-40B4-BE49-F238E27FC236}">
                <a16:creationId xmlns:a16="http://schemas.microsoft.com/office/drawing/2014/main" id="{6C651BFE-BBE6-4498-82C3-C81DD364869E}"/>
              </a:ext>
            </a:extLst>
          </p:cNvPr>
          <p:cNvPicPr>
            <a:picLocks noChangeAspect="1"/>
          </p:cNvPicPr>
          <p:nvPr>
            <p:custDataLst>
              <p:tags r:id="rId21"/>
            </p:custDataLst>
          </p:nvPr>
        </p:nvPicPr>
        <p:blipFill>
          <a:blip r:embed="rId53">
            <a:extLst>
              <a:ext uri="{28A0092B-C50C-407E-A947-70E740481C1C}">
                <a14:useLocalDpi xmlns:a14="http://schemas.microsoft.com/office/drawing/2010/main" val="0"/>
              </a:ext>
            </a:extLst>
          </a:blip>
          <a:stretch>
            <a:fillRect/>
          </a:stretch>
        </p:blipFill>
        <p:spPr>
          <a:xfrm>
            <a:off x="9546718" y="2424653"/>
            <a:ext cx="1659429" cy="369524"/>
          </a:xfrm>
          <a:prstGeom prst="rect">
            <a:avLst/>
          </a:prstGeom>
        </p:spPr>
      </p:pic>
      <p:sp>
        <p:nvSpPr>
          <p:cNvPr id="147" name="Right Brace 146">
            <a:extLst>
              <a:ext uri="{FF2B5EF4-FFF2-40B4-BE49-F238E27FC236}">
                <a16:creationId xmlns:a16="http://schemas.microsoft.com/office/drawing/2014/main" id="{A26289C1-0391-48B8-8E6D-BE47E927F7AC}"/>
              </a:ext>
            </a:extLst>
          </p:cNvPr>
          <p:cNvSpPr/>
          <p:nvPr/>
        </p:nvSpPr>
        <p:spPr>
          <a:xfrm>
            <a:off x="9211741" y="1624979"/>
            <a:ext cx="208527" cy="2077899"/>
          </a:xfrm>
          <a:prstGeom prst="rightBrace">
            <a:avLst>
              <a:gd name="adj1" fmla="val 91109"/>
              <a:gd name="adj2" fmla="val 49267"/>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50" name="Picture 149" descr="\documentclass{article}&#10;\usepackage{cancel}&#10;\usepackage{amsmath}&#10;\usepackage[dvipsnames]{xcolor}&#10;\pagestyle{empty}&#10;\begin{document}&#10;&#10;\begin{align*}&#10;\color{red}{1}&#10;\end{align*}&#10;&#10;\end{document}" title="IguanaTex Bitmap Display">
            <a:extLst>
              <a:ext uri="{FF2B5EF4-FFF2-40B4-BE49-F238E27FC236}">
                <a16:creationId xmlns:a16="http://schemas.microsoft.com/office/drawing/2014/main" id="{409FF80F-B284-4D18-AA86-EE8451B9B5F8}"/>
              </a:ext>
            </a:extLst>
          </p:cNvPr>
          <p:cNvPicPr>
            <a:picLocks noChangeAspect="1"/>
          </p:cNvPicPr>
          <p:nvPr>
            <p:custDataLst>
              <p:tags r:id="rId22"/>
            </p:custDataLst>
          </p:nvPr>
        </p:nvPicPr>
        <p:blipFill>
          <a:blip r:embed="rId54">
            <a:extLst>
              <a:ext uri="{28A0092B-C50C-407E-A947-70E740481C1C}">
                <a14:useLocalDpi xmlns:a14="http://schemas.microsoft.com/office/drawing/2010/main" val="0"/>
              </a:ext>
            </a:extLst>
          </a:blip>
          <a:stretch>
            <a:fillRect/>
          </a:stretch>
        </p:blipFill>
        <p:spPr>
          <a:xfrm>
            <a:off x="11570210" y="2821417"/>
            <a:ext cx="42667" cy="83809"/>
          </a:xfrm>
          <a:prstGeom prst="rect">
            <a:avLst/>
          </a:prstGeom>
        </p:spPr>
      </p:pic>
      <p:pic>
        <p:nvPicPr>
          <p:cNvPr id="151" name="Picture 150" descr="\documentclass{article}&#10;\usepackage{cancel}&#10;\usepackage{amsmath}&#10;\usepackage[dvipsnames]{xcolor}&#10;\pagestyle{empty}&#10;\begin{document}&#10;&#10;\begin{align*}&#10;\frac {\partial Cost} {\partial Z} \color{red}{\begin{bmatrix}&#10;-0.1875 &amp; 0.0625 &amp; 0.0625 &amp; 0.0625 \\&#10;0.0625 &amp; -0.1875 &amp; 0.0625 &amp; 0.0625 \\&#10;0.0625 &amp;  0.0625 &amp; -0.1875 &amp; 0.0625 \\&#10;0.0625  &amp; 0.0625 &amp; 0.0625 &amp; -0.1875&#10;\end{bmatrix}}&#10;\end{align*}&#10;&#10;\end{document}" title="IguanaTex Bitmap Display">
            <a:extLst>
              <a:ext uri="{FF2B5EF4-FFF2-40B4-BE49-F238E27FC236}">
                <a16:creationId xmlns:a16="http://schemas.microsoft.com/office/drawing/2014/main" id="{54D5EF26-BEF1-437F-B462-48B7BDBE5F17}"/>
              </a:ext>
            </a:extLst>
          </p:cNvPr>
          <p:cNvPicPr>
            <a:picLocks noChangeAspect="1"/>
          </p:cNvPicPr>
          <p:nvPr>
            <p:custDataLst>
              <p:tags r:id="rId23"/>
            </p:custDataLst>
          </p:nvPr>
        </p:nvPicPr>
        <p:blipFill>
          <a:blip r:embed="rId55">
            <a:extLst>
              <a:ext uri="{28A0092B-C50C-407E-A947-70E740481C1C}">
                <a14:useLocalDpi xmlns:a14="http://schemas.microsoft.com/office/drawing/2010/main" val="0"/>
              </a:ext>
            </a:extLst>
          </a:blip>
          <a:stretch>
            <a:fillRect/>
          </a:stretch>
        </p:blipFill>
        <p:spPr>
          <a:xfrm>
            <a:off x="6662359" y="4194429"/>
            <a:ext cx="2394514" cy="546514"/>
          </a:xfrm>
          <a:prstGeom prst="rect">
            <a:avLst/>
          </a:prstGeom>
        </p:spPr>
      </p:pic>
      <p:cxnSp>
        <p:nvCxnSpPr>
          <p:cNvPr id="153" name="Straight Arrow Connector 152">
            <a:extLst>
              <a:ext uri="{FF2B5EF4-FFF2-40B4-BE49-F238E27FC236}">
                <a16:creationId xmlns:a16="http://schemas.microsoft.com/office/drawing/2014/main" id="{E34FCEDE-34A8-4286-B9D9-AA8B9BCEA0A1}"/>
              </a:ext>
            </a:extLst>
          </p:cNvPr>
          <p:cNvCxnSpPr>
            <a:cxnSpLocks/>
          </p:cNvCxnSpPr>
          <p:nvPr/>
        </p:nvCxnSpPr>
        <p:spPr>
          <a:xfrm flipH="1">
            <a:off x="7566486" y="4114562"/>
            <a:ext cx="416022" cy="0"/>
          </a:xfrm>
          <a:prstGeom prst="straightConnector1">
            <a:avLst/>
          </a:prstGeom>
          <a:ln w="6350">
            <a:solidFill>
              <a:srgbClr val="FF0404"/>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6E465188-931D-4E0D-BE53-432468EB730A}"/>
              </a:ext>
            </a:extLst>
          </p:cNvPr>
          <p:cNvCxnSpPr>
            <a:cxnSpLocks/>
          </p:cNvCxnSpPr>
          <p:nvPr/>
        </p:nvCxnSpPr>
        <p:spPr>
          <a:xfrm flipH="1">
            <a:off x="11382360" y="2756077"/>
            <a:ext cx="416022" cy="0"/>
          </a:xfrm>
          <a:prstGeom prst="straightConnector1">
            <a:avLst/>
          </a:prstGeom>
          <a:ln w="6350">
            <a:solidFill>
              <a:srgbClr val="FF0404"/>
            </a:solidFill>
            <a:tailEnd type="triangle"/>
          </a:ln>
        </p:spPr>
        <p:style>
          <a:lnRef idx="1">
            <a:schemeClr val="accent1"/>
          </a:lnRef>
          <a:fillRef idx="0">
            <a:schemeClr val="accent1"/>
          </a:fillRef>
          <a:effectRef idx="0">
            <a:schemeClr val="accent1"/>
          </a:effectRef>
          <a:fontRef idx="minor">
            <a:schemeClr val="tx1"/>
          </a:fontRef>
        </p:style>
      </p:cxnSp>
      <p:pic>
        <p:nvPicPr>
          <p:cNvPr id="167" name="Picture 166" descr="\documentclass{article}&#10;\usepackage{cancel}&#10;\usepackage{amsmath}&#10;\usepackage[dvipsnames]{xcolor}&#10;\pagestyle{empty}&#10;\begin{document}&#10;&#10;\begin{align*}&#10;\frac{\partial Z }{\partial \textrm{w}}&#10;\color{red}{&#10;\begin{bmatrix}&#10;0 &amp; 0 \\&#10;0 &amp; 1 \\&#10;1 &amp; 0 \\&#10;1 &amp; 1&#10;\end{bmatrix} }&#10;\end{align*}&#10;&#10;\end{document}" title="IguanaTex Bitmap Display">
            <a:extLst>
              <a:ext uri="{FF2B5EF4-FFF2-40B4-BE49-F238E27FC236}">
                <a16:creationId xmlns:a16="http://schemas.microsoft.com/office/drawing/2014/main" id="{80105079-81D1-4F8E-A341-D345821E8F8D}"/>
              </a:ext>
            </a:extLst>
          </p:cNvPr>
          <p:cNvPicPr>
            <a:picLocks noChangeAspect="1"/>
          </p:cNvPicPr>
          <p:nvPr>
            <p:custDataLst>
              <p:tags r:id="rId24"/>
            </p:custDataLst>
          </p:nvPr>
        </p:nvPicPr>
        <p:blipFill>
          <a:blip r:embed="rId56">
            <a:extLst>
              <a:ext uri="{28A0092B-C50C-407E-A947-70E740481C1C}">
                <a14:useLocalDpi xmlns:a14="http://schemas.microsoft.com/office/drawing/2010/main" val="0"/>
              </a:ext>
            </a:extLst>
          </a:blip>
          <a:stretch>
            <a:fillRect/>
          </a:stretch>
        </p:blipFill>
        <p:spPr>
          <a:xfrm>
            <a:off x="4963891" y="4194429"/>
            <a:ext cx="508800" cy="546514"/>
          </a:xfrm>
          <a:prstGeom prst="rect">
            <a:avLst/>
          </a:prstGeom>
        </p:spPr>
      </p:pic>
      <p:cxnSp>
        <p:nvCxnSpPr>
          <p:cNvPr id="168" name="Straight Arrow Connector 167">
            <a:extLst>
              <a:ext uri="{FF2B5EF4-FFF2-40B4-BE49-F238E27FC236}">
                <a16:creationId xmlns:a16="http://schemas.microsoft.com/office/drawing/2014/main" id="{CBE76DF1-99D7-4BBB-8ED9-8D135B6B89AF}"/>
              </a:ext>
            </a:extLst>
          </p:cNvPr>
          <p:cNvCxnSpPr>
            <a:cxnSpLocks/>
          </p:cNvCxnSpPr>
          <p:nvPr/>
        </p:nvCxnSpPr>
        <p:spPr>
          <a:xfrm flipH="1">
            <a:off x="5067231" y="4092247"/>
            <a:ext cx="416022" cy="0"/>
          </a:xfrm>
          <a:prstGeom prst="straightConnector1">
            <a:avLst/>
          </a:prstGeom>
          <a:ln w="6350">
            <a:solidFill>
              <a:srgbClr val="FF0404"/>
            </a:solidFill>
            <a:tailEnd type="triangle"/>
          </a:ln>
        </p:spPr>
        <p:style>
          <a:lnRef idx="1">
            <a:schemeClr val="accent1"/>
          </a:lnRef>
          <a:fillRef idx="0">
            <a:schemeClr val="accent1"/>
          </a:fillRef>
          <a:effectRef idx="0">
            <a:schemeClr val="accent1"/>
          </a:effectRef>
          <a:fontRef idx="minor">
            <a:schemeClr val="tx1"/>
          </a:fontRef>
        </p:style>
      </p:cxnSp>
      <p:pic>
        <p:nvPicPr>
          <p:cNvPr id="190" name="Picture 189" descr="\documentclass{article}&#10;\usepackage{cancel}&#10;\usepackage{amsmath}&#10;\usepackage[dvipsnames]{xcolor}&#10;\pagestyle{empty}&#10;\begin{document}&#10;&#10;\begin{align*}&#10;\frac{\partial \textrm{Cost} }{\partial \textrm{b}}&#10;\color{red} {&#10;\begin{bmatrix}&#10;0 \\&#10;0 \\&#10;0 \\&#10;0&#10;\end{bmatrix}}&#10;\end{align*}&#10;&#10;\end{document}" title="IguanaTex Bitmap Display">
            <a:extLst>
              <a:ext uri="{FF2B5EF4-FFF2-40B4-BE49-F238E27FC236}">
                <a16:creationId xmlns:a16="http://schemas.microsoft.com/office/drawing/2014/main" id="{81A2F546-FAF2-4AB9-BE68-46AD34CD6DE4}"/>
              </a:ext>
            </a:extLst>
          </p:cNvPr>
          <p:cNvPicPr>
            <a:picLocks noChangeAspect="1"/>
          </p:cNvPicPr>
          <p:nvPr>
            <p:custDataLst>
              <p:tags r:id="rId25"/>
            </p:custDataLst>
          </p:nvPr>
        </p:nvPicPr>
        <p:blipFill>
          <a:blip r:embed="rId57">
            <a:extLst>
              <a:ext uri="{28A0092B-C50C-407E-A947-70E740481C1C}">
                <a14:useLocalDpi xmlns:a14="http://schemas.microsoft.com/office/drawing/2010/main" val="0"/>
              </a:ext>
            </a:extLst>
          </a:blip>
          <a:stretch>
            <a:fillRect/>
          </a:stretch>
        </p:blipFill>
        <p:spPr>
          <a:xfrm>
            <a:off x="2071721" y="4194299"/>
            <a:ext cx="480686" cy="546514"/>
          </a:xfrm>
          <a:prstGeom prst="rect">
            <a:avLst/>
          </a:prstGeom>
        </p:spPr>
      </p:pic>
      <p:cxnSp>
        <p:nvCxnSpPr>
          <p:cNvPr id="191" name="Straight Arrow Connector 190">
            <a:extLst>
              <a:ext uri="{FF2B5EF4-FFF2-40B4-BE49-F238E27FC236}">
                <a16:creationId xmlns:a16="http://schemas.microsoft.com/office/drawing/2014/main" id="{6074B6C5-E1C0-460F-B369-F8C16FE768EC}"/>
              </a:ext>
            </a:extLst>
          </p:cNvPr>
          <p:cNvCxnSpPr>
            <a:cxnSpLocks/>
          </p:cNvCxnSpPr>
          <p:nvPr/>
        </p:nvCxnSpPr>
        <p:spPr>
          <a:xfrm flipH="1">
            <a:off x="2148027" y="4084124"/>
            <a:ext cx="416022" cy="0"/>
          </a:xfrm>
          <a:prstGeom prst="straightConnector1">
            <a:avLst/>
          </a:prstGeom>
          <a:ln w="6350">
            <a:solidFill>
              <a:srgbClr val="FF0404"/>
            </a:solidFill>
            <a:tailEnd type="triangle"/>
          </a:ln>
        </p:spPr>
        <p:style>
          <a:lnRef idx="1">
            <a:schemeClr val="accent1"/>
          </a:lnRef>
          <a:fillRef idx="0">
            <a:schemeClr val="accent1"/>
          </a:fillRef>
          <a:effectRef idx="0">
            <a:schemeClr val="accent1"/>
          </a:effectRef>
          <a:fontRef idx="minor">
            <a:schemeClr val="tx1"/>
          </a:fontRef>
        </p:style>
      </p:cxnSp>
      <p:pic>
        <p:nvPicPr>
          <p:cNvPr id="194" name="Picture 193" descr="\documentclass{article}&#10;\usepackage{cancel}&#10;\usepackage{amsmath}&#10;\usepackage[dvipsnames]{xcolor}&#10;\pagestyle{empty}&#10;\begin{document}&#10;&#10;\begin{align*}&#10;\frac{\partial \textrm{Cost} }{\partial \textrm{w}}&#10;\color{red}{&#10;\begin{bmatrix}&#10;0.125 &amp; 0.125 \\&#10;0.125 &amp; -0.125 \\&#10;-0.125 &amp; 0.125 \\&#10;-0.125 &amp; -0.125 &#10;\end{bmatrix} }&#10;\end{align*}&#10;&#10;\end{document}" title="IguanaTex Bitmap Display">
            <a:extLst>
              <a:ext uri="{FF2B5EF4-FFF2-40B4-BE49-F238E27FC236}">
                <a16:creationId xmlns:a16="http://schemas.microsoft.com/office/drawing/2014/main" id="{3EE57F18-117A-43A1-B313-A4654FFBC7DB}"/>
              </a:ext>
            </a:extLst>
          </p:cNvPr>
          <p:cNvPicPr>
            <a:picLocks noChangeAspect="1"/>
          </p:cNvPicPr>
          <p:nvPr>
            <p:custDataLst>
              <p:tags r:id="rId26"/>
            </p:custDataLst>
          </p:nvPr>
        </p:nvPicPr>
        <p:blipFill>
          <a:blip r:embed="rId58">
            <a:extLst>
              <a:ext uri="{28A0092B-C50C-407E-A947-70E740481C1C}">
                <a14:useLocalDpi xmlns:a14="http://schemas.microsoft.com/office/drawing/2010/main" val="0"/>
              </a:ext>
            </a:extLst>
          </a:blip>
          <a:stretch>
            <a:fillRect/>
          </a:stretch>
        </p:blipFill>
        <p:spPr>
          <a:xfrm>
            <a:off x="2656627" y="4194429"/>
            <a:ext cx="1232914" cy="546514"/>
          </a:xfrm>
          <a:prstGeom prst="rect">
            <a:avLst/>
          </a:prstGeom>
        </p:spPr>
      </p:pic>
      <p:cxnSp>
        <p:nvCxnSpPr>
          <p:cNvPr id="195" name="Straight Arrow Connector 194">
            <a:extLst>
              <a:ext uri="{FF2B5EF4-FFF2-40B4-BE49-F238E27FC236}">
                <a16:creationId xmlns:a16="http://schemas.microsoft.com/office/drawing/2014/main" id="{5A472851-BB54-415E-BCEA-711966E01BF4}"/>
              </a:ext>
            </a:extLst>
          </p:cNvPr>
          <p:cNvCxnSpPr>
            <a:cxnSpLocks/>
          </p:cNvCxnSpPr>
          <p:nvPr/>
        </p:nvCxnSpPr>
        <p:spPr>
          <a:xfrm flipH="1">
            <a:off x="3428187" y="4084124"/>
            <a:ext cx="416022" cy="0"/>
          </a:xfrm>
          <a:prstGeom prst="straightConnector1">
            <a:avLst/>
          </a:prstGeom>
          <a:ln w="6350">
            <a:solidFill>
              <a:srgbClr val="FF0404"/>
            </a:solidFill>
            <a:tailEnd type="triangle"/>
          </a:ln>
        </p:spPr>
        <p:style>
          <a:lnRef idx="1">
            <a:schemeClr val="accent1"/>
          </a:lnRef>
          <a:fillRef idx="0">
            <a:schemeClr val="accent1"/>
          </a:fillRef>
          <a:effectRef idx="0">
            <a:schemeClr val="accent1"/>
          </a:effectRef>
          <a:fontRef idx="minor">
            <a:schemeClr val="tx1"/>
          </a:fontRef>
        </p:style>
      </p:cxnSp>
      <p:pic>
        <p:nvPicPr>
          <p:cNvPr id="85" name="Picture 84" descr="\documentclass{article}&#10;\usepackage{cancel}&#10;\usepackage{amsmath}&#10;\usepackage[dvipsnames]{xcolor}&#10;\pagestyle{empty}&#10;\begin{document}&#10;&#10;\begin{displaymath} \substack{x_1\\ \\x_2}  \color{PineGreen}  {\begin{bmatrix} 0 &amp; 0 &amp; 1 &amp; 1 \\ 0 &amp; 1 &amp; 0 &amp; 1 \end{bmatrix} }\end{displaymath} &#10;\end{document}" title="IguanaTex Bitmap Display">
            <a:extLst>
              <a:ext uri="{FF2B5EF4-FFF2-40B4-BE49-F238E27FC236}">
                <a16:creationId xmlns:a16="http://schemas.microsoft.com/office/drawing/2014/main" id="{92078AAF-F06F-4BA0-952A-45A9D154FC5D}"/>
              </a:ext>
            </a:extLst>
          </p:cNvPr>
          <p:cNvPicPr>
            <a:picLocks noChangeAspect="1"/>
          </p:cNvPicPr>
          <p:nvPr>
            <p:custDataLst>
              <p:tags r:id="rId27"/>
            </p:custDataLst>
          </p:nvPr>
        </p:nvPicPr>
        <p:blipFill>
          <a:blip r:embed="rId59">
            <a:extLst>
              <a:ext uri="{28A0092B-C50C-407E-A947-70E740481C1C}">
                <a14:useLocalDpi xmlns:a14="http://schemas.microsoft.com/office/drawing/2010/main" val="0"/>
              </a:ext>
            </a:extLst>
          </a:blip>
          <a:stretch>
            <a:fillRect/>
          </a:stretch>
        </p:blipFill>
        <p:spPr>
          <a:xfrm>
            <a:off x="649158" y="2573371"/>
            <a:ext cx="837333" cy="304000"/>
          </a:xfrm>
          <a:prstGeom prst="rect">
            <a:avLst/>
          </a:prstGeom>
        </p:spPr>
      </p:pic>
      <p:grpSp>
        <p:nvGrpSpPr>
          <p:cNvPr id="89" name="Group 88">
            <a:extLst>
              <a:ext uri="{FF2B5EF4-FFF2-40B4-BE49-F238E27FC236}">
                <a16:creationId xmlns:a16="http://schemas.microsoft.com/office/drawing/2014/main" id="{85616F88-2D02-4FEF-8099-282523662847}"/>
              </a:ext>
            </a:extLst>
          </p:cNvPr>
          <p:cNvGrpSpPr/>
          <p:nvPr/>
        </p:nvGrpSpPr>
        <p:grpSpPr>
          <a:xfrm>
            <a:off x="2441313" y="1006440"/>
            <a:ext cx="1042216" cy="794057"/>
            <a:chOff x="2617693" y="970372"/>
            <a:chExt cx="1042216" cy="794057"/>
          </a:xfrm>
        </p:grpSpPr>
        <p:pic>
          <p:nvPicPr>
            <p:cNvPr id="117" name="Picture 116" descr="\documentclass{article}&#10;\usepackage{cancel}&#10;\usepackage{amsmath}&#10;\usepackage[dvipsnames]{xcolor}&#10;\pagestyle{empty}&#10;\begin{document}&#10;&#10;\begin{align*}&#10;&amp; \ w_1 \ \ \ \ \ w_2 \\&#10;&amp;\color{PineGreen}{\begin{bmatrix} 0.5 &amp; 0.5 \\ 0.5 &amp; 0.5 \\ 0.5 &amp; 0.5 \\ 0.5 &amp; 0.5 \end{bmatrix}}&#10;\end{align*}&#10;&#10;\end{document}" title="IguanaTex Bitmap Display">
              <a:extLst>
                <a:ext uri="{FF2B5EF4-FFF2-40B4-BE49-F238E27FC236}">
                  <a16:creationId xmlns:a16="http://schemas.microsoft.com/office/drawing/2014/main" id="{1C336F1E-5CCF-41AB-9CF2-0AFDE1EC3986}"/>
                </a:ext>
              </a:extLst>
            </p:cNvPr>
            <p:cNvPicPr>
              <a:picLocks noChangeAspect="1"/>
            </p:cNvPicPr>
            <p:nvPr>
              <p:custDataLst>
                <p:tags r:id="rId30"/>
              </p:custDataLst>
            </p:nvPr>
          </p:nvPicPr>
          <p:blipFill>
            <a:blip r:embed="rId60">
              <a:extLst>
                <a:ext uri="{28A0092B-C50C-407E-A947-70E740481C1C}">
                  <a14:useLocalDpi xmlns:a14="http://schemas.microsoft.com/office/drawing/2010/main" val="0"/>
                </a:ext>
              </a:extLst>
            </a:blip>
            <a:stretch>
              <a:fillRect/>
            </a:stretch>
          </p:blipFill>
          <p:spPr>
            <a:xfrm>
              <a:off x="2617693" y="1005572"/>
              <a:ext cx="536381" cy="758857"/>
            </a:xfrm>
            <a:prstGeom prst="rect">
              <a:avLst/>
            </a:prstGeom>
          </p:spPr>
        </p:pic>
        <p:pic>
          <p:nvPicPr>
            <p:cNvPr id="118" name="Picture 117" descr="\documentclass{article}&#10;\usepackage{cancel}&#10;\usepackage{amsmath}&#10;\usepackage[dvipsnames]{xcolor}&#10;\pagestyle{empty}&#10;\begin{document}&#10;&#10;\begin{align*}&#10;&amp; \ \ \  b  \\&#10;&amp;\color{PineGreen}  {\begin{bmatrix} 0.6 \\ 0.6 \\ 0.6 \\ 0.6 \end{bmatrix} }&#10;\end{align*}&#10;&#10;\end{document}" title="IguanaTex Bitmap Display">
              <a:extLst>
                <a:ext uri="{FF2B5EF4-FFF2-40B4-BE49-F238E27FC236}">
                  <a16:creationId xmlns:a16="http://schemas.microsoft.com/office/drawing/2014/main" id="{1111A77A-27EE-4095-8957-8DB16FA85B60}"/>
                </a:ext>
              </a:extLst>
            </p:cNvPr>
            <p:cNvPicPr>
              <a:picLocks noChangeAspect="1"/>
            </p:cNvPicPr>
            <p:nvPr>
              <p:custDataLst>
                <p:tags r:id="rId31"/>
              </p:custDataLst>
            </p:nvPr>
          </p:nvPicPr>
          <p:blipFill>
            <a:blip r:embed="rId61">
              <a:extLst>
                <a:ext uri="{28A0092B-C50C-407E-A947-70E740481C1C}">
                  <a14:useLocalDpi xmlns:a14="http://schemas.microsoft.com/office/drawing/2010/main" val="0"/>
                </a:ext>
              </a:extLst>
            </a:blip>
            <a:stretch>
              <a:fillRect/>
            </a:stretch>
          </p:blipFill>
          <p:spPr>
            <a:xfrm>
              <a:off x="3411528" y="970372"/>
              <a:ext cx="248381" cy="790857"/>
            </a:xfrm>
            <a:prstGeom prst="rect">
              <a:avLst/>
            </a:prstGeom>
          </p:spPr>
        </p:pic>
      </p:grpSp>
      <p:pic>
        <p:nvPicPr>
          <p:cNvPr id="128" name="Picture 127" descr="\documentclass{article}&#10;\usepackage{cancel}&#10;\usepackage{amsmath}&#10;\usepackage[dvipsnames]{xcolor}&#10;\pagestyle{empty}&#10;\begin{document}&#10;&#10;\begin{align*}&#10;Z &amp;\color{PineGreen} { \begin{bmatrix}&#10;0.6 &amp; 1.1 &amp; 1.1 &amp; 1.6 \\&#10;0.6 &amp; 1.1 &amp; 1.1 &amp; 1.6 \\&#10;0.6 &amp; 1.1 &amp; 1.1 &amp; 1.6 \\&#10;0.6 &amp; 1.1 &amp; 1.1 &amp; 1.6 &#10;\end{bmatrix} }&#10;\end{align*}&#10;&#10;\end{document}" title="IguanaTex Bitmap Display">
            <a:extLst>
              <a:ext uri="{FF2B5EF4-FFF2-40B4-BE49-F238E27FC236}">
                <a16:creationId xmlns:a16="http://schemas.microsoft.com/office/drawing/2014/main" id="{3EED9C45-BB03-47B3-9877-057FCA6E6352}"/>
              </a:ext>
            </a:extLst>
          </p:cNvPr>
          <p:cNvPicPr>
            <a:picLocks noChangeAspect="1"/>
          </p:cNvPicPr>
          <p:nvPr>
            <p:custDataLst>
              <p:tags r:id="rId28"/>
            </p:custDataLst>
          </p:nvPr>
        </p:nvPicPr>
        <p:blipFill>
          <a:blip r:embed="rId62">
            <a:extLst>
              <a:ext uri="{28A0092B-C50C-407E-A947-70E740481C1C}">
                <a14:useLocalDpi xmlns:a14="http://schemas.microsoft.com/office/drawing/2010/main" val="0"/>
              </a:ext>
            </a:extLst>
          </a:blip>
          <a:stretch>
            <a:fillRect/>
          </a:stretch>
        </p:blipFill>
        <p:spPr>
          <a:xfrm>
            <a:off x="4708411" y="904716"/>
            <a:ext cx="1241905" cy="607238"/>
          </a:xfrm>
          <a:prstGeom prst="rect">
            <a:avLst/>
          </a:prstGeom>
        </p:spPr>
      </p:pic>
      <p:pic>
        <p:nvPicPr>
          <p:cNvPr id="130" name="Picture 129" descr="\documentclass{article}&#10;\usepackage{cancel}&#10;\usepackage{amsmath}&#10;\usepackage[dvipsnames]{xcolor}&#10;\pagestyle{empty}&#10;\begin{document}&#10;&#10;\begin{align*}&#10;S \color{PineGreen}{\begin{bmatrix}&#10;0.25 &amp;  0.25 &amp; 0.25 &amp; 0.25 \\&#10;0.25 &amp;  0.25 &amp; 0.25 &amp; 0.25 \\&#10;0.25 &amp;  0.25 &amp; 0.25 &amp; 0.25 \\&#10;0.25 &amp;  0.25 &amp; 0.25 &amp; 0.25 \end{bmatrix}}&#10;\end{align*}&#10;&#10;\end{document}" title="IguanaTex Bitmap Display">
            <a:extLst>
              <a:ext uri="{FF2B5EF4-FFF2-40B4-BE49-F238E27FC236}">
                <a16:creationId xmlns:a16="http://schemas.microsoft.com/office/drawing/2014/main" id="{09AA0F80-1AE1-41BD-AE75-96FC7562CB3B}"/>
              </a:ext>
            </a:extLst>
          </p:cNvPr>
          <p:cNvPicPr>
            <a:picLocks noChangeAspect="1"/>
          </p:cNvPicPr>
          <p:nvPr>
            <p:custDataLst>
              <p:tags r:id="rId29"/>
            </p:custDataLst>
          </p:nvPr>
        </p:nvPicPr>
        <p:blipFill>
          <a:blip r:embed="rId63">
            <a:extLst>
              <a:ext uri="{28A0092B-C50C-407E-A947-70E740481C1C}">
                <a14:useLocalDpi xmlns:a14="http://schemas.microsoft.com/office/drawing/2010/main" val="0"/>
              </a:ext>
            </a:extLst>
          </a:blip>
          <a:stretch>
            <a:fillRect/>
          </a:stretch>
        </p:blipFill>
        <p:spPr>
          <a:xfrm>
            <a:off x="6929666" y="905619"/>
            <a:ext cx="1485714" cy="607238"/>
          </a:xfrm>
          <a:prstGeom prst="rect">
            <a:avLst/>
          </a:prstGeom>
        </p:spPr>
      </p:pic>
      <p:cxnSp>
        <p:nvCxnSpPr>
          <p:cNvPr id="134" name="Straight Arrow Connector 133">
            <a:extLst>
              <a:ext uri="{FF2B5EF4-FFF2-40B4-BE49-F238E27FC236}">
                <a16:creationId xmlns:a16="http://schemas.microsoft.com/office/drawing/2014/main" id="{0186D808-7E46-4C64-8BDC-339E4BC6F668}"/>
              </a:ext>
            </a:extLst>
          </p:cNvPr>
          <p:cNvCxnSpPr>
            <a:cxnSpLocks/>
          </p:cNvCxnSpPr>
          <p:nvPr/>
        </p:nvCxnSpPr>
        <p:spPr>
          <a:xfrm>
            <a:off x="7526640" y="1552303"/>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FF768E7E-0303-4A9E-AF85-4457DE500F7F}"/>
              </a:ext>
            </a:extLst>
          </p:cNvPr>
          <p:cNvCxnSpPr>
            <a:cxnSpLocks/>
          </p:cNvCxnSpPr>
          <p:nvPr/>
        </p:nvCxnSpPr>
        <p:spPr>
          <a:xfrm>
            <a:off x="5105940" y="1560286"/>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A5BD3F8F-3F11-4C39-9161-B69C9A464738}"/>
              </a:ext>
            </a:extLst>
          </p:cNvPr>
          <p:cNvCxnSpPr>
            <a:cxnSpLocks/>
          </p:cNvCxnSpPr>
          <p:nvPr/>
        </p:nvCxnSpPr>
        <p:spPr>
          <a:xfrm>
            <a:off x="2653623" y="1885406"/>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56972DC-E2F0-4A70-A05D-D0011E65CA91}"/>
              </a:ext>
            </a:extLst>
          </p:cNvPr>
          <p:cNvCxnSpPr>
            <a:cxnSpLocks/>
          </p:cNvCxnSpPr>
          <p:nvPr/>
        </p:nvCxnSpPr>
        <p:spPr>
          <a:xfrm>
            <a:off x="906103" y="2961279"/>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4038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A13D49-82D4-47A6-BE35-8E30F601671D}"/>
              </a:ext>
            </a:extLst>
          </p:cNvPr>
          <p:cNvSpPr>
            <a:spLocks noGrp="1"/>
          </p:cNvSpPr>
          <p:nvPr>
            <p:ph type="title"/>
          </p:nvPr>
        </p:nvSpPr>
        <p:spPr/>
        <p:txBody>
          <a:bodyPr/>
          <a:lstStyle/>
          <a:p>
            <a:r>
              <a:rPr lang="en-GB" dirty="0"/>
              <a:t>Forward computation: Gradients</a:t>
            </a:r>
          </a:p>
        </p:txBody>
      </p:sp>
      <p:pic>
        <p:nvPicPr>
          <p:cNvPr id="51" name="Picture 50" descr="\documentclass{article}&#10;\usepackage{cancel}&#10;\usepackage{amsmath}&#10;\usepackage[dvipsnames]{xcolor}&#10;\pagestyle{empty}&#10;\begin{document}&#10;&#10;\begin{align*}&#10;\textrm{w} &amp;= \textrm{w}-\alpha\frac{\partial \textrm{Cost} }{\partial \textrm{w}} \ \ \  \textrm{\footnotesize where learning rate $ \ \alpha=1$ }&#10;\\ \\&#10;&amp; =\begin{bmatrix}&#10;0.5 &amp; 0.5 \\&#10;0.5 &amp; 0.5 \\&#10;0.5 &amp; 0.5 \\&#10;0.5 &amp; 0.5 \\&#10;\end{bmatrix}  - &#10;1 \cdot &#10;\begin{bmatrix}&#10;0.125 &amp; 0.125 \\&#10;0.125 &amp; -0.125 \\&#10;-0.125 &amp; 0.125 \\&#10;-0.125 &amp; -0.125 &#10;\end{bmatrix} &#10;\color{red} {&#10;= &#10;\begin{bmatrix}&#10;0.375 &amp; 0.375 \\ &#10;0.375 &amp; 0.625 \\&#10;0.625 &amp; 0.375 \\&#10;0.625 &amp; 0.625 \\&#10;\end{bmatrix}} &#10;\end{align*}&#10;&#10;\end{document}" title="IguanaTex Bitmap Display">
            <a:extLst>
              <a:ext uri="{FF2B5EF4-FFF2-40B4-BE49-F238E27FC236}">
                <a16:creationId xmlns:a16="http://schemas.microsoft.com/office/drawing/2014/main" id="{6697C964-10C9-4F94-A23C-77977950A2FE}"/>
              </a:ext>
            </a:extLst>
          </p:cNvPr>
          <p:cNvPicPr>
            <a:picLocks noChangeAspect="1"/>
          </p:cNvPicPr>
          <p:nvPr>
            <p:custDataLst>
              <p:tags r:id="rId1"/>
            </p:custDataLst>
          </p:nvPr>
        </p:nvPicPr>
        <p:blipFill>
          <a:blip r:embed="rId36">
            <a:extLst>
              <a:ext uri="{28A0092B-C50C-407E-A947-70E740481C1C}">
                <a14:useLocalDpi xmlns:a14="http://schemas.microsoft.com/office/drawing/2010/main" val="0"/>
              </a:ext>
            </a:extLst>
          </a:blip>
          <a:stretch>
            <a:fillRect/>
          </a:stretch>
        </p:blipFill>
        <p:spPr>
          <a:xfrm>
            <a:off x="1864126" y="5188977"/>
            <a:ext cx="3886629" cy="1309257"/>
          </a:xfrm>
          <a:prstGeom prst="rect">
            <a:avLst/>
          </a:prstGeom>
        </p:spPr>
      </p:pic>
      <p:pic>
        <p:nvPicPr>
          <p:cNvPr id="53" name="Picture 52" descr="\documentclass{article}&#10;\usepackage{cancel}&#10;\usepackage{amsmath}&#10;\usepackage[dvipsnames]{xcolor}&#10;\pagestyle{empty}&#10;\begin{document}&#10;&#10;\begin{align*}&#10;\textrm{b} &amp;= \textrm{b}-\alpha\frac{\partial \textrm{Cost} }{\partial \textrm{n}} \ \ \  \textrm{\footnotesize where learning rate $ \ \alpha=1$ }&#10;\\ \\&#10;&amp; =\begin{bmatrix}&#10;0.6 \\&#10;0.6 \\&#10;0.6 \\&#10;0.6 \\&#10;\end{bmatrix}  - &#10;1 \cdot &#10;\begin{bmatrix}&#10;0 \\&#10;0 \\&#10;0 \\&#10;0 \\&#10;\end{bmatrix} &#10;\color{red} {&#10;= &#10;\begin{bmatrix}&#10;0.6 \\&#10;0.6 \\&#10;0.6 \\&#10;0.6 \\&#10;\end{bmatrix}} &#10;\end{align*}&#10;&#10;\end{document}" title="IguanaTex Bitmap Display">
            <a:extLst>
              <a:ext uri="{FF2B5EF4-FFF2-40B4-BE49-F238E27FC236}">
                <a16:creationId xmlns:a16="http://schemas.microsoft.com/office/drawing/2014/main" id="{088F3F38-E79C-40FA-B837-4BCCAD45FE5E}"/>
              </a:ext>
            </a:extLst>
          </p:cNvPr>
          <p:cNvPicPr>
            <a:picLocks noChangeAspect="1"/>
          </p:cNvPicPr>
          <p:nvPr>
            <p:custDataLst>
              <p:tags r:id="rId2"/>
            </p:custDataLst>
          </p:nvPr>
        </p:nvPicPr>
        <p:blipFill>
          <a:blip r:embed="rId37">
            <a:extLst>
              <a:ext uri="{28A0092B-C50C-407E-A947-70E740481C1C}">
                <a14:useLocalDpi xmlns:a14="http://schemas.microsoft.com/office/drawing/2010/main" val="0"/>
              </a:ext>
            </a:extLst>
          </a:blip>
          <a:stretch>
            <a:fillRect/>
          </a:stretch>
        </p:blipFill>
        <p:spPr>
          <a:xfrm>
            <a:off x="6834207" y="5249655"/>
            <a:ext cx="2717257" cy="1309257"/>
          </a:xfrm>
          <a:prstGeom prst="rect">
            <a:avLst/>
          </a:prstGeom>
        </p:spPr>
      </p:pic>
      <p:grpSp>
        <p:nvGrpSpPr>
          <p:cNvPr id="49" name="Group 48">
            <a:extLst>
              <a:ext uri="{FF2B5EF4-FFF2-40B4-BE49-F238E27FC236}">
                <a16:creationId xmlns:a16="http://schemas.microsoft.com/office/drawing/2014/main" id="{73280439-6E1D-4CE3-A110-EB31B8486BA1}"/>
              </a:ext>
            </a:extLst>
          </p:cNvPr>
          <p:cNvGrpSpPr/>
          <p:nvPr/>
        </p:nvGrpSpPr>
        <p:grpSpPr>
          <a:xfrm>
            <a:off x="450475" y="3864750"/>
            <a:ext cx="1340120" cy="874500"/>
            <a:chOff x="2558796" y="3693523"/>
            <a:chExt cx="1340120" cy="874500"/>
          </a:xfrm>
        </p:grpSpPr>
        <p:pic>
          <p:nvPicPr>
            <p:cNvPr id="40" name="Picture 39" descr="\documentclass{article}&#10;\usepackage{cancel}&#10;\usepackage{amsmath}&#10;\usepackage[dvipsnames]{xcolor}&#10;\pagestyle{empty}&#10;\begin{document}&#10;&#10;\begin{align*}&#10;&amp; \ *w_1 \ \ \ \ \ *w_2 \\&#10;&amp;\color{red} {&#10;\begin{bmatrix}&#10;0.375 &amp; 0.375 \\ &#10;0.375 &amp; 0.625 \\&#10;0.625 &amp; 0.375 \\&#10;0.625 &amp; 0.625 \\&#10;\end{bmatrix}} &#10;\end{align*}&#10;&#10;\end{document}" title="IguanaTex Bitmap Display">
              <a:extLst>
                <a:ext uri="{FF2B5EF4-FFF2-40B4-BE49-F238E27FC236}">
                  <a16:creationId xmlns:a16="http://schemas.microsoft.com/office/drawing/2014/main" id="{E3A6357C-88F3-4E7E-B4B9-FDA6726CE3C8}"/>
                </a:ext>
              </a:extLst>
            </p:cNvPr>
            <p:cNvPicPr>
              <a:picLocks noChangeAspect="1"/>
            </p:cNvPicPr>
            <p:nvPr>
              <p:custDataLst>
                <p:tags r:id="rId33"/>
              </p:custDataLst>
            </p:nvPr>
          </p:nvPicPr>
          <p:blipFill>
            <a:blip r:embed="rId38">
              <a:extLst>
                <a:ext uri="{28A0092B-C50C-407E-A947-70E740481C1C}">
                  <a14:useLocalDpi xmlns:a14="http://schemas.microsoft.com/office/drawing/2010/main" val="0"/>
                </a:ext>
              </a:extLst>
            </a:blip>
            <a:stretch>
              <a:fillRect/>
            </a:stretch>
          </p:blipFill>
          <p:spPr>
            <a:xfrm>
              <a:off x="2558796" y="3729928"/>
              <a:ext cx="868267" cy="838095"/>
            </a:xfrm>
            <a:prstGeom prst="rect">
              <a:avLst/>
            </a:prstGeom>
          </p:spPr>
        </p:pic>
        <p:pic>
          <p:nvPicPr>
            <p:cNvPr id="48" name="Picture 47" descr="\documentclass{article}&#10;\usepackage{cancel}&#10;\usepackage{amsmath}&#10;\usepackage[dvipsnames]{xcolor}&#10;\pagestyle{empty}&#10;\begin{document}&#10;&#10;\begin{align*}&#10;&amp; \  \  *b  \\&#10;&amp;\color{red} {&#10;\begin{bmatrix}&#10;0.6 \\&#10;0.6 \\&#10;0.6 \\&#10;0.6 \\&#10;\end{bmatrix}} \end{align*}&#10;&#10;\end{document}" title="IguanaTex Bitmap Display">
              <a:extLst>
                <a:ext uri="{FF2B5EF4-FFF2-40B4-BE49-F238E27FC236}">
                  <a16:creationId xmlns:a16="http://schemas.microsoft.com/office/drawing/2014/main" id="{AA3E1D61-705C-4040-8CFC-7C3E221EC422}"/>
                </a:ext>
              </a:extLst>
            </p:cNvPr>
            <p:cNvPicPr>
              <a:picLocks noChangeAspect="1"/>
            </p:cNvPicPr>
            <p:nvPr>
              <p:custDataLst>
                <p:tags r:id="rId34"/>
              </p:custDataLst>
            </p:nvPr>
          </p:nvPicPr>
          <p:blipFill>
            <a:blip r:embed="rId39">
              <a:extLst>
                <a:ext uri="{28A0092B-C50C-407E-A947-70E740481C1C}">
                  <a14:useLocalDpi xmlns:a14="http://schemas.microsoft.com/office/drawing/2010/main" val="0"/>
                </a:ext>
              </a:extLst>
            </a:blip>
            <a:stretch>
              <a:fillRect/>
            </a:stretch>
          </p:blipFill>
          <p:spPr>
            <a:xfrm>
              <a:off x="3625697" y="3693523"/>
              <a:ext cx="273219" cy="869943"/>
            </a:xfrm>
            <a:prstGeom prst="rect">
              <a:avLst/>
            </a:prstGeom>
          </p:spPr>
        </p:pic>
      </p:grpSp>
      <p:sp>
        <p:nvSpPr>
          <p:cNvPr id="111" name="Freeform: Shape 110">
            <a:extLst>
              <a:ext uri="{FF2B5EF4-FFF2-40B4-BE49-F238E27FC236}">
                <a16:creationId xmlns:a16="http://schemas.microsoft.com/office/drawing/2014/main" id="{5E259D02-0B68-4687-9438-33A73C83C100}"/>
              </a:ext>
            </a:extLst>
          </p:cNvPr>
          <p:cNvSpPr/>
          <p:nvPr/>
        </p:nvSpPr>
        <p:spPr>
          <a:xfrm>
            <a:off x="1685126" y="2034455"/>
            <a:ext cx="547067" cy="547067"/>
          </a:xfrm>
          <a:custGeom>
            <a:avLst/>
            <a:gdLst>
              <a:gd name="connsiteX0" fmla="*/ 546808 w 547067"/>
              <a:gd name="connsiteY0" fmla="*/ 273439 h 547067"/>
              <a:gd name="connsiteX1" fmla="*/ 273275 w 547067"/>
              <a:gd name="connsiteY1" fmla="*/ 546973 h 547067"/>
              <a:gd name="connsiteX2" fmla="*/ -259 w 547067"/>
              <a:gd name="connsiteY2" fmla="*/ 273439 h 547067"/>
              <a:gd name="connsiteX3" fmla="*/ 273275 w 547067"/>
              <a:gd name="connsiteY3" fmla="*/ -95 h 547067"/>
              <a:gd name="connsiteX4" fmla="*/ 546808 w 547067"/>
              <a:gd name="connsiteY4" fmla="*/ 273439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439"/>
                </a:moveTo>
                <a:cubicBezTo>
                  <a:pt x="546808" y="424508"/>
                  <a:pt x="424343" y="546973"/>
                  <a:pt x="273275" y="546973"/>
                </a:cubicBezTo>
                <a:cubicBezTo>
                  <a:pt x="122206" y="546973"/>
                  <a:pt x="-259" y="424508"/>
                  <a:pt x="-259" y="273439"/>
                </a:cubicBezTo>
                <a:cubicBezTo>
                  <a:pt x="-259" y="122370"/>
                  <a:pt x="122206" y="-95"/>
                  <a:pt x="273275" y="-95"/>
                </a:cubicBezTo>
                <a:cubicBezTo>
                  <a:pt x="424343" y="-95"/>
                  <a:pt x="546808" y="122370"/>
                  <a:pt x="546808" y="273439"/>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808B4A32-29BE-4A3A-A39A-C5AA34EBA83F}"/>
              </a:ext>
            </a:extLst>
          </p:cNvPr>
          <p:cNvSpPr/>
          <p:nvPr/>
        </p:nvSpPr>
        <p:spPr>
          <a:xfrm>
            <a:off x="1685126" y="2749609"/>
            <a:ext cx="547067" cy="547067"/>
          </a:xfrm>
          <a:custGeom>
            <a:avLst/>
            <a:gdLst>
              <a:gd name="connsiteX0" fmla="*/ 546808 w 547067"/>
              <a:gd name="connsiteY0" fmla="*/ 273540 h 547067"/>
              <a:gd name="connsiteX1" fmla="*/ 273275 w 547067"/>
              <a:gd name="connsiteY1" fmla="*/ 547074 h 547067"/>
              <a:gd name="connsiteX2" fmla="*/ -259 w 547067"/>
              <a:gd name="connsiteY2" fmla="*/ 273540 h 547067"/>
              <a:gd name="connsiteX3" fmla="*/ 273275 w 547067"/>
              <a:gd name="connsiteY3" fmla="*/ 6 h 547067"/>
              <a:gd name="connsiteX4" fmla="*/ 546808 w 547067"/>
              <a:gd name="connsiteY4" fmla="*/ 2735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540"/>
                </a:moveTo>
                <a:cubicBezTo>
                  <a:pt x="546808" y="424609"/>
                  <a:pt x="424343" y="547074"/>
                  <a:pt x="273275" y="547074"/>
                </a:cubicBezTo>
                <a:cubicBezTo>
                  <a:pt x="122206" y="547074"/>
                  <a:pt x="-259" y="424609"/>
                  <a:pt x="-259" y="273540"/>
                </a:cubicBezTo>
                <a:cubicBezTo>
                  <a:pt x="-259" y="122471"/>
                  <a:pt x="122206" y="6"/>
                  <a:pt x="273275" y="6"/>
                </a:cubicBezTo>
                <a:cubicBezTo>
                  <a:pt x="424343" y="6"/>
                  <a:pt x="546808" y="122471"/>
                  <a:pt x="546808" y="273540"/>
                </a:cubicBezTo>
                <a:close/>
              </a:path>
            </a:pathLst>
          </a:custGeom>
          <a:solidFill>
            <a:srgbClr val="FFFFFF"/>
          </a:solidFill>
          <a:ln w="10943" cap="flat">
            <a:solidFill>
              <a:srgbClr val="333333"/>
            </a:solidFill>
            <a:prstDash val="solid"/>
            <a:miter/>
          </a:ln>
        </p:spPr>
        <p:txBody>
          <a:bodyPr rtlCol="0" anchor="ctr"/>
          <a:lstStyle/>
          <a:p>
            <a:endParaRPr lang="en-GB"/>
          </a:p>
        </p:txBody>
      </p:sp>
      <p:pic>
        <p:nvPicPr>
          <p:cNvPr id="113" name="Picture 112" descr="\documentclass{article}&#10;\usepackage{amsmath}&#10;\pagestyle{empty}&#10;\begin{document}&#10;&#10;$$p_1$$&#10;\end{document}" title="IguanaTex Bitmap Display">
            <a:extLst>
              <a:ext uri="{FF2B5EF4-FFF2-40B4-BE49-F238E27FC236}">
                <a16:creationId xmlns:a16="http://schemas.microsoft.com/office/drawing/2014/main" id="{5969F8B8-6E53-466D-932A-89E5315EB007}"/>
              </a:ext>
            </a:extLst>
          </p:cNvPr>
          <p:cNvPicPr>
            <a:picLocks noChangeAspect="1"/>
          </p:cNvPicPr>
          <p:nvPr>
            <p:custDataLst>
              <p:tags r:id="rId3"/>
            </p:custDataLst>
          </p:nvPr>
        </p:nvPicPr>
        <p:blipFill>
          <a:blip r:embed="rId40">
            <a:extLst>
              <a:ext uri="{28A0092B-C50C-407E-A947-70E740481C1C}">
                <a14:useLocalDpi xmlns:a14="http://schemas.microsoft.com/office/drawing/2010/main" val="0"/>
              </a:ext>
            </a:extLst>
          </a:blip>
          <a:stretch>
            <a:fillRect/>
          </a:stretch>
        </p:blipFill>
        <p:spPr>
          <a:xfrm>
            <a:off x="8879667" y="1597777"/>
            <a:ext cx="165714" cy="120000"/>
          </a:xfrm>
          <a:prstGeom prst="rect">
            <a:avLst/>
          </a:prstGeom>
        </p:spPr>
      </p:pic>
      <p:pic>
        <p:nvPicPr>
          <p:cNvPr id="114" name="Picture 113" descr="\documentclass{article}&#10;\usepackage{amsmath}&#10;\pagestyle{empty}&#10;\begin{document}&#10;&#10;$$p_2$$&#10;\end{document}" title="IguanaTex Bitmap Display">
            <a:extLst>
              <a:ext uri="{FF2B5EF4-FFF2-40B4-BE49-F238E27FC236}">
                <a16:creationId xmlns:a16="http://schemas.microsoft.com/office/drawing/2014/main" id="{B1C642C6-71F8-4295-A93F-9C24AEFC2575}"/>
              </a:ext>
            </a:extLst>
          </p:cNvPr>
          <p:cNvPicPr>
            <a:picLocks noChangeAspect="1"/>
          </p:cNvPicPr>
          <p:nvPr>
            <p:custDataLst>
              <p:tags r:id="rId4"/>
            </p:custDataLst>
          </p:nvPr>
        </p:nvPicPr>
        <p:blipFill>
          <a:blip r:embed="rId41">
            <a:extLst>
              <a:ext uri="{28A0092B-C50C-407E-A947-70E740481C1C}">
                <a14:useLocalDpi xmlns:a14="http://schemas.microsoft.com/office/drawing/2010/main" val="0"/>
              </a:ext>
            </a:extLst>
          </a:blip>
          <a:stretch>
            <a:fillRect/>
          </a:stretch>
        </p:blipFill>
        <p:spPr>
          <a:xfrm>
            <a:off x="8887728" y="2285539"/>
            <a:ext cx="170285" cy="120000"/>
          </a:xfrm>
          <a:prstGeom prst="rect">
            <a:avLst/>
          </a:prstGeom>
        </p:spPr>
      </p:pic>
      <p:pic>
        <p:nvPicPr>
          <p:cNvPr id="115" name="Picture 114" descr="\documentclass{article}&#10;\usepackage{amsmath}&#10;\pagestyle{empty}&#10;\begin{document}&#10;&#10;$$p_3$$&#10;\end{document}" title="IguanaTex Bitmap Display">
            <a:extLst>
              <a:ext uri="{FF2B5EF4-FFF2-40B4-BE49-F238E27FC236}">
                <a16:creationId xmlns:a16="http://schemas.microsoft.com/office/drawing/2014/main" id="{B0B575B1-E252-46E6-A78E-F1C2DC8645C8}"/>
              </a:ext>
            </a:extLst>
          </p:cNvPr>
          <p:cNvPicPr>
            <a:picLocks noChangeAspect="1"/>
          </p:cNvPicPr>
          <p:nvPr>
            <p:custDataLst>
              <p:tags r:id="rId5"/>
            </p:custDataLst>
          </p:nvPr>
        </p:nvPicPr>
        <p:blipFill>
          <a:blip r:embed="rId42">
            <a:extLst>
              <a:ext uri="{28A0092B-C50C-407E-A947-70E740481C1C}">
                <a14:useLocalDpi xmlns:a14="http://schemas.microsoft.com/office/drawing/2010/main" val="0"/>
              </a:ext>
            </a:extLst>
          </a:blip>
          <a:stretch>
            <a:fillRect/>
          </a:stretch>
        </p:blipFill>
        <p:spPr>
          <a:xfrm>
            <a:off x="8876821" y="2961279"/>
            <a:ext cx="171428" cy="120000"/>
          </a:xfrm>
          <a:prstGeom prst="rect">
            <a:avLst/>
          </a:prstGeom>
        </p:spPr>
      </p:pic>
      <p:pic>
        <p:nvPicPr>
          <p:cNvPr id="116" name="Picture 115" descr="\documentclass{article}&#10;\usepackage{amsmath}&#10;\pagestyle{empty}&#10;\begin{document}&#10;&#10;$$p_4$$&#10;\end{document}" title="IguanaTex Bitmap Display">
            <a:extLst>
              <a:ext uri="{FF2B5EF4-FFF2-40B4-BE49-F238E27FC236}">
                <a16:creationId xmlns:a16="http://schemas.microsoft.com/office/drawing/2014/main" id="{DD8F1CED-61FD-4A1E-9D3D-BF0B35E7F4D8}"/>
              </a:ext>
            </a:extLst>
          </p:cNvPr>
          <p:cNvPicPr>
            <a:picLocks noChangeAspect="1"/>
          </p:cNvPicPr>
          <p:nvPr>
            <p:custDataLst>
              <p:tags r:id="rId6"/>
            </p:custDataLst>
          </p:nvPr>
        </p:nvPicPr>
        <p:blipFill>
          <a:blip r:embed="rId43">
            <a:extLst>
              <a:ext uri="{28A0092B-C50C-407E-A947-70E740481C1C}">
                <a14:useLocalDpi xmlns:a14="http://schemas.microsoft.com/office/drawing/2010/main" val="0"/>
              </a:ext>
            </a:extLst>
          </a:blip>
          <a:stretch>
            <a:fillRect/>
          </a:stretch>
        </p:blipFill>
        <p:spPr>
          <a:xfrm>
            <a:off x="8887728" y="3652881"/>
            <a:ext cx="173713" cy="120000"/>
          </a:xfrm>
          <a:prstGeom prst="rect">
            <a:avLst/>
          </a:prstGeom>
        </p:spPr>
      </p:pic>
      <p:sp>
        <p:nvSpPr>
          <p:cNvPr id="119" name="TextBox 118">
            <a:extLst>
              <a:ext uri="{FF2B5EF4-FFF2-40B4-BE49-F238E27FC236}">
                <a16:creationId xmlns:a16="http://schemas.microsoft.com/office/drawing/2014/main" id="{DCFF45E1-9A29-4280-B4F6-F053BAF0563A}"/>
              </a:ext>
            </a:extLst>
          </p:cNvPr>
          <p:cNvSpPr txBox="1"/>
          <p:nvPr/>
        </p:nvSpPr>
        <p:spPr>
          <a:xfrm>
            <a:off x="8605186" y="1205254"/>
            <a:ext cx="752129" cy="246221"/>
          </a:xfrm>
          <a:prstGeom prst="rect">
            <a:avLst/>
          </a:prstGeom>
          <a:noFill/>
          <a:ln w="12700">
            <a:noFill/>
          </a:ln>
        </p:spPr>
        <p:txBody>
          <a:bodyPr wrap="none" rtlCol="0">
            <a:spAutoFit/>
          </a:bodyPr>
          <a:lstStyle/>
          <a:p>
            <a:pPr algn="ctr"/>
            <a:r>
              <a:rPr lang="en-GB" sz="1000" dirty="0"/>
              <a:t>Prediction</a:t>
            </a:r>
          </a:p>
        </p:txBody>
      </p:sp>
      <p:pic>
        <p:nvPicPr>
          <p:cNvPr id="120" name="Picture 119" descr="\documentclass{article}&#10;\usepackage{amsmath}&#10;\pagestyle{empty}&#10;\begin{document}&#10;&#10;$$&#10;\mathrm{p} [ 4 \times m ]&#10;$$&#10;\end{document}" title="IguanaTex Bitmap Display">
            <a:extLst>
              <a:ext uri="{FF2B5EF4-FFF2-40B4-BE49-F238E27FC236}">
                <a16:creationId xmlns:a16="http://schemas.microsoft.com/office/drawing/2014/main" id="{3B53A87B-0C36-40BB-AA27-19C27E8E6ABD}"/>
              </a:ext>
            </a:extLst>
          </p:cNvPr>
          <p:cNvPicPr>
            <a:picLocks noChangeAspect="1"/>
          </p:cNvPicPr>
          <p:nvPr>
            <p:custDataLst>
              <p:tags r:id="rId7"/>
            </p:custDataLst>
          </p:nvPr>
        </p:nvPicPr>
        <p:blipFill>
          <a:blip r:embed="rId44">
            <a:extLst>
              <a:ext uri="{28A0092B-C50C-407E-A947-70E740481C1C}">
                <a14:useLocalDpi xmlns:a14="http://schemas.microsoft.com/office/drawing/2010/main" val="0"/>
              </a:ext>
            </a:extLst>
          </a:blip>
          <a:stretch>
            <a:fillRect/>
          </a:stretch>
        </p:blipFill>
        <p:spPr>
          <a:xfrm>
            <a:off x="8792146" y="4036177"/>
            <a:ext cx="361447" cy="101790"/>
          </a:xfrm>
          <a:prstGeom prst="rect">
            <a:avLst/>
          </a:prstGeom>
        </p:spPr>
      </p:pic>
      <p:pic>
        <p:nvPicPr>
          <p:cNvPr id="121" name="Picture 120" descr="\documentclass{article}&#10;\usepackage{amsmath}&#10;\pagestyle{empty}&#10;\begin{document}&#10;&#10;$$x_1$$&#10;\end{document}" title="IguanaTex Bitmap Display">
            <a:extLst>
              <a:ext uri="{FF2B5EF4-FFF2-40B4-BE49-F238E27FC236}">
                <a16:creationId xmlns:a16="http://schemas.microsoft.com/office/drawing/2014/main" id="{D92500F1-1DB2-4FB6-9CB1-4B358D4579B0}"/>
              </a:ext>
            </a:extLst>
          </p:cNvPr>
          <p:cNvPicPr>
            <a:picLocks noChangeAspect="1"/>
          </p:cNvPicPr>
          <p:nvPr>
            <p:custDataLst>
              <p:tags r:id="rId8"/>
            </p:custDataLst>
          </p:nvPr>
        </p:nvPicPr>
        <p:blipFill>
          <a:blip r:embed="rId45">
            <a:extLst>
              <a:ext uri="{28A0092B-C50C-407E-A947-70E740481C1C}">
                <a14:useLocalDpi xmlns:a14="http://schemas.microsoft.com/office/drawing/2010/main" val="0"/>
              </a:ext>
            </a:extLst>
          </a:blip>
          <a:stretch>
            <a:fillRect/>
          </a:stretch>
        </p:blipFill>
        <p:spPr>
          <a:xfrm>
            <a:off x="1886466" y="2264883"/>
            <a:ext cx="166857" cy="112000"/>
          </a:xfrm>
          <a:prstGeom prst="rect">
            <a:avLst/>
          </a:prstGeom>
        </p:spPr>
      </p:pic>
      <p:pic>
        <p:nvPicPr>
          <p:cNvPr id="122" name="Picture 121" descr="\documentclass{article}&#10;\usepackage{amsmath}&#10;\pagestyle{empty}&#10;\begin{document}&#10;&#10;$$x_2$$&#10;\end{document}" title="IguanaTex Bitmap Display">
            <a:extLst>
              <a:ext uri="{FF2B5EF4-FFF2-40B4-BE49-F238E27FC236}">
                <a16:creationId xmlns:a16="http://schemas.microsoft.com/office/drawing/2014/main" id="{1204DB4E-ED05-4CA9-A1DC-8BDB95DFDC17}"/>
              </a:ext>
            </a:extLst>
          </p:cNvPr>
          <p:cNvPicPr>
            <a:picLocks noChangeAspect="1"/>
          </p:cNvPicPr>
          <p:nvPr>
            <p:custDataLst>
              <p:tags r:id="rId9"/>
            </p:custDataLst>
          </p:nvPr>
        </p:nvPicPr>
        <p:blipFill>
          <a:blip r:embed="rId46">
            <a:extLst>
              <a:ext uri="{28A0092B-C50C-407E-A947-70E740481C1C}">
                <a14:useLocalDpi xmlns:a14="http://schemas.microsoft.com/office/drawing/2010/main" val="0"/>
              </a:ext>
            </a:extLst>
          </a:blip>
          <a:stretch>
            <a:fillRect/>
          </a:stretch>
        </p:blipFill>
        <p:spPr>
          <a:xfrm>
            <a:off x="1870141" y="2993234"/>
            <a:ext cx="171428" cy="112000"/>
          </a:xfrm>
          <a:prstGeom prst="rect">
            <a:avLst/>
          </a:prstGeom>
        </p:spPr>
      </p:pic>
      <p:pic>
        <p:nvPicPr>
          <p:cNvPr id="123" name="Picture 122" descr="\documentclass{article}&#10;\usepackage{amsmath}&#10;\pagestyle{empty}&#10;\begin{document}&#10;&#10;$$&#10;\mathrm{x} \left[ 2 \times m \right]&#10;$$&#10;\end{document}" title="IguanaTex Bitmap Display">
            <a:extLst>
              <a:ext uri="{FF2B5EF4-FFF2-40B4-BE49-F238E27FC236}">
                <a16:creationId xmlns:a16="http://schemas.microsoft.com/office/drawing/2014/main" id="{DB278B53-7418-4BA2-BB45-6F30F0783219}"/>
              </a:ext>
            </a:extLst>
          </p:cNvPr>
          <p:cNvPicPr>
            <a:picLocks noChangeAspect="1"/>
          </p:cNvPicPr>
          <p:nvPr>
            <p:custDataLst>
              <p:tags r:id="rId10"/>
            </p:custDataLst>
          </p:nvPr>
        </p:nvPicPr>
        <p:blipFill>
          <a:blip r:embed="rId47">
            <a:extLst>
              <a:ext uri="{28A0092B-C50C-407E-A947-70E740481C1C}">
                <a14:useLocalDpi xmlns:a14="http://schemas.microsoft.com/office/drawing/2010/main" val="0"/>
              </a:ext>
            </a:extLst>
          </a:blip>
          <a:stretch>
            <a:fillRect/>
          </a:stretch>
        </p:blipFill>
        <p:spPr>
          <a:xfrm>
            <a:off x="1701732" y="3391026"/>
            <a:ext cx="424457" cy="114514"/>
          </a:xfrm>
          <a:prstGeom prst="rect">
            <a:avLst/>
          </a:prstGeom>
        </p:spPr>
      </p:pic>
      <p:sp>
        <p:nvSpPr>
          <p:cNvPr id="124" name="Freeform: Shape 123">
            <a:extLst>
              <a:ext uri="{FF2B5EF4-FFF2-40B4-BE49-F238E27FC236}">
                <a16:creationId xmlns:a16="http://schemas.microsoft.com/office/drawing/2014/main" id="{443223A0-CD7A-4B59-9AF7-5133FBC2EBAB}"/>
              </a:ext>
            </a:extLst>
          </p:cNvPr>
          <p:cNvSpPr/>
          <p:nvPr/>
        </p:nvSpPr>
        <p:spPr>
          <a:xfrm>
            <a:off x="3870919" y="1394784"/>
            <a:ext cx="547067" cy="547067"/>
          </a:xfrm>
          <a:custGeom>
            <a:avLst/>
            <a:gdLst>
              <a:gd name="connsiteX0" fmla="*/ 546956 w 547067"/>
              <a:gd name="connsiteY0" fmla="*/ 273343 h 547067"/>
              <a:gd name="connsiteX1" fmla="*/ 273422 w 547067"/>
              <a:gd name="connsiteY1" fmla="*/ 546877 h 547067"/>
              <a:gd name="connsiteX2" fmla="*/ -111 w 547067"/>
              <a:gd name="connsiteY2" fmla="*/ 273343 h 547067"/>
              <a:gd name="connsiteX3" fmla="*/ 273422 w 547067"/>
              <a:gd name="connsiteY3" fmla="*/ -190 h 547067"/>
              <a:gd name="connsiteX4" fmla="*/ 546956 w 547067"/>
              <a:gd name="connsiteY4" fmla="*/ 273343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343"/>
                </a:moveTo>
                <a:cubicBezTo>
                  <a:pt x="546956" y="424412"/>
                  <a:pt x="424491" y="546877"/>
                  <a:pt x="273422" y="546877"/>
                </a:cubicBezTo>
                <a:cubicBezTo>
                  <a:pt x="122354" y="546877"/>
                  <a:pt x="-111" y="424412"/>
                  <a:pt x="-111" y="273343"/>
                </a:cubicBezTo>
                <a:cubicBezTo>
                  <a:pt x="-111" y="122275"/>
                  <a:pt x="122354" y="-190"/>
                  <a:pt x="273422" y="-190"/>
                </a:cubicBezTo>
                <a:cubicBezTo>
                  <a:pt x="424491" y="-190"/>
                  <a:pt x="546956" y="122275"/>
                  <a:pt x="546956" y="273343"/>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CF2D77D5-D441-4763-AD4B-F08E1514E4DC}"/>
              </a:ext>
            </a:extLst>
          </p:cNvPr>
          <p:cNvSpPr/>
          <p:nvPr/>
        </p:nvSpPr>
        <p:spPr>
          <a:xfrm>
            <a:off x="3870919" y="2073145"/>
            <a:ext cx="547067" cy="547067"/>
          </a:xfrm>
          <a:custGeom>
            <a:avLst/>
            <a:gdLst>
              <a:gd name="connsiteX0" fmla="*/ 546956 w 547067"/>
              <a:gd name="connsiteY0" fmla="*/ 273441 h 547067"/>
              <a:gd name="connsiteX1" fmla="*/ 273422 w 547067"/>
              <a:gd name="connsiteY1" fmla="*/ 546975 h 547067"/>
              <a:gd name="connsiteX2" fmla="*/ -111 w 547067"/>
              <a:gd name="connsiteY2" fmla="*/ 273441 h 547067"/>
              <a:gd name="connsiteX3" fmla="*/ 273422 w 547067"/>
              <a:gd name="connsiteY3" fmla="*/ -93 h 547067"/>
              <a:gd name="connsiteX4" fmla="*/ 546956 w 547067"/>
              <a:gd name="connsiteY4" fmla="*/ 273441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441"/>
                </a:moveTo>
                <a:cubicBezTo>
                  <a:pt x="546956" y="424509"/>
                  <a:pt x="424491" y="546975"/>
                  <a:pt x="273422" y="546975"/>
                </a:cubicBezTo>
                <a:cubicBezTo>
                  <a:pt x="122354" y="546975"/>
                  <a:pt x="-111" y="424509"/>
                  <a:pt x="-111" y="273441"/>
                </a:cubicBezTo>
                <a:cubicBezTo>
                  <a:pt x="-111" y="122372"/>
                  <a:pt x="122354" y="-93"/>
                  <a:pt x="273422" y="-93"/>
                </a:cubicBezTo>
                <a:cubicBezTo>
                  <a:pt x="424491" y="-93"/>
                  <a:pt x="546956" y="122372"/>
                  <a:pt x="546956" y="273441"/>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7BD290A2-F317-4B5B-9003-D3962DA163D3}"/>
              </a:ext>
            </a:extLst>
          </p:cNvPr>
          <p:cNvSpPr/>
          <p:nvPr/>
        </p:nvSpPr>
        <p:spPr>
          <a:xfrm>
            <a:off x="3870919" y="2746427"/>
            <a:ext cx="547067" cy="547067"/>
          </a:xfrm>
          <a:custGeom>
            <a:avLst/>
            <a:gdLst>
              <a:gd name="connsiteX0" fmla="*/ 546956 w 547067"/>
              <a:gd name="connsiteY0" fmla="*/ 273538 h 547067"/>
              <a:gd name="connsiteX1" fmla="*/ 273422 w 547067"/>
              <a:gd name="connsiteY1" fmla="*/ 547072 h 547067"/>
              <a:gd name="connsiteX2" fmla="*/ -111 w 547067"/>
              <a:gd name="connsiteY2" fmla="*/ 273538 h 547067"/>
              <a:gd name="connsiteX3" fmla="*/ 273422 w 547067"/>
              <a:gd name="connsiteY3" fmla="*/ 4 h 547067"/>
              <a:gd name="connsiteX4" fmla="*/ 546956 w 547067"/>
              <a:gd name="connsiteY4" fmla="*/ 273538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538"/>
                </a:moveTo>
                <a:cubicBezTo>
                  <a:pt x="546956" y="424607"/>
                  <a:pt x="424491" y="547072"/>
                  <a:pt x="273422" y="547072"/>
                </a:cubicBezTo>
                <a:cubicBezTo>
                  <a:pt x="122354" y="547072"/>
                  <a:pt x="-111" y="424607"/>
                  <a:pt x="-111" y="273538"/>
                </a:cubicBezTo>
                <a:cubicBezTo>
                  <a:pt x="-111" y="122469"/>
                  <a:pt x="122354" y="4"/>
                  <a:pt x="273422" y="4"/>
                </a:cubicBezTo>
                <a:cubicBezTo>
                  <a:pt x="424491" y="4"/>
                  <a:pt x="546956" y="122469"/>
                  <a:pt x="546956" y="273538"/>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2B2E91FD-9906-47EE-902A-BD1C813734F7}"/>
              </a:ext>
            </a:extLst>
          </p:cNvPr>
          <p:cNvSpPr/>
          <p:nvPr/>
        </p:nvSpPr>
        <p:spPr>
          <a:xfrm>
            <a:off x="3870919" y="3434948"/>
            <a:ext cx="547067" cy="547067"/>
          </a:xfrm>
          <a:custGeom>
            <a:avLst/>
            <a:gdLst>
              <a:gd name="connsiteX0" fmla="*/ 546956 w 547067"/>
              <a:gd name="connsiteY0" fmla="*/ 273635 h 547067"/>
              <a:gd name="connsiteX1" fmla="*/ 273422 w 547067"/>
              <a:gd name="connsiteY1" fmla="*/ 547169 h 547067"/>
              <a:gd name="connsiteX2" fmla="*/ -111 w 547067"/>
              <a:gd name="connsiteY2" fmla="*/ 273635 h 547067"/>
              <a:gd name="connsiteX3" fmla="*/ 273422 w 547067"/>
              <a:gd name="connsiteY3" fmla="*/ 102 h 547067"/>
              <a:gd name="connsiteX4" fmla="*/ 546956 w 547067"/>
              <a:gd name="connsiteY4" fmla="*/ 273635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635"/>
                </a:moveTo>
                <a:cubicBezTo>
                  <a:pt x="546956" y="424704"/>
                  <a:pt x="424491" y="547169"/>
                  <a:pt x="273422" y="547169"/>
                </a:cubicBezTo>
                <a:cubicBezTo>
                  <a:pt x="122354" y="547169"/>
                  <a:pt x="-111" y="424704"/>
                  <a:pt x="-111" y="273635"/>
                </a:cubicBezTo>
                <a:cubicBezTo>
                  <a:pt x="-111" y="122567"/>
                  <a:pt x="122354" y="102"/>
                  <a:pt x="273422" y="102"/>
                </a:cubicBezTo>
                <a:cubicBezTo>
                  <a:pt x="424491" y="102"/>
                  <a:pt x="546956" y="122567"/>
                  <a:pt x="546956" y="273635"/>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0A65A5D0-0106-480F-90CC-D18208215DF5}"/>
              </a:ext>
            </a:extLst>
          </p:cNvPr>
          <p:cNvSpPr/>
          <p:nvPr/>
        </p:nvSpPr>
        <p:spPr>
          <a:xfrm>
            <a:off x="6355387" y="1393612"/>
            <a:ext cx="547067" cy="547067"/>
          </a:xfrm>
          <a:custGeom>
            <a:avLst/>
            <a:gdLst>
              <a:gd name="connsiteX0" fmla="*/ 547252 w 547067"/>
              <a:gd name="connsiteY0" fmla="*/ 273342 h 547067"/>
              <a:gd name="connsiteX1" fmla="*/ 273718 w 547067"/>
              <a:gd name="connsiteY1" fmla="*/ 546875 h 547067"/>
              <a:gd name="connsiteX2" fmla="*/ 184 w 547067"/>
              <a:gd name="connsiteY2" fmla="*/ 273342 h 547067"/>
              <a:gd name="connsiteX3" fmla="*/ 273718 w 547067"/>
              <a:gd name="connsiteY3" fmla="*/ -192 h 547067"/>
              <a:gd name="connsiteX4" fmla="*/ 547252 w 547067"/>
              <a:gd name="connsiteY4" fmla="*/ 273342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342"/>
                </a:moveTo>
                <a:cubicBezTo>
                  <a:pt x="547252" y="424410"/>
                  <a:pt x="424787" y="546875"/>
                  <a:pt x="273718" y="546875"/>
                </a:cubicBezTo>
                <a:cubicBezTo>
                  <a:pt x="122650" y="546875"/>
                  <a:pt x="184" y="424410"/>
                  <a:pt x="184" y="273342"/>
                </a:cubicBezTo>
                <a:cubicBezTo>
                  <a:pt x="184" y="122273"/>
                  <a:pt x="122650" y="-192"/>
                  <a:pt x="273718" y="-192"/>
                </a:cubicBezTo>
                <a:cubicBezTo>
                  <a:pt x="424787" y="-192"/>
                  <a:pt x="547252" y="122273"/>
                  <a:pt x="547252" y="273342"/>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B0FEB27D-2DBB-42CD-A21A-EA126E2AFA29}"/>
              </a:ext>
            </a:extLst>
          </p:cNvPr>
          <p:cNvSpPr/>
          <p:nvPr/>
        </p:nvSpPr>
        <p:spPr>
          <a:xfrm>
            <a:off x="6355387" y="2072754"/>
            <a:ext cx="547067" cy="547067"/>
          </a:xfrm>
          <a:custGeom>
            <a:avLst/>
            <a:gdLst>
              <a:gd name="connsiteX0" fmla="*/ 547252 w 547067"/>
              <a:gd name="connsiteY0" fmla="*/ 273440 h 547067"/>
              <a:gd name="connsiteX1" fmla="*/ 273718 w 547067"/>
              <a:gd name="connsiteY1" fmla="*/ 546974 h 547067"/>
              <a:gd name="connsiteX2" fmla="*/ 184 w 547067"/>
              <a:gd name="connsiteY2" fmla="*/ 273440 h 547067"/>
              <a:gd name="connsiteX3" fmla="*/ 273718 w 547067"/>
              <a:gd name="connsiteY3" fmla="*/ -94 h 547067"/>
              <a:gd name="connsiteX4" fmla="*/ 547252 w 547067"/>
              <a:gd name="connsiteY4" fmla="*/ 2734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440"/>
                </a:moveTo>
                <a:cubicBezTo>
                  <a:pt x="547252" y="424509"/>
                  <a:pt x="424787" y="546974"/>
                  <a:pt x="273718" y="546974"/>
                </a:cubicBezTo>
                <a:cubicBezTo>
                  <a:pt x="122650" y="546974"/>
                  <a:pt x="184" y="424509"/>
                  <a:pt x="184" y="273440"/>
                </a:cubicBezTo>
                <a:cubicBezTo>
                  <a:pt x="184" y="122371"/>
                  <a:pt x="122650" y="-94"/>
                  <a:pt x="273718" y="-94"/>
                </a:cubicBezTo>
                <a:cubicBezTo>
                  <a:pt x="424787" y="-94"/>
                  <a:pt x="547252" y="122371"/>
                  <a:pt x="547252" y="273440"/>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19FA7544-EB81-47C2-BB6C-EE66BE57AF92}"/>
              </a:ext>
            </a:extLst>
          </p:cNvPr>
          <p:cNvSpPr/>
          <p:nvPr/>
        </p:nvSpPr>
        <p:spPr>
          <a:xfrm>
            <a:off x="6355387" y="2746817"/>
            <a:ext cx="547067" cy="547067"/>
          </a:xfrm>
          <a:custGeom>
            <a:avLst/>
            <a:gdLst>
              <a:gd name="connsiteX0" fmla="*/ 547252 w 547067"/>
              <a:gd name="connsiteY0" fmla="*/ 273539 h 547067"/>
              <a:gd name="connsiteX1" fmla="*/ 273718 w 547067"/>
              <a:gd name="connsiteY1" fmla="*/ 547073 h 547067"/>
              <a:gd name="connsiteX2" fmla="*/ 184 w 547067"/>
              <a:gd name="connsiteY2" fmla="*/ 273539 h 547067"/>
              <a:gd name="connsiteX3" fmla="*/ 273718 w 547067"/>
              <a:gd name="connsiteY3" fmla="*/ 5 h 547067"/>
              <a:gd name="connsiteX4" fmla="*/ 547252 w 547067"/>
              <a:gd name="connsiteY4" fmla="*/ 273539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539"/>
                </a:moveTo>
                <a:cubicBezTo>
                  <a:pt x="547252" y="424607"/>
                  <a:pt x="424787" y="547073"/>
                  <a:pt x="273718" y="547073"/>
                </a:cubicBezTo>
                <a:cubicBezTo>
                  <a:pt x="122650" y="547073"/>
                  <a:pt x="184" y="424607"/>
                  <a:pt x="184" y="273539"/>
                </a:cubicBezTo>
                <a:cubicBezTo>
                  <a:pt x="184" y="122470"/>
                  <a:pt x="122650" y="5"/>
                  <a:pt x="273718" y="5"/>
                </a:cubicBezTo>
                <a:cubicBezTo>
                  <a:pt x="424787" y="5"/>
                  <a:pt x="547252" y="122470"/>
                  <a:pt x="547252" y="273539"/>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7624A96B-F871-4893-BDBB-36CB2AC57710}"/>
              </a:ext>
            </a:extLst>
          </p:cNvPr>
          <p:cNvSpPr/>
          <p:nvPr/>
        </p:nvSpPr>
        <p:spPr>
          <a:xfrm>
            <a:off x="6355387" y="3436120"/>
            <a:ext cx="547067" cy="547067"/>
          </a:xfrm>
          <a:custGeom>
            <a:avLst/>
            <a:gdLst>
              <a:gd name="connsiteX0" fmla="*/ 547252 w 547067"/>
              <a:gd name="connsiteY0" fmla="*/ 273637 h 547067"/>
              <a:gd name="connsiteX1" fmla="*/ 273718 w 547067"/>
              <a:gd name="connsiteY1" fmla="*/ 547171 h 547067"/>
              <a:gd name="connsiteX2" fmla="*/ 184 w 547067"/>
              <a:gd name="connsiteY2" fmla="*/ 273637 h 547067"/>
              <a:gd name="connsiteX3" fmla="*/ 273718 w 547067"/>
              <a:gd name="connsiteY3" fmla="*/ 104 h 547067"/>
              <a:gd name="connsiteX4" fmla="*/ 547252 w 547067"/>
              <a:gd name="connsiteY4" fmla="*/ 273637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252" y="273637"/>
                </a:moveTo>
                <a:cubicBezTo>
                  <a:pt x="547252" y="424706"/>
                  <a:pt x="424787" y="547171"/>
                  <a:pt x="273718" y="547171"/>
                </a:cubicBezTo>
                <a:cubicBezTo>
                  <a:pt x="122650" y="547171"/>
                  <a:pt x="184" y="424706"/>
                  <a:pt x="184" y="273637"/>
                </a:cubicBezTo>
                <a:cubicBezTo>
                  <a:pt x="184" y="122569"/>
                  <a:pt x="122650" y="104"/>
                  <a:pt x="273718" y="104"/>
                </a:cubicBezTo>
                <a:cubicBezTo>
                  <a:pt x="424787" y="104"/>
                  <a:pt x="547252" y="122569"/>
                  <a:pt x="547252" y="273637"/>
                </a:cubicBezTo>
                <a:close/>
              </a:path>
            </a:pathLst>
          </a:custGeom>
          <a:solidFill>
            <a:srgbClr val="FFFFFF"/>
          </a:solidFill>
          <a:ln w="10943" cap="flat">
            <a:solidFill>
              <a:srgbClr val="333333"/>
            </a:solidFill>
            <a:prstDash val="solid"/>
            <a:miter/>
          </a:ln>
        </p:spPr>
        <p:txBody>
          <a:bodyPr rtlCol="0" anchor="ctr"/>
          <a:lstStyle/>
          <a:p>
            <a:endParaRPr lang="en-GB"/>
          </a:p>
        </p:txBody>
      </p:sp>
      <p:pic>
        <p:nvPicPr>
          <p:cNvPr id="135" name="Picture 134" descr="\documentclass{article}&#10;\usepackage{amsmath}&#10;\pagestyle{empty}&#10;\begin{document}&#10;&#10;$$Z_1$$&#10;\end{document}" title="IguanaTex Bitmap Display">
            <a:extLst>
              <a:ext uri="{FF2B5EF4-FFF2-40B4-BE49-F238E27FC236}">
                <a16:creationId xmlns:a16="http://schemas.microsoft.com/office/drawing/2014/main" id="{57D8A2E9-F3DA-450F-B84C-9075E3084642}"/>
              </a:ext>
            </a:extLst>
          </p:cNvPr>
          <p:cNvPicPr>
            <a:picLocks noChangeAspect="1"/>
          </p:cNvPicPr>
          <p:nvPr>
            <p:custDataLst>
              <p:tags r:id="rId11"/>
            </p:custDataLst>
          </p:nvPr>
        </p:nvPicPr>
        <p:blipFill>
          <a:blip r:embed="rId48">
            <a:extLst>
              <a:ext uri="{28A0092B-C50C-407E-A947-70E740481C1C}">
                <a14:useLocalDpi xmlns:a14="http://schemas.microsoft.com/office/drawing/2010/main" val="0"/>
              </a:ext>
            </a:extLst>
          </a:blip>
          <a:stretch>
            <a:fillRect/>
          </a:stretch>
        </p:blipFill>
        <p:spPr>
          <a:xfrm>
            <a:off x="4063673" y="1596148"/>
            <a:ext cx="181714" cy="157714"/>
          </a:xfrm>
          <a:prstGeom prst="rect">
            <a:avLst/>
          </a:prstGeom>
        </p:spPr>
      </p:pic>
      <p:pic>
        <p:nvPicPr>
          <p:cNvPr id="136" name="Picture 135" descr="\documentclass{article}&#10;\usepackage{amsmath}&#10;\pagestyle{empty}&#10;\begin{document}&#10;&#10;$$&#10;\mathcal{S}_1&#10;$$&#10;\end{document}" title="IguanaTex Bitmap Display">
            <a:extLst>
              <a:ext uri="{FF2B5EF4-FFF2-40B4-BE49-F238E27FC236}">
                <a16:creationId xmlns:a16="http://schemas.microsoft.com/office/drawing/2014/main" id="{B2975A18-253E-4B85-B60A-800E59ABB93A}"/>
              </a:ext>
            </a:extLst>
          </p:cNvPr>
          <p:cNvPicPr>
            <a:picLocks noChangeAspect="1"/>
          </p:cNvPicPr>
          <p:nvPr>
            <p:custDataLst>
              <p:tags r:id="rId12"/>
            </p:custDataLst>
          </p:nvPr>
        </p:nvPicPr>
        <p:blipFill>
          <a:blip r:embed="rId49">
            <a:extLst>
              <a:ext uri="{28A0092B-C50C-407E-A947-70E740481C1C}">
                <a14:useLocalDpi xmlns:a14="http://schemas.microsoft.com/office/drawing/2010/main" val="0"/>
              </a:ext>
            </a:extLst>
          </a:blip>
          <a:stretch>
            <a:fillRect/>
          </a:stretch>
        </p:blipFill>
        <p:spPr>
          <a:xfrm>
            <a:off x="6553227" y="1582783"/>
            <a:ext cx="164267" cy="151466"/>
          </a:xfrm>
          <a:prstGeom prst="rect">
            <a:avLst/>
          </a:prstGeom>
        </p:spPr>
      </p:pic>
      <p:cxnSp>
        <p:nvCxnSpPr>
          <p:cNvPr id="137" name="Straight Connector 136">
            <a:extLst>
              <a:ext uri="{FF2B5EF4-FFF2-40B4-BE49-F238E27FC236}">
                <a16:creationId xmlns:a16="http://schemas.microsoft.com/office/drawing/2014/main" id="{4D1E0711-805A-49B6-B56E-65FDE32F9C6B}"/>
              </a:ext>
            </a:extLst>
          </p:cNvPr>
          <p:cNvCxnSpPr>
            <a:cxnSpLocks/>
            <a:stCxn id="124" idx="0"/>
            <a:endCxn id="131" idx="2"/>
          </p:cNvCxnSpPr>
          <p:nvPr/>
        </p:nvCxnSpPr>
        <p:spPr>
          <a:xfrm>
            <a:off x="4417875" y="1668127"/>
            <a:ext cx="1937696" cy="67806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36E06C7-AECB-4D60-8826-297393FF0715}"/>
              </a:ext>
            </a:extLst>
          </p:cNvPr>
          <p:cNvCxnSpPr>
            <a:cxnSpLocks/>
            <a:stCxn id="124" idx="0"/>
            <a:endCxn id="132" idx="2"/>
          </p:cNvCxnSpPr>
          <p:nvPr/>
        </p:nvCxnSpPr>
        <p:spPr>
          <a:xfrm>
            <a:off x="4417875" y="1668127"/>
            <a:ext cx="1937696" cy="135222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9A20D4D-EC8C-4960-98B7-8611B55813BE}"/>
              </a:ext>
            </a:extLst>
          </p:cNvPr>
          <p:cNvCxnSpPr>
            <a:cxnSpLocks/>
            <a:stCxn id="124" idx="0"/>
            <a:endCxn id="133" idx="2"/>
          </p:cNvCxnSpPr>
          <p:nvPr/>
        </p:nvCxnSpPr>
        <p:spPr>
          <a:xfrm>
            <a:off x="4417875" y="1668127"/>
            <a:ext cx="1937696" cy="2041630"/>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C4B0110-A751-4ADB-959C-7439E1A7E48A}"/>
              </a:ext>
            </a:extLst>
          </p:cNvPr>
          <p:cNvCxnSpPr>
            <a:cxnSpLocks/>
            <a:stCxn id="125" idx="0"/>
            <a:endCxn id="129" idx="2"/>
          </p:cNvCxnSpPr>
          <p:nvPr/>
        </p:nvCxnSpPr>
        <p:spPr>
          <a:xfrm flipV="1">
            <a:off x="4417875" y="1666954"/>
            <a:ext cx="1937696" cy="67963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768D2D17-65B5-4948-B060-0616B9D6E69E}"/>
              </a:ext>
            </a:extLst>
          </p:cNvPr>
          <p:cNvCxnSpPr>
            <a:cxnSpLocks/>
            <a:stCxn id="125" idx="0"/>
            <a:endCxn id="132" idx="2"/>
          </p:cNvCxnSpPr>
          <p:nvPr/>
        </p:nvCxnSpPr>
        <p:spPr>
          <a:xfrm>
            <a:off x="4417875" y="2346586"/>
            <a:ext cx="1937696" cy="673770"/>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2657779-2DD6-44C1-AB28-D051024341AB}"/>
              </a:ext>
            </a:extLst>
          </p:cNvPr>
          <p:cNvCxnSpPr>
            <a:cxnSpLocks/>
            <a:stCxn id="125" idx="0"/>
            <a:endCxn id="133" idx="2"/>
          </p:cNvCxnSpPr>
          <p:nvPr/>
        </p:nvCxnSpPr>
        <p:spPr>
          <a:xfrm>
            <a:off x="4417875" y="2346586"/>
            <a:ext cx="1937696" cy="136317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69BB461-41C4-4961-8282-69F52324D412}"/>
              </a:ext>
            </a:extLst>
          </p:cNvPr>
          <p:cNvCxnSpPr>
            <a:cxnSpLocks/>
            <a:stCxn id="126" idx="0"/>
            <a:endCxn id="129" idx="2"/>
          </p:cNvCxnSpPr>
          <p:nvPr/>
        </p:nvCxnSpPr>
        <p:spPr>
          <a:xfrm flipV="1">
            <a:off x="4417875" y="1666954"/>
            <a:ext cx="1937696" cy="135301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51A73D16-A53A-43E4-A3F0-2ECAAB1FCB09}"/>
              </a:ext>
            </a:extLst>
          </p:cNvPr>
          <p:cNvCxnSpPr>
            <a:cxnSpLocks/>
            <a:stCxn id="126" idx="0"/>
            <a:endCxn id="131" idx="2"/>
          </p:cNvCxnSpPr>
          <p:nvPr/>
        </p:nvCxnSpPr>
        <p:spPr>
          <a:xfrm flipV="1">
            <a:off x="4417875" y="2346194"/>
            <a:ext cx="1937696" cy="67377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005B0DF-C5DD-4F4A-9946-EA2EB923D464}"/>
              </a:ext>
            </a:extLst>
          </p:cNvPr>
          <p:cNvCxnSpPr>
            <a:cxnSpLocks/>
            <a:stCxn id="126" idx="0"/>
            <a:endCxn id="133" idx="2"/>
          </p:cNvCxnSpPr>
          <p:nvPr/>
        </p:nvCxnSpPr>
        <p:spPr>
          <a:xfrm>
            <a:off x="4417875" y="3019965"/>
            <a:ext cx="1937696" cy="68979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4046DDB-A041-471A-BE9A-96558DAE9CCE}"/>
              </a:ext>
            </a:extLst>
          </p:cNvPr>
          <p:cNvCxnSpPr>
            <a:cxnSpLocks/>
            <a:stCxn id="127" idx="0"/>
            <a:endCxn id="129" idx="2"/>
          </p:cNvCxnSpPr>
          <p:nvPr/>
        </p:nvCxnSpPr>
        <p:spPr>
          <a:xfrm flipV="1">
            <a:off x="4417875" y="1666954"/>
            <a:ext cx="1937696" cy="204162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50A97AB0-556B-4459-A14C-FDAA70B8996E}"/>
              </a:ext>
            </a:extLst>
          </p:cNvPr>
          <p:cNvCxnSpPr>
            <a:cxnSpLocks/>
            <a:stCxn id="127" idx="0"/>
            <a:endCxn id="131" idx="2"/>
          </p:cNvCxnSpPr>
          <p:nvPr/>
        </p:nvCxnSpPr>
        <p:spPr>
          <a:xfrm flipV="1">
            <a:off x="4417875" y="2346194"/>
            <a:ext cx="1937696" cy="136238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8DC59B4-754F-44E4-A6D8-1AB8DB356221}"/>
              </a:ext>
            </a:extLst>
          </p:cNvPr>
          <p:cNvCxnSpPr>
            <a:cxnSpLocks/>
            <a:stCxn id="127" idx="0"/>
            <a:endCxn id="132" idx="2"/>
          </p:cNvCxnSpPr>
          <p:nvPr/>
        </p:nvCxnSpPr>
        <p:spPr>
          <a:xfrm flipV="1">
            <a:off x="4417875" y="3020356"/>
            <a:ext cx="1937696" cy="68822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64A9990-C5CB-4375-B7B0-3E4BF3128FA6}"/>
              </a:ext>
            </a:extLst>
          </p:cNvPr>
          <p:cNvCxnSpPr>
            <a:cxnSpLocks/>
            <a:stCxn id="124" idx="0"/>
            <a:endCxn id="129" idx="2"/>
          </p:cNvCxnSpPr>
          <p:nvPr/>
        </p:nvCxnSpPr>
        <p:spPr>
          <a:xfrm flipV="1">
            <a:off x="4417875" y="1666954"/>
            <a:ext cx="1937696" cy="1173"/>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E06D8C0-AF5D-4DEB-8FE5-D09B0ECC2211}"/>
              </a:ext>
            </a:extLst>
          </p:cNvPr>
          <p:cNvCxnSpPr>
            <a:cxnSpLocks/>
            <a:stCxn id="126" idx="0"/>
            <a:endCxn id="132" idx="2"/>
          </p:cNvCxnSpPr>
          <p:nvPr/>
        </p:nvCxnSpPr>
        <p:spPr>
          <a:xfrm>
            <a:off x="4417875" y="3019965"/>
            <a:ext cx="1937696" cy="39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A27858F-EA84-44EC-8B60-9AC5A8697623}"/>
              </a:ext>
            </a:extLst>
          </p:cNvPr>
          <p:cNvCxnSpPr>
            <a:cxnSpLocks/>
            <a:stCxn id="111" idx="0"/>
            <a:endCxn id="124" idx="2"/>
          </p:cNvCxnSpPr>
          <p:nvPr/>
        </p:nvCxnSpPr>
        <p:spPr>
          <a:xfrm flipV="1">
            <a:off x="2231934" y="1668127"/>
            <a:ext cx="1638874" cy="639767"/>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AF85001-EC3F-4BF7-AC4C-639D6BE99AEA}"/>
              </a:ext>
            </a:extLst>
          </p:cNvPr>
          <p:cNvCxnSpPr>
            <a:cxnSpLocks/>
            <a:stCxn id="111" idx="0"/>
            <a:endCxn id="125" idx="2"/>
          </p:cNvCxnSpPr>
          <p:nvPr/>
        </p:nvCxnSpPr>
        <p:spPr>
          <a:xfrm>
            <a:off x="2231934" y="2307894"/>
            <a:ext cx="1638874" cy="3869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798636B-E102-4ED0-8995-F1B1A01AC498}"/>
              </a:ext>
            </a:extLst>
          </p:cNvPr>
          <p:cNvCxnSpPr>
            <a:cxnSpLocks/>
            <a:stCxn id="111" idx="0"/>
            <a:endCxn id="126" idx="2"/>
          </p:cNvCxnSpPr>
          <p:nvPr/>
        </p:nvCxnSpPr>
        <p:spPr>
          <a:xfrm>
            <a:off x="2231934" y="2307894"/>
            <a:ext cx="1638874" cy="712071"/>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DD5E2A90-B26D-4D97-AC02-331E836C4CBD}"/>
              </a:ext>
            </a:extLst>
          </p:cNvPr>
          <p:cNvCxnSpPr>
            <a:cxnSpLocks/>
            <a:stCxn id="111" idx="0"/>
            <a:endCxn id="127" idx="2"/>
          </p:cNvCxnSpPr>
          <p:nvPr/>
        </p:nvCxnSpPr>
        <p:spPr>
          <a:xfrm>
            <a:off x="2231934" y="2307894"/>
            <a:ext cx="1638874" cy="1400689"/>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5527CB2-5A10-4E5A-AD04-41B5FF9AEC56}"/>
              </a:ext>
            </a:extLst>
          </p:cNvPr>
          <p:cNvCxnSpPr>
            <a:cxnSpLocks/>
            <a:stCxn id="112" idx="0"/>
            <a:endCxn id="125" idx="2"/>
          </p:cNvCxnSpPr>
          <p:nvPr/>
        </p:nvCxnSpPr>
        <p:spPr>
          <a:xfrm flipV="1">
            <a:off x="2231934" y="2346586"/>
            <a:ext cx="1638874" cy="676563"/>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321D9FD-A7D4-402B-90D5-9EE8AC084FD4}"/>
              </a:ext>
            </a:extLst>
          </p:cNvPr>
          <p:cNvCxnSpPr>
            <a:cxnSpLocks/>
            <a:stCxn id="112" idx="0"/>
            <a:endCxn id="126" idx="2"/>
          </p:cNvCxnSpPr>
          <p:nvPr/>
        </p:nvCxnSpPr>
        <p:spPr>
          <a:xfrm flipV="1">
            <a:off x="2231934" y="3019965"/>
            <a:ext cx="1638874" cy="3184"/>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B5069AF-3FA8-43E9-9FED-2AE8226349BE}"/>
              </a:ext>
            </a:extLst>
          </p:cNvPr>
          <p:cNvCxnSpPr>
            <a:cxnSpLocks/>
            <a:stCxn id="112" idx="0"/>
            <a:endCxn id="127" idx="2"/>
          </p:cNvCxnSpPr>
          <p:nvPr/>
        </p:nvCxnSpPr>
        <p:spPr>
          <a:xfrm>
            <a:off x="2231934" y="3023149"/>
            <a:ext cx="1638874" cy="685434"/>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pic>
        <p:nvPicPr>
          <p:cNvPr id="191" name="Picture 190" descr="\documentclass{article}&#10;\usepackage{amsmath}&#10;\pagestyle{empty}&#10;\begin{document}&#10;&#10;$$&#10;\mathrm{Z} \left[ 4 \times m \right]&#10;$$&#10;\end{document}" title="IguanaTex Bitmap Display">
            <a:extLst>
              <a:ext uri="{FF2B5EF4-FFF2-40B4-BE49-F238E27FC236}">
                <a16:creationId xmlns:a16="http://schemas.microsoft.com/office/drawing/2014/main" id="{8BC202F2-D3F5-4F91-B88A-5C865FCD18A4}"/>
              </a:ext>
            </a:extLst>
          </p:cNvPr>
          <p:cNvPicPr>
            <a:picLocks noChangeAspect="1"/>
          </p:cNvPicPr>
          <p:nvPr>
            <p:custDataLst>
              <p:tags r:id="rId13"/>
            </p:custDataLst>
          </p:nvPr>
        </p:nvPicPr>
        <p:blipFill>
          <a:blip r:embed="rId50">
            <a:extLst>
              <a:ext uri="{28A0092B-C50C-407E-A947-70E740481C1C}">
                <a14:useLocalDpi xmlns:a14="http://schemas.microsoft.com/office/drawing/2010/main" val="0"/>
              </a:ext>
            </a:extLst>
          </a:blip>
          <a:stretch>
            <a:fillRect/>
          </a:stretch>
        </p:blipFill>
        <p:spPr>
          <a:xfrm>
            <a:off x="3964054" y="4065533"/>
            <a:ext cx="380952" cy="101790"/>
          </a:xfrm>
          <a:prstGeom prst="rect">
            <a:avLst/>
          </a:prstGeom>
        </p:spPr>
      </p:pic>
      <p:pic>
        <p:nvPicPr>
          <p:cNvPr id="192" name="Picture 191" descr="\documentclass{article}&#10;\usepackage{amsmath}&#10;\pagestyle{empty}&#10;\begin{document}&#10;&#10;$$&#10;\mathcal {S} \left[ 4 \times m \right]&#10;$$&#10;\end{document}" title="IguanaTex Bitmap Display">
            <a:extLst>
              <a:ext uri="{FF2B5EF4-FFF2-40B4-BE49-F238E27FC236}">
                <a16:creationId xmlns:a16="http://schemas.microsoft.com/office/drawing/2014/main" id="{6415719C-005E-4F2E-9B8C-76FCD83D6A84}"/>
              </a:ext>
            </a:extLst>
          </p:cNvPr>
          <p:cNvPicPr>
            <a:picLocks noChangeAspect="1"/>
          </p:cNvPicPr>
          <p:nvPr>
            <p:custDataLst>
              <p:tags r:id="rId14"/>
            </p:custDataLst>
          </p:nvPr>
        </p:nvPicPr>
        <p:blipFill>
          <a:blip r:embed="rId51">
            <a:extLst>
              <a:ext uri="{28A0092B-C50C-407E-A947-70E740481C1C}">
                <a14:useLocalDpi xmlns:a14="http://schemas.microsoft.com/office/drawing/2010/main" val="0"/>
              </a:ext>
            </a:extLst>
          </a:blip>
          <a:stretch>
            <a:fillRect/>
          </a:stretch>
        </p:blipFill>
        <p:spPr>
          <a:xfrm>
            <a:off x="6432653" y="4040358"/>
            <a:ext cx="392533" cy="101790"/>
          </a:xfrm>
          <a:prstGeom prst="rect">
            <a:avLst/>
          </a:prstGeom>
        </p:spPr>
      </p:pic>
      <p:cxnSp>
        <p:nvCxnSpPr>
          <p:cNvPr id="193" name="Straight Connector 192">
            <a:extLst>
              <a:ext uri="{FF2B5EF4-FFF2-40B4-BE49-F238E27FC236}">
                <a16:creationId xmlns:a16="http://schemas.microsoft.com/office/drawing/2014/main" id="{31BC4B52-4EE6-456C-B09B-5B03153BF21A}"/>
              </a:ext>
            </a:extLst>
          </p:cNvPr>
          <p:cNvCxnSpPr>
            <a:cxnSpLocks/>
            <a:stCxn id="127" idx="0"/>
            <a:endCxn id="133" idx="2"/>
          </p:cNvCxnSpPr>
          <p:nvPr/>
        </p:nvCxnSpPr>
        <p:spPr>
          <a:xfrm>
            <a:off x="4417875" y="3708583"/>
            <a:ext cx="1937696" cy="1174"/>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7FC25409-35DC-426E-9EB4-2244120BBDA8}"/>
              </a:ext>
            </a:extLst>
          </p:cNvPr>
          <p:cNvCxnSpPr>
            <a:cxnSpLocks/>
            <a:stCxn id="125" idx="0"/>
            <a:endCxn id="131" idx="2"/>
          </p:cNvCxnSpPr>
          <p:nvPr/>
        </p:nvCxnSpPr>
        <p:spPr>
          <a:xfrm flipV="1">
            <a:off x="4417875" y="2346194"/>
            <a:ext cx="1937696" cy="392"/>
          </a:xfrm>
          <a:prstGeom prst="line">
            <a:avLst/>
          </a:prstGeom>
          <a:ln w="6350">
            <a:solidFill>
              <a:srgbClr val="656565"/>
            </a:solidFill>
            <a:tailEnd type="none"/>
          </a:ln>
        </p:spPr>
        <p:style>
          <a:lnRef idx="1">
            <a:schemeClr val="accent1"/>
          </a:lnRef>
          <a:fillRef idx="0">
            <a:schemeClr val="accent1"/>
          </a:fillRef>
          <a:effectRef idx="0">
            <a:schemeClr val="accent1"/>
          </a:effectRef>
          <a:fontRef idx="minor">
            <a:schemeClr val="tx1"/>
          </a:fontRef>
        </p:style>
      </p:cxnSp>
      <p:pic>
        <p:nvPicPr>
          <p:cNvPr id="195" name="Picture 194" descr="\documentclass{article}&#10;\usepackage{amsmath}&#10;\pagestyle{empty}&#10;\begin{document}&#10;&#10;$$Z_2$$&#10;\end{document}" title="IguanaTex Bitmap Display">
            <a:extLst>
              <a:ext uri="{FF2B5EF4-FFF2-40B4-BE49-F238E27FC236}">
                <a16:creationId xmlns:a16="http://schemas.microsoft.com/office/drawing/2014/main" id="{CB2908ED-DC90-4D23-ABDD-219CDC42548E}"/>
              </a:ext>
            </a:extLst>
          </p:cNvPr>
          <p:cNvPicPr>
            <a:picLocks noChangeAspect="1"/>
          </p:cNvPicPr>
          <p:nvPr>
            <p:custDataLst>
              <p:tags r:id="rId15"/>
            </p:custDataLst>
          </p:nvPr>
        </p:nvPicPr>
        <p:blipFill>
          <a:blip r:embed="rId52">
            <a:extLst>
              <a:ext uri="{28A0092B-C50C-407E-A947-70E740481C1C}">
                <a14:useLocalDpi xmlns:a14="http://schemas.microsoft.com/office/drawing/2010/main" val="0"/>
              </a:ext>
            </a:extLst>
          </a:blip>
          <a:stretch>
            <a:fillRect/>
          </a:stretch>
        </p:blipFill>
        <p:spPr>
          <a:xfrm>
            <a:off x="4053499" y="2283898"/>
            <a:ext cx="186285" cy="157714"/>
          </a:xfrm>
          <a:prstGeom prst="rect">
            <a:avLst/>
          </a:prstGeom>
        </p:spPr>
      </p:pic>
      <p:pic>
        <p:nvPicPr>
          <p:cNvPr id="196" name="Picture 195" descr="\documentclass{article}&#10;\usepackage{amsmath}&#10;\pagestyle{empty}&#10;\begin{document}&#10;&#10;$$Z_3$$&#10;\end{document}" title="IguanaTex Bitmap Display">
            <a:extLst>
              <a:ext uri="{FF2B5EF4-FFF2-40B4-BE49-F238E27FC236}">
                <a16:creationId xmlns:a16="http://schemas.microsoft.com/office/drawing/2014/main" id="{69E71E11-350C-4F97-AFF9-3CC9EA6CD684}"/>
              </a:ext>
            </a:extLst>
          </p:cNvPr>
          <p:cNvPicPr>
            <a:picLocks noChangeAspect="1"/>
          </p:cNvPicPr>
          <p:nvPr>
            <p:custDataLst>
              <p:tags r:id="rId16"/>
            </p:custDataLst>
          </p:nvPr>
        </p:nvPicPr>
        <p:blipFill>
          <a:blip r:embed="rId53">
            <a:extLst>
              <a:ext uri="{28A0092B-C50C-407E-A947-70E740481C1C}">
                <a14:useLocalDpi xmlns:a14="http://schemas.microsoft.com/office/drawing/2010/main" val="0"/>
              </a:ext>
            </a:extLst>
          </a:blip>
          <a:stretch>
            <a:fillRect/>
          </a:stretch>
        </p:blipFill>
        <p:spPr>
          <a:xfrm>
            <a:off x="4053578" y="2937513"/>
            <a:ext cx="187428" cy="160000"/>
          </a:xfrm>
          <a:prstGeom prst="rect">
            <a:avLst/>
          </a:prstGeom>
        </p:spPr>
      </p:pic>
      <p:pic>
        <p:nvPicPr>
          <p:cNvPr id="197" name="Picture 196" descr="\documentclass{article}&#10;\usepackage{amsmath}&#10;\pagestyle{empty}&#10;\begin{document}&#10;&#10;$$Z_4$$&#10;\end{document}" title="IguanaTex Bitmap Display">
            <a:extLst>
              <a:ext uri="{FF2B5EF4-FFF2-40B4-BE49-F238E27FC236}">
                <a16:creationId xmlns:a16="http://schemas.microsoft.com/office/drawing/2014/main" id="{90AD9796-6479-4392-A23D-1B911A046304}"/>
              </a:ext>
            </a:extLst>
          </p:cNvPr>
          <p:cNvPicPr>
            <a:picLocks noChangeAspect="1"/>
          </p:cNvPicPr>
          <p:nvPr>
            <p:custDataLst>
              <p:tags r:id="rId17"/>
            </p:custDataLst>
          </p:nvPr>
        </p:nvPicPr>
        <p:blipFill>
          <a:blip r:embed="rId54">
            <a:extLst>
              <a:ext uri="{28A0092B-C50C-407E-A947-70E740481C1C}">
                <a14:useLocalDpi xmlns:a14="http://schemas.microsoft.com/office/drawing/2010/main" val="0"/>
              </a:ext>
            </a:extLst>
          </a:blip>
          <a:stretch>
            <a:fillRect/>
          </a:stretch>
        </p:blipFill>
        <p:spPr>
          <a:xfrm>
            <a:off x="4063065" y="3654346"/>
            <a:ext cx="189713" cy="157714"/>
          </a:xfrm>
          <a:prstGeom prst="rect">
            <a:avLst/>
          </a:prstGeom>
        </p:spPr>
      </p:pic>
      <p:pic>
        <p:nvPicPr>
          <p:cNvPr id="202" name="Picture 201" descr="\documentclass{article}&#10;\usepackage{amsmath}&#10;\pagestyle{empty}&#10;\begin{document}&#10;&#10;$$&#10;\mathcal{S}_2&#10;$$&#10;\end{document}" title="IguanaTex Bitmap Display">
            <a:extLst>
              <a:ext uri="{FF2B5EF4-FFF2-40B4-BE49-F238E27FC236}">
                <a16:creationId xmlns:a16="http://schemas.microsoft.com/office/drawing/2014/main" id="{B4189BE5-EADA-49B8-9236-35304F0A603A}"/>
              </a:ext>
            </a:extLst>
          </p:cNvPr>
          <p:cNvPicPr>
            <a:picLocks noChangeAspect="1"/>
          </p:cNvPicPr>
          <p:nvPr>
            <p:custDataLst>
              <p:tags r:id="rId18"/>
            </p:custDataLst>
          </p:nvPr>
        </p:nvPicPr>
        <p:blipFill>
          <a:blip r:embed="rId55">
            <a:extLst>
              <a:ext uri="{28A0092B-C50C-407E-A947-70E740481C1C}">
                <a14:useLocalDpi xmlns:a14="http://schemas.microsoft.com/office/drawing/2010/main" val="0"/>
              </a:ext>
            </a:extLst>
          </a:blip>
          <a:stretch>
            <a:fillRect/>
          </a:stretch>
        </p:blipFill>
        <p:spPr>
          <a:xfrm>
            <a:off x="6549357" y="2264730"/>
            <a:ext cx="168534" cy="151466"/>
          </a:xfrm>
          <a:prstGeom prst="rect">
            <a:avLst/>
          </a:prstGeom>
        </p:spPr>
      </p:pic>
      <p:pic>
        <p:nvPicPr>
          <p:cNvPr id="205" name="Picture 204" descr="\documentclass{article}&#10;\usepackage{amsmath}&#10;\pagestyle{empty}&#10;\begin{document}&#10;&#10;$$&#10;\mathcal{S}_3&#10;$$&#10;\end{document}" title="IguanaTex Bitmap Display">
            <a:extLst>
              <a:ext uri="{FF2B5EF4-FFF2-40B4-BE49-F238E27FC236}">
                <a16:creationId xmlns:a16="http://schemas.microsoft.com/office/drawing/2014/main" id="{5A09F762-6113-42B4-A82F-6B2483730995}"/>
              </a:ext>
            </a:extLst>
          </p:cNvPr>
          <p:cNvPicPr>
            <a:picLocks noChangeAspect="1"/>
          </p:cNvPicPr>
          <p:nvPr>
            <p:custDataLst>
              <p:tags r:id="rId19"/>
            </p:custDataLst>
          </p:nvPr>
        </p:nvPicPr>
        <p:blipFill>
          <a:blip r:embed="rId56">
            <a:extLst>
              <a:ext uri="{28A0092B-C50C-407E-A947-70E740481C1C}">
                <a14:useLocalDpi xmlns:a14="http://schemas.microsoft.com/office/drawing/2010/main" val="0"/>
              </a:ext>
            </a:extLst>
          </a:blip>
          <a:stretch>
            <a:fillRect/>
          </a:stretch>
        </p:blipFill>
        <p:spPr>
          <a:xfrm>
            <a:off x="6554206" y="2933304"/>
            <a:ext cx="169600" cy="153599"/>
          </a:xfrm>
          <a:prstGeom prst="rect">
            <a:avLst/>
          </a:prstGeom>
        </p:spPr>
      </p:pic>
      <p:pic>
        <p:nvPicPr>
          <p:cNvPr id="206" name="Picture 205" descr="\documentclass{article}&#10;\usepackage{amsmath}&#10;\pagestyle{empty}&#10;\begin{document}&#10;&#10;$$&#10;\mathcal{S}_4&#10;$$&#10;\end{document}" title="IguanaTex Bitmap Display">
            <a:extLst>
              <a:ext uri="{FF2B5EF4-FFF2-40B4-BE49-F238E27FC236}">
                <a16:creationId xmlns:a16="http://schemas.microsoft.com/office/drawing/2014/main" id="{460D136D-2DD3-4F38-BF8E-2095346BD950}"/>
              </a:ext>
            </a:extLst>
          </p:cNvPr>
          <p:cNvPicPr>
            <a:picLocks noChangeAspect="1"/>
          </p:cNvPicPr>
          <p:nvPr>
            <p:custDataLst>
              <p:tags r:id="rId20"/>
            </p:custDataLst>
          </p:nvPr>
        </p:nvPicPr>
        <p:blipFill>
          <a:blip r:embed="rId57">
            <a:extLst>
              <a:ext uri="{28A0092B-C50C-407E-A947-70E740481C1C}">
                <a14:useLocalDpi xmlns:a14="http://schemas.microsoft.com/office/drawing/2010/main" val="0"/>
              </a:ext>
            </a:extLst>
          </a:blip>
          <a:stretch>
            <a:fillRect/>
          </a:stretch>
        </p:blipFill>
        <p:spPr>
          <a:xfrm>
            <a:off x="6554206" y="3633972"/>
            <a:ext cx="171733" cy="151466"/>
          </a:xfrm>
          <a:prstGeom prst="rect">
            <a:avLst/>
          </a:prstGeom>
        </p:spPr>
      </p:pic>
      <p:cxnSp>
        <p:nvCxnSpPr>
          <p:cNvPr id="207" name="Straight Connector 206">
            <a:extLst>
              <a:ext uri="{FF2B5EF4-FFF2-40B4-BE49-F238E27FC236}">
                <a16:creationId xmlns:a16="http://schemas.microsoft.com/office/drawing/2014/main" id="{19EC725F-DC46-4BAA-B7F1-4E1C0F1C8BE3}"/>
              </a:ext>
            </a:extLst>
          </p:cNvPr>
          <p:cNvCxnSpPr>
            <a:cxnSpLocks/>
            <a:stCxn id="129" idx="0"/>
            <a:endCxn id="113" idx="1"/>
          </p:cNvCxnSpPr>
          <p:nvPr/>
        </p:nvCxnSpPr>
        <p:spPr>
          <a:xfrm flipV="1">
            <a:off x="6902639" y="1657777"/>
            <a:ext cx="1977028" cy="9177"/>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C2979853-931B-4A89-9A34-18B7A2553333}"/>
              </a:ext>
            </a:extLst>
          </p:cNvPr>
          <p:cNvCxnSpPr>
            <a:cxnSpLocks/>
            <a:stCxn id="131" idx="0"/>
            <a:endCxn id="114" idx="1"/>
          </p:cNvCxnSpPr>
          <p:nvPr/>
        </p:nvCxnSpPr>
        <p:spPr>
          <a:xfrm flipV="1">
            <a:off x="6902639" y="2345539"/>
            <a:ext cx="1985089" cy="655"/>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706FEE7-F17E-4498-9C45-9F41346E9902}"/>
              </a:ext>
            </a:extLst>
          </p:cNvPr>
          <p:cNvCxnSpPr>
            <a:cxnSpLocks/>
            <a:stCxn id="132" idx="0"/>
            <a:endCxn id="115" idx="1"/>
          </p:cNvCxnSpPr>
          <p:nvPr/>
        </p:nvCxnSpPr>
        <p:spPr>
          <a:xfrm>
            <a:off x="6902639" y="3020356"/>
            <a:ext cx="1974182" cy="923"/>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9990BBD2-B127-4EA1-8EDA-8F7700845EE1}"/>
              </a:ext>
            </a:extLst>
          </p:cNvPr>
          <p:cNvCxnSpPr>
            <a:cxnSpLocks/>
            <a:stCxn id="133" idx="0"/>
            <a:endCxn id="116" idx="1"/>
          </p:cNvCxnSpPr>
          <p:nvPr/>
        </p:nvCxnSpPr>
        <p:spPr>
          <a:xfrm>
            <a:off x="6902639" y="3709757"/>
            <a:ext cx="1985089" cy="3124"/>
          </a:xfrm>
          <a:prstGeom prst="line">
            <a:avLst/>
          </a:prstGeom>
          <a:ln w="6350">
            <a:solidFill>
              <a:srgbClr val="65656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pic>
        <p:nvPicPr>
          <p:cNvPr id="221" name="Picture 220" descr="\documentclass{article}&#10;\usepackage{cancel}&#10;\usepackage{amsmath}&#10;\usepackage[dvipsnames]{xcolor}&#10;\pagestyle{empty}&#10;\begin{document}&#10;&#10;\begin{align*}&#10;\color{PineGreen}{1.386}1&#10;\end{align*}&#10;&#10;\end{document}" title="IguanaTex Bitmap Display">
            <a:extLst>
              <a:ext uri="{FF2B5EF4-FFF2-40B4-BE49-F238E27FC236}">
                <a16:creationId xmlns:a16="http://schemas.microsoft.com/office/drawing/2014/main" id="{790BCBE2-2823-47C7-87D8-C59F35099042}"/>
              </a:ext>
            </a:extLst>
          </p:cNvPr>
          <p:cNvPicPr>
            <a:picLocks noChangeAspect="1"/>
          </p:cNvPicPr>
          <p:nvPr>
            <p:custDataLst>
              <p:tags r:id="rId21"/>
            </p:custDataLst>
          </p:nvPr>
        </p:nvPicPr>
        <p:blipFill>
          <a:blip r:embed="rId58">
            <a:extLst>
              <a:ext uri="{28A0092B-C50C-407E-A947-70E740481C1C}">
                <a14:useLocalDpi xmlns:a14="http://schemas.microsoft.com/office/drawing/2010/main" val="0"/>
              </a:ext>
            </a:extLst>
          </a:blip>
          <a:stretch>
            <a:fillRect/>
          </a:stretch>
        </p:blipFill>
        <p:spPr>
          <a:xfrm>
            <a:off x="11398888" y="2398183"/>
            <a:ext cx="330667" cy="86857"/>
          </a:xfrm>
          <a:prstGeom prst="rect">
            <a:avLst/>
          </a:prstGeom>
        </p:spPr>
      </p:pic>
      <p:cxnSp>
        <p:nvCxnSpPr>
          <p:cNvPr id="222" name="Straight Arrow Connector 221">
            <a:extLst>
              <a:ext uri="{FF2B5EF4-FFF2-40B4-BE49-F238E27FC236}">
                <a16:creationId xmlns:a16="http://schemas.microsoft.com/office/drawing/2014/main" id="{3DB269AB-B729-4A65-931C-A8A944D8BAE7}"/>
              </a:ext>
            </a:extLst>
          </p:cNvPr>
          <p:cNvCxnSpPr>
            <a:cxnSpLocks/>
          </p:cNvCxnSpPr>
          <p:nvPr/>
        </p:nvCxnSpPr>
        <p:spPr>
          <a:xfrm>
            <a:off x="11382360" y="2585532"/>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pic>
        <p:nvPicPr>
          <p:cNvPr id="223" name="Picture 222" descr="\documentclass{article}&#10;\usepackage{cancel}&#10;\usepackage{amsmath}&#10;\usepackage[dvipsnames]{xcolor}&#10;\pagestyle{empty}&#10;\begin{document}&#10;&#10;\begin{align*}&#10;\textrm{Cost} (\mathrm{y},\mathrm{p}) = \frac{1}{m} \cdot \sum_i^k -\mathrm{y}_i \log \mathrm{p}_i &#10;\end{align*}&#10;&#10;\end{document}" title="IguanaTex Bitmap Display">
            <a:extLst>
              <a:ext uri="{FF2B5EF4-FFF2-40B4-BE49-F238E27FC236}">
                <a16:creationId xmlns:a16="http://schemas.microsoft.com/office/drawing/2014/main" id="{FB5609B9-5224-4A8F-8E45-FDE264262574}"/>
              </a:ext>
            </a:extLst>
          </p:cNvPr>
          <p:cNvPicPr>
            <a:picLocks noChangeAspect="1"/>
          </p:cNvPicPr>
          <p:nvPr>
            <p:custDataLst>
              <p:tags r:id="rId22"/>
            </p:custDataLst>
          </p:nvPr>
        </p:nvPicPr>
        <p:blipFill>
          <a:blip r:embed="rId59">
            <a:extLst>
              <a:ext uri="{28A0092B-C50C-407E-A947-70E740481C1C}">
                <a14:useLocalDpi xmlns:a14="http://schemas.microsoft.com/office/drawing/2010/main" val="0"/>
              </a:ext>
            </a:extLst>
          </a:blip>
          <a:stretch>
            <a:fillRect/>
          </a:stretch>
        </p:blipFill>
        <p:spPr>
          <a:xfrm>
            <a:off x="9546718" y="2424653"/>
            <a:ext cx="1659429" cy="369524"/>
          </a:xfrm>
          <a:prstGeom prst="rect">
            <a:avLst/>
          </a:prstGeom>
        </p:spPr>
      </p:pic>
      <p:sp>
        <p:nvSpPr>
          <p:cNvPr id="224" name="Right Brace 223">
            <a:extLst>
              <a:ext uri="{FF2B5EF4-FFF2-40B4-BE49-F238E27FC236}">
                <a16:creationId xmlns:a16="http://schemas.microsoft.com/office/drawing/2014/main" id="{1575638D-1941-4595-8960-D09CF66AA39C}"/>
              </a:ext>
            </a:extLst>
          </p:cNvPr>
          <p:cNvSpPr/>
          <p:nvPr/>
        </p:nvSpPr>
        <p:spPr>
          <a:xfrm>
            <a:off x="9211741" y="1624979"/>
            <a:ext cx="208527" cy="2077899"/>
          </a:xfrm>
          <a:prstGeom prst="rightBrace">
            <a:avLst>
              <a:gd name="adj1" fmla="val 91109"/>
              <a:gd name="adj2" fmla="val 49267"/>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225" name="Picture 224" descr="\documentclass{article}&#10;\usepackage{cancel}&#10;\usepackage{amsmath}&#10;\usepackage[dvipsnames]{xcolor}&#10;\pagestyle{empty}&#10;\begin{document}&#10;&#10;\begin{align*}&#10;\color{red}{1}&#10;\end{align*}&#10;&#10;\end{document}" title="IguanaTex Bitmap Display">
            <a:extLst>
              <a:ext uri="{FF2B5EF4-FFF2-40B4-BE49-F238E27FC236}">
                <a16:creationId xmlns:a16="http://schemas.microsoft.com/office/drawing/2014/main" id="{422BADEC-F71E-4A2F-91B7-A5D6D8965758}"/>
              </a:ext>
            </a:extLst>
          </p:cNvPr>
          <p:cNvPicPr>
            <a:picLocks noChangeAspect="1"/>
          </p:cNvPicPr>
          <p:nvPr>
            <p:custDataLst>
              <p:tags r:id="rId23"/>
            </p:custDataLst>
          </p:nvPr>
        </p:nvPicPr>
        <p:blipFill>
          <a:blip r:embed="rId60">
            <a:extLst>
              <a:ext uri="{28A0092B-C50C-407E-A947-70E740481C1C}">
                <a14:useLocalDpi xmlns:a14="http://schemas.microsoft.com/office/drawing/2010/main" val="0"/>
              </a:ext>
            </a:extLst>
          </a:blip>
          <a:stretch>
            <a:fillRect/>
          </a:stretch>
        </p:blipFill>
        <p:spPr>
          <a:xfrm>
            <a:off x="11570210" y="2821417"/>
            <a:ext cx="42667" cy="83809"/>
          </a:xfrm>
          <a:prstGeom prst="rect">
            <a:avLst/>
          </a:prstGeom>
        </p:spPr>
      </p:pic>
      <p:pic>
        <p:nvPicPr>
          <p:cNvPr id="226" name="Picture 225" descr="\documentclass{article}&#10;\usepackage{cancel}&#10;\usepackage{amsmath}&#10;\usepackage[dvipsnames]{xcolor}&#10;\pagestyle{empty}&#10;\begin{document}&#10;&#10;\begin{align*}&#10;\frac {\partial Cost} {\partial Z} \color{red}{\begin{bmatrix}&#10;-0.1875 &amp; 0.0625 &amp; 0.0625 &amp; 0.0625 \\&#10;0.0625 &amp; -0.1875 &amp; 0.0625 &amp; 0.0625 \\&#10;0.0625 &amp;  0.0625 &amp; -0.1875 &amp; 0.0625 \\&#10;0.0625  &amp; 0.0625 &amp; 0.0625 &amp; -0.1875&#10;\end{bmatrix}}&#10;\end{align*}&#10;&#10;\end{document}" title="IguanaTex Bitmap Display">
            <a:extLst>
              <a:ext uri="{FF2B5EF4-FFF2-40B4-BE49-F238E27FC236}">
                <a16:creationId xmlns:a16="http://schemas.microsoft.com/office/drawing/2014/main" id="{29127894-A41A-4A69-9642-F0D7A94C3EBE}"/>
              </a:ext>
            </a:extLst>
          </p:cNvPr>
          <p:cNvPicPr>
            <a:picLocks noChangeAspect="1"/>
          </p:cNvPicPr>
          <p:nvPr>
            <p:custDataLst>
              <p:tags r:id="rId24"/>
            </p:custDataLst>
          </p:nvPr>
        </p:nvPicPr>
        <p:blipFill>
          <a:blip r:embed="rId61">
            <a:extLst>
              <a:ext uri="{28A0092B-C50C-407E-A947-70E740481C1C}">
                <a14:useLocalDpi xmlns:a14="http://schemas.microsoft.com/office/drawing/2010/main" val="0"/>
              </a:ext>
            </a:extLst>
          </a:blip>
          <a:stretch>
            <a:fillRect/>
          </a:stretch>
        </p:blipFill>
        <p:spPr>
          <a:xfrm>
            <a:off x="6662359" y="4194429"/>
            <a:ext cx="2394514" cy="546514"/>
          </a:xfrm>
          <a:prstGeom prst="rect">
            <a:avLst/>
          </a:prstGeom>
        </p:spPr>
      </p:pic>
      <p:cxnSp>
        <p:nvCxnSpPr>
          <p:cNvPr id="228" name="Straight Arrow Connector 227">
            <a:extLst>
              <a:ext uri="{FF2B5EF4-FFF2-40B4-BE49-F238E27FC236}">
                <a16:creationId xmlns:a16="http://schemas.microsoft.com/office/drawing/2014/main" id="{D42A7A4C-A68D-4C47-97FB-0AFA920B8162}"/>
              </a:ext>
            </a:extLst>
          </p:cNvPr>
          <p:cNvCxnSpPr>
            <a:cxnSpLocks/>
          </p:cNvCxnSpPr>
          <p:nvPr/>
        </p:nvCxnSpPr>
        <p:spPr>
          <a:xfrm flipH="1">
            <a:off x="7566486" y="4114562"/>
            <a:ext cx="416022" cy="0"/>
          </a:xfrm>
          <a:prstGeom prst="straightConnector1">
            <a:avLst/>
          </a:prstGeom>
          <a:ln w="6350">
            <a:solidFill>
              <a:srgbClr val="FF0404"/>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093C4A80-305E-4471-83F0-22DAE1B41E67}"/>
              </a:ext>
            </a:extLst>
          </p:cNvPr>
          <p:cNvCxnSpPr>
            <a:cxnSpLocks/>
          </p:cNvCxnSpPr>
          <p:nvPr/>
        </p:nvCxnSpPr>
        <p:spPr>
          <a:xfrm flipH="1">
            <a:off x="11382360" y="2756077"/>
            <a:ext cx="416022" cy="0"/>
          </a:xfrm>
          <a:prstGeom prst="straightConnector1">
            <a:avLst/>
          </a:prstGeom>
          <a:ln w="6350">
            <a:solidFill>
              <a:srgbClr val="FF0404"/>
            </a:solidFill>
            <a:tailEnd type="triangle"/>
          </a:ln>
        </p:spPr>
        <p:style>
          <a:lnRef idx="1">
            <a:schemeClr val="accent1"/>
          </a:lnRef>
          <a:fillRef idx="0">
            <a:schemeClr val="accent1"/>
          </a:fillRef>
          <a:effectRef idx="0">
            <a:schemeClr val="accent1"/>
          </a:effectRef>
          <a:fontRef idx="minor">
            <a:schemeClr val="tx1"/>
          </a:fontRef>
        </p:style>
      </p:cxnSp>
      <p:pic>
        <p:nvPicPr>
          <p:cNvPr id="232" name="Picture 231" descr="\documentclass{article}&#10;\usepackage{cancel}&#10;\usepackage{amsmath}&#10;\usepackage[dvipsnames]{xcolor}&#10;\pagestyle{empty}&#10;\begin{document}&#10;&#10;\begin{align*}&#10;\frac{\partial Z }{\partial \textrm{w}}&#10;\color{red}{&#10;\begin{bmatrix}&#10;0 &amp; 0 \\&#10;0 &amp; 1 \\&#10;1 &amp; 0 \\&#10;1 &amp; 1&#10;\end{bmatrix} }&#10;\end{align*}&#10;&#10;\end{document}" title="IguanaTex Bitmap Display">
            <a:extLst>
              <a:ext uri="{FF2B5EF4-FFF2-40B4-BE49-F238E27FC236}">
                <a16:creationId xmlns:a16="http://schemas.microsoft.com/office/drawing/2014/main" id="{A91BC7A4-59F3-43F0-8EC8-C35E22E10A03}"/>
              </a:ext>
            </a:extLst>
          </p:cNvPr>
          <p:cNvPicPr>
            <a:picLocks noChangeAspect="1"/>
          </p:cNvPicPr>
          <p:nvPr>
            <p:custDataLst>
              <p:tags r:id="rId25"/>
            </p:custDataLst>
          </p:nvPr>
        </p:nvPicPr>
        <p:blipFill>
          <a:blip r:embed="rId62">
            <a:extLst>
              <a:ext uri="{28A0092B-C50C-407E-A947-70E740481C1C}">
                <a14:useLocalDpi xmlns:a14="http://schemas.microsoft.com/office/drawing/2010/main" val="0"/>
              </a:ext>
            </a:extLst>
          </a:blip>
          <a:stretch>
            <a:fillRect/>
          </a:stretch>
        </p:blipFill>
        <p:spPr>
          <a:xfrm>
            <a:off x="4963891" y="4194429"/>
            <a:ext cx="508800" cy="546514"/>
          </a:xfrm>
          <a:prstGeom prst="rect">
            <a:avLst/>
          </a:prstGeom>
        </p:spPr>
      </p:pic>
      <p:cxnSp>
        <p:nvCxnSpPr>
          <p:cNvPr id="234" name="Straight Arrow Connector 233">
            <a:extLst>
              <a:ext uri="{FF2B5EF4-FFF2-40B4-BE49-F238E27FC236}">
                <a16:creationId xmlns:a16="http://schemas.microsoft.com/office/drawing/2014/main" id="{4A23F98E-A57D-42FA-B633-2C37208A4878}"/>
              </a:ext>
            </a:extLst>
          </p:cNvPr>
          <p:cNvCxnSpPr>
            <a:cxnSpLocks/>
          </p:cNvCxnSpPr>
          <p:nvPr/>
        </p:nvCxnSpPr>
        <p:spPr>
          <a:xfrm flipH="1">
            <a:off x="5067231" y="4092247"/>
            <a:ext cx="416022" cy="0"/>
          </a:xfrm>
          <a:prstGeom prst="straightConnector1">
            <a:avLst/>
          </a:prstGeom>
          <a:ln w="6350">
            <a:solidFill>
              <a:srgbClr val="FF0404"/>
            </a:solidFill>
            <a:tailEnd type="triangle"/>
          </a:ln>
        </p:spPr>
        <p:style>
          <a:lnRef idx="1">
            <a:schemeClr val="accent1"/>
          </a:lnRef>
          <a:fillRef idx="0">
            <a:schemeClr val="accent1"/>
          </a:fillRef>
          <a:effectRef idx="0">
            <a:schemeClr val="accent1"/>
          </a:effectRef>
          <a:fontRef idx="minor">
            <a:schemeClr val="tx1"/>
          </a:fontRef>
        </p:style>
      </p:cxnSp>
      <p:pic>
        <p:nvPicPr>
          <p:cNvPr id="235" name="Picture 234" descr="\documentclass{article}&#10;\usepackage{cancel}&#10;\usepackage{amsmath}&#10;\usepackage[dvipsnames]{xcolor}&#10;\pagestyle{empty}&#10;\begin{document}&#10;&#10;\begin{align*}&#10;\frac{\partial \textrm{Cost} }{\partial \textrm{b}}&#10;\color{red} {&#10;\begin{bmatrix}&#10;0 \\&#10;0 \\&#10;0 \\&#10;0&#10;\end{bmatrix}}&#10;\end{align*}&#10;&#10;\end{document}" title="IguanaTex Bitmap Display">
            <a:extLst>
              <a:ext uri="{FF2B5EF4-FFF2-40B4-BE49-F238E27FC236}">
                <a16:creationId xmlns:a16="http://schemas.microsoft.com/office/drawing/2014/main" id="{AD4FEAAB-6367-4EA7-A35F-E7C147D40F92}"/>
              </a:ext>
            </a:extLst>
          </p:cNvPr>
          <p:cNvPicPr>
            <a:picLocks noChangeAspect="1"/>
          </p:cNvPicPr>
          <p:nvPr>
            <p:custDataLst>
              <p:tags r:id="rId26"/>
            </p:custDataLst>
          </p:nvPr>
        </p:nvPicPr>
        <p:blipFill>
          <a:blip r:embed="rId63">
            <a:extLst>
              <a:ext uri="{28A0092B-C50C-407E-A947-70E740481C1C}">
                <a14:useLocalDpi xmlns:a14="http://schemas.microsoft.com/office/drawing/2010/main" val="0"/>
              </a:ext>
            </a:extLst>
          </a:blip>
          <a:stretch>
            <a:fillRect/>
          </a:stretch>
        </p:blipFill>
        <p:spPr>
          <a:xfrm>
            <a:off x="2071721" y="4194299"/>
            <a:ext cx="480686" cy="546514"/>
          </a:xfrm>
          <a:prstGeom prst="rect">
            <a:avLst/>
          </a:prstGeom>
        </p:spPr>
      </p:pic>
      <p:cxnSp>
        <p:nvCxnSpPr>
          <p:cNvPr id="236" name="Straight Arrow Connector 235">
            <a:extLst>
              <a:ext uri="{FF2B5EF4-FFF2-40B4-BE49-F238E27FC236}">
                <a16:creationId xmlns:a16="http://schemas.microsoft.com/office/drawing/2014/main" id="{608FEA4A-C288-4E4F-8CA3-D372C6A50526}"/>
              </a:ext>
            </a:extLst>
          </p:cNvPr>
          <p:cNvCxnSpPr>
            <a:cxnSpLocks/>
          </p:cNvCxnSpPr>
          <p:nvPr/>
        </p:nvCxnSpPr>
        <p:spPr>
          <a:xfrm flipH="1">
            <a:off x="2148027" y="4084124"/>
            <a:ext cx="416022" cy="0"/>
          </a:xfrm>
          <a:prstGeom prst="straightConnector1">
            <a:avLst/>
          </a:prstGeom>
          <a:ln w="6350">
            <a:solidFill>
              <a:srgbClr val="FF0404"/>
            </a:solidFill>
            <a:tailEnd type="triangle"/>
          </a:ln>
        </p:spPr>
        <p:style>
          <a:lnRef idx="1">
            <a:schemeClr val="accent1"/>
          </a:lnRef>
          <a:fillRef idx="0">
            <a:schemeClr val="accent1"/>
          </a:fillRef>
          <a:effectRef idx="0">
            <a:schemeClr val="accent1"/>
          </a:effectRef>
          <a:fontRef idx="minor">
            <a:schemeClr val="tx1"/>
          </a:fontRef>
        </p:style>
      </p:cxnSp>
      <p:pic>
        <p:nvPicPr>
          <p:cNvPr id="237" name="Picture 236" descr="\documentclass{article}&#10;\usepackage{cancel}&#10;\usepackage{amsmath}&#10;\usepackage[dvipsnames]{xcolor}&#10;\pagestyle{empty}&#10;\begin{document}&#10;&#10;\begin{align*}&#10;\frac{\partial \textrm{Cost} }{\partial \textrm{w}}&#10;\color{red}{&#10;\begin{bmatrix}&#10;0.125 &amp; 0.125 \\&#10;0.125 &amp; -0.125 \\&#10;-0.125 &amp; 0.125 \\&#10;-0.125 &amp; -0.125 &#10;\end{bmatrix} }&#10;\end{align*}&#10;&#10;\end{document}" title="IguanaTex Bitmap Display">
            <a:extLst>
              <a:ext uri="{FF2B5EF4-FFF2-40B4-BE49-F238E27FC236}">
                <a16:creationId xmlns:a16="http://schemas.microsoft.com/office/drawing/2014/main" id="{D3EF4C07-8241-4CD8-923E-EA7DF2065A6B}"/>
              </a:ext>
            </a:extLst>
          </p:cNvPr>
          <p:cNvPicPr>
            <a:picLocks noChangeAspect="1"/>
          </p:cNvPicPr>
          <p:nvPr>
            <p:custDataLst>
              <p:tags r:id="rId27"/>
            </p:custDataLst>
          </p:nvPr>
        </p:nvPicPr>
        <p:blipFill>
          <a:blip r:embed="rId64">
            <a:extLst>
              <a:ext uri="{28A0092B-C50C-407E-A947-70E740481C1C}">
                <a14:useLocalDpi xmlns:a14="http://schemas.microsoft.com/office/drawing/2010/main" val="0"/>
              </a:ext>
            </a:extLst>
          </a:blip>
          <a:stretch>
            <a:fillRect/>
          </a:stretch>
        </p:blipFill>
        <p:spPr>
          <a:xfrm>
            <a:off x="2656627" y="4194429"/>
            <a:ext cx="1232914" cy="546514"/>
          </a:xfrm>
          <a:prstGeom prst="rect">
            <a:avLst/>
          </a:prstGeom>
        </p:spPr>
      </p:pic>
      <p:cxnSp>
        <p:nvCxnSpPr>
          <p:cNvPr id="238" name="Straight Arrow Connector 237">
            <a:extLst>
              <a:ext uri="{FF2B5EF4-FFF2-40B4-BE49-F238E27FC236}">
                <a16:creationId xmlns:a16="http://schemas.microsoft.com/office/drawing/2014/main" id="{82632278-07BA-4C33-B5DA-1ECE75AE19BC}"/>
              </a:ext>
            </a:extLst>
          </p:cNvPr>
          <p:cNvCxnSpPr>
            <a:cxnSpLocks/>
          </p:cNvCxnSpPr>
          <p:nvPr/>
        </p:nvCxnSpPr>
        <p:spPr>
          <a:xfrm flipH="1">
            <a:off x="3428187" y="4084124"/>
            <a:ext cx="416022" cy="0"/>
          </a:xfrm>
          <a:prstGeom prst="straightConnector1">
            <a:avLst/>
          </a:prstGeom>
          <a:ln w="6350">
            <a:solidFill>
              <a:srgbClr val="FF0404"/>
            </a:solidFill>
            <a:tailEnd type="triangle"/>
          </a:ln>
        </p:spPr>
        <p:style>
          <a:lnRef idx="1">
            <a:schemeClr val="accent1"/>
          </a:lnRef>
          <a:fillRef idx="0">
            <a:schemeClr val="accent1"/>
          </a:fillRef>
          <a:effectRef idx="0">
            <a:schemeClr val="accent1"/>
          </a:effectRef>
          <a:fontRef idx="minor">
            <a:schemeClr val="tx1"/>
          </a:fontRef>
        </p:style>
      </p:cxnSp>
      <p:pic>
        <p:nvPicPr>
          <p:cNvPr id="85" name="Picture 84" descr="\documentclass{article}&#10;\usepackage{cancel}&#10;\usepackage{amsmath}&#10;\usepackage[dvipsnames]{xcolor}&#10;\pagestyle{empty}&#10;\begin{document}&#10;&#10;\begin{displaymath} \substack{x_1\\ \\x_2}  \color{PineGreen}  {\begin{bmatrix} 0 &amp; 0 &amp; 1 &amp; 1 \\ 0 &amp; 1 &amp; 0 &amp; 1 \end{bmatrix} }\end{displaymath} &#10;\end{document}" title="IguanaTex Bitmap Display">
            <a:extLst>
              <a:ext uri="{FF2B5EF4-FFF2-40B4-BE49-F238E27FC236}">
                <a16:creationId xmlns:a16="http://schemas.microsoft.com/office/drawing/2014/main" id="{2CD96C7F-3D32-4331-A26B-800A5F3E4177}"/>
              </a:ext>
            </a:extLst>
          </p:cNvPr>
          <p:cNvPicPr>
            <a:picLocks noChangeAspect="1"/>
          </p:cNvPicPr>
          <p:nvPr>
            <p:custDataLst>
              <p:tags r:id="rId28"/>
            </p:custDataLst>
          </p:nvPr>
        </p:nvPicPr>
        <p:blipFill>
          <a:blip r:embed="rId65">
            <a:extLst>
              <a:ext uri="{28A0092B-C50C-407E-A947-70E740481C1C}">
                <a14:useLocalDpi xmlns:a14="http://schemas.microsoft.com/office/drawing/2010/main" val="0"/>
              </a:ext>
            </a:extLst>
          </a:blip>
          <a:stretch>
            <a:fillRect/>
          </a:stretch>
        </p:blipFill>
        <p:spPr>
          <a:xfrm>
            <a:off x="649158" y="2573371"/>
            <a:ext cx="837333" cy="304000"/>
          </a:xfrm>
          <a:prstGeom prst="rect">
            <a:avLst/>
          </a:prstGeom>
        </p:spPr>
      </p:pic>
      <p:grpSp>
        <p:nvGrpSpPr>
          <p:cNvPr id="86" name="Group 85">
            <a:extLst>
              <a:ext uri="{FF2B5EF4-FFF2-40B4-BE49-F238E27FC236}">
                <a16:creationId xmlns:a16="http://schemas.microsoft.com/office/drawing/2014/main" id="{E8433D31-9849-4EFC-81F2-36D6C57BD071}"/>
              </a:ext>
            </a:extLst>
          </p:cNvPr>
          <p:cNvGrpSpPr/>
          <p:nvPr/>
        </p:nvGrpSpPr>
        <p:grpSpPr>
          <a:xfrm>
            <a:off x="2441313" y="1006440"/>
            <a:ext cx="1042216" cy="794057"/>
            <a:chOff x="2617693" y="970372"/>
            <a:chExt cx="1042216" cy="794057"/>
          </a:xfrm>
        </p:grpSpPr>
        <p:pic>
          <p:nvPicPr>
            <p:cNvPr id="87" name="Picture 86" descr="\documentclass{article}&#10;\usepackage{cancel}&#10;\usepackage{amsmath}&#10;\usepackage[dvipsnames]{xcolor}&#10;\pagestyle{empty}&#10;\begin{document}&#10;&#10;\begin{align*}&#10;&amp; \ w_1 \ \ \ \ \ w_2 \\&#10;&amp;\color{PineGreen}{\begin{bmatrix} 0.5 &amp; 0.5 \\ 0.5 &amp; 0.5 \\ 0.5 &amp; 0.5 \\ 0.5 &amp; 0.5 \end{bmatrix}}&#10;\end{align*}&#10;&#10;\end{document}" title="IguanaTex Bitmap Display">
              <a:extLst>
                <a:ext uri="{FF2B5EF4-FFF2-40B4-BE49-F238E27FC236}">
                  <a16:creationId xmlns:a16="http://schemas.microsoft.com/office/drawing/2014/main" id="{D977AF7C-F520-4256-9BD4-AE19C3042E0F}"/>
                </a:ext>
              </a:extLst>
            </p:cNvPr>
            <p:cNvPicPr>
              <a:picLocks noChangeAspect="1"/>
            </p:cNvPicPr>
            <p:nvPr>
              <p:custDataLst>
                <p:tags r:id="rId31"/>
              </p:custDataLst>
            </p:nvPr>
          </p:nvPicPr>
          <p:blipFill>
            <a:blip r:embed="rId66">
              <a:extLst>
                <a:ext uri="{28A0092B-C50C-407E-A947-70E740481C1C}">
                  <a14:useLocalDpi xmlns:a14="http://schemas.microsoft.com/office/drawing/2010/main" val="0"/>
                </a:ext>
              </a:extLst>
            </a:blip>
            <a:stretch>
              <a:fillRect/>
            </a:stretch>
          </p:blipFill>
          <p:spPr>
            <a:xfrm>
              <a:off x="2617693" y="1005572"/>
              <a:ext cx="536381" cy="758857"/>
            </a:xfrm>
            <a:prstGeom prst="rect">
              <a:avLst/>
            </a:prstGeom>
          </p:spPr>
        </p:pic>
        <p:pic>
          <p:nvPicPr>
            <p:cNvPr id="88" name="Picture 87" descr="\documentclass{article}&#10;\usepackage{cancel}&#10;\usepackage{amsmath}&#10;\usepackage[dvipsnames]{xcolor}&#10;\pagestyle{empty}&#10;\begin{document}&#10;&#10;\begin{align*}&#10;&amp; \ \ \  b  \\&#10;&amp;\color{PineGreen}  {\begin{bmatrix} 0.6 \\ 0.6 \\ 0.6 \\ 0.6 \end{bmatrix} }&#10;\end{align*}&#10;&#10;\end{document}" title="IguanaTex Bitmap Display">
              <a:extLst>
                <a:ext uri="{FF2B5EF4-FFF2-40B4-BE49-F238E27FC236}">
                  <a16:creationId xmlns:a16="http://schemas.microsoft.com/office/drawing/2014/main" id="{A1EC7A92-2176-4724-8A35-EAF493B96406}"/>
                </a:ext>
              </a:extLst>
            </p:cNvPr>
            <p:cNvPicPr>
              <a:picLocks noChangeAspect="1"/>
            </p:cNvPicPr>
            <p:nvPr>
              <p:custDataLst>
                <p:tags r:id="rId32"/>
              </p:custDataLst>
            </p:nvPr>
          </p:nvPicPr>
          <p:blipFill>
            <a:blip r:embed="rId67">
              <a:extLst>
                <a:ext uri="{28A0092B-C50C-407E-A947-70E740481C1C}">
                  <a14:useLocalDpi xmlns:a14="http://schemas.microsoft.com/office/drawing/2010/main" val="0"/>
                </a:ext>
              </a:extLst>
            </a:blip>
            <a:stretch>
              <a:fillRect/>
            </a:stretch>
          </p:blipFill>
          <p:spPr>
            <a:xfrm>
              <a:off x="3411528" y="970372"/>
              <a:ext cx="248381" cy="790857"/>
            </a:xfrm>
            <a:prstGeom prst="rect">
              <a:avLst/>
            </a:prstGeom>
          </p:spPr>
        </p:pic>
      </p:grpSp>
      <p:pic>
        <p:nvPicPr>
          <p:cNvPr id="89" name="Picture 88" descr="\documentclass{article}&#10;\usepackage{cancel}&#10;\usepackage{amsmath}&#10;\usepackage[dvipsnames]{xcolor}&#10;\pagestyle{empty}&#10;\begin{document}&#10;&#10;\begin{align*}&#10;Z &amp;\color{PineGreen} { \begin{bmatrix}&#10;0.6 &amp; 1.1 &amp; 1.1 &amp; 1.6 \\&#10;0.6 &amp; 1.1 &amp; 1.1 &amp; 1.6 \\&#10;0.6 &amp; 1.1 &amp; 1.1 &amp; 1.6 \\&#10;0.6 &amp; 1.1 &amp; 1.1 &amp; 1.6 &#10;\end{bmatrix} }&#10;\end{align*}&#10;&#10;\end{document}" title="IguanaTex Bitmap Display">
            <a:extLst>
              <a:ext uri="{FF2B5EF4-FFF2-40B4-BE49-F238E27FC236}">
                <a16:creationId xmlns:a16="http://schemas.microsoft.com/office/drawing/2014/main" id="{CED13CA0-AE39-45BF-88FD-D031100646A4}"/>
              </a:ext>
            </a:extLst>
          </p:cNvPr>
          <p:cNvPicPr>
            <a:picLocks noChangeAspect="1"/>
          </p:cNvPicPr>
          <p:nvPr>
            <p:custDataLst>
              <p:tags r:id="rId29"/>
            </p:custDataLst>
          </p:nvPr>
        </p:nvPicPr>
        <p:blipFill>
          <a:blip r:embed="rId68">
            <a:extLst>
              <a:ext uri="{28A0092B-C50C-407E-A947-70E740481C1C}">
                <a14:useLocalDpi xmlns:a14="http://schemas.microsoft.com/office/drawing/2010/main" val="0"/>
              </a:ext>
            </a:extLst>
          </a:blip>
          <a:stretch>
            <a:fillRect/>
          </a:stretch>
        </p:blipFill>
        <p:spPr>
          <a:xfrm>
            <a:off x="4708411" y="904716"/>
            <a:ext cx="1241905" cy="607238"/>
          </a:xfrm>
          <a:prstGeom prst="rect">
            <a:avLst/>
          </a:prstGeom>
        </p:spPr>
      </p:pic>
      <p:pic>
        <p:nvPicPr>
          <p:cNvPr id="90" name="Picture 89" descr="\documentclass{article}&#10;\usepackage{cancel}&#10;\usepackage{amsmath}&#10;\usepackage[dvipsnames]{xcolor}&#10;\pagestyle{empty}&#10;\begin{document}&#10;&#10;\begin{align*}&#10;S \color{PineGreen}{\begin{bmatrix}&#10;0.25 &amp;  0.25 &amp; 0.25 &amp; 0.25 \\&#10;0.25 &amp;  0.25 &amp; 0.25 &amp; 0.25 \\&#10;0.25 &amp;  0.25 &amp; 0.25 &amp; 0.25 \\&#10;0.25 &amp;  0.25 &amp; 0.25 &amp; 0.25 \end{bmatrix}}&#10;\end{align*}&#10;&#10;\end{document}" title="IguanaTex Bitmap Display">
            <a:extLst>
              <a:ext uri="{FF2B5EF4-FFF2-40B4-BE49-F238E27FC236}">
                <a16:creationId xmlns:a16="http://schemas.microsoft.com/office/drawing/2014/main" id="{1317AA5A-EF6E-4076-A09D-C60F6320CD5B}"/>
              </a:ext>
            </a:extLst>
          </p:cNvPr>
          <p:cNvPicPr>
            <a:picLocks noChangeAspect="1"/>
          </p:cNvPicPr>
          <p:nvPr>
            <p:custDataLst>
              <p:tags r:id="rId30"/>
            </p:custDataLst>
          </p:nvPr>
        </p:nvPicPr>
        <p:blipFill>
          <a:blip r:embed="rId69">
            <a:extLst>
              <a:ext uri="{28A0092B-C50C-407E-A947-70E740481C1C}">
                <a14:useLocalDpi xmlns:a14="http://schemas.microsoft.com/office/drawing/2010/main" val="0"/>
              </a:ext>
            </a:extLst>
          </a:blip>
          <a:stretch>
            <a:fillRect/>
          </a:stretch>
        </p:blipFill>
        <p:spPr>
          <a:xfrm>
            <a:off x="6929666" y="905619"/>
            <a:ext cx="1485714" cy="607238"/>
          </a:xfrm>
          <a:prstGeom prst="rect">
            <a:avLst/>
          </a:prstGeom>
        </p:spPr>
      </p:pic>
      <p:cxnSp>
        <p:nvCxnSpPr>
          <p:cNvPr id="91" name="Straight Arrow Connector 90">
            <a:extLst>
              <a:ext uri="{FF2B5EF4-FFF2-40B4-BE49-F238E27FC236}">
                <a16:creationId xmlns:a16="http://schemas.microsoft.com/office/drawing/2014/main" id="{20B7D33E-C718-43CC-9EC5-91B9C5AC4CB2}"/>
              </a:ext>
            </a:extLst>
          </p:cNvPr>
          <p:cNvCxnSpPr>
            <a:cxnSpLocks/>
          </p:cNvCxnSpPr>
          <p:nvPr/>
        </p:nvCxnSpPr>
        <p:spPr>
          <a:xfrm>
            <a:off x="7526640" y="1552303"/>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9FBD0ED-4997-46C8-83F5-BD25647493CF}"/>
              </a:ext>
            </a:extLst>
          </p:cNvPr>
          <p:cNvCxnSpPr>
            <a:cxnSpLocks/>
          </p:cNvCxnSpPr>
          <p:nvPr/>
        </p:nvCxnSpPr>
        <p:spPr>
          <a:xfrm>
            <a:off x="5105940" y="1560286"/>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581B73F-48F9-4098-A338-D5174337F5FA}"/>
              </a:ext>
            </a:extLst>
          </p:cNvPr>
          <p:cNvCxnSpPr>
            <a:cxnSpLocks/>
          </p:cNvCxnSpPr>
          <p:nvPr/>
        </p:nvCxnSpPr>
        <p:spPr>
          <a:xfrm>
            <a:off x="2653623" y="1885406"/>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BFE5114-703D-47F1-8EDC-2D61F890572C}"/>
              </a:ext>
            </a:extLst>
          </p:cNvPr>
          <p:cNvCxnSpPr>
            <a:cxnSpLocks/>
          </p:cNvCxnSpPr>
          <p:nvPr/>
        </p:nvCxnSpPr>
        <p:spPr>
          <a:xfrm>
            <a:off x="906103" y="2961279"/>
            <a:ext cx="446845" cy="0"/>
          </a:xfrm>
          <a:prstGeom prst="straightConnector1">
            <a:avLst/>
          </a:prstGeom>
          <a:ln w="6350">
            <a:solidFill>
              <a:srgbClr val="00CE2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750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88888FC-CBA7-4408-AF6E-23D90D025757}"/>
              </a:ext>
            </a:extLst>
          </p:cNvPr>
          <p:cNvSpPr>
            <a:spLocks noGrp="1"/>
          </p:cNvSpPr>
          <p:nvPr>
            <p:ph type="ctrTitle"/>
          </p:nvPr>
        </p:nvSpPr>
        <p:spPr>
          <a:xfrm>
            <a:off x="1848465" y="3298722"/>
            <a:ext cx="8495070" cy="1784402"/>
          </a:xfrm>
        </p:spPr>
        <p:txBody>
          <a:bodyPr anchor="b">
            <a:normAutofit/>
          </a:bodyPr>
          <a:lstStyle/>
          <a:p>
            <a:r>
              <a:rPr lang="en-GB" sz="3600" dirty="0">
                <a:solidFill>
                  <a:srgbClr val="FFFFFF"/>
                </a:solidFill>
              </a:rPr>
              <a:t>End of Lesson</a:t>
            </a:r>
          </a:p>
        </p:txBody>
      </p:sp>
      <p:sp>
        <p:nvSpPr>
          <p:cNvPr id="58" name="Oval 57">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Head with Gears">
            <a:extLst>
              <a:ext uri="{FF2B5EF4-FFF2-40B4-BE49-F238E27FC236}">
                <a16:creationId xmlns:a16="http://schemas.microsoft.com/office/drawing/2014/main" id="{47527F34-BDE4-4B56-820C-F3E6BBF229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281614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7AD6E-C831-42F5-AA22-CE6DC746E025}"/>
              </a:ext>
            </a:extLst>
          </p:cNvPr>
          <p:cNvSpPr>
            <a:spLocks noGrp="1"/>
          </p:cNvSpPr>
          <p:nvPr>
            <p:ph type="title"/>
          </p:nvPr>
        </p:nvSpPr>
        <p:spPr>
          <a:xfrm>
            <a:off x="317882" y="94187"/>
            <a:ext cx="11585016" cy="586850"/>
          </a:xfrm>
        </p:spPr>
        <p:txBody>
          <a:bodyPr/>
          <a:lstStyle/>
          <a:p>
            <a:r>
              <a:rPr lang="en-GB" dirty="0"/>
              <a:t>Multiclass Classification Problem</a:t>
            </a:r>
          </a:p>
        </p:txBody>
      </p:sp>
      <p:sp>
        <p:nvSpPr>
          <p:cNvPr id="3" name="Content Placeholder 2">
            <a:extLst>
              <a:ext uri="{FF2B5EF4-FFF2-40B4-BE49-F238E27FC236}">
                <a16:creationId xmlns:a16="http://schemas.microsoft.com/office/drawing/2014/main" id="{C847896E-D855-4D16-8BB8-7DA20215C14C}"/>
              </a:ext>
            </a:extLst>
          </p:cNvPr>
          <p:cNvSpPr>
            <a:spLocks noGrp="1"/>
          </p:cNvSpPr>
          <p:nvPr>
            <p:ph idx="1"/>
          </p:nvPr>
        </p:nvSpPr>
        <p:spPr>
          <a:xfrm>
            <a:off x="317881" y="1149868"/>
            <a:ext cx="11585015" cy="5027095"/>
          </a:xfrm>
        </p:spPr>
        <p:txBody>
          <a:bodyPr>
            <a:normAutofit/>
          </a:bodyPr>
          <a:lstStyle/>
          <a:p>
            <a:r>
              <a:rPr lang="en-GB" dirty="0"/>
              <a:t>In our last lesson, we explored logistic regression (binary classification), where there were only two possible categories or classes. This is also known as two-class linear discrimination.</a:t>
            </a:r>
          </a:p>
          <a:p>
            <a:r>
              <a:rPr lang="en-GB" dirty="0"/>
              <a:t>When we have three or more categories, we call the problem a </a:t>
            </a:r>
            <a:r>
              <a:rPr lang="en-GB" dirty="0">
                <a:solidFill>
                  <a:srgbClr val="FF0000"/>
                </a:solidFill>
              </a:rPr>
              <a:t>multiclass classification problem</a:t>
            </a:r>
            <a:r>
              <a:rPr lang="en-GB" dirty="0"/>
              <a:t>.</a:t>
            </a:r>
          </a:p>
          <a:p>
            <a:r>
              <a:rPr lang="en-GB" dirty="0"/>
              <a:t>Generalising a two-class to multiclass linear discriminant function requires some additional decision rules. The two most commonly used rules are:</a:t>
            </a:r>
          </a:p>
          <a:p>
            <a:pPr lvl="1"/>
            <a:r>
              <a:rPr lang="en-GB" sz="2000" dirty="0"/>
              <a:t>one-vs-one</a:t>
            </a:r>
          </a:p>
          <a:p>
            <a:pPr lvl="1"/>
            <a:r>
              <a:rPr lang="en-GB" sz="2000" dirty="0"/>
              <a:t>one-vs-all</a:t>
            </a:r>
          </a:p>
          <a:p>
            <a:endParaRPr lang="en-GB" dirty="0"/>
          </a:p>
          <a:p>
            <a:endParaRPr lang="en-GB" dirty="0"/>
          </a:p>
        </p:txBody>
      </p:sp>
    </p:spTree>
    <p:extLst>
      <p:ext uri="{BB962C8B-B14F-4D97-AF65-F5344CB8AC3E}">
        <p14:creationId xmlns:p14="http://schemas.microsoft.com/office/powerpoint/2010/main" val="1511101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22C0F-F2ED-4B00-8FAE-9D233B2E8BD0}"/>
              </a:ext>
            </a:extLst>
          </p:cNvPr>
          <p:cNvSpPr>
            <a:spLocks noGrp="1"/>
          </p:cNvSpPr>
          <p:nvPr>
            <p:ph type="title"/>
          </p:nvPr>
        </p:nvSpPr>
        <p:spPr/>
        <p:txBody>
          <a:bodyPr/>
          <a:lstStyle/>
          <a:p>
            <a:r>
              <a:rPr lang="en-GB" dirty="0"/>
              <a:t>One-vs-One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1D3FB4-3104-4CD9-B1DA-0C2566CBC05B}"/>
                  </a:ext>
                </a:extLst>
              </p:cNvPr>
              <p:cNvSpPr>
                <a:spLocks noGrp="1"/>
              </p:cNvSpPr>
              <p:nvPr>
                <p:ph sz="half" idx="1"/>
              </p:nvPr>
            </p:nvSpPr>
            <p:spPr>
              <a:xfrm>
                <a:off x="317882" y="1149868"/>
                <a:ext cx="5565028" cy="5613945"/>
              </a:xfrm>
            </p:spPr>
            <p:txBody>
              <a:bodyPr>
                <a:normAutofit/>
              </a:bodyPr>
              <a:lstStyle/>
              <a:p>
                <a:r>
                  <a:rPr lang="en-GB" sz="1800" dirty="0">
                    <a:solidFill>
                      <a:srgbClr val="FF0000"/>
                    </a:solidFill>
                  </a:rPr>
                  <a:t>One-vs-One strategy </a:t>
                </a:r>
                <a:r>
                  <a:rPr lang="en-GB" sz="1800" dirty="0"/>
                  <a:t>introduced </a:t>
                </a:r>
                <a14:m>
                  <m:oMath xmlns:m="http://schemas.openxmlformats.org/officeDocument/2006/math">
                    <m:r>
                      <a:rPr lang="en-GB" sz="1800" smtClean="0">
                        <a:latin typeface="Cambria Math" panose="02040503050406030204" pitchFamily="18" charset="0"/>
                      </a:rPr>
                      <m:t>𝑘</m:t>
                    </m:r>
                    <m:r>
                      <a:rPr lang="en-GB" sz="1800" smtClean="0">
                        <a:latin typeface="Cambria Math" panose="02040503050406030204" pitchFamily="18" charset="0"/>
                      </a:rPr>
                      <m:t>(</m:t>
                    </m:r>
                    <m:r>
                      <a:rPr lang="en-GB" sz="1800" smtClean="0">
                        <a:latin typeface="Cambria Math" panose="02040503050406030204" pitchFamily="18" charset="0"/>
                      </a:rPr>
                      <m:t>𝑘</m:t>
                    </m:r>
                    <m:r>
                      <a:rPr lang="en-GB" sz="1800" smtClean="0">
                        <a:latin typeface="Cambria Math" panose="02040503050406030204" pitchFamily="18" charset="0"/>
                      </a:rPr>
                      <m:t>−1)/2</m:t>
                    </m:r>
                  </m:oMath>
                </a14:m>
                <a:r>
                  <a:rPr lang="en-GB" sz="1800" dirty="0"/>
                  <a:t> binary classifiers, one for each possible pair of classes. For an example, consider a 3-classes classification problem: ‘red,’ ‘blue,’ and ‘green’,  the following comparisons are required:</a:t>
                </a:r>
              </a:p>
              <a:p>
                <a:pPr lvl="1"/>
                <a:r>
                  <a:rPr lang="en-US" sz="1600" dirty="0"/>
                  <a:t>Binary Classification #1: Red vs. Blue</a:t>
                </a:r>
              </a:p>
              <a:p>
                <a:pPr lvl="1"/>
                <a:r>
                  <a:rPr lang="en-US" sz="1600" dirty="0"/>
                  <a:t>Binary Classification #2: Red vs. Green</a:t>
                </a:r>
              </a:p>
              <a:p>
                <a:pPr lvl="1"/>
                <a:r>
                  <a:rPr lang="en-US" sz="1600" dirty="0"/>
                  <a:t>Binary Classification #3: Blue vs. Green</a:t>
                </a:r>
              </a:p>
              <a:p>
                <a:r>
                  <a:rPr lang="en-GB" sz="1800" dirty="0"/>
                  <a:t>Each point is classified according to a majority vote amongst the </a:t>
                </a:r>
                <a14:m>
                  <m:oMath xmlns:m="http://schemas.openxmlformats.org/officeDocument/2006/math">
                    <m:sSub>
                      <m:sSubPr>
                        <m:ctrlPr>
                          <a:rPr lang="en-GB" sz="1800" i="1" smtClean="0">
                            <a:latin typeface="Cambria Math" panose="02040503050406030204" pitchFamily="18" charset="0"/>
                            <a:ea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ℋ</m:t>
                        </m:r>
                      </m:e>
                      <m:sub>
                        <m:r>
                          <a:rPr lang="en-GB" sz="1800" b="0" i="1" smtClean="0">
                            <a:latin typeface="Cambria Math" panose="02040503050406030204" pitchFamily="18" charset="0"/>
                            <a:ea typeface="Cambria Math" panose="02040503050406030204" pitchFamily="18" charset="0"/>
                          </a:rPr>
                          <m:t>𝑖</m:t>
                        </m:r>
                      </m:sub>
                    </m:sSub>
                    <m:r>
                      <a:rPr lang="en-GB" sz="1800" i="1" smtClean="0">
                        <a:latin typeface="Cambria Math" panose="02040503050406030204" pitchFamily="18" charset="0"/>
                      </a:rPr>
                      <m:t> </m:t>
                    </m:r>
                  </m:oMath>
                </a14:m>
                <a:r>
                  <a:rPr lang="en-GB" sz="1800" dirty="0"/>
                  <a:t>discriminant function as follows:</a:t>
                </a:r>
              </a:p>
              <a:p>
                <a:endParaRPr lang="en-GB" sz="1800" dirty="0"/>
              </a:p>
              <a:p>
                <a:endParaRPr lang="en-GB" sz="1800" dirty="0"/>
              </a:p>
              <a:p>
                <a:r>
                  <a:rPr lang="en-GB" sz="1800" dirty="0"/>
                  <a:t>This strategy is not suitable for classification problem with large number of classes and large training dataset. Let say 100 classes, it will need 4950 classifiers that is a huge computation resource. </a:t>
                </a:r>
              </a:p>
              <a:p>
                <a:endParaRPr lang="en-GB" sz="1800" dirty="0"/>
              </a:p>
              <a:p>
                <a:endParaRPr lang="en-GB" sz="1800" dirty="0"/>
              </a:p>
              <a:p>
                <a:endParaRPr lang="en-GB" sz="1800" dirty="0"/>
              </a:p>
            </p:txBody>
          </p:sp>
        </mc:Choice>
        <mc:Fallback xmlns="">
          <p:sp>
            <p:nvSpPr>
              <p:cNvPr id="3" name="Content Placeholder 2">
                <a:extLst>
                  <a:ext uri="{FF2B5EF4-FFF2-40B4-BE49-F238E27FC236}">
                    <a16:creationId xmlns:a16="http://schemas.microsoft.com/office/drawing/2014/main" id="{EB1D3FB4-3104-4CD9-B1DA-0C2566CBC05B}"/>
                  </a:ext>
                </a:extLst>
              </p:cNvPr>
              <p:cNvSpPr>
                <a:spLocks noGrp="1" noRot="1" noChangeAspect="1" noMove="1" noResize="1" noEditPoints="1" noAdjustHandles="1" noChangeArrowheads="1" noChangeShapeType="1" noTextEdit="1"/>
              </p:cNvSpPr>
              <p:nvPr>
                <p:ph sz="half" idx="1"/>
              </p:nvPr>
            </p:nvSpPr>
            <p:spPr>
              <a:xfrm>
                <a:off x="317882" y="1149868"/>
                <a:ext cx="5565028" cy="5613945"/>
              </a:xfrm>
              <a:blipFill>
                <a:blip r:embed="rId3"/>
                <a:stretch>
                  <a:fillRect l="-657" t="-543" r="-1972" b="-434"/>
                </a:stretch>
              </a:blipFill>
            </p:spPr>
            <p:txBody>
              <a:bodyPr/>
              <a:lstStyle/>
              <a:p>
                <a:r>
                  <a:rPr lang="en-GB">
                    <a:noFill/>
                  </a:rPr>
                  <a:t> </a:t>
                </a:r>
              </a:p>
            </p:txBody>
          </p:sp>
        </mc:Fallback>
      </mc:AlternateContent>
      <p:sp>
        <p:nvSpPr>
          <p:cNvPr id="4" name="Content Placeholder 3">
            <a:extLst>
              <a:ext uri="{FF2B5EF4-FFF2-40B4-BE49-F238E27FC236}">
                <a16:creationId xmlns:a16="http://schemas.microsoft.com/office/drawing/2014/main" id="{E93DE7F3-7B93-4644-90A1-1908668E3D6B}"/>
              </a:ext>
            </a:extLst>
          </p:cNvPr>
          <p:cNvSpPr>
            <a:spLocks noGrp="1"/>
          </p:cNvSpPr>
          <p:nvPr>
            <p:ph sz="half" idx="2"/>
          </p:nvPr>
        </p:nvSpPr>
        <p:spPr/>
        <p:txBody>
          <a:bodyPr>
            <a:normAutofit/>
          </a:bodyPr>
          <a:lstStyle/>
          <a:p>
            <a:r>
              <a:rPr lang="en-GB" sz="1800" dirty="0"/>
              <a:t>This strategy is suggested for the implementation of Support Vector Machines (SVM) and related kernel-based algorithms, which normally used small classes and dataset.</a:t>
            </a:r>
          </a:p>
        </p:txBody>
      </p:sp>
      <p:pic>
        <p:nvPicPr>
          <p:cNvPr id="6" name="Picture 5">
            <a:extLst>
              <a:ext uri="{FF2B5EF4-FFF2-40B4-BE49-F238E27FC236}">
                <a16:creationId xmlns:a16="http://schemas.microsoft.com/office/drawing/2014/main" id="{E04EDA93-720A-40F9-BA50-36EDC0E9FC70}"/>
              </a:ext>
            </a:extLst>
          </p:cNvPr>
          <p:cNvPicPr>
            <a:picLocks noChangeAspect="1"/>
          </p:cNvPicPr>
          <p:nvPr/>
        </p:nvPicPr>
        <p:blipFill>
          <a:blip r:embed="rId4"/>
          <a:stretch>
            <a:fillRect/>
          </a:stretch>
        </p:blipFill>
        <p:spPr>
          <a:xfrm>
            <a:off x="6096000" y="2982223"/>
            <a:ext cx="5501716" cy="2967368"/>
          </a:xfrm>
          <a:prstGeom prst="rect">
            <a:avLst/>
          </a:prstGeom>
        </p:spPr>
      </p:pic>
      <p:pic>
        <p:nvPicPr>
          <p:cNvPr id="18" name="Picture 17" descr="\documentclass{article}&#10;\usepackage{cancel}&#10;\usepackage{amsmath}&#10;\usepackage{amssymb}&#10;\usepackage{xcolor}&#10;\pagestyle{empty}&#10;\begin{document}&#10;&#10;\begin{align*}&#10;\mathcal{H}_{ij}(x)=\mathcal{H}_i(x)-\mathcal{H}_j(x) \lessgtr 0 \ \ \textrm{majority wins}&#10;\end{align*}&#10;&#10;\end{document}" title="IguanaTex Bitmap Display">
            <a:extLst>
              <a:ext uri="{FF2B5EF4-FFF2-40B4-BE49-F238E27FC236}">
                <a16:creationId xmlns:a16="http://schemas.microsoft.com/office/drawing/2014/main" id="{460AE51E-B3EC-4D40-A6CC-76B983A7EDC3}"/>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59976" y="4501587"/>
            <a:ext cx="4343309" cy="238629"/>
          </a:xfrm>
          <a:prstGeom prst="rect">
            <a:avLst/>
          </a:prstGeom>
        </p:spPr>
      </p:pic>
    </p:spTree>
    <p:extLst>
      <p:ext uri="{BB962C8B-B14F-4D97-AF65-F5344CB8AC3E}">
        <p14:creationId xmlns:p14="http://schemas.microsoft.com/office/powerpoint/2010/main" val="2171457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7807925-8106-4B5E-A1DE-69EF2BEBE69F}"/>
              </a:ext>
            </a:extLst>
          </p:cNvPr>
          <p:cNvPicPr>
            <a:picLocks noChangeAspect="1"/>
          </p:cNvPicPr>
          <p:nvPr/>
        </p:nvPicPr>
        <p:blipFill>
          <a:blip r:embed="rId3"/>
          <a:stretch>
            <a:fillRect/>
          </a:stretch>
        </p:blipFill>
        <p:spPr>
          <a:xfrm>
            <a:off x="7227995" y="3636535"/>
            <a:ext cx="3647701" cy="3127802"/>
          </a:xfrm>
          <a:prstGeom prst="rect">
            <a:avLst/>
          </a:prstGeom>
        </p:spPr>
      </p:pic>
      <p:sp>
        <p:nvSpPr>
          <p:cNvPr id="2" name="Title 1">
            <a:extLst>
              <a:ext uri="{FF2B5EF4-FFF2-40B4-BE49-F238E27FC236}">
                <a16:creationId xmlns:a16="http://schemas.microsoft.com/office/drawing/2014/main" id="{7AA17977-7721-454C-BB39-725ECB4D668C}"/>
              </a:ext>
            </a:extLst>
          </p:cNvPr>
          <p:cNvSpPr>
            <a:spLocks noGrp="1"/>
          </p:cNvSpPr>
          <p:nvPr>
            <p:ph type="title"/>
          </p:nvPr>
        </p:nvSpPr>
        <p:spPr>
          <a:xfrm>
            <a:off x="317882" y="94187"/>
            <a:ext cx="11585016" cy="586850"/>
          </a:xfrm>
        </p:spPr>
        <p:txBody>
          <a:bodyPr/>
          <a:lstStyle/>
          <a:p>
            <a:r>
              <a:rPr lang="en-GB" dirty="0"/>
              <a:t>One-vs-All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B28C2F-10C1-44D6-B767-6D82A07C33FE}"/>
                  </a:ext>
                </a:extLst>
              </p:cNvPr>
              <p:cNvSpPr>
                <a:spLocks noGrp="1"/>
              </p:cNvSpPr>
              <p:nvPr>
                <p:ph sz="half" idx="1"/>
              </p:nvPr>
            </p:nvSpPr>
            <p:spPr>
              <a:xfrm>
                <a:off x="317882" y="1149868"/>
                <a:ext cx="5565028" cy="5027095"/>
              </a:xfrm>
            </p:spPr>
            <p:txBody>
              <a:bodyPr>
                <a:normAutofit/>
              </a:bodyPr>
              <a:lstStyle/>
              <a:p>
                <a:r>
                  <a:rPr lang="en-GB" sz="1800" dirty="0"/>
                  <a:t>For a </a:t>
                </a:r>
                <a14:m>
                  <m:oMath xmlns:m="http://schemas.openxmlformats.org/officeDocument/2006/math">
                    <m:r>
                      <a:rPr lang="en-GB" sz="1800">
                        <a:latin typeface="Cambria Math" panose="02040503050406030204" pitchFamily="18" charset="0"/>
                      </a:rPr>
                      <m:t>𝑘</m:t>
                    </m:r>
                  </m:oMath>
                </a14:m>
                <a:r>
                  <a:rPr lang="en-GB" sz="1800" dirty="0"/>
                  <a:t>-class problem, </a:t>
                </a:r>
                <a:r>
                  <a:rPr lang="en-GB" sz="1800" dirty="0">
                    <a:solidFill>
                      <a:srgbClr val="FF0000"/>
                    </a:solidFill>
                  </a:rPr>
                  <a:t>One-vs-All</a:t>
                </a:r>
                <a:r>
                  <a:rPr lang="en-GB" sz="1800" dirty="0"/>
                  <a:t> only requires </a:t>
                </a:r>
                <a14:m>
                  <m:oMath xmlns:m="http://schemas.openxmlformats.org/officeDocument/2006/math">
                    <m:r>
                      <a:rPr lang="en-GB" sz="1800">
                        <a:latin typeface="Cambria Math" panose="02040503050406030204" pitchFamily="18" charset="0"/>
                      </a:rPr>
                      <m:t>𝑘</m:t>
                    </m:r>
                    <m:r>
                      <a:rPr lang="en-GB" sz="1800">
                        <a:latin typeface="Cambria Math" panose="02040503050406030204" pitchFamily="18" charset="0"/>
                      </a:rPr>
                      <m:t> </m:t>
                    </m:r>
                  </m:oMath>
                </a14:m>
                <a:r>
                  <a:rPr lang="en-GB" sz="1800" dirty="0"/>
                  <a:t> number of binary classifiers (or more for better precision).  For example, consider a 3-classes classification problem ‘red,’ ‘blue,’ and ‘green‘, the following comparisons are required :</a:t>
                </a:r>
              </a:p>
              <a:p>
                <a:pPr lvl="1"/>
                <a:r>
                  <a:rPr lang="en-GB" sz="1600" dirty="0"/>
                  <a:t>Binary Classification #1: red vs [blue, green]</a:t>
                </a:r>
              </a:p>
              <a:p>
                <a:pPr lvl="1"/>
                <a:r>
                  <a:rPr lang="en-GB" sz="1600" dirty="0"/>
                  <a:t>Binary Classification #2: blue vs [red, green]</a:t>
                </a:r>
              </a:p>
              <a:p>
                <a:pPr lvl="1"/>
                <a:r>
                  <a:rPr lang="en-GB" sz="1600" dirty="0"/>
                  <a:t>Binary Classification #3: green vs [red, blue]</a:t>
                </a:r>
              </a:p>
              <a:p>
                <a:r>
                  <a:rPr lang="en-GB" sz="1800" dirty="0"/>
                  <a:t>This strategy is far more effective and scalable; for 100-classes problem, one-vs-all only requires 100 classifiers as compared to 4950 classified required by the one-vs-one.</a:t>
                </a:r>
              </a:p>
              <a:p>
                <a:r>
                  <a:rPr lang="en-GB" sz="1800" dirty="0"/>
                  <a:t>Each classifier partitions the hyperplane space with a decision boundary by checking data point </a:t>
                </a:r>
                <a14:m>
                  <m:oMath xmlns:m="http://schemas.openxmlformats.org/officeDocument/2006/math">
                    <m:r>
                      <a:rPr lang="en-GB" sz="1800" smtClean="0">
                        <a:latin typeface="Cambria Math" panose="02040503050406030204" pitchFamily="18" charset="0"/>
                      </a:rPr>
                      <m:t>𝑥</m:t>
                    </m:r>
                    <m:r>
                      <a:rPr lang="en-GB" sz="1800" smtClean="0">
                        <a:latin typeface="Cambria Math" panose="02040503050406030204" pitchFamily="18" charset="0"/>
                      </a:rPr>
                      <m:t>∈</m:t>
                    </m:r>
                    <m:sSub>
                      <m:sSubPr>
                        <m:ctrlPr>
                          <a:rPr lang="en-GB" sz="1800" i="1" smtClean="0">
                            <a:latin typeface="Cambria Math" panose="02040503050406030204" pitchFamily="18" charset="0"/>
                          </a:rPr>
                        </m:ctrlPr>
                      </m:sSubPr>
                      <m:e>
                        <m:r>
                          <a:rPr lang="en-GB" sz="1800" smtClean="0">
                            <a:latin typeface="Cambria Math" panose="02040503050406030204" pitchFamily="18" charset="0"/>
                          </a:rPr>
                          <m:t>𝐶</m:t>
                        </m:r>
                      </m:e>
                      <m:sub>
                        <m:r>
                          <a:rPr lang="en-GB" sz="1800" smtClean="0">
                            <a:latin typeface="Cambria Math" panose="02040503050406030204" pitchFamily="18" charset="0"/>
                          </a:rPr>
                          <m:t>𝑖</m:t>
                        </m:r>
                      </m:sub>
                    </m:sSub>
                  </m:oMath>
                </a14:m>
                <a:r>
                  <a:rPr lang="en-GB" sz="1800" dirty="0"/>
                  <a:t> versus </a:t>
                </a:r>
                <a14:m>
                  <m:oMath xmlns:m="http://schemas.openxmlformats.org/officeDocument/2006/math">
                    <m:r>
                      <a:rPr lang="en-GB" sz="1800">
                        <a:latin typeface="Cambria Math" panose="02040503050406030204" pitchFamily="18" charset="0"/>
                      </a:rPr>
                      <m:t>𝑥</m:t>
                    </m:r>
                    <m:r>
                      <a:rPr lang="en-GB" sz="1800" smtClean="0">
                        <a:latin typeface="Cambria Math" panose="02040503050406030204" pitchFamily="18" charset="0"/>
                      </a:rPr>
                      <m:t>∉</m:t>
                    </m:r>
                    <m:sSub>
                      <m:sSubPr>
                        <m:ctrlPr>
                          <a:rPr lang="en-GB" sz="1800" i="1">
                            <a:latin typeface="Cambria Math" panose="02040503050406030204" pitchFamily="18" charset="0"/>
                          </a:rPr>
                        </m:ctrlPr>
                      </m:sSubPr>
                      <m:e>
                        <m:r>
                          <a:rPr lang="en-GB" sz="1800">
                            <a:latin typeface="Cambria Math" panose="02040503050406030204" pitchFamily="18" charset="0"/>
                          </a:rPr>
                          <m:t>𝐶</m:t>
                        </m:r>
                      </m:e>
                      <m:sub>
                        <m:r>
                          <a:rPr lang="en-GB" sz="1800">
                            <a:latin typeface="Cambria Math" panose="02040503050406030204" pitchFamily="18" charset="0"/>
                          </a:rPr>
                          <m:t>𝑖</m:t>
                        </m:r>
                      </m:sub>
                    </m:sSub>
                  </m:oMath>
                </a14:m>
                <a:r>
                  <a:rPr lang="en-GB" sz="1800" dirty="0"/>
                  <a:t>, or the following hyperplane check rule :</a:t>
                </a:r>
              </a:p>
              <a:p>
                <a:endParaRPr lang="en-GB" sz="1800" dirty="0"/>
              </a:p>
              <a:p>
                <a:endParaRPr lang="en-GB" sz="1800" dirty="0"/>
              </a:p>
              <a:p>
                <a:endParaRPr lang="en-GB" sz="1800" dirty="0"/>
              </a:p>
              <a:p>
                <a:endParaRPr lang="en-GB" sz="1800" dirty="0"/>
              </a:p>
              <a:p>
                <a:endParaRPr lang="en-GB" sz="1800" dirty="0"/>
              </a:p>
            </p:txBody>
          </p:sp>
        </mc:Choice>
        <mc:Fallback xmlns="">
          <p:sp>
            <p:nvSpPr>
              <p:cNvPr id="3" name="Content Placeholder 2">
                <a:extLst>
                  <a:ext uri="{FF2B5EF4-FFF2-40B4-BE49-F238E27FC236}">
                    <a16:creationId xmlns:a16="http://schemas.microsoft.com/office/drawing/2014/main" id="{22B28C2F-10C1-44D6-B767-6D82A07C33FE}"/>
                  </a:ext>
                </a:extLst>
              </p:cNvPr>
              <p:cNvSpPr>
                <a:spLocks noGrp="1" noRot="1" noChangeAspect="1" noMove="1" noResize="1" noEditPoints="1" noAdjustHandles="1" noChangeArrowheads="1" noChangeShapeType="1" noTextEdit="1"/>
              </p:cNvSpPr>
              <p:nvPr>
                <p:ph sz="half" idx="1"/>
              </p:nvPr>
            </p:nvSpPr>
            <p:spPr>
              <a:xfrm>
                <a:off x="317882" y="1149868"/>
                <a:ext cx="5565028" cy="5027095"/>
              </a:xfrm>
              <a:blipFill>
                <a:blip r:embed="rId4"/>
                <a:stretch>
                  <a:fillRect l="-657" t="-728" r="-15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5A9CAB-175D-4CF3-AE45-485396F3E156}"/>
                  </a:ext>
                </a:extLst>
              </p:cNvPr>
              <p:cNvSpPr>
                <a:spLocks noGrp="1"/>
              </p:cNvSpPr>
              <p:nvPr>
                <p:ph sz="half" idx="2"/>
              </p:nvPr>
            </p:nvSpPr>
            <p:spPr>
              <a:xfrm>
                <a:off x="6337870" y="1149868"/>
                <a:ext cx="5565028" cy="5027095"/>
              </a:xfrm>
            </p:spPr>
            <p:txBody>
              <a:bodyPr>
                <a:normAutofit/>
              </a:bodyPr>
              <a:lstStyle/>
              <a:p>
                <a:r>
                  <a:rPr lang="en-GB" sz="1700" dirty="0"/>
                  <a:t>It may have multiple undetermined regions e.g. the region “A” because is not allowed by both </a:t>
                </a:r>
                <a14:m>
                  <m:oMath xmlns:m="http://schemas.openxmlformats.org/officeDocument/2006/math">
                    <m:sSub>
                      <m:sSubPr>
                        <m:ctrlPr>
                          <a:rPr lang="en-GB" sz="1700" i="1" smtClean="0">
                            <a:latin typeface="Cambria Math" panose="02040503050406030204" pitchFamily="18" charset="0"/>
                          </a:rPr>
                        </m:ctrlPr>
                      </m:sSubPr>
                      <m:e>
                        <m:r>
                          <a:rPr lang="en-GB" sz="1700" smtClean="0">
                            <a:latin typeface="Cambria Math" panose="02040503050406030204" pitchFamily="18" charset="0"/>
                          </a:rPr>
                          <m:t>𝐶</m:t>
                        </m:r>
                      </m:e>
                      <m:sub>
                        <m:r>
                          <a:rPr lang="en-GB" sz="1700" smtClean="0">
                            <a:latin typeface="Cambria Math" panose="02040503050406030204" pitchFamily="18" charset="0"/>
                          </a:rPr>
                          <m:t>1</m:t>
                        </m:r>
                      </m:sub>
                    </m:sSub>
                  </m:oMath>
                </a14:m>
                <a:r>
                  <a:rPr lang="en-GB" sz="1700" dirty="0"/>
                  <a:t> and </a:t>
                </a:r>
                <a14:m>
                  <m:oMath xmlns:m="http://schemas.openxmlformats.org/officeDocument/2006/math">
                    <m:sSub>
                      <m:sSubPr>
                        <m:ctrlPr>
                          <a:rPr lang="en-GB" sz="1700" i="1">
                            <a:latin typeface="Cambria Math" panose="02040503050406030204" pitchFamily="18" charset="0"/>
                          </a:rPr>
                        </m:ctrlPr>
                      </m:sSubPr>
                      <m:e>
                        <m:r>
                          <a:rPr lang="en-GB" sz="1700">
                            <a:latin typeface="Cambria Math" panose="02040503050406030204" pitchFamily="18" charset="0"/>
                          </a:rPr>
                          <m:t>𝐶</m:t>
                        </m:r>
                      </m:e>
                      <m:sub>
                        <m:r>
                          <a:rPr lang="en-GB" sz="1700" smtClean="0">
                            <a:latin typeface="Cambria Math" panose="02040503050406030204" pitchFamily="18" charset="0"/>
                          </a:rPr>
                          <m:t>3</m:t>
                        </m:r>
                      </m:sub>
                    </m:sSub>
                    <m:r>
                      <a:rPr lang="en-GB" sz="1700">
                        <a:latin typeface="Cambria Math" panose="02040503050406030204" pitchFamily="18" charset="0"/>
                      </a:rPr>
                      <m:t> </m:t>
                    </m:r>
                  </m:oMath>
                </a14:m>
                <a:r>
                  <a:rPr lang="en-GB" sz="1700" dirty="0"/>
                  <a:t>. Similarly, the centre triangle is also ambiguous as it is not allowed by any of the classes.</a:t>
                </a:r>
              </a:p>
              <a:p>
                <a:r>
                  <a:rPr lang="en-GB" sz="1700" dirty="0"/>
                  <a:t>This strategy is commonly used for algorithms that naturally predict numerical class membership probability such as Perceptron or Logistic Regression.</a:t>
                </a:r>
              </a:p>
              <a:p>
                <a:endParaRPr lang="en-GB" sz="1700" dirty="0"/>
              </a:p>
            </p:txBody>
          </p:sp>
        </mc:Choice>
        <mc:Fallback xmlns="">
          <p:sp>
            <p:nvSpPr>
              <p:cNvPr id="4" name="Content Placeholder 3">
                <a:extLst>
                  <a:ext uri="{FF2B5EF4-FFF2-40B4-BE49-F238E27FC236}">
                    <a16:creationId xmlns:a16="http://schemas.microsoft.com/office/drawing/2014/main" id="{0E5A9CAB-175D-4CF3-AE45-485396F3E156}"/>
                  </a:ext>
                </a:extLst>
              </p:cNvPr>
              <p:cNvSpPr>
                <a:spLocks noGrp="1" noRot="1" noChangeAspect="1" noMove="1" noResize="1" noEditPoints="1" noAdjustHandles="1" noChangeArrowheads="1" noChangeShapeType="1" noTextEdit="1"/>
              </p:cNvSpPr>
              <p:nvPr>
                <p:ph sz="half" idx="2"/>
              </p:nvPr>
            </p:nvSpPr>
            <p:spPr>
              <a:xfrm>
                <a:off x="6337870" y="1149868"/>
                <a:ext cx="5565028" cy="5027095"/>
              </a:xfrm>
              <a:blipFill>
                <a:blip r:embed="rId5"/>
                <a:stretch>
                  <a:fillRect l="-548" t="-485" r="-1095"/>
                </a:stretch>
              </a:blipFill>
            </p:spPr>
            <p:txBody>
              <a:bodyPr/>
              <a:lstStyle/>
              <a:p>
                <a:r>
                  <a:rPr lang="en-GB">
                    <a:noFill/>
                  </a:rPr>
                  <a:t> </a:t>
                </a:r>
              </a:p>
            </p:txBody>
          </p:sp>
        </mc:Fallback>
      </mc:AlternateContent>
      <p:pic>
        <p:nvPicPr>
          <p:cNvPr id="17" name="Picture 16" descr="\documentclass{article}&#10;\usepackage{cancel}&#10;\usepackage{amsmath}&#10;\usepackage{amssymb}&#10;\usepackage{xcolor}&#10;\pagestyle{empty}&#10;\begin{document}&#10;&#10;\begin{align*}&#10;\mathcal{H}_i(x) \gtrless 0&#10;\end{align*}&#10;&#10;\end{document}" title="IguanaTex Bitmap Display">
            <a:extLst>
              <a:ext uri="{FF2B5EF4-FFF2-40B4-BE49-F238E27FC236}">
                <a16:creationId xmlns:a16="http://schemas.microsoft.com/office/drawing/2014/main" id="{D13B4B85-659D-40DF-B822-535AC10FE668}"/>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2119824" y="6176963"/>
            <a:ext cx="980572" cy="229029"/>
          </a:xfrm>
          <a:prstGeom prst="rect">
            <a:avLst/>
          </a:prstGeom>
        </p:spPr>
      </p:pic>
      <p:sp>
        <p:nvSpPr>
          <p:cNvPr id="18" name="TextBox 17">
            <a:extLst>
              <a:ext uri="{FF2B5EF4-FFF2-40B4-BE49-F238E27FC236}">
                <a16:creationId xmlns:a16="http://schemas.microsoft.com/office/drawing/2014/main" id="{7B73DC65-204C-4189-8D4D-E825AB3D4298}"/>
              </a:ext>
            </a:extLst>
          </p:cNvPr>
          <p:cNvSpPr txBox="1"/>
          <p:nvPr/>
        </p:nvSpPr>
        <p:spPr>
          <a:xfrm>
            <a:off x="8976557" y="4442527"/>
            <a:ext cx="287259" cy="276999"/>
          </a:xfrm>
          <a:prstGeom prst="rect">
            <a:avLst/>
          </a:prstGeom>
          <a:noFill/>
          <a:ln w="12700">
            <a:noFill/>
          </a:ln>
        </p:spPr>
        <p:txBody>
          <a:bodyPr wrap="none" rtlCol="0">
            <a:spAutoFit/>
          </a:bodyPr>
          <a:lstStyle/>
          <a:p>
            <a:pPr algn="ctr"/>
            <a:r>
              <a:rPr lang="en-GB" sz="1200" dirty="0">
                <a:solidFill>
                  <a:srgbClr val="FF0000"/>
                </a:solidFill>
              </a:rPr>
              <a:t>A</a:t>
            </a:r>
          </a:p>
        </p:txBody>
      </p:sp>
    </p:spTree>
    <p:extLst>
      <p:ext uri="{BB962C8B-B14F-4D97-AF65-F5344CB8AC3E}">
        <p14:creationId xmlns:p14="http://schemas.microsoft.com/office/powerpoint/2010/main" val="3396407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E4BB4-594C-4D11-A962-735AF2706B43}"/>
              </a:ext>
            </a:extLst>
          </p:cNvPr>
          <p:cNvSpPr>
            <a:spLocks noGrp="1"/>
          </p:cNvSpPr>
          <p:nvPr>
            <p:ph type="title"/>
          </p:nvPr>
        </p:nvSpPr>
        <p:spPr/>
        <p:txBody>
          <a:bodyPr/>
          <a:lstStyle/>
          <a:p>
            <a:r>
              <a:rPr lang="en-GB" dirty="0"/>
              <a:t>Linear Machine</a:t>
            </a:r>
          </a:p>
        </p:txBody>
      </p:sp>
      <p:sp>
        <p:nvSpPr>
          <p:cNvPr id="3" name="Content Placeholder 2">
            <a:extLst>
              <a:ext uri="{FF2B5EF4-FFF2-40B4-BE49-F238E27FC236}">
                <a16:creationId xmlns:a16="http://schemas.microsoft.com/office/drawing/2014/main" id="{CF61F724-B4CF-4FF3-BCEA-5F2FB5083BD8}"/>
              </a:ext>
            </a:extLst>
          </p:cNvPr>
          <p:cNvSpPr>
            <a:spLocks noGrp="1"/>
          </p:cNvSpPr>
          <p:nvPr>
            <p:ph idx="1"/>
          </p:nvPr>
        </p:nvSpPr>
        <p:spPr/>
        <p:txBody>
          <a:bodyPr>
            <a:normAutofit/>
          </a:bodyPr>
          <a:lstStyle/>
          <a:p>
            <a:r>
              <a:rPr lang="en-GB" sz="1800" dirty="0"/>
              <a:t>Learning machine such as </a:t>
            </a:r>
            <a:r>
              <a:rPr lang="en-GB" sz="1800" dirty="0">
                <a:solidFill>
                  <a:srgbClr val="FF0000"/>
                </a:solidFill>
              </a:rPr>
              <a:t>perceptron</a:t>
            </a:r>
            <a:r>
              <a:rPr lang="en-GB" sz="1800" dirty="0"/>
              <a:t> or </a:t>
            </a:r>
            <a:r>
              <a:rPr lang="en-GB" sz="1800" dirty="0">
                <a:solidFill>
                  <a:srgbClr val="FF0000"/>
                </a:solidFill>
              </a:rPr>
              <a:t>logistic regression </a:t>
            </a:r>
            <a:r>
              <a:rPr lang="en-GB" sz="1800" dirty="0"/>
              <a:t>and is the common linear machine used as binary classification model that predicts a class membership probability i.e. </a:t>
            </a:r>
            <a:r>
              <a:rPr lang="en-GB" sz="1800" dirty="0">
                <a:solidFill>
                  <a:srgbClr val="FF0000"/>
                </a:solidFill>
              </a:rPr>
              <a:t>maximum likelihood estimation</a:t>
            </a:r>
            <a:r>
              <a:rPr lang="en-GB" sz="1800" dirty="0"/>
              <a:t> is used to predict a class. </a:t>
            </a:r>
          </a:p>
          <a:p>
            <a:r>
              <a:rPr lang="en-GB" sz="1800" dirty="0"/>
              <a:t>In linear machine, the decision boundaries partition the space into k classes, and no undetermined regions because the machine avoids the ambiguity because the maximum is </a:t>
            </a:r>
            <a:r>
              <a:rPr lang="en-GB" sz="1800" b="1" dirty="0"/>
              <a:t>point-wise</a:t>
            </a:r>
            <a:r>
              <a:rPr lang="en-GB" sz="1800" dirty="0"/>
              <a:t>.</a:t>
            </a:r>
          </a:p>
        </p:txBody>
      </p:sp>
      <p:pic>
        <p:nvPicPr>
          <p:cNvPr id="5" name="Picture 4">
            <a:extLst>
              <a:ext uri="{FF2B5EF4-FFF2-40B4-BE49-F238E27FC236}">
                <a16:creationId xmlns:a16="http://schemas.microsoft.com/office/drawing/2014/main" id="{8C021785-539B-4E1A-BB15-D2380B237A61}"/>
              </a:ext>
            </a:extLst>
          </p:cNvPr>
          <p:cNvPicPr>
            <a:picLocks noChangeAspect="1"/>
          </p:cNvPicPr>
          <p:nvPr/>
        </p:nvPicPr>
        <p:blipFill>
          <a:blip r:embed="rId3"/>
          <a:stretch>
            <a:fillRect/>
          </a:stretch>
        </p:blipFill>
        <p:spPr>
          <a:xfrm>
            <a:off x="728435" y="3589720"/>
            <a:ext cx="3107799" cy="2698595"/>
          </a:xfrm>
          <a:prstGeom prst="rect">
            <a:avLst/>
          </a:prstGeom>
        </p:spPr>
      </p:pic>
      <p:pic>
        <p:nvPicPr>
          <p:cNvPr id="7" name="Picture 6">
            <a:extLst>
              <a:ext uri="{FF2B5EF4-FFF2-40B4-BE49-F238E27FC236}">
                <a16:creationId xmlns:a16="http://schemas.microsoft.com/office/drawing/2014/main" id="{37AC589C-1093-4D3A-AB23-FFD20F728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7460" y="3704014"/>
            <a:ext cx="2945957" cy="28902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2E09CA5-AE5C-47D9-8F7D-2EFBFFDDD4BE}"/>
              </a:ext>
            </a:extLst>
          </p:cNvPr>
          <p:cNvSpPr txBox="1"/>
          <p:nvPr/>
        </p:nvSpPr>
        <p:spPr>
          <a:xfrm>
            <a:off x="4157428" y="6625313"/>
            <a:ext cx="8043483" cy="276999"/>
          </a:xfrm>
          <a:prstGeom prst="rect">
            <a:avLst/>
          </a:prstGeom>
          <a:noFill/>
          <a:ln w="12700">
            <a:noFill/>
          </a:ln>
        </p:spPr>
        <p:txBody>
          <a:bodyPr wrap="square" rtlCol="0">
            <a:spAutoFit/>
          </a:bodyPr>
          <a:lstStyle/>
          <a:p>
            <a:r>
              <a:rPr lang="en-GB" sz="1200" dirty="0">
                <a:latin typeface="Arial Nova" panose="020B0504020202020204" pitchFamily="34" charset="0"/>
              </a:rPr>
              <a:t>Multiclass classification results produced by using a single-layer perceptions implementation of logistic regression</a:t>
            </a:r>
          </a:p>
        </p:txBody>
      </p:sp>
      <p:pic>
        <p:nvPicPr>
          <p:cNvPr id="20" name="Picture 19" descr="\documentclass{article}&#10;\usepackage{cancel}&#10;\usepackage{amsmath}&#10;\usepackage{amssymb}&#10;\usepackage{xcolor}&#10;\pagestyle{empty}&#10;\begin{document}&#10;&#10;\begin{align*}&#10;\mathcal{H}_j(x) &gt; max_{j \neq i}\{\mathcal{H}_j(x)\}  \ \ \text{for all} \ \ j \neq i&#10;\end{align*}&#10;&#10;\end{document}" title="IguanaTex Bitmap Display">
            <a:extLst>
              <a:ext uri="{FF2B5EF4-FFF2-40B4-BE49-F238E27FC236}">
                <a16:creationId xmlns:a16="http://schemas.microsoft.com/office/drawing/2014/main" id="{98B7C66C-C623-466A-BA49-E885A0FD6FC1}"/>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753888" y="2985315"/>
            <a:ext cx="3837260" cy="240000"/>
          </a:xfrm>
          <a:prstGeom prst="rect">
            <a:avLst/>
          </a:prstGeom>
        </p:spPr>
      </p:pic>
      <p:pic>
        <p:nvPicPr>
          <p:cNvPr id="11266" name="Picture 2">
            <a:extLst>
              <a:ext uri="{FF2B5EF4-FFF2-40B4-BE49-F238E27FC236}">
                <a16:creationId xmlns:a16="http://schemas.microsoft.com/office/drawing/2014/main" id="{40CC1E60-0739-4ACA-843B-955C5C8EE1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8613" y="3493048"/>
            <a:ext cx="3364952" cy="3364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828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888888FC-CBA7-4408-AF6E-23D90D025757}"/>
              </a:ext>
            </a:extLst>
          </p:cNvPr>
          <p:cNvSpPr>
            <a:spLocks noGrp="1"/>
          </p:cNvSpPr>
          <p:nvPr>
            <p:ph type="title"/>
          </p:nvPr>
        </p:nvSpPr>
        <p:spPr>
          <a:xfrm>
            <a:off x="786679" y="826009"/>
            <a:ext cx="4208656" cy="2403386"/>
          </a:xfrm>
        </p:spPr>
        <p:txBody>
          <a:bodyPr vert="horz" lIns="91440" tIns="45720" rIns="91440" bIns="45720" rtlCol="0" anchor="b">
            <a:normAutofit/>
          </a:bodyPr>
          <a:lstStyle/>
          <a:p>
            <a:r>
              <a:rPr lang="en-US" sz="3200" kern="1200" dirty="0">
                <a:solidFill>
                  <a:srgbClr val="FFFFFF"/>
                </a:solidFill>
              </a:rPr>
              <a:t>Neural Network Classification </a:t>
            </a:r>
            <a:br>
              <a:rPr lang="en-US" sz="3200" kern="1200" dirty="0">
                <a:solidFill>
                  <a:srgbClr val="FFFFFF"/>
                </a:solidFill>
              </a:rPr>
            </a:br>
            <a:r>
              <a:rPr lang="en-US" sz="3200" kern="1200" dirty="0">
                <a:solidFill>
                  <a:srgbClr val="FFFFFF"/>
                </a:solidFill>
              </a:rPr>
              <a:t>(Single-layer Perceptron)</a:t>
            </a:r>
          </a:p>
        </p:txBody>
      </p:sp>
      <p:cxnSp>
        <p:nvCxnSpPr>
          <p:cNvPr id="30" name="Straight Connector 29">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7" name="Graphic 6" descr="Head with Gears">
            <a:extLst>
              <a:ext uri="{FF2B5EF4-FFF2-40B4-BE49-F238E27FC236}">
                <a16:creationId xmlns:a16="http://schemas.microsoft.com/office/drawing/2014/main" id="{47527F34-BDE4-4B56-820C-F3E6BBF229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99753"/>
            <a:ext cx="5459470" cy="5459470"/>
          </a:xfrm>
          <a:prstGeom prst="rect">
            <a:avLst/>
          </a:prstGeom>
        </p:spPr>
      </p:pic>
      <p:sp>
        <p:nvSpPr>
          <p:cNvPr id="6" name="Title 1">
            <a:extLst>
              <a:ext uri="{FF2B5EF4-FFF2-40B4-BE49-F238E27FC236}">
                <a16:creationId xmlns:a16="http://schemas.microsoft.com/office/drawing/2014/main" id="{A6AF40E5-CFA9-49FC-ACDA-DB0F984CAF82}"/>
              </a:ext>
            </a:extLst>
          </p:cNvPr>
          <p:cNvSpPr txBox="1">
            <a:spLocks/>
          </p:cNvSpPr>
          <p:nvPr/>
        </p:nvSpPr>
        <p:spPr>
          <a:xfrm>
            <a:off x="786679" y="4220754"/>
            <a:ext cx="4208656" cy="548629"/>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Arial" panose="020B0604020202020204"/>
              <a:ea typeface="+mj-ea"/>
              <a:cs typeface="+mj-cs"/>
            </a:endParaRPr>
          </a:p>
        </p:txBody>
      </p:sp>
      <p:sp>
        <p:nvSpPr>
          <p:cNvPr id="3" name="Title 1">
            <a:extLst>
              <a:ext uri="{FF2B5EF4-FFF2-40B4-BE49-F238E27FC236}">
                <a16:creationId xmlns:a16="http://schemas.microsoft.com/office/drawing/2014/main" id="{4BAB7433-6594-439C-80D9-1878D395D1A1}"/>
              </a:ext>
            </a:extLst>
          </p:cNvPr>
          <p:cNvSpPr txBox="1">
            <a:spLocks/>
          </p:cNvSpPr>
          <p:nvPr/>
        </p:nvSpPr>
        <p:spPr>
          <a:xfrm>
            <a:off x="939079" y="4373154"/>
            <a:ext cx="4208656" cy="548629"/>
          </a:xfrm>
          <a:prstGeom prst="rect">
            <a:avLst/>
          </a:prstGeom>
        </p:spPr>
        <p:txBody>
          <a:bodyPr vert="horz" lIns="91440" tIns="45720" rIns="91440" bIns="45720" rtlCol="0" anchor="b">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rial Nova" panose="020B0504020202020204" pitchFamily="34" charset="0"/>
              </a:rPr>
              <a:t>Multiclass Logistic Regression</a:t>
            </a:r>
          </a:p>
        </p:txBody>
      </p:sp>
    </p:spTree>
    <p:extLst>
      <p:ext uri="{BB962C8B-B14F-4D97-AF65-F5344CB8AC3E}">
        <p14:creationId xmlns:p14="http://schemas.microsoft.com/office/powerpoint/2010/main" val="160610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B1DAC-8D80-4730-8545-B5D95A9431DB}"/>
              </a:ext>
            </a:extLst>
          </p:cNvPr>
          <p:cNvSpPr>
            <a:spLocks noGrp="1"/>
          </p:cNvSpPr>
          <p:nvPr>
            <p:ph type="title"/>
          </p:nvPr>
        </p:nvSpPr>
        <p:spPr/>
        <p:txBody>
          <a:bodyPr/>
          <a:lstStyle/>
          <a:p>
            <a:r>
              <a:rPr lang="en-GB" dirty="0">
                <a:solidFill>
                  <a:srgbClr val="FF0000"/>
                </a:solidFill>
              </a:rPr>
              <a:t>Recall: </a:t>
            </a:r>
            <a:r>
              <a:rPr lang="en-GB" dirty="0"/>
              <a:t>Perceptron</a:t>
            </a:r>
          </a:p>
        </p:txBody>
      </p:sp>
      <p:sp>
        <p:nvSpPr>
          <p:cNvPr id="8" name="Freeform: Shape 7">
            <a:extLst>
              <a:ext uri="{FF2B5EF4-FFF2-40B4-BE49-F238E27FC236}">
                <a16:creationId xmlns:a16="http://schemas.microsoft.com/office/drawing/2014/main" id="{A0D28AF3-470C-409C-BFB0-4331EB3B9206}"/>
              </a:ext>
            </a:extLst>
          </p:cNvPr>
          <p:cNvSpPr/>
          <p:nvPr/>
        </p:nvSpPr>
        <p:spPr>
          <a:xfrm>
            <a:off x="4166255" y="1335267"/>
            <a:ext cx="547067" cy="547067"/>
          </a:xfrm>
          <a:custGeom>
            <a:avLst/>
            <a:gdLst>
              <a:gd name="connsiteX0" fmla="*/ 546808 w 547067"/>
              <a:gd name="connsiteY0" fmla="*/ 273439 h 547067"/>
              <a:gd name="connsiteX1" fmla="*/ 273275 w 547067"/>
              <a:gd name="connsiteY1" fmla="*/ 546973 h 547067"/>
              <a:gd name="connsiteX2" fmla="*/ -259 w 547067"/>
              <a:gd name="connsiteY2" fmla="*/ 273439 h 547067"/>
              <a:gd name="connsiteX3" fmla="*/ 273275 w 547067"/>
              <a:gd name="connsiteY3" fmla="*/ -95 h 547067"/>
              <a:gd name="connsiteX4" fmla="*/ 546808 w 547067"/>
              <a:gd name="connsiteY4" fmla="*/ 273439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439"/>
                </a:moveTo>
                <a:cubicBezTo>
                  <a:pt x="546808" y="424508"/>
                  <a:pt x="424343" y="546973"/>
                  <a:pt x="273275" y="546973"/>
                </a:cubicBezTo>
                <a:cubicBezTo>
                  <a:pt x="122206" y="546973"/>
                  <a:pt x="-259" y="424508"/>
                  <a:pt x="-259" y="273439"/>
                </a:cubicBezTo>
                <a:cubicBezTo>
                  <a:pt x="-259" y="122370"/>
                  <a:pt x="122206" y="-95"/>
                  <a:pt x="273275" y="-95"/>
                </a:cubicBezTo>
                <a:cubicBezTo>
                  <a:pt x="424343" y="-95"/>
                  <a:pt x="546808" y="122370"/>
                  <a:pt x="546808" y="273439"/>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061814AA-7107-4255-A91C-4CB3094BFE6B}"/>
              </a:ext>
            </a:extLst>
          </p:cNvPr>
          <p:cNvSpPr/>
          <p:nvPr/>
        </p:nvSpPr>
        <p:spPr>
          <a:xfrm>
            <a:off x="4166255" y="2050421"/>
            <a:ext cx="547067" cy="547067"/>
          </a:xfrm>
          <a:custGeom>
            <a:avLst/>
            <a:gdLst>
              <a:gd name="connsiteX0" fmla="*/ 546808 w 547067"/>
              <a:gd name="connsiteY0" fmla="*/ 273540 h 547067"/>
              <a:gd name="connsiteX1" fmla="*/ 273275 w 547067"/>
              <a:gd name="connsiteY1" fmla="*/ 547074 h 547067"/>
              <a:gd name="connsiteX2" fmla="*/ -259 w 547067"/>
              <a:gd name="connsiteY2" fmla="*/ 273540 h 547067"/>
              <a:gd name="connsiteX3" fmla="*/ 273275 w 547067"/>
              <a:gd name="connsiteY3" fmla="*/ 6 h 547067"/>
              <a:gd name="connsiteX4" fmla="*/ 546808 w 547067"/>
              <a:gd name="connsiteY4" fmla="*/ 2735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540"/>
                </a:moveTo>
                <a:cubicBezTo>
                  <a:pt x="546808" y="424609"/>
                  <a:pt x="424343" y="547074"/>
                  <a:pt x="273275" y="547074"/>
                </a:cubicBezTo>
                <a:cubicBezTo>
                  <a:pt x="122206" y="547074"/>
                  <a:pt x="-259" y="424609"/>
                  <a:pt x="-259" y="273540"/>
                </a:cubicBezTo>
                <a:cubicBezTo>
                  <a:pt x="-259" y="122471"/>
                  <a:pt x="122206" y="6"/>
                  <a:pt x="273275" y="6"/>
                </a:cubicBezTo>
                <a:cubicBezTo>
                  <a:pt x="424343" y="6"/>
                  <a:pt x="546808" y="122471"/>
                  <a:pt x="546808" y="273540"/>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2EED4D6D-AD95-4C43-AD12-D3736BB7653B}"/>
              </a:ext>
            </a:extLst>
          </p:cNvPr>
          <p:cNvSpPr/>
          <p:nvPr/>
        </p:nvSpPr>
        <p:spPr>
          <a:xfrm>
            <a:off x="6187376" y="2048899"/>
            <a:ext cx="547067" cy="547067"/>
          </a:xfrm>
          <a:custGeom>
            <a:avLst/>
            <a:gdLst>
              <a:gd name="connsiteX0" fmla="*/ 546956 w 547067"/>
              <a:gd name="connsiteY0" fmla="*/ 273343 h 547067"/>
              <a:gd name="connsiteX1" fmla="*/ 273422 w 547067"/>
              <a:gd name="connsiteY1" fmla="*/ 546877 h 547067"/>
              <a:gd name="connsiteX2" fmla="*/ -111 w 547067"/>
              <a:gd name="connsiteY2" fmla="*/ 273343 h 547067"/>
              <a:gd name="connsiteX3" fmla="*/ 273422 w 547067"/>
              <a:gd name="connsiteY3" fmla="*/ -190 h 547067"/>
              <a:gd name="connsiteX4" fmla="*/ 546956 w 547067"/>
              <a:gd name="connsiteY4" fmla="*/ 273343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343"/>
                </a:moveTo>
                <a:cubicBezTo>
                  <a:pt x="546956" y="424412"/>
                  <a:pt x="424491" y="546877"/>
                  <a:pt x="273422" y="546877"/>
                </a:cubicBezTo>
                <a:cubicBezTo>
                  <a:pt x="122354" y="546877"/>
                  <a:pt x="-111" y="424412"/>
                  <a:pt x="-111" y="273343"/>
                </a:cubicBezTo>
                <a:cubicBezTo>
                  <a:pt x="-111" y="122275"/>
                  <a:pt x="122354" y="-190"/>
                  <a:pt x="273422" y="-190"/>
                </a:cubicBezTo>
                <a:cubicBezTo>
                  <a:pt x="424491" y="-190"/>
                  <a:pt x="546956" y="122275"/>
                  <a:pt x="546956" y="273343"/>
                </a:cubicBezTo>
                <a:close/>
              </a:path>
            </a:pathLst>
          </a:custGeom>
          <a:solidFill>
            <a:srgbClr val="FFFFFF"/>
          </a:solidFill>
          <a:ln w="10943" cap="flat">
            <a:solidFill>
              <a:srgbClr val="333333"/>
            </a:solidFill>
            <a:prstDash val="solid"/>
            <a:miter/>
          </a:ln>
        </p:spPr>
        <p:txBody>
          <a:bodyPr rtlCol="0" anchor="ctr"/>
          <a:lstStyle/>
          <a:p>
            <a:endParaRPr lang="en-GB"/>
          </a:p>
        </p:txBody>
      </p:sp>
      <p:pic>
        <p:nvPicPr>
          <p:cNvPr id="28" name="Picture 27" descr="\documentclass{article}&#10;\usepackage{amsmath}&#10;\pagestyle{empty}&#10;\begin{document}&#10;&#10;$$I_1$$&#10;\end{document}" title="IguanaTex Bitmap Display">
            <a:extLst>
              <a:ext uri="{FF2B5EF4-FFF2-40B4-BE49-F238E27FC236}">
                <a16:creationId xmlns:a16="http://schemas.microsoft.com/office/drawing/2014/main" id="{55F4540B-0195-4EB4-A10C-42D8EADB2756}"/>
              </a:ext>
            </a:extLst>
          </p:cNvPr>
          <p:cNvPicPr>
            <a:picLocks noChangeAspect="1"/>
          </p:cNvPicPr>
          <p:nvPr>
            <p:custDataLst>
              <p:tags r:id="rId1"/>
            </p:custDataLst>
          </p:nvPr>
        </p:nvPicPr>
        <p:blipFill>
          <a:blip r:embed="rId15">
            <a:extLst>
              <a:ext uri="{28A0092B-C50C-407E-A947-70E740481C1C}">
                <a14:useLocalDpi xmlns:a14="http://schemas.microsoft.com/office/drawing/2010/main" val="0"/>
              </a:ext>
            </a:extLst>
          </a:blip>
          <a:stretch>
            <a:fillRect/>
          </a:stretch>
        </p:blipFill>
        <p:spPr>
          <a:xfrm>
            <a:off x="4350651" y="1573975"/>
            <a:ext cx="140571" cy="157714"/>
          </a:xfrm>
          <a:prstGeom prst="rect">
            <a:avLst/>
          </a:prstGeom>
        </p:spPr>
      </p:pic>
      <p:pic>
        <p:nvPicPr>
          <p:cNvPr id="30" name="Picture 29" descr="\documentclass{article}&#10;\usepackage{amsmath}&#10;\pagestyle{empty}&#10;\begin{document}&#10;&#10;$$I_2$$&#10;\end{document}" title="IguanaTex Bitmap Display">
            <a:extLst>
              <a:ext uri="{FF2B5EF4-FFF2-40B4-BE49-F238E27FC236}">
                <a16:creationId xmlns:a16="http://schemas.microsoft.com/office/drawing/2014/main" id="{0F4A612B-DF63-46F4-82AE-984F4A61D101}"/>
              </a:ext>
            </a:extLst>
          </p:cNvPr>
          <p:cNvPicPr>
            <a:picLocks noChangeAspect="1"/>
          </p:cNvPicPr>
          <p:nvPr>
            <p:custDataLst>
              <p:tags r:id="rId2"/>
            </p:custDataLst>
          </p:nvPr>
        </p:nvPicPr>
        <p:blipFill>
          <a:blip r:embed="rId16">
            <a:extLst>
              <a:ext uri="{28A0092B-C50C-407E-A947-70E740481C1C}">
                <a14:useLocalDpi xmlns:a14="http://schemas.microsoft.com/office/drawing/2010/main" val="0"/>
              </a:ext>
            </a:extLst>
          </a:blip>
          <a:stretch>
            <a:fillRect/>
          </a:stretch>
        </p:blipFill>
        <p:spPr>
          <a:xfrm>
            <a:off x="4346080" y="2262083"/>
            <a:ext cx="145142" cy="157714"/>
          </a:xfrm>
          <a:prstGeom prst="rect">
            <a:avLst/>
          </a:prstGeom>
        </p:spPr>
      </p:pic>
      <p:sp>
        <p:nvSpPr>
          <p:cNvPr id="13" name="TextBox 12">
            <a:extLst>
              <a:ext uri="{FF2B5EF4-FFF2-40B4-BE49-F238E27FC236}">
                <a16:creationId xmlns:a16="http://schemas.microsoft.com/office/drawing/2014/main" id="{7530FB92-B20A-4274-96DD-A877B0617459}"/>
              </a:ext>
            </a:extLst>
          </p:cNvPr>
          <p:cNvSpPr txBox="1"/>
          <p:nvPr/>
        </p:nvSpPr>
        <p:spPr>
          <a:xfrm>
            <a:off x="4059344" y="958209"/>
            <a:ext cx="779381" cy="246221"/>
          </a:xfrm>
          <a:prstGeom prst="rect">
            <a:avLst/>
          </a:prstGeom>
          <a:noFill/>
          <a:ln w="12700">
            <a:noFill/>
          </a:ln>
        </p:spPr>
        <p:txBody>
          <a:bodyPr wrap="none" rtlCol="0">
            <a:spAutoFit/>
          </a:bodyPr>
          <a:lstStyle/>
          <a:p>
            <a:pPr algn="ctr"/>
            <a:r>
              <a:rPr lang="en-GB" sz="1000" dirty="0"/>
              <a:t>Input layer</a:t>
            </a:r>
          </a:p>
        </p:txBody>
      </p:sp>
      <p:sp>
        <p:nvSpPr>
          <p:cNvPr id="16" name="Freeform: Shape 15">
            <a:extLst>
              <a:ext uri="{FF2B5EF4-FFF2-40B4-BE49-F238E27FC236}">
                <a16:creationId xmlns:a16="http://schemas.microsoft.com/office/drawing/2014/main" id="{E44D5346-D954-4C54-886D-89D2A8585914}"/>
              </a:ext>
            </a:extLst>
          </p:cNvPr>
          <p:cNvSpPr/>
          <p:nvPr/>
        </p:nvSpPr>
        <p:spPr>
          <a:xfrm>
            <a:off x="4166579" y="2771134"/>
            <a:ext cx="547067" cy="547067"/>
          </a:xfrm>
          <a:custGeom>
            <a:avLst/>
            <a:gdLst>
              <a:gd name="connsiteX0" fmla="*/ 546808 w 547067"/>
              <a:gd name="connsiteY0" fmla="*/ 273540 h 547067"/>
              <a:gd name="connsiteX1" fmla="*/ 273275 w 547067"/>
              <a:gd name="connsiteY1" fmla="*/ 547074 h 547067"/>
              <a:gd name="connsiteX2" fmla="*/ -259 w 547067"/>
              <a:gd name="connsiteY2" fmla="*/ 273540 h 547067"/>
              <a:gd name="connsiteX3" fmla="*/ 273275 w 547067"/>
              <a:gd name="connsiteY3" fmla="*/ 6 h 547067"/>
              <a:gd name="connsiteX4" fmla="*/ 546808 w 547067"/>
              <a:gd name="connsiteY4" fmla="*/ 2735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540"/>
                </a:moveTo>
                <a:cubicBezTo>
                  <a:pt x="546808" y="424609"/>
                  <a:pt x="424343" y="547074"/>
                  <a:pt x="273275" y="547074"/>
                </a:cubicBezTo>
                <a:cubicBezTo>
                  <a:pt x="122206" y="547074"/>
                  <a:pt x="-259" y="424609"/>
                  <a:pt x="-259" y="273540"/>
                </a:cubicBezTo>
                <a:cubicBezTo>
                  <a:pt x="-259" y="122471"/>
                  <a:pt x="122206" y="6"/>
                  <a:pt x="273275" y="6"/>
                </a:cubicBezTo>
                <a:cubicBezTo>
                  <a:pt x="424343" y="6"/>
                  <a:pt x="546808" y="122471"/>
                  <a:pt x="546808" y="273540"/>
                </a:cubicBezTo>
                <a:close/>
              </a:path>
            </a:pathLst>
          </a:custGeom>
          <a:solidFill>
            <a:srgbClr val="FFFFFF"/>
          </a:solidFill>
          <a:ln w="10943" cap="flat">
            <a:solidFill>
              <a:srgbClr val="333333"/>
            </a:solidFill>
            <a:prstDash val="solid"/>
            <a:miter/>
          </a:ln>
        </p:spPr>
        <p:txBody>
          <a:bodyPr rtlCol="0" anchor="ctr"/>
          <a:lstStyle/>
          <a:p>
            <a:endParaRPr lang="en-GB"/>
          </a:p>
        </p:txBody>
      </p:sp>
      <p:cxnSp>
        <p:nvCxnSpPr>
          <p:cNvPr id="17" name="Straight Connector 16">
            <a:extLst>
              <a:ext uri="{FF2B5EF4-FFF2-40B4-BE49-F238E27FC236}">
                <a16:creationId xmlns:a16="http://schemas.microsoft.com/office/drawing/2014/main" id="{87411796-031B-4C53-9B5E-552321567605}"/>
              </a:ext>
            </a:extLst>
          </p:cNvPr>
          <p:cNvCxnSpPr>
            <a:cxnSpLocks/>
            <a:stCxn id="9" idx="0"/>
            <a:endCxn id="10" idx="2"/>
          </p:cNvCxnSpPr>
          <p:nvPr/>
        </p:nvCxnSpPr>
        <p:spPr>
          <a:xfrm flipV="1">
            <a:off x="4713063" y="2322242"/>
            <a:ext cx="1474202" cy="1719"/>
          </a:xfrm>
          <a:prstGeom prst="line">
            <a:avLst/>
          </a:prstGeom>
          <a:ln w="6350">
            <a:solidFill>
              <a:srgbClr val="525252"/>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19880F-3BD3-410E-ABA8-CF18B2015AF7}"/>
              </a:ext>
            </a:extLst>
          </p:cNvPr>
          <p:cNvCxnSpPr>
            <a:cxnSpLocks/>
            <a:stCxn id="8" idx="0"/>
            <a:endCxn id="10" idx="2"/>
          </p:cNvCxnSpPr>
          <p:nvPr/>
        </p:nvCxnSpPr>
        <p:spPr>
          <a:xfrm>
            <a:off x="4713063" y="1608706"/>
            <a:ext cx="1474202" cy="713536"/>
          </a:xfrm>
          <a:prstGeom prst="line">
            <a:avLst/>
          </a:prstGeom>
          <a:ln w="6350">
            <a:solidFill>
              <a:srgbClr val="525252"/>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B16CDA8-BA52-4F70-BDE3-4EBC1630B2AE}"/>
              </a:ext>
            </a:extLst>
          </p:cNvPr>
          <p:cNvCxnSpPr>
            <a:cxnSpLocks/>
            <a:stCxn id="16" idx="0"/>
            <a:endCxn id="10" idx="2"/>
          </p:cNvCxnSpPr>
          <p:nvPr/>
        </p:nvCxnSpPr>
        <p:spPr>
          <a:xfrm flipV="1">
            <a:off x="4713387" y="2322242"/>
            <a:ext cx="1473878" cy="722432"/>
          </a:xfrm>
          <a:prstGeom prst="line">
            <a:avLst/>
          </a:prstGeom>
          <a:ln w="6350">
            <a:solidFill>
              <a:srgbClr val="525252"/>
            </a:solidFill>
            <a:tailEnd type="none"/>
          </a:ln>
        </p:spPr>
        <p:style>
          <a:lnRef idx="1">
            <a:schemeClr val="accent1"/>
          </a:lnRef>
          <a:fillRef idx="0">
            <a:schemeClr val="accent1"/>
          </a:fillRef>
          <a:effectRef idx="0">
            <a:schemeClr val="accent1"/>
          </a:effectRef>
          <a:fontRef idx="minor">
            <a:schemeClr val="tx1"/>
          </a:fontRef>
        </p:style>
      </p:cxnSp>
      <p:pic>
        <p:nvPicPr>
          <p:cNvPr id="32" name="Picture 31" descr="\documentclass{article}&#10;\usepackage{amsmath}&#10;\pagestyle{empty}&#10;\begin{document}&#10;&#10;$$I_n$$&#10;\end{document}" title="IguanaTex Bitmap Display">
            <a:extLst>
              <a:ext uri="{FF2B5EF4-FFF2-40B4-BE49-F238E27FC236}">
                <a16:creationId xmlns:a16="http://schemas.microsoft.com/office/drawing/2014/main" id="{068CDDA0-B2E9-448E-8749-FE57DA7806A1}"/>
              </a:ext>
            </a:extLst>
          </p:cNvPr>
          <p:cNvPicPr>
            <a:picLocks noChangeAspect="1"/>
          </p:cNvPicPr>
          <p:nvPr>
            <p:custDataLst>
              <p:tags r:id="rId3"/>
            </p:custDataLst>
          </p:nvPr>
        </p:nvPicPr>
        <p:blipFill>
          <a:blip r:embed="rId17">
            <a:extLst>
              <a:ext uri="{28A0092B-C50C-407E-A947-70E740481C1C}">
                <a14:useLocalDpi xmlns:a14="http://schemas.microsoft.com/office/drawing/2010/main" val="0"/>
              </a:ext>
            </a:extLst>
          </a:blip>
          <a:stretch>
            <a:fillRect/>
          </a:stretch>
        </p:blipFill>
        <p:spPr>
          <a:xfrm>
            <a:off x="4341732" y="3012270"/>
            <a:ext cx="165713" cy="158857"/>
          </a:xfrm>
          <a:prstGeom prst="rect">
            <a:avLst/>
          </a:prstGeom>
        </p:spPr>
      </p:pic>
      <p:cxnSp>
        <p:nvCxnSpPr>
          <p:cNvPr id="21" name="Straight Connector 20">
            <a:extLst>
              <a:ext uri="{FF2B5EF4-FFF2-40B4-BE49-F238E27FC236}">
                <a16:creationId xmlns:a16="http://schemas.microsoft.com/office/drawing/2014/main" id="{D467C192-2EF0-48C0-9A15-6204A07D81E5}"/>
              </a:ext>
            </a:extLst>
          </p:cNvPr>
          <p:cNvCxnSpPr>
            <a:cxnSpLocks/>
            <a:stCxn id="16" idx="3"/>
            <a:endCxn id="9" idx="1"/>
          </p:cNvCxnSpPr>
          <p:nvPr/>
        </p:nvCxnSpPr>
        <p:spPr>
          <a:xfrm flipH="1" flipV="1">
            <a:off x="4439530" y="2597495"/>
            <a:ext cx="324" cy="173645"/>
          </a:xfrm>
          <a:prstGeom prst="line">
            <a:avLst/>
          </a:prstGeom>
          <a:ln w="6350">
            <a:solidFill>
              <a:srgbClr val="52525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7DD5AE5-8EBB-4730-B692-84BAE42C13C3}"/>
              </a:ext>
            </a:extLst>
          </p:cNvPr>
          <p:cNvSpPr txBox="1"/>
          <p:nvPr/>
        </p:nvSpPr>
        <p:spPr>
          <a:xfrm>
            <a:off x="6046262" y="1699806"/>
            <a:ext cx="829074" cy="246221"/>
          </a:xfrm>
          <a:prstGeom prst="rect">
            <a:avLst/>
          </a:prstGeom>
          <a:noFill/>
          <a:ln w="12700">
            <a:noFill/>
          </a:ln>
        </p:spPr>
        <p:txBody>
          <a:bodyPr wrap="none" rtlCol="0">
            <a:spAutoFit/>
          </a:bodyPr>
          <a:lstStyle/>
          <a:p>
            <a:pPr algn="ctr"/>
            <a:r>
              <a:rPr lang="en-GB" sz="1000" dirty="0"/>
              <a:t>Output Unit</a:t>
            </a:r>
          </a:p>
        </p:txBody>
      </p:sp>
      <p:pic>
        <p:nvPicPr>
          <p:cNvPr id="34" name="Picture 33" descr="\documentclass{article}&#10;\usepackage{amsmath}&#10;\pagestyle{empty}&#10;\begin{document}&#10;&#10;$$&#10;O&#10;$$&#10;\end{document}" title="IguanaTex Bitmap Display">
            <a:extLst>
              <a:ext uri="{FF2B5EF4-FFF2-40B4-BE49-F238E27FC236}">
                <a16:creationId xmlns:a16="http://schemas.microsoft.com/office/drawing/2014/main" id="{CE9FA5AC-EFD8-413B-AE3D-547F71BC9949}"/>
              </a:ext>
            </a:extLst>
          </p:cNvPr>
          <p:cNvPicPr>
            <a:picLocks noChangeAspect="1"/>
          </p:cNvPicPr>
          <p:nvPr>
            <p:custDataLst>
              <p:tags r:id="rId4"/>
            </p:custDataLst>
          </p:nvPr>
        </p:nvPicPr>
        <p:blipFill>
          <a:blip r:embed="rId18">
            <a:extLst>
              <a:ext uri="{28A0092B-C50C-407E-A947-70E740481C1C}">
                <a14:useLocalDpi xmlns:a14="http://schemas.microsoft.com/office/drawing/2010/main" val="0"/>
              </a:ext>
            </a:extLst>
          </a:blip>
          <a:stretch>
            <a:fillRect/>
          </a:stretch>
        </p:blipFill>
        <p:spPr>
          <a:xfrm>
            <a:off x="6399465" y="2256619"/>
            <a:ext cx="122666" cy="129066"/>
          </a:xfrm>
          <a:prstGeom prst="rect">
            <a:avLst/>
          </a:prstGeom>
        </p:spPr>
      </p:pic>
      <p:cxnSp>
        <p:nvCxnSpPr>
          <p:cNvPr id="52" name="Straight Connector 51">
            <a:extLst>
              <a:ext uri="{FF2B5EF4-FFF2-40B4-BE49-F238E27FC236}">
                <a16:creationId xmlns:a16="http://schemas.microsoft.com/office/drawing/2014/main" id="{5904EFA4-74A0-4E35-B93C-18ED9B6C231C}"/>
              </a:ext>
            </a:extLst>
          </p:cNvPr>
          <p:cNvCxnSpPr>
            <a:cxnSpLocks/>
          </p:cNvCxnSpPr>
          <p:nvPr/>
        </p:nvCxnSpPr>
        <p:spPr>
          <a:xfrm>
            <a:off x="6734073" y="2321834"/>
            <a:ext cx="1511301" cy="751"/>
          </a:xfrm>
          <a:prstGeom prst="line">
            <a:avLst/>
          </a:prstGeom>
          <a:ln w="6350">
            <a:solidFill>
              <a:srgbClr val="525252"/>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6406D4C5-EBEF-4334-ADB6-84F80CF39CB3}"/>
              </a:ext>
            </a:extLst>
          </p:cNvPr>
          <p:cNvSpPr/>
          <p:nvPr/>
        </p:nvSpPr>
        <p:spPr>
          <a:xfrm>
            <a:off x="4053072" y="3963039"/>
            <a:ext cx="876300" cy="220219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92" name="Rectangle 91">
            <a:extLst>
              <a:ext uri="{FF2B5EF4-FFF2-40B4-BE49-F238E27FC236}">
                <a16:creationId xmlns:a16="http://schemas.microsoft.com/office/drawing/2014/main" id="{B27EB7E6-7ACF-4264-B09E-FA98FB7073B6}"/>
              </a:ext>
            </a:extLst>
          </p:cNvPr>
          <p:cNvSpPr/>
          <p:nvPr/>
        </p:nvSpPr>
        <p:spPr>
          <a:xfrm>
            <a:off x="6080415" y="4643925"/>
            <a:ext cx="876300" cy="8534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93" name="Freeform: Shape 92">
            <a:extLst>
              <a:ext uri="{FF2B5EF4-FFF2-40B4-BE49-F238E27FC236}">
                <a16:creationId xmlns:a16="http://schemas.microsoft.com/office/drawing/2014/main" id="{73B33BE1-BC36-451F-B1D8-C0128B13C259}"/>
              </a:ext>
            </a:extLst>
          </p:cNvPr>
          <p:cNvSpPr/>
          <p:nvPr/>
        </p:nvSpPr>
        <p:spPr>
          <a:xfrm>
            <a:off x="4217689" y="4075998"/>
            <a:ext cx="547067" cy="547067"/>
          </a:xfrm>
          <a:custGeom>
            <a:avLst/>
            <a:gdLst>
              <a:gd name="connsiteX0" fmla="*/ 546808 w 547067"/>
              <a:gd name="connsiteY0" fmla="*/ 273439 h 547067"/>
              <a:gd name="connsiteX1" fmla="*/ 273275 w 547067"/>
              <a:gd name="connsiteY1" fmla="*/ 546973 h 547067"/>
              <a:gd name="connsiteX2" fmla="*/ -259 w 547067"/>
              <a:gd name="connsiteY2" fmla="*/ 273439 h 547067"/>
              <a:gd name="connsiteX3" fmla="*/ 273275 w 547067"/>
              <a:gd name="connsiteY3" fmla="*/ -95 h 547067"/>
              <a:gd name="connsiteX4" fmla="*/ 546808 w 547067"/>
              <a:gd name="connsiteY4" fmla="*/ 273439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439"/>
                </a:moveTo>
                <a:cubicBezTo>
                  <a:pt x="546808" y="424508"/>
                  <a:pt x="424343" y="546973"/>
                  <a:pt x="273275" y="546973"/>
                </a:cubicBezTo>
                <a:cubicBezTo>
                  <a:pt x="122206" y="546973"/>
                  <a:pt x="-259" y="424508"/>
                  <a:pt x="-259" y="273439"/>
                </a:cubicBezTo>
                <a:cubicBezTo>
                  <a:pt x="-259" y="122370"/>
                  <a:pt x="122206" y="-95"/>
                  <a:pt x="273275" y="-95"/>
                </a:cubicBezTo>
                <a:cubicBezTo>
                  <a:pt x="424343" y="-95"/>
                  <a:pt x="546808" y="122370"/>
                  <a:pt x="546808" y="273439"/>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6163D837-E885-4C30-90A2-38141467976F}"/>
              </a:ext>
            </a:extLst>
          </p:cNvPr>
          <p:cNvSpPr/>
          <p:nvPr/>
        </p:nvSpPr>
        <p:spPr>
          <a:xfrm>
            <a:off x="4217689" y="4791152"/>
            <a:ext cx="547067" cy="547067"/>
          </a:xfrm>
          <a:custGeom>
            <a:avLst/>
            <a:gdLst>
              <a:gd name="connsiteX0" fmla="*/ 546808 w 547067"/>
              <a:gd name="connsiteY0" fmla="*/ 273540 h 547067"/>
              <a:gd name="connsiteX1" fmla="*/ 273275 w 547067"/>
              <a:gd name="connsiteY1" fmla="*/ 547074 h 547067"/>
              <a:gd name="connsiteX2" fmla="*/ -259 w 547067"/>
              <a:gd name="connsiteY2" fmla="*/ 273540 h 547067"/>
              <a:gd name="connsiteX3" fmla="*/ 273275 w 547067"/>
              <a:gd name="connsiteY3" fmla="*/ 6 h 547067"/>
              <a:gd name="connsiteX4" fmla="*/ 546808 w 547067"/>
              <a:gd name="connsiteY4" fmla="*/ 2735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540"/>
                </a:moveTo>
                <a:cubicBezTo>
                  <a:pt x="546808" y="424609"/>
                  <a:pt x="424343" y="547074"/>
                  <a:pt x="273275" y="547074"/>
                </a:cubicBezTo>
                <a:cubicBezTo>
                  <a:pt x="122206" y="547074"/>
                  <a:pt x="-259" y="424609"/>
                  <a:pt x="-259" y="273540"/>
                </a:cubicBezTo>
                <a:cubicBezTo>
                  <a:pt x="-259" y="122471"/>
                  <a:pt x="122206" y="6"/>
                  <a:pt x="273275" y="6"/>
                </a:cubicBezTo>
                <a:cubicBezTo>
                  <a:pt x="424343" y="6"/>
                  <a:pt x="546808" y="122471"/>
                  <a:pt x="546808" y="273540"/>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1E063221-3844-42A6-A893-32B64CBA5C24}"/>
              </a:ext>
            </a:extLst>
          </p:cNvPr>
          <p:cNvSpPr/>
          <p:nvPr/>
        </p:nvSpPr>
        <p:spPr>
          <a:xfrm>
            <a:off x="6238810" y="4789630"/>
            <a:ext cx="547067" cy="547067"/>
          </a:xfrm>
          <a:custGeom>
            <a:avLst/>
            <a:gdLst>
              <a:gd name="connsiteX0" fmla="*/ 546956 w 547067"/>
              <a:gd name="connsiteY0" fmla="*/ 273343 h 547067"/>
              <a:gd name="connsiteX1" fmla="*/ 273422 w 547067"/>
              <a:gd name="connsiteY1" fmla="*/ 546877 h 547067"/>
              <a:gd name="connsiteX2" fmla="*/ -111 w 547067"/>
              <a:gd name="connsiteY2" fmla="*/ 273343 h 547067"/>
              <a:gd name="connsiteX3" fmla="*/ 273422 w 547067"/>
              <a:gd name="connsiteY3" fmla="*/ -190 h 547067"/>
              <a:gd name="connsiteX4" fmla="*/ 546956 w 547067"/>
              <a:gd name="connsiteY4" fmla="*/ 273343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956" y="273343"/>
                </a:moveTo>
                <a:cubicBezTo>
                  <a:pt x="546956" y="424412"/>
                  <a:pt x="424491" y="546877"/>
                  <a:pt x="273422" y="546877"/>
                </a:cubicBezTo>
                <a:cubicBezTo>
                  <a:pt x="122354" y="546877"/>
                  <a:pt x="-111" y="424412"/>
                  <a:pt x="-111" y="273343"/>
                </a:cubicBezTo>
                <a:cubicBezTo>
                  <a:pt x="-111" y="122275"/>
                  <a:pt x="122354" y="-190"/>
                  <a:pt x="273422" y="-190"/>
                </a:cubicBezTo>
                <a:cubicBezTo>
                  <a:pt x="424491" y="-190"/>
                  <a:pt x="546956" y="122275"/>
                  <a:pt x="546956" y="273343"/>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98" name="TextBox 97">
            <a:extLst>
              <a:ext uri="{FF2B5EF4-FFF2-40B4-BE49-F238E27FC236}">
                <a16:creationId xmlns:a16="http://schemas.microsoft.com/office/drawing/2014/main" id="{32544C4E-4C8F-410E-BF41-AE775F5E4609}"/>
              </a:ext>
            </a:extLst>
          </p:cNvPr>
          <p:cNvSpPr txBox="1"/>
          <p:nvPr/>
        </p:nvSpPr>
        <p:spPr>
          <a:xfrm>
            <a:off x="4110778" y="3698940"/>
            <a:ext cx="779381" cy="246221"/>
          </a:xfrm>
          <a:prstGeom prst="rect">
            <a:avLst/>
          </a:prstGeom>
          <a:noFill/>
          <a:ln w="12700">
            <a:noFill/>
          </a:ln>
        </p:spPr>
        <p:txBody>
          <a:bodyPr wrap="none" rtlCol="0">
            <a:spAutoFit/>
          </a:bodyPr>
          <a:lstStyle/>
          <a:p>
            <a:pPr algn="ctr"/>
            <a:r>
              <a:rPr lang="en-GB" sz="1000" dirty="0"/>
              <a:t>Input layer</a:t>
            </a:r>
          </a:p>
        </p:txBody>
      </p:sp>
      <p:sp>
        <p:nvSpPr>
          <p:cNvPr id="101" name="Freeform: Shape 100">
            <a:extLst>
              <a:ext uri="{FF2B5EF4-FFF2-40B4-BE49-F238E27FC236}">
                <a16:creationId xmlns:a16="http://schemas.microsoft.com/office/drawing/2014/main" id="{B4A757C2-B39E-4E3C-B066-5C183B03A4FF}"/>
              </a:ext>
            </a:extLst>
          </p:cNvPr>
          <p:cNvSpPr/>
          <p:nvPr/>
        </p:nvSpPr>
        <p:spPr>
          <a:xfrm>
            <a:off x="4218013" y="5511865"/>
            <a:ext cx="547067" cy="547067"/>
          </a:xfrm>
          <a:custGeom>
            <a:avLst/>
            <a:gdLst>
              <a:gd name="connsiteX0" fmla="*/ 546808 w 547067"/>
              <a:gd name="connsiteY0" fmla="*/ 273540 h 547067"/>
              <a:gd name="connsiteX1" fmla="*/ 273275 w 547067"/>
              <a:gd name="connsiteY1" fmla="*/ 547074 h 547067"/>
              <a:gd name="connsiteX2" fmla="*/ -259 w 547067"/>
              <a:gd name="connsiteY2" fmla="*/ 273540 h 547067"/>
              <a:gd name="connsiteX3" fmla="*/ 273275 w 547067"/>
              <a:gd name="connsiteY3" fmla="*/ 6 h 547067"/>
              <a:gd name="connsiteX4" fmla="*/ 546808 w 547067"/>
              <a:gd name="connsiteY4" fmla="*/ 273540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6808" y="273540"/>
                </a:moveTo>
                <a:cubicBezTo>
                  <a:pt x="546808" y="424609"/>
                  <a:pt x="424343" y="547074"/>
                  <a:pt x="273275" y="547074"/>
                </a:cubicBezTo>
                <a:cubicBezTo>
                  <a:pt x="122206" y="547074"/>
                  <a:pt x="-259" y="424609"/>
                  <a:pt x="-259" y="273540"/>
                </a:cubicBezTo>
                <a:cubicBezTo>
                  <a:pt x="-259" y="122471"/>
                  <a:pt x="122206" y="6"/>
                  <a:pt x="273275" y="6"/>
                </a:cubicBezTo>
                <a:cubicBezTo>
                  <a:pt x="424343" y="6"/>
                  <a:pt x="546808" y="122471"/>
                  <a:pt x="546808" y="273540"/>
                </a:cubicBezTo>
                <a:close/>
              </a:path>
            </a:pathLst>
          </a:custGeom>
          <a:solidFill>
            <a:srgbClr val="FFFFFF"/>
          </a:solidFill>
          <a:ln w="10943" cap="flat">
            <a:solidFill>
              <a:srgbClr val="333333"/>
            </a:solidFill>
            <a:prstDash val="solid"/>
            <a:miter/>
          </a:ln>
        </p:spPr>
        <p:txBody>
          <a:bodyPr rtlCol="0" anchor="ctr"/>
          <a:lstStyle/>
          <a:p>
            <a:endParaRPr lang="en-GB"/>
          </a:p>
        </p:txBody>
      </p:sp>
      <p:cxnSp>
        <p:nvCxnSpPr>
          <p:cNvPr id="102" name="Straight Connector 101">
            <a:extLst>
              <a:ext uri="{FF2B5EF4-FFF2-40B4-BE49-F238E27FC236}">
                <a16:creationId xmlns:a16="http://schemas.microsoft.com/office/drawing/2014/main" id="{8628EF49-55EE-4F4D-A90C-96216C958D24}"/>
              </a:ext>
            </a:extLst>
          </p:cNvPr>
          <p:cNvCxnSpPr>
            <a:cxnSpLocks/>
            <a:stCxn id="94" idx="0"/>
            <a:endCxn id="95" idx="2"/>
          </p:cNvCxnSpPr>
          <p:nvPr/>
        </p:nvCxnSpPr>
        <p:spPr>
          <a:xfrm flipV="1">
            <a:off x="4764497" y="5062973"/>
            <a:ext cx="1474202" cy="1719"/>
          </a:xfrm>
          <a:prstGeom prst="line">
            <a:avLst/>
          </a:prstGeom>
          <a:ln w="6350">
            <a:solidFill>
              <a:srgbClr val="525252"/>
            </a:solidFill>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E70DD16-0908-4DFF-A574-3D87ACF31981}"/>
              </a:ext>
            </a:extLst>
          </p:cNvPr>
          <p:cNvCxnSpPr>
            <a:cxnSpLocks/>
            <a:stCxn id="93" idx="0"/>
            <a:endCxn id="95" idx="2"/>
          </p:cNvCxnSpPr>
          <p:nvPr/>
        </p:nvCxnSpPr>
        <p:spPr>
          <a:xfrm>
            <a:off x="4764497" y="4349437"/>
            <a:ext cx="1474202" cy="713536"/>
          </a:xfrm>
          <a:prstGeom prst="line">
            <a:avLst/>
          </a:prstGeom>
          <a:ln w="6350">
            <a:solidFill>
              <a:srgbClr val="525252"/>
            </a:solidFill>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3B2EF62-82C1-4AFC-AECF-DA77C4A85BB6}"/>
              </a:ext>
            </a:extLst>
          </p:cNvPr>
          <p:cNvCxnSpPr>
            <a:cxnSpLocks/>
            <a:stCxn id="101" idx="0"/>
            <a:endCxn id="95" idx="2"/>
          </p:cNvCxnSpPr>
          <p:nvPr/>
        </p:nvCxnSpPr>
        <p:spPr>
          <a:xfrm flipV="1">
            <a:off x="4764821" y="5062973"/>
            <a:ext cx="1473878" cy="722432"/>
          </a:xfrm>
          <a:prstGeom prst="line">
            <a:avLst/>
          </a:prstGeom>
          <a:ln w="6350">
            <a:solidFill>
              <a:srgbClr val="525252"/>
            </a:solidFill>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259B9AD-F97A-434F-9D85-5ECF6B77903A}"/>
              </a:ext>
            </a:extLst>
          </p:cNvPr>
          <p:cNvCxnSpPr>
            <a:cxnSpLocks/>
            <a:stCxn id="101" idx="3"/>
            <a:endCxn id="94" idx="1"/>
          </p:cNvCxnSpPr>
          <p:nvPr/>
        </p:nvCxnSpPr>
        <p:spPr>
          <a:xfrm flipH="1" flipV="1">
            <a:off x="4490964" y="5338226"/>
            <a:ext cx="324" cy="173645"/>
          </a:xfrm>
          <a:prstGeom prst="line">
            <a:avLst/>
          </a:prstGeom>
          <a:ln w="6350">
            <a:solidFill>
              <a:srgbClr val="52525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9A9F356A-0FCC-49CD-A296-0629D346DCAD}"/>
              </a:ext>
            </a:extLst>
          </p:cNvPr>
          <p:cNvSpPr txBox="1"/>
          <p:nvPr/>
        </p:nvSpPr>
        <p:spPr>
          <a:xfrm>
            <a:off x="6024869" y="4378684"/>
            <a:ext cx="856325" cy="246221"/>
          </a:xfrm>
          <a:prstGeom prst="rect">
            <a:avLst/>
          </a:prstGeom>
          <a:noFill/>
          <a:ln w="12700">
            <a:noFill/>
          </a:ln>
        </p:spPr>
        <p:txBody>
          <a:bodyPr wrap="none" rtlCol="0">
            <a:spAutoFit/>
          </a:bodyPr>
          <a:lstStyle/>
          <a:p>
            <a:pPr algn="ctr"/>
            <a:r>
              <a:rPr lang="en-GB" sz="1000" dirty="0"/>
              <a:t>Linear node</a:t>
            </a:r>
          </a:p>
        </p:txBody>
      </p:sp>
      <p:pic>
        <p:nvPicPr>
          <p:cNvPr id="128" name="Picture 127" descr="\documentclass{article}&#10;\usepackage{amsmath}&#10;\pagestyle{empty}&#10;\begin{document}&#10;&#10;$$&#10;Z&#10;$$&#10;\end{document}" title="IguanaTex Bitmap Display">
            <a:extLst>
              <a:ext uri="{FF2B5EF4-FFF2-40B4-BE49-F238E27FC236}">
                <a16:creationId xmlns:a16="http://schemas.microsoft.com/office/drawing/2014/main" id="{B6A848A6-8487-4A67-811D-E1F79450C33D}"/>
              </a:ext>
            </a:extLst>
          </p:cNvPr>
          <p:cNvPicPr>
            <a:picLocks noChangeAspect="1"/>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6453032" y="5002706"/>
            <a:ext cx="118400" cy="120533"/>
          </a:xfrm>
          <a:prstGeom prst="rect">
            <a:avLst/>
          </a:prstGeom>
        </p:spPr>
      </p:pic>
      <p:pic>
        <p:nvPicPr>
          <p:cNvPr id="112" name="Picture 111" descr="\documentclass{article}&#10;\usepackage{amsmath}&#10;\pagestyle{empty}&#10;\begin{document}&#10;&#10;$$x_1$$&#10;\end{document}" title="IguanaTex Bitmap Display">
            <a:extLst>
              <a:ext uri="{FF2B5EF4-FFF2-40B4-BE49-F238E27FC236}">
                <a16:creationId xmlns:a16="http://schemas.microsoft.com/office/drawing/2014/main" id="{9B873662-7615-4F2F-99F8-1F7DE0FC729C}"/>
              </a:ext>
            </a:extLst>
          </p:cNvPr>
          <p:cNvPicPr>
            <a:picLocks noChangeAspect="1"/>
          </p:cNvPicPr>
          <p:nvPr>
            <p:custDataLst>
              <p:tags r:id="rId6"/>
            </p:custDataLst>
          </p:nvPr>
        </p:nvPicPr>
        <p:blipFill>
          <a:blip r:embed="rId20">
            <a:extLst>
              <a:ext uri="{28A0092B-C50C-407E-A947-70E740481C1C}">
                <a14:useLocalDpi xmlns:a14="http://schemas.microsoft.com/office/drawing/2010/main" val="0"/>
              </a:ext>
            </a:extLst>
          </a:blip>
          <a:stretch>
            <a:fillRect/>
          </a:stretch>
        </p:blipFill>
        <p:spPr>
          <a:xfrm>
            <a:off x="3149013" y="4294386"/>
            <a:ext cx="166857" cy="112000"/>
          </a:xfrm>
          <a:prstGeom prst="rect">
            <a:avLst/>
          </a:prstGeom>
        </p:spPr>
      </p:pic>
      <p:pic>
        <p:nvPicPr>
          <p:cNvPr id="113" name="Picture 112" descr="\documentclass{article}&#10;\usepackage{amsmath}&#10;\pagestyle{empty}&#10;\begin{document}&#10;&#10;$$x_2$$&#10;\end{document}" title="IguanaTex Bitmap Display">
            <a:extLst>
              <a:ext uri="{FF2B5EF4-FFF2-40B4-BE49-F238E27FC236}">
                <a16:creationId xmlns:a16="http://schemas.microsoft.com/office/drawing/2014/main" id="{515E8048-4187-448D-B13C-E077257AE6C2}"/>
              </a:ext>
            </a:extLst>
          </p:cNvPr>
          <p:cNvPicPr>
            <a:picLocks noChangeAspect="1"/>
          </p:cNvPicPr>
          <p:nvPr>
            <p:custDataLst>
              <p:tags r:id="rId7"/>
            </p:custDataLst>
          </p:nvPr>
        </p:nvPicPr>
        <p:blipFill>
          <a:blip r:embed="rId21">
            <a:extLst>
              <a:ext uri="{28A0092B-C50C-407E-A947-70E740481C1C}">
                <a14:useLocalDpi xmlns:a14="http://schemas.microsoft.com/office/drawing/2010/main" val="0"/>
              </a:ext>
            </a:extLst>
          </a:blip>
          <a:stretch>
            <a:fillRect/>
          </a:stretch>
        </p:blipFill>
        <p:spPr>
          <a:xfrm>
            <a:off x="3144442" y="5007894"/>
            <a:ext cx="171428" cy="112000"/>
          </a:xfrm>
          <a:prstGeom prst="rect">
            <a:avLst/>
          </a:prstGeom>
        </p:spPr>
      </p:pic>
      <p:pic>
        <p:nvPicPr>
          <p:cNvPr id="114" name="Picture 113" descr="\documentclass{article}&#10;\usepackage{amsmath}&#10;\pagestyle{empty}&#10;\begin{document}&#10;&#10;$$x_n$$&#10;\end{document}" title="IguanaTex Bitmap Display">
            <a:extLst>
              <a:ext uri="{FF2B5EF4-FFF2-40B4-BE49-F238E27FC236}">
                <a16:creationId xmlns:a16="http://schemas.microsoft.com/office/drawing/2014/main" id="{88D5988C-3486-42DC-84DA-9AB699B1DCC2}"/>
              </a:ext>
            </a:extLst>
          </p:cNvPr>
          <p:cNvPicPr>
            <a:picLocks noChangeAspect="1"/>
          </p:cNvPicPr>
          <p:nvPr>
            <p:custDataLst>
              <p:tags r:id="rId8"/>
            </p:custDataLst>
          </p:nvPr>
        </p:nvPicPr>
        <p:blipFill>
          <a:blip r:embed="rId22">
            <a:extLst>
              <a:ext uri="{28A0092B-C50C-407E-A947-70E740481C1C}">
                <a14:useLocalDpi xmlns:a14="http://schemas.microsoft.com/office/drawing/2010/main" val="0"/>
              </a:ext>
            </a:extLst>
          </a:blip>
          <a:stretch>
            <a:fillRect/>
          </a:stretch>
        </p:blipFill>
        <p:spPr>
          <a:xfrm>
            <a:off x="3140093" y="5737760"/>
            <a:ext cx="191999" cy="113143"/>
          </a:xfrm>
          <a:prstGeom prst="rect">
            <a:avLst/>
          </a:prstGeom>
        </p:spPr>
      </p:pic>
      <p:pic>
        <p:nvPicPr>
          <p:cNvPr id="115" name="Picture 114" descr="\documentclass{article}&#10;\usepackage{amsmath}&#10;\pagestyle{empty}&#10;\begin{document}&#10;&#10;$$I_1$$&#10;\end{document}" title="IguanaTex Bitmap Display">
            <a:extLst>
              <a:ext uri="{FF2B5EF4-FFF2-40B4-BE49-F238E27FC236}">
                <a16:creationId xmlns:a16="http://schemas.microsoft.com/office/drawing/2014/main" id="{765E0C2B-A381-4B02-8ED9-9DA7BE79B5DA}"/>
              </a:ext>
            </a:extLst>
          </p:cNvPr>
          <p:cNvPicPr>
            <a:picLocks noChangeAspect="1"/>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4426187" y="4268992"/>
            <a:ext cx="140571" cy="157714"/>
          </a:xfrm>
          <a:prstGeom prst="rect">
            <a:avLst/>
          </a:prstGeom>
        </p:spPr>
      </p:pic>
      <p:pic>
        <p:nvPicPr>
          <p:cNvPr id="116" name="Picture 115" descr="\documentclass{article}&#10;\usepackage{amsmath}&#10;\pagestyle{empty}&#10;\begin{document}&#10;&#10;$$I_2$$&#10;\end{document}" title="IguanaTex Bitmap Display">
            <a:extLst>
              <a:ext uri="{FF2B5EF4-FFF2-40B4-BE49-F238E27FC236}">
                <a16:creationId xmlns:a16="http://schemas.microsoft.com/office/drawing/2014/main" id="{65AF97AD-8F42-4895-BD4F-1B5B2BC20905}"/>
              </a:ext>
            </a:extLst>
          </p:cNvPr>
          <p:cNvPicPr>
            <a:picLocks noChangeAspect="1"/>
          </p:cNvPicPr>
          <p:nvPr>
            <p:custDataLst>
              <p:tags r:id="rId10"/>
            </p:custDataLst>
          </p:nvPr>
        </p:nvPicPr>
        <p:blipFill>
          <a:blip r:embed="rId16">
            <a:extLst>
              <a:ext uri="{28A0092B-C50C-407E-A947-70E740481C1C}">
                <a14:useLocalDpi xmlns:a14="http://schemas.microsoft.com/office/drawing/2010/main" val="0"/>
              </a:ext>
            </a:extLst>
          </a:blip>
          <a:stretch>
            <a:fillRect/>
          </a:stretch>
        </p:blipFill>
        <p:spPr>
          <a:xfrm>
            <a:off x="4421616" y="4957100"/>
            <a:ext cx="145142" cy="157714"/>
          </a:xfrm>
          <a:prstGeom prst="rect">
            <a:avLst/>
          </a:prstGeom>
        </p:spPr>
      </p:pic>
      <p:pic>
        <p:nvPicPr>
          <p:cNvPr id="117" name="Picture 116" descr="\documentclass{article}&#10;\usepackage{amsmath}&#10;\pagestyle{empty}&#10;\begin{document}&#10;&#10;$$I_n$$&#10;\end{document}" title="IguanaTex Bitmap Display">
            <a:extLst>
              <a:ext uri="{FF2B5EF4-FFF2-40B4-BE49-F238E27FC236}">
                <a16:creationId xmlns:a16="http://schemas.microsoft.com/office/drawing/2014/main" id="{9791CB36-47A5-42C4-97CD-B1B6FA09C475}"/>
              </a:ext>
            </a:extLst>
          </p:cNvPr>
          <p:cNvPicPr>
            <a:picLocks noChangeAspect="1"/>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4417268" y="5707287"/>
            <a:ext cx="165713" cy="158857"/>
          </a:xfrm>
          <a:prstGeom prst="rect">
            <a:avLst/>
          </a:prstGeom>
        </p:spPr>
      </p:pic>
      <p:cxnSp>
        <p:nvCxnSpPr>
          <p:cNvPr id="118" name="Straight Connector 117">
            <a:extLst>
              <a:ext uri="{FF2B5EF4-FFF2-40B4-BE49-F238E27FC236}">
                <a16:creationId xmlns:a16="http://schemas.microsoft.com/office/drawing/2014/main" id="{20F29834-F5B4-4D37-9133-E982D4FF2B94}"/>
              </a:ext>
            </a:extLst>
          </p:cNvPr>
          <p:cNvCxnSpPr>
            <a:cxnSpLocks/>
            <a:stCxn id="112" idx="3"/>
            <a:endCxn id="93" idx="2"/>
          </p:cNvCxnSpPr>
          <p:nvPr/>
        </p:nvCxnSpPr>
        <p:spPr>
          <a:xfrm flipV="1">
            <a:off x="3315870" y="4349437"/>
            <a:ext cx="901560" cy="949"/>
          </a:xfrm>
          <a:prstGeom prst="line">
            <a:avLst/>
          </a:prstGeom>
          <a:ln w="6350">
            <a:solidFill>
              <a:srgbClr val="525252"/>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89CC142-1BF0-40C2-92C5-849A0F023699}"/>
              </a:ext>
            </a:extLst>
          </p:cNvPr>
          <p:cNvCxnSpPr>
            <a:cxnSpLocks/>
            <a:stCxn id="113" idx="3"/>
            <a:endCxn id="94" idx="2"/>
          </p:cNvCxnSpPr>
          <p:nvPr/>
        </p:nvCxnSpPr>
        <p:spPr>
          <a:xfrm>
            <a:off x="3315870" y="5063894"/>
            <a:ext cx="901560" cy="798"/>
          </a:xfrm>
          <a:prstGeom prst="line">
            <a:avLst/>
          </a:prstGeom>
          <a:ln w="6350">
            <a:solidFill>
              <a:srgbClr val="525252"/>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4D7767F-6F26-41DF-A25E-1C566392989F}"/>
              </a:ext>
            </a:extLst>
          </p:cNvPr>
          <p:cNvCxnSpPr>
            <a:cxnSpLocks/>
            <a:stCxn id="114" idx="3"/>
            <a:endCxn id="101" idx="2"/>
          </p:cNvCxnSpPr>
          <p:nvPr/>
        </p:nvCxnSpPr>
        <p:spPr>
          <a:xfrm flipV="1">
            <a:off x="3332092" y="5785405"/>
            <a:ext cx="885662" cy="8927"/>
          </a:xfrm>
          <a:prstGeom prst="line">
            <a:avLst/>
          </a:prstGeom>
          <a:ln w="6350">
            <a:solidFill>
              <a:srgbClr val="525252"/>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77B0ED1E-FE44-4FFF-8271-1877165CB450}"/>
              </a:ext>
            </a:extLst>
          </p:cNvPr>
          <p:cNvSpPr/>
          <p:nvPr/>
        </p:nvSpPr>
        <p:spPr>
          <a:xfrm>
            <a:off x="7263579" y="4650068"/>
            <a:ext cx="876300" cy="8534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30" name="Freeform: Shape 129">
            <a:extLst>
              <a:ext uri="{FF2B5EF4-FFF2-40B4-BE49-F238E27FC236}">
                <a16:creationId xmlns:a16="http://schemas.microsoft.com/office/drawing/2014/main" id="{41364E85-093F-45F8-A77D-A17862ED1DB4}"/>
              </a:ext>
            </a:extLst>
          </p:cNvPr>
          <p:cNvSpPr/>
          <p:nvPr/>
        </p:nvSpPr>
        <p:spPr>
          <a:xfrm>
            <a:off x="7441264" y="4795773"/>
            <a:ext cx="547067" cy="547067"/>
          </a:xfrm>
          <a:custGeom>
            <a:avLst/>
            <a:gdLst>
              <a:gd name="connsiteX0" fmla="*/ 547104 w 547067"/>
              <a:gd name="connsiteY0" fmla="*/ 273343 h 547067"/>
              <a:gd name="connsiteX1" fmla="*/ 273570 w 547067"/>
              <a:gd name="connsiteY1" fmla="*/ 546877 h 547067"/>
              <a:gd name="connsiteX2" fmla="*/ 37 w 547067"/>
              <a:gd name="connsiteY2" fmla="*/ 273343 h 547067"/>
              <a:gd name="connsiteX3" fmla="*/ 273570 w 547067"/>
              <a:gd name="connsiteY3" fmla="*/ -190 h 547067"/>
              <a:gd name="connsiteX4" fmla="*/ 547104 w 547067"/>
              <a:gd name="connsiteY4" fmla="*/ 273343 h 54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067" h="547067">
                <a:moveTo>
                  <a:pt x="547104" y="273343"/>
                </a:moveTo>
                <a:cubicBezTo>
                  <a:pt x="547104" y="424412"/>
                  <a:pt x="424639" y="546877"/>
                  <a:pt x="273570" y="546877"/>
                </a:cubicBezTo>
                <a:cubicBezTo>
                  <a:pt x="122502" y="546877"/>
                  <a:pt x="37" y="424412"/>
                  <a:pt x="37" y="273343"/>
                </a:cubicBezTo>
                <a:cubicBezTo>
                  <a:pt x="37" y="122275"/>
                  <a:pt x="122502" y="-190"/>
                  <a:pt x="273570" y="-190"/>
                </a:cubicBezTo>
                <a:cubicBezTo>
                  <a:pt x="424639" y="-190"/>
                  <a:pt x="547104" y="122275"/>
                  <a:pt x="547104" y="273343"/>
                </a:cubicBezTo>
                <a:close/>
              </a:path>
            </a:pathLst>
          </a:custGeom>
          <a:solidFill>
            <a:srgbClr val="FFFFFF"/>
          </a:solidFill>
          <a:ln w="10943" cap="flat">
            <a:solidFill>
              <a:srgbClr val="333333"/>
            </a:solidFill>
            <a:prstDash val="solid"/>
            <a:miter/>
          </a:ln>
        </p:spPr>
        <p:txBody>
          <a:bodyPr rtlCol="0" anchor="ctr"/>
          <a:lstStyle/>
          <a:p>
            <a:endParaRPr lang="en-GB"/>
          </a:p>
        </p:txBody>
      </p:sp>
      <p:sp>
        <p:nvSpPr>
          <p:cNvPr id="132" name="TextBox 131">
            <a:extLst>
              <a:ext uri="{FF2B5EF4-FFF2-40B4-BE49-F238E27FC236}">
                <a16:creationId xmlns:a16="http://schemas.microsoft.com/office/drawing/2014/main" id="{1ED281C1-7685-464D-A758-7D883A1FAAC0}"/>
              </a:ext>
            </a:extLst>
          </p:cNvPr>
          <p:cNvSpPr txBox="1"/>
          <p:nvPr/>
        </p:nvSpPr>
        <p:spPr>
          <a:xfrm>
            <a:off x="7190456" y="4383696"/>
            <a:ext cx="1048685" cy="261610"/>
          </a:xfrm>
          <a:prstGeom prst="rect">
            <a:avLst/>
          </a:prstGeom>
          <a:noFill/>
          <a:ln w="12700">
            <a:noFill/>
          </a:ln>
        </p:spPr>
        <p:txBody>
          <a:bodyPr wrap="none" rtlCol="0">
            <a:spAutoFit/>
          </a:bodyPr>
          <a:lstStyle/>
          <a:p>
            <a:pPr algn="ctr"/>
            <a:r>
              <a:rPr lang="en-GB" sz="1100" dirty="0"/>
              <a:t>Sigmoid node</a:t>
            </a:r>
          </a:p>
        </p:txBody>
      </p:sp>
      <p:cxnSp>
        <p:nvCxnSpPr>
          <p:cNvPr id="135" name="Straight Connector 134">
            <a:extLst>
              <a:ext uri="{FF2B5EF4-FFF2-40B4-BE49-F238E27FC236}">
                <a16:creationId xmlns:a16="http://schemas.microsoft.com/office/drawing/2014/main" id="{BF1D7B86-093E-4AC9-899A-D7CEDAFBBB8B}"/>
              </a:ext>
            </a:extLst>
          </p:cNvPr>
          <p:cNvCxnSpPr>
            <a:cxnSpLocks/>
            <a:stCxn id="95" idx="0"/>
            <a:endCxn id="130" idx="2"/>
          </p:cNvCxnSpPr>
          <p:nvPr/>
        </p:nvCxnSpPr>
        <p:spPr>
          <a:xfrm>
            <a:off x="6785766" y="5062973"/>
            <a:ext cx="655535" cy="6143"/>
          </a:xfrm>
          <a:prstGeom prst="line">
            <a:avLst/>
          </a:prstGeom>
          <a:ln w="6350">
            <a:solidFill>
              <a:srgbClr val="525252"/>
            </a:solidFill>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913DF40C-4CBF-4548-BA9B-EC358332CE25}"/>
              </a:ext>
            </a:extLst>
          </p:cNvPr>
          <p:cNvCxnSpPr>
            <a:cxnSpLocks/>
          </p:cNvCxnSpPr>
          <p:nvPr/>
        </p:nvCxnSpPr>
        <p:spPr>
          <a:xfrm>
            <a:off x="7988331" y="5057359"/>
            <a:ext cx="1511301" cy="751"/>
          </a:xfrm>
          <a:prstGeom prst="line">
            <a:avLst/>
          </a:prstGeom>
          <a:ln w="6350">
            <a:solidFill>
              <a:srgbClr val="525252"/>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6529BB05-1AFC-4B6B-8FC8-87877AE6F7E4}"/>
              </a:ext>
            </a:extLst>
          </p:cNvPr>
          <p:cNvSpPr/>
          <p:nvPr/>
        </p:nvSpPr>
        <p:spPr>
          <a:xfrm>
            <a:off x="5877978" y="4297824"/>
            <a:ext cx="2471110" cy="1439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43" name="TextBox 142">
            <a:extLst>
              <a:ext uri="{FF2B5EF4-FFF2-40B4-BE49-F238E27FC236}">
                <a16:creationId xmlns:a16="http://schemas.microsoft.com/office/drawing/2014/main" id="{CFD79C81-DC56-4AEC-9B0A-9FDC26AAD0A9}"/>
              </a:ext>
            </a:extLst>
          </p:cNvPr>
          <p:cNvSpPr txBox="1"/>
          <p:nvPr/>
        </p:nvSpPr>
        <p:spPr>
          <a:xfrm>
            <a:off x="6698996" y="4041895"/>
            <a:ext cx="829074" cy="246221"/>
          </a:xfrm>
          <a:prstGeom prst="rect">
            <a:avLst/>
          </a:prstGeom>
          <a:noFill/>
          <a:ln w="12700">
            <a:noFill/>
          </a:ln>
        </p:spPr>
        <p:txBody>
          <a:bodyPr wrap="none" rtlCol="0">
            <a:spAutoFit/>
          </a:bodyPr>
          <a:lstStyle/>
          <a:p>
            <a:pPr algn="ctr"/>
            <a:r>
              <a:rPr lang="en-GB" sz="1000" dirty="0"/>
              <a:t>Output Unit</a:t>
            </a:r>
          </a:p>
        </p:txBody>
      </p:sp>
      <p:pic>
        <p:nvPicPr>
          <p:cNvPr id="146" name="Picture 145" descr="\documentclass{article}&#10;\usepackage{amsmath}&#10;\pagestyle{empty}&#10;\begin{document}&#10;&#10;$$&#10;O=\sigma (Z)&#10;$$&#10;\end{document}" title="IguanaTex Bitmap Display">
            <a:extLst>
              <a:ext uri="{FF2B5EF4-FFF2-40B4-BE49-F238E27FC236}">
                <a16:creationId xmlns:a16="http://schemas.microsoft.com/office/drawing/2014/main" id="{39E92E4E-8940-4CD0-89B0-E38F9CFD860C}"/>
              </a:ext>
            </a:extLst>
          </p:cNvPr>
          <p:cNvPicPr>
            <a:picLocks noChangeAspect="1"/>
          </p:cNvPicPr>
          <p:nvPr>
            <p:custDataLst>
              <p:tags r:id="rId12"/>
            </p:custDataLst>
          </p:nvPr>
        </p:nvPicPr>
        <p:blipFill>
          <a:blip r:embed="rId23">
            <a:extLst>
              <a:ext uri="{28A0092B-C50C-407E-A947-70E740481C1C}">
                <a14:useLocalDpi xmlns:a14="http://schemas.microsoft.com/office/drawing/2010/main" val="0"/>
              </a:ext>
            </a:extLst>
          </a:blip>
          <a:stretch>
            <a:fillRect/>
          </a:stretch>
        </p:blipFill>
        <p:spPr>
          <a:xfrm>
            <a:off x="8540642" y="4812088"/>
            <a:ext cx="728529" cy="178132"/>
          </a:xfrm>
          <a:prstGeom prst="rect">
            <a:avLst/>
          </a:prstGeom>
        </p:spPr>
      </p:pic>
      <p:pic>
        <p:nvPicPr>
          <p:cNvPr id="155" name="Picture 154" descr="\documentclass{article}&#10;\usepackage{amsmath}&#10;\pagestyle{empty}&#10;\begin{document}&#10;&#10;$$&#10;A&#10;$$&#10;\end{document}" title="IguanaTex Bitmap Display">
            <a:extLst>
              <a:ext uri="{FF2B5EF4-FFF2-40B4-BE49-F238E27FC236}">
                <a16:creationId xmlns:a16="http://schemas.microsoft.com/office/drawing/2014/main" id="{54B44127-0730-4C93-B310-427631F47EBD}"/>
              </a:ext>
            </a:extLst>
          </p:cNvPr>
          <p:cNvPicPr>
            <a:picLocks noChangeAspect="1"/>
          </p:cNvPicPr>
          <p:nvPr>
            <p:custDataLst>
              <p:tags r:id="rId13"/>
            </p:custDataLst>
          </p:nvPr>
        </p:nvPicPr>
        <p:blipFill>
          <a:blip r:embed="rId24">
            <a:extLst>
              <a:ext uri="{28A0092B-C50C-407E-A947-70E740481C1C}">
                <a14:useLocalDpi xmlns:a14="http://schemas.microsoft.com/office/drawing/2010/main" val="0"/>
              </a:ext>
            </a:extLst>
          </a:blip>
          <a:stretch>
            <a:fillRect/>
          </a:stretch>
        </p:blipFill>
        <p:spPr>
          <a:xfrm>
            <a:off x="7653465" y="4993893"/>
            <a:ext cx="122666" cy="126932"/>
          </a:xfrm>
          <a:prstGeom prst="rect">
            <a:avLst/>
          </a:prstGeom>
        </p:spPr>
      </p:pic>
      <p:cxnSp>
        <p:nvCxnSpPr>
          <p:cNvPr id="151" name="Straight Connector 150">
            <a:extLst>
              <a:ext uri="{FF2B5EF4-FFF2-40B4-BE49-F238E27FC236}">
                <a16:creationId xmlns:a16="http://schemas.microsoft.com/office/drawing/2014/main" id="{E56B7F55-6CE5-4BFD-BAF0-2F94D7E31C92}"/>
              </a:ext>
            </a:extLst>
          </p:cNvPr>
          <p:cNvCxnSpPr>
            <a:cxnSpLocks/>
          </p:cNvCxnSpPr>
          <p:nvPr/>
        </p:nvCxnSpPr>
        <p:spPr>
          <a:xfrm flipV="1">
            <a:off x="3254517" y="1606579"/>
            <a:ext cx="901560" cy="949"/>
          </a:xfrm>
          <a:prstGeom prst="line">
            <a:avLst/>
          </a:prstGeom>
          <a:ln w="6350">
            <a:solidFill>
              <a:srgbClr val="525252"/>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66BF1BA-13E4-4EC5-9732-554C1380BE2C}"/>
              </a:ext>
            </a:extLst>
          </p:cNvPr>
          <p:cNvCxnSpPr>
            <a:cxnSpLocks/>
          </p:cNvCxnSpPr>
          <p:nvPr/>
        </p:nvCxnSpPr>
        <p:spPr>
          <a:xfrm>
            <a:off x="3254517" y="2321036"/>
            <a:ext cx="901560" cy="798"/>
          </a:xfrm>
          <a:prstGeom prst="line">
            <a:avLst/>
          </a:prstGeom>
          <a:ln w="6350">
            <a:solidFill>
              <a:srgbClr val="525252"/>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E791D2B-D2A2-4DF4-960A-81A1A3CAF9B9}"/>
              </a:ext>
            </a:extLst>
          </p:cNvPr>
          <p:cNvCxnSpPr>
            <a:cxnSpLocks/>
          </p:cNvCxnSpPr>
          <p:nvPr/>
        </p:nvCxnSpPr>
        <p:spPr>
          <a:xfrm flipV="1">
            <a:off x="3270739" y="3042547"/>
            <a:ext cx="885662" cy="8927"/>
          </a:xfrm>
          <a:prstGeom prst="line">
            <a:avLst/>
          </a:prstGeom>
          <a:ln w="6350">
            <a:solidFill>
              <a:srgbClr val="525252"/>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8564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2374.953"/>
  <p:tag name="LATEXADDIN" val="\documentclass{article}&#10;\usepackage{cancel}&#10;\usepackage{amsmath}&#10;\usepackage{amssymb}&#10;\usepackage{xcolor}&#10;\pagestyle{empty}&#10;\begin{document}&#10;&#10;\begin{align*}&#10;\mathcal{H}_{ij}(x)=\mathcal{H}_i(x)-\mathcal{H}_j(x) \lessgtr 0 \ \ \textrm{majority wins}&#10;\end{align*}&#10;&#10;\end{document}"/>
  <p:tag name="IGUANATEXSIZE" val="18"/>
  <p:tag name="IGUANATEXCURSOR" val="247"/>
  <p:tag name="TRANSPARENCY" val="True"/>
  <p:tag name="FILENAME" val=""/>
  <p:tag name="LATEXENGINEID" val="0"/>
  <p:tag name="TEMPFOLDER" val="c:\temp\"/>
  <p:tag name="LATEXFORMHEIGHT" val="468"/>
  <p:tag name="LATEXFORMWIDTH" val="95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12.4859"/>
  <p:tag name="LATEXADDIN" val="\documentclass{article}&#10;\usepackage{amsmath}&#10;\pagestyle{empty}&#10;\begin{document}&#10;&#10;$$x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32.2085"/>
  <p:tag name="ORIGINALWIDTH" val="1510.311"/>
  <p:tag name="LATEXADDIN" val="\documentclass{article}&#10;\usepackage{cancel}&#10;\usepackage{amsmath}&#10;\usepackage{xcolor}&#10;\pagestyle{empty}&#10;\begin{document}&#10;&#10;\begin{align*}&#10;\mathcal{S}_i = \frac{e^\mathrm{z_i}}{\sum_{j=1}^k e^{\mathrm {z_j}}}  \ \ \ \text{\scriptsize for $i=1,...,k$}&#10;\end{align*}&#10;&#10;\end{document}"/>
  <p:tag name="IGUANATEXSIZE" val="22"/>
  <p:tag name="IGUANATEXCURSOR" val="211"/>
  <p:tag name="TRANSPARENCY" val="True"/>
  <p:tag name="FILENAME" val=""/>
  <p:tag name="LATEXENGINEID" val="0"/>
  <p:tag name="TEMPFOLDER" val="c:\temp\"/>
  <p:tag name="LATEXFORMHEIGHT" val="468"/>
  <p:tag name="LATEXFORMWIDTH" val="95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960.6299"/>
  <p:tag name="LATEXADDIN" val="\documentclass{article}&#10;\usepackage{cancel}&#10;\usepackage{amsmath}&#10;\usepackage{xcolor}&#10;\pagestyle{empty}&#10;\begin{document}&#10;&#10;\text{Softmax Function}&#10;&#10;\end{document}"/>
  <p:tag name="IGUANATEXSIZE" val="18"/>
  <p:tag name="IGUANATEXCURSOR" val="143"/>
  <p:tag name="TRANSPARENCY" val="True"/>
  <p:tag name="FILENAME" val=""/>
  <p:tag name="LATEXENGINEID" val="0"/>
  <p:tag name="TEMPFOLDER" val="c:\temp\"/>
  <p:tag name="LATEXFORMHEIGHT" val="468"/>
  <p:tag name="LATEXFORMWIDTH" val="95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66.2167"/>
  <p:tag name="ORIGINALWIDTH" val="1490.814"/>
  <p:tag name="LATEXADDIN" val="\documentclass{article}&#10;\usepackage{cancel}&#10;\usepackage{amsmath}&#10;\pagestyle{empty}&#10;\begin{document}&#10;&#10;&#10;&#10;&#10;\begin{equation*}&#10;\begin{split}&#10;\textrm{Loss} (\mathrm{y},\mathrm{p}) &amp;= -\sum_i \mathrm{y}_i \log (\mathrm{p}_i )&#10;\end{split}&#10;\end{equation*}&#10;&#10;&#10;\end{document}"/>
  <p:tag name="IGUANATEXSIZE" val="18"/>
  <p:tag name="IGUANATEXCURSOR" val="199"/>
  <p:tag name="TRANSPARENCY" val="True"/>
  <p:tag name="FILENAME" val=""/>
  <p:tag name="LATEXENGINEID" val="0"/>
  <p:tag name="TEMPFOLDER" val="c:\temp\"/>
  <p:tag name="LATEXFORMHEIGHT" val="320"/>
  <p:tag name="LATEXFORMWIDTH" val="561"/>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2101.237"/>
  <p:tag name="LATEXADDIN" val="\documentclass{article}&#10;\usepackage{cancel}&#10;\usepackage{amsmath}&#10;\usepackage{xcolor}&#10;\pagestyle{empty}&#10;\begin{document}&#10;&#10;$\text{where} \ i \ \text{is the index of different classes}$&#10;&#10;\end{document}"/>
  <p:tag name="IGUANATEXSIZE" val="12"/>
  <p:tag name="IGUANATEXCURSOR" val="158"/>
  <p:tag name="TRANSPARENCY" val="True"/>
  <p:tag name="FILENAME" val=""/>
  <p:tag name="LATEXENGINEID" val="0"/>
  <p:tag name="TEMPFOLDER" val="c:\temp\"/>
  <p:tag name="LATEXFORMHEIGHT" val="468"/>
  <p:tag name="LATEXFORMWIDTH" val="95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552.681"/>
  <p:tag name="ORIGINALWIDTH" val="1490.814"/>
  <p:tag name="LATEXADDIN" val="\documentclass{article}&#10;\usepackage{cancel}&#10;\usepackage{amsmath}&#10;\pagestyle{empty}&#10;\begin{document}&#10;&#10;&#10;&#10;&#10;\begin{equation*}&#10;\begin{split}&#10;&amp; \textrm{For example, k=4 :} \\&#10;&amp;\textrm{Loss} (\mathrm{y},\mathrm{p}) = -\sum_{i=1}^4 \mathrm{y}_i \log (\mathrm{p}_i )&#10;\end{split}&#10;\end{equation*}&#10;&#10;&#10;\end{document}"/>
  <p:tag name="IGUANATEXSIZE" val="12"/>
  <p:tag name="IGUANATEXCURSOR" val="182"/>
  <p:tag name="TRANSPARENCY" val="True"/>
  <p:tag name="FILENAME" val=""/>
  <p:tag name="LATEXENGINEID" val="0"/>
  <p:tag name="TEMPFOLDER" val="c:\temp\"/>
  <p:tag name="LATEXFORMHEIGHT" val="320"/>
  <p:tag name="LATEXFORMWIDTH" val="561"/>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017.623"/>
  <p:tag name="ORIGINALWIDTH" val="2167.229"/>
  <p:tag name="LATEXADDIN" val="\documentclass{article}&#10;\usepackage{cancel}&#10;\usepackage{amsmath}&#10;\pagestyle{empty}&#10;\begin{document}&#10;&#10;&#10;&#10;&#10;\begin{equation*}&#10;\begin{split}&#10;\textrm{Cost} (\mathrm{y},\mathrm{p}) &amp;= \frac{1}{m} \cdot \sum_j^m \sum_i^k -\mathrm{y}_i^{(j)} \log \mathrm{p}_i^{(j)} &#10;\\ \\&#10; \Rightarrow \textrm{Cost} (\mathrm{y},\mathrm{p}) &amp;= \frac{1}{m} \cdot \sum_i^k -\mathrm{y}_i \log \mathrm{p}_i&#10;\end{split}&#10;\end{equation*}&#10;&#10;&#10;\end{document}"/>
  <p:tag name="IGUANATEXSIZE" val="18"/>
  <p:tag name="IGUANATEXCURSOR" val="263"/>
  <p:tag name="TRANSPARENCY" val="True"/>
  <p:tag name="FILENAME" val=""/>
  <p:tag name="LATEXENGINEID" val="0"/>
  <p:tag name="TEMPFOLDER" val="c:\temp\"/>
  <p:tag name="LATEXFORMHEIGHT" val="337"/>
  <p:tag name="LATEXFORMWIDTH" val="656.5"/>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121.485"/>
  <p:tag name="ORIGINALWIDTH" val="2086.989"/>
  <p:tag name="LATEXADDIN" val="\documentclass{article}&#10;\usepackage{cancel}&#10;\usepackage{amsmath}&#10;\usepackage{xcolor}&#10;\pagestyle{empty}&#10;\begin{document}&#10;&#10;\begin{align*}&#10;\frac{\partial Loss}{\partial Z_j} &amp;= \frac{\partial (\sum_i^k e_i) }{\partial Z_i} \\&#10;&amp;= \frac{\partial ( \sum_i^k - y_i \log p_i) }{\partial Z_i}  \ \ \ \ \ \text{\tiny (see Note 1)} \\&#10;&amp;= \sum_{i=1}^k  \frac{\partial (- y_i \log p_i)}{\partial Z_j}   \ \ \ \ \ \text{\tiny (see Note 2)} \\&#10;&amp;= \sum_{i=1}^k  \overbrace{\frac{\partial (-y_i \log p_i )}{\partial p_i}}^{\text{\tiny (see Note 3)}} \times \ \overbrace{\frac{\partial \mathrm{p}_i}{\partial Z_j}}^{\text{\tiny (see Note 4)}} \\&#10;&amp;=\sum_{i=1}^k   -\frac{y_i}{p_i} \times \frac{\partial p_i}{\partial Z_j}\\&#10;\end{align*}&#10;&#10;\end{document}"/>
  <p:tag name="IGUANATEXSIZE" val="15"/>
  <p:tag name="IGUANATEXCURSOR" val="663"/>
  <p:tag name="TRANSPARENCY" val="True"/>
  <p:tag name="FILENAME" val=""/>
  <p:tag name="LATEXENGINEID" val="0"/>
  <p:tag name="TEMPFOLDER" val="c:\temp\"/>
  <p:tag name="LATEXFORMHEIGHT" val="468"/>
  <p:tag name="LATEXFORMWIDTH" val="95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538.4327"/>
  <p:tag name="ORIGINALWIDTH" val="6149.231"/>
  <p:tag name="LATEXADDIN" val="\documentclass{article}&#10;\usepackage{cancel}&#10;\usepackage{amsmath}&#10;\usepackage[dvipsnames]{xcolor}&#10;\pagestyle{empty}&#10;\begin{document}&#10;&#10;\begin{align*}&#10;\text{\parbox{20 cm} {Note 1: Derivative of SUM = SUM of Derivatives &#10;\newline &#10;Note 2: $p_i$ is not the direct function of $Z_j$, so Chain rule is applied.&#10;\newline&#10;Note 3: This is the local derivative of Loss. Try this derivative calculator \color{blue}\underline {{https://www.derivative-calculator.net/}}&#10;\newline&#10;\color{black}{Note 4: This is the local derivative of Softmax }function}}&#10;\end{align*}&#10;&#10;\end{document}"/>
  <p:tag name="IGUANATEXSIZE" val="10"/>
  <p:tag name="IGUANATEXCURSOR" val="415"/>
  <p:tag name="TRANSPARENCY" val="True"/>
  <p:tag name="FILENAME" val=""/>
  <p:tag name="LATEXENGINEID" val="0"/>
  <p:tag name="TEMPFOLDER" val="c:\temp\"/>
  <p:tag name="LATEXFORMHEIGHT" val="476.5"/>
  <p:tag name="LATEXFORMWIDTH" val="427.5"/>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336.333"/>
  <p:tag name="ORIGINALWIDTH" val="3016.873"/>
  <p:tag name="LATEXADDIN" val="\documentclass{article}&#10;\usepackage{cancel}&#10;\usepackage{amsmath}&#10;\usepackage{xcolor}&#10;\pagestyle{empty}&#10;\begin{document}&#10;&#10;\begin{align*}&#10;\frac{\partial Loss}{\partial Z_j}  &#10;&amp;= \sum_{i=1}^k   - \frac{y_i}{p_i} \times \overbrace{\frac{\partial p_i}{\partial Z_j}}^{{\text{\tiny (see Note 5)}}} \\&#10;&amp;= \overbrace{ \sum_{i\neq j}^k \left[  - \frac{y_i }{ \cancel {p_i} }(- \cancel {p_i} \times p_j) \right]}^{\frac {\partial p_i} {\partial Z_j} \text{when}\  i \neq j}  +  \overbrace{ \left[-\frac{y_i }{\cancel {p_i}} \times  \cancel {p_i}(1 - p_i) \right]}^{\frac {\partial p_i} {\partial Z_j} \text{when}\  i=j \ \ _\text{(see Note 5, 6)} } \\&#10;&amp;= \sum_{i\neq j}^k \left[y_ip_j\right] + \left[ -y_j(1-p_j) \right] \\&#10;&amp;= \sum_{i\neq j}^k y_ip_j -  y_j(1-p_j) \\&#10;&amp;= {p_j}\overbrace{\sum_{i \neq j}^k y_i}^{_\text{see Note 7}} - y_j + y_j p_j \\&#10;&amp;= p_j\left(\color{blue}{1 - y_j} \right) - y_j + y_j p_j  \\&#10;&amp;= p_j - \cancel{y_jp_j} - y_j + \cancel{y_j p_j}  \\&#10;&amp;= \color{red}{\underline{p_j - y_j}}\\&#10;\end{align*}&#10;&#10;\end{document}"/>
  <p:tag name="IGUANATEXSIZE" val="14"/>
  <p:tag name="IGUANATEXCURSOR" val="277"/>
  <p:tag name="TRANSPARENCY" val="True"/>
  <p:tag name="FILENAME" val=""/>
  <p:tag name="LATEXENGINEID" val="0"/>
  <p:tag name="TEMPFOLDER" val="c:\temp\"/>
  <p:tag name="LATEXFORMHEIGHT" val="468"/>
  <p:tag name="LATEXFORMWIDTH" val="95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322.835"/>
  <p:tag name="ORIGINALWIDTH" val="3928.009"/>
  <p:tag name="LATEXADDIN" val="\documentclass{article}&#10;\usepackage{cancel}&#10;\usepackage{amsmath}&#10;\usepackage{xcolor}&#10;\pagestyle{empty}&#10;\begin{document}&#10;&#10;\begin{align*}&#10;&amp;\text{Given the one-hot target $\ y = \begin{bmatrix}1 \\ 0 \\ \vdots  \\ 0 \end{bmatrix}$ contain the only &quot;1&quot; in a vector, } \\&#10;&amp;\text {where $y=1$ when $i=j$, and $y=0$ when $i \neq j$,} \\ &#10;&amp; \text{we can rerwite $\sum_{i \neq j}^k y_i = 0$ as $\sum_{i=1}^k y_i - y_{j} = \color{blue}{1 - y_j}$ $\Longrightarrow$ that is still equal 0}&#10;\end{align*}&#10;&#10;\end{document}"/>
  <p:tag name="IGUANATEXSIZE" val="10"/>
  <p:tag name="IGUANATEXCURSOR" val="434"/>
  <p:tag name="TRANSPARENCY" val="True"/>
  <p:tag name="FILENAME" val=""/>
  <p:tag name="LATEXENGINEID" val="0"/>
  <p:tag name="TEMPFOLDER" val="c:\temp\"/>
  <p:tag name="LATEXFORMHEIGHT" val="468"/>
  <p:tag name="LATEXFORMWIDTH" val="95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25.9843"/>
  <p:tag name="LATEXADDIN" val="\documentclass{article}&#10;\usepackage{amsmath}&#10;\pagestyle{empty}&#10;\begin{document}&#10;&#10;$$x_n$$&#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532.4335"/>
  <p:tag name="ORIGINALWIDTH" val="3547.807"/>
  <p:tag name="LATEXADDIN" val="\documentclass{article}&#10;\usepackage{cancel}&#10;\usepackage{amsmath}&#10;\usepackage{xcolor}&#10;\pagestyle{empty}&#10;\begin{document}&#10;&#10;\begin{align*}&#10;&amp;\text{\footnotesize Softmax:} &amp; &amp; \text{\footnotesize Local derivative of Softmax:} \\&#10;&amp; p_i  = \frac{e^\mathrm{z_i}}{\sum_{j=1}^k e^{\mathrm {z_j}}}&#10;\ \ \text{\scriptsize for $i=1,...,k$} &amp; &amp; &#10;\frac{\partial p_i} { \partial Z_j} =\begin{cases} p_i \times (1-p_i)  &amp; \text{if} \ \ i= j \\ -p_i \times p_j &amp; \text{if} \ \ i \neq j\end{cases} &#10;\\&#10;\end{align*}&#10;&#10;\end{document}"/>
  <p:tag name="IGUANATEXSIZE" val="12"/>
  <p:tag name="IGUANATEXCURSOR" val="291"/>
  <p:tag name="TRANSPARENCY" val="True"/>
  <p:tag name="FILENAME" val=""/>
  <p:tag name="LATEXENGINEID" val="0"/>
  <p:tag name="TEMPFOLDER" val="c:\temp\"/>
  <p:tag name="LATEXFORMHEIGHT" val="468"/>
  <p:tag name="LATEXFORMWIDTH" val="95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316.086"/>
  <p:tag name="ORIGINALWIDTH" val="1700.787"/>
  <p:tag name="LATEXADDIN" val="\documentclass{article}&#10;\usepackage{cancel}&#10;\usepackage{amsmath}&#10;\usepackage{xcolor}&#10;\pagestyle{empty}&#10;\begin{document}&#10;&#10;\begin{align*}&#10;\frac{\partial Loss}{\partial Z_j} &#10;&amp;= \sum_i^k  \frac{Loss}{\partial p_i}  \frac{\partial p_i}{\partial  Z_j}\\&#10;&amp;= \sum_i^k  \frac{\partial Loss}{\partial p_i} \times \sum_i^k  \ \frac{\partial p_i}{\partial Z_j}\\&#10;&amp;=\frac {p_i-y_i} {\cancel{p_i(1-y_i)}} \cdot \cancel{p_i(1-y_i)} \\&#10;&amp;= \color{red}{p_i - y_i}&#10;\end{align*}&#10;&#10;\end{document}"/>
  <p:tag name="IGUANATEXSIZE" val="11"/>
  <p:tag name="IGUANATEXCURSOR" val="446"/>
  <p:tag name="TRANSPARENCY" val="True"/>
  <p:tag name="FILENAME" val=""/>
  <p:tag name="LATEXENGINEID" val="0"/>
  <p:tag name="TEMPFOLDER" val="c:\temp\"/>
  <p:tag name="LATEXFORMHEIGHT" val="468"/>
  <p:tag name="LATEXFORMWIDTH" val="95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658.043"/>
  <p:tag name="ORIGINALWIDTH" val="3079.865"/>
  <p:tag name="LATEXADDIN" val="\documentclass{article}&#10;\usepackage{cancel}&#10;\usepackage{amsmath}&#10;\usepackage{xcolor}&#10;\pagestyle{empty}&#10;\begin{document}&#10;&#10;\begin{align*}&#10;\sum_i^k  \frac{\partial Loss}{\partial p_i} &#10;&amp;= \sum_{i}^k \frac {\partial (-y_i\log p_i)}{\partial p_i} \\&#10;&amp;= \overbrace{\frac {\partial (-y_i\log p_i)}{\partial p_i}}^{\text{\tiny y=1 when $i=j$}} + \overbrace{\sum_{i\neq j}^k \frac {\partial (-(1-y_i)\log(1-p_i))}{\partial p_i}}^{\text{\tiny y=0 when $i \neq j$   (see Note 8)}} \\&#10;&amp;=-\frac{y_i}{p_i}+\frac{1-y_i}{1-p_i} \\&#10;&amp;=\frac {p_i-y_i} {p_i(1-p_i)}&#10;\end{align*}&#10;&#10;\end{document}"/>
  <p:tag name="IGUANATEXSIZE" val="11"/>
  <p:tag name="IGUANATEXCURSOR" val="541"/>
  <p:tag name="TRANSPARENCY" val="True"/>
  <p:tag name="FILENAME" val=""/>
  <p:tag name="LATEXENGINEID" val="0"/>
  <p:tag name="TEMPFOLDER" val="c:\temp\"/>
  <p:tag name="LATEXFORMHEIGHT" val="468"/>
  <p:tag name="LATEXFORMWIDTH" val="95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467.567"/>
  <p:tag name="ORIGINALWIDTH" val="2780.652"/>
  <p:tag name="LATEXADDIN" val="\documentclass{article}&#10;\usepackage{cancel}&#10;\usepackage{amsmath}&#10;\usepackage{xcolor}&#10;\pagestyle{empty}&#10;\begin{document}&#10;&#10;\begin{align*}&#10;\sum_i^k  \ \frac{\partial p_i}{\partial Z_j}&#10;&amp;= \overbrace{ \sum_{i\neq j}^k (- p_i \times p_j) }^{\frac {\partial p_i} {\partial Z_j} \text{when}\  i \neq j}  +  \overbrace{ p_i(1 - p_i) }^{\frac {\partial p_i} {\partial Z_j} \text{when}\  i=j } \ \ _\text{\tiny (see Note 5, 6)} \\&#10;&amp;= \overbrace{\cancel{\sum_{i\neq j}^k (- p_i \times p_j)}}^{\ \ \ \text{\tiny Note 9}} +p_i(1 - p_i) \\&#10;&amp;= p_i(1 - p_i)&#10;\end{align*}&#10;&#10;\end{document}"/>
  <p:tag name="IGUANATEXSIZE" val="11"/>
  <p:tag name="IGUANATEXCURSOR" val="506"/>
  <p:tag name="TRANSPARENCY" val="True"/>
  <p:tag name="FILENAME" val=""/>
  <p:tag name="LATEXENGINEID" val="0"/>
  <p:tag name="TEMPFOLDER" val="c:\temp\"/>
  <p:tag name="LATEXFORMHEIGHT" val="468"/>
  <p:tag name="LATEXFORMWIDTH" val="95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5262.092"/>
  <p:tag name="LATEXADDIN" val="\documentclass{article}&#10;\usepackage{cancel}&#10;\usepackage{amsmath}&#10;\usepackage[dvipsnames]{xcolor}&#10;\pagestyle{empty}&#10;\begin{document}&#10;&#10;\begin{align*}&#10;\text{\parbox{20 cm} {&#10;Note 8: Following Note 7, as the target $y=0$ when $i\neq j$, we can remove the summation symbol&#10;\newline&#10;Note 9: This term is negligible because the $p$ value of target $y=0$ would be very small}}&#10;\end{align*}&#10;&#10;\end{document}"/>
  <p:tag name="IGUANATEXSIZE" val="10"/>
  <p:tag name="IGUANATEXCURSOR" val="368"/>
  <p:tag name="TRANSPARENCY" val="True"/>
  <p:tag name="FILENAME" val=""/>
  <p:tag name="LATEXENGINEID" val="0"/>
  <p:tag name="TEMPFOLDER" val="c:\temp\"/>
  <p:tag name="LATEXFORMHEIGHT" val="476.5"/>
  <p:tag name="LATEXFORMWIDTH" val="427.5"/>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101.612"/>
  <p:tag name="ORIGINALWIDTH" val="1453.318"/>
  <p:tag name="LATEXADDIN" val="\documentclass{article}&#10;\usepackage{amsmath}&#10;\pagestyle{empty}&#10;\begin{document}&#10;&#10;&#10;&#10;&#10;\begin{equation*}&#10;\begin{split}&#10;\frac{\partial Cost}{\partial Z_j} &amp;= \frac{1}{m} \cdot \frac{\partial Loss}{\partial Z_j}  \\&#10;&amp;= \frac{1}{m} \cdot (p_j - y_j) \\ \\&#10;\Longrightarrow \frac{\partial Cost}{\partial Z} &amp;= \frac{1}{m} \cdot (\mathrm{p} - \mathrm{y})&#10;\end{split}&#10;\end{equation*}&#10;&#10;&#10;\end{document}"/>
  <p:tag name="IGUANATEXSIZE" val="18"/>
  <p:tag name="IGUANATEXCURSOR" val="249"/>
  <p:tag name="TRANSPARENCY" val="True"/>
  <p:tag name="FILENAME" val=""/>
  <p:tag name="LATEXENGINEID" val="0"/>
  <p:tag name="TEMPFOLDER" val="c:\temp\"/>
  <p:tag name="LATEXFORMHEIGHT" val="318.5"/>
  <p:tag name="LATEXFORMWIDTH" val="778"/>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364.079"/>
  <p:tag name="ORIGINALWIDTH" val="1271.091"/>
  <p:tag name="LATEXADDIN" val="\documentclass{article}&#10;\usepackage{cancel}&#10;\usepackage{amsmath}&#10;\usepackage{xcolor}&#10;\pagestyle{empty}&#10;\begin{document}&#10;&#10;\begin{align*}&#10;\frac{\partial \textrm{Cost} }{\partial \textrm{w}} &amp;= \frac{\partial\textrm{Cost}}{\partial Z} \cdot \frac{\partial Z}{\partial \textrm{w}}  \\&#10;&amp;=\frac{1}{m} \cdot (\textrm{p}-\textrm{y}) \cdot \textrm{x}&#10;\\&#10;\\&#10;\frac{\partial \textrm{Cost} }{\partial \textrm{b}} &amp;= \frac{\partial\textrm{Cost}}{\partial Z} \cdot \frac{\partial Z}{\partial \textrm{b}}  \\&#10;&amp;=\frac{1}{m} \cdot (\textrm{p} -\textrm{y}) \cdot 1&#10;\end{align*}&#10;&#10;\end{document}"/>
  <p:tag name="IGUANATEXSIZE" val="18"/>
  <p:tag name="IGUANATEXCURSOR" val="525"/>
  <p:tag name="TRANSPARENCY" val="True"/>
  <p:tag name="FILENAME" val=""/>
  <p:tag name="LATEXENGINEID" val="0"/>
  <p:tag name="TEMPFOLDER" val="c:\temp\"/>
  <p:tag name="LATEXFORMHEIGHT" val="467.5"/>
  <p:tag name="LATEXFORMWIDTH" val="953.5"/>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766.4042"/>
  <p:tag name="ORIGINALWIDTH" val="949.3813"/>
  <p:tag name="LATEXADDIN" val="\documentclass{article}&#10;\usepackage{amsmath}&#10;\pagestyle{empty}&#10;\begin{document}&#10;&#10;\begin{equation*}&#10;\begin{split}&#10;\textrm{w} &amp;:= \textrm{w}-\alpha\frac{\partial \textrm{Cost} }{\partial \textrm{w}}&#10;\\ &#10;\\&#10;\textrm{b} &amp;:= \textrm{b} -\alpha\frac{\partial \textrm{Cost} }{\partial \textrm{b}}&#10;\end{split}&#10;\end{equation*}&#10;&#10;\end{document}"/>
  <p:tag name="IGUANATEXSIZE" val="18"/>
  <p:tag name="IGUANATEXCURSOR" val="216"/>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08.7364"/>
  <p:tag name="LATEXADDIN" val="\documentclass{article}&#10;\usepackage{amsmath}&#10;\pagestyle{empty}&#10;\begin{document}&#10;&#10;$$p_1$$&#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11.7361"/>
  <p:tag name="LATEXADDIN" val="\documentclass{article}&#10;\usepackage{amsmath}&#10;\pagestyle{empty}&#10;\begin{document}&#10;&#10;$$p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2.2385"/>
  <p:tag name="LATEXADDIN" val="\documentclass{article}&#10;\usepackage{amsmath}&#10;\pagestyle{empty}&#10;\begin{document}&#10;&#10;$$I_1$$&#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12.4859"/>
  <p:tag name="LATEXADDIN" val="\documentclass{article}&#10;\usepackage{amsmath}&#10;\pagestyle{empty}&#10;\begin{document}&#10;&#10;$$p_3$$&#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13.9857"/>
  <p:tag name="LATEXADDIN" val="\documentclass{article}&#10;\usepackage{amsmath}&#10;\pagestyle{empty}&#10;\begin{document}&#10;&#10;$$p_4$$&#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44.6944"/>
  <p:tag name="LATEXADDIN" val="\documentclass{article}&#10;\usepackage{amsmath}&#10;\pagestyle{empty}&#10;\begin{document}&#10;&#10;$$&#10;\mathrm{p} [ 4 \times m ]&#10;$$&#10;\end{document}"/>
  <p:tag name="IGUANATEXSIZE" val="8"/>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9.4863"/>
  <p:tag name="LATEXADDIN" val="\documentclass{article}&#10;\usepackage{amsmath}&#10;\pagestyle{empty}&#10;\begin{document}&#10;&#10;$$x_1$$&#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12.4859"/>
  <p:tag name="LATEXADDIN" val="\documentclass{article}&#10;\usepackage{amsmath}&#10;\pagestyle{empty}&#10;\begin{document}&#10;&#10;$$x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4.192"/>
  <p:tag name="LATEXADDIN" val="\documentclass{article}&#10;\usepackage{amsmath}&#10;\pagestyle{empty}&#10;\begin{document}&#10;&#10;$$&#10;\mathrm{x} \left[ 2 \times m \right]&#10;$$&#10;\end{document}"/>
  <p:tag name="IGUANATEXSIZE" val="9"/>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19.2351"/>
  <p:tag name="LATEXADDIN" val="\documentclass{article}&#10;\usepackage{amsmath}&#10;\pagestyle{empty}&#10;\begin{document}&#10;&#10;$$Z_1$$&#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5.4856"/>
  <p:tag name="LATEXADDIN" val="\documentclass{article}&#10;\usepackage{amsmath}&#10;\pagestyle{empty}&#10;\begin{document}&#10;&#10;$$&#10;\mathcal{S}_1&#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8.6914"/>
  <p:tag name="LATEXADDIN" val="\documentclass{article}&#10;\usepackage{amsmath}&#10;\pagestyle{empty}&#10;\begin{document}&#10;&#10;$$&#10;\mathrm{Z} \left[ 4 \times m \right]&#10;$$&#10;\end{document}"/>
  <p:tag name="IGUANATEXSIZE" val="8"/>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82.9396"/>
  <p:tag name="LATEXADDIN" val="\documentclass{article}&#10;\usepackage{amsmath}&#10;\pagestyle{empty}&#10;\begin{document}&#10;&#10;$$&#10;\mathcal {S} \left[ 4 \times m \right]&#10;$$&#10;\end{document}"/>
  <p:tag name="IGUANATEXSIZE" val="8"/>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5.23811"/>
  <p:tag name="LATEXADDIN" val="\documentclass{article}&#10;\usepackage{amsmath}&#10;\pagestyle{empty}&#10;\begin{document}&#10;&#10;$$I_2$$&#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2.2347"/>
  <p:tag name="LATEXADDIN" val="\documentclass{article}&#10;\usepackage{amsmath}&#10;\pagestyle{empty}&#10;\begin{document}&#10;&#10;$$Z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2.9846"/>
  <p:tag name="LATEXADDIN" val="\documentclass{article}&#10;\usepackage{amsmath}&#10;\pagestyle{empty}&#10;\begin{document}&#10;&#10;$$Z_3$$&#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4.4844"/>
  <p:tag name="LATEXADDIN" val="\documentclass{article}&#10;\usepackage{amsmath}&#10;\pagestyle{empty}&#10;\begin{document}&#10;&#10;$$Z_4$$&#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8.4852"/>
  <p:tag name="LATEXADDIN" val="\documentclass{article}&#10;\usepackage{amsmath}&#10;\pagestyle{empty}&#10;\begin{document}&#10;&#10;$$&#10;\mathcal{S}_2&#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19.2351"/>
  <p:tag name="LATEXADDIN" val="\documentclass{article}&#10;\usepackage{amsmath}&#10;\pagestyle{empty}&#10;\begin{document}&#10;&#10;$$&#10;\mathcal{S}_3&#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20.7349"/>
  <p:tag name="LATEXADDIN" val="\documentclass{article}&#10;\usepackage{amsmath}&#10;\pagestyle{empty}&#10;\begin{document}&#10;&#10;$$&#10;\mathcal{S}_4&#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12.4859"/>
  <p:tag name="LATEXADDIN" val="\documentclass{article}&#10;\usepackage{cancel}&#10;\usepackage{amsmath}&#10;\usepackage[dvipsnames]{xcolor}&#10;\pagestyle{empty}&#10;\begin{document}&#10;&#10;\begin{align*}&#10;x_2&#10;\end{align*}&#10;&#10;\end{document}"/>
  <p:tag name="IGUANATEXSIZE" val="10"/>
  <p:tag name="IGUANATEXCURSOR" val="151"/>
  <p:tag name="TRANSPARENCY" val="True"/>
  <p:tag name="FILENAME" val=""/>
  <p:tag name="LATEXENGINEID" val="0"/>
  <p:tag name="TEMPFOLDER" val="c:\temp\"/>
  <p:tag name="LATEXFORMHEIGHT" val="468"/>
  <p:tag name="LATEXFORMWIDTH" val="95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9.4863"/>
  <p:tag name="LATEXADDIN" val="\documentclass{article}&#10;\usepackage{cancel}&#10;\usepackage{amsmath}&#10;\usepackage[dvipsnames]{xcolor}&#10;\pagestyle{empty}&#10;\begin{document}&#10;&#10;\begin{align*}&#10;x_1&#10;\end{align*}&#10;&#10;\end{document}"/>
  <p:tag name="IGUANATEXSIZE" val="10"/>
  <p:tag name="IGUANATEXCURSOR" val="151"/>
  <p:tag name="TRANSPARENCY" val="True"/>
  <p:tag name="FILENAME" val=""/>
  <p:tag name="LATEXENGINEID" val="0"/>
  <p:tag name="TEMPFOLDER" val="c:\temp\"/>
  <p:tag name="LATEXFORMHEIGHT" val="468"/>
  <p:tag name="LATEXFORMWIDTH" val="95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12.4859"/>
  <p:tag name="LATEXADDIN" val="\documentclass{article}&#10;\usepackage{cancel}&#10;\usepackage{amsmath}&#10;\usepackage[dvipsnames]{xcolor}&#10;\pagestyle{empty}&#10;\begin{document}&#10;&#10;\begin{align*}&#10;x_2&#10;\end{align*}&#10;&#10;\end{document}"/>
  <p:tag name="IGUANATEXSIZE" val="10"/>
  <p:tag name="IGUANATEXCURSOR" val="151"/>
  <p:tag name="TRANSPARENCY" val="True"/>
  <p:tag name="FILENAME" val=""/>
  <p:tag name="LATEXENGINEID" val="0"/>
  <p:tag name="TEMPFOLDER" val="c:\temp\"/>
  <p:tag name="LATEXFORMHEIGHT" val="468"/>
  <p:tag name="LATEXFORMWIDTH" val="95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9.4863"/>
  <p:tag name="LATEXADDIN" val="\documentclass{article}&#10;\usepackage{cancel}&#10;\usepackage{amsmath}&#10;\usepackage[dvipsnames]{xcolor}&#10;\pagestyle{empty}&#10;\begin{document}&#10;&#10;\begin{align*}&#10;x_1&#10;\end{align*}&#10;&#10;\end{document}"/>
  <p:tag name="IGUANATEXSIZE" val="10"/>
  <p:tag name="IGUANATEXCURSOR" val="151"/>
  <p:tag name="TRANSPARENCY" val="True"/>
  <p:tag name="FILENAME" val=""/>
  <p:tag name="LATEXENGINEID" val="0"/>
  <p:tag name="TEMPFOLDER" val="c:\temp\"/>
  <p:tag name="LATEXFORMHEIGHT" val="468"/>
  <p:tag name="LATEXFORMWIDTH" val="95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08.7364"/>
  <p:tag name="LATEXADDIN" val="\documentclass{article}&#10;\usepackage{amsmath}&#10;\pagestyle{empty}&#10;\begin{document}&#10;&#10;$$I_n$$&#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425.572"/>
  <p:tag name="ORIGINALWIDTH" val="2142.482"/>
  <p:tag name="LATEXADDIN" val="\documentclass{article}&#10;\usepackage{cancel}&#10;\usepackage{amsmath}&#10;\usepackage[dvipsnames]{xcolor}&#10;\pagestyle{empty}&#10;\begin{document}&#10;&#10;\begin{align*}&#10;Z &amp; = W \cdot X_{train} + b &#10;\\&#10;&amp;=  \begin{bmatrix} 0.5 &amp; 0.5 \\ 0.5 &amp; 0.5 \\ 0.5 &amp; 0.5 \\ 0.5 &amp; 0.5 \end{bmatrix}   \cdot  \begin{bmatrix} 0 &amp; 0 &amp; 1 &amp; 1 \\ 0 &amp; 1 &amp; 0 &amp; 1 \end{bmatrix}  +  \begin{bmatrix} 0.6 \\ 0.6 \\ 0.6 \\ 0.6 \end{bmatrix}&#10;\\&#10;&amp;\color{PineGreen} {= \begin{bmatrix}&#10;0.6 &amp; 1.1 &amp; 1.1 &amp; 1.6 \\&#10;0.6 &amp; 1.1 &amp; 1.1 &amp; 1.6 \\&#10;0.6 &amp; 1.1 &amp; 1.1 &amp; 1.6 \\&#10;0.6 &amp; 1.1 &amp; 1.1 &amp; 1.6 &#10;\end{bmatrix} }&#10;\end{align*}&#10;&#10;\end{document}"/>
  <p:tag name="IGUANATEXSIZE" val="14"/>
  <p:tag name="IGUANATEXCURSOR" val="396"/>
  <p:tag name="TRANSPARENCY" val="True"/>
  <p:tag name="FILENAME" val=""/>
  <p:tag name="LATEXENGINEID" val="0"/>
  <p:tag name="TEMPFOLDER" val="c:\temp\"/>
  <p:tag name="LATEXFORMHEIGHT" val="468"/>
  <p:tag name="LATEXFORMWIDTH" val="95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08.7364"/>
  <p:tag name="LATEXADDIN" val="\documentclass{article}&#10;\usepackage{amsmath}&#10;\pagestyle{empty}&#10;\begin{document}&#10;&#10;$$p_1$$&#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11.7361"/>
  <p:tag name="LATEXADDIN" val="\documentclass{article}&#10;\usepackage{amsmath}&#10;\pagestyle{empty}&#10;\begin{document}&#10;&#10;$$p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12.4859"/>
  <p:tag name="LATEXADDIN" val="\documentclass{article}&#10;\usepackage{amsmath}&#10;\pagestyle{empty}&#10;\begin{document}&#10;&#10;$$p_3$$&#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13.9857"/>
  <p:tag name="LATEXADDIN" val="\documentclass{article}&#10;\usepackage{amsmath}&#10;\pagestyle{empty}&#10;\begin{document}&#10;&#10;$$p_4$$&#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44.6944"/>
  <p:tag name="LATEXADDIN" val="\documentclass{article}&#10;\usepackage{amsmath}&#10;\pagestyle{empty}&#10;\begin{document}&#10;&#10;$$&#10;\mathrm{p} [ 4 \times m ]&#10;$$&#10;\end{document}"/>
  <p:tag name="IGUANATEXSIZE" val="8"/>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9.4863"/>
  <p:tag name="LATEXADDIN" val="\documentclass{article}&#10;\usepackage{amsmath}&#10;\pagestyle{empty}&#10;\begin{document}&#10;&#10;$$x_1$$&#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12.4859"/>
  <p:tag name="LATEXADDIN" val="\documentclass{article}&#10;\usepackage{amsmath}&#10;\pagestyle{empty}&#10;\begin{document}&#10;&#10;$$x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4.192"/>
  <p:tag name="LATEXADDIN" val="\documentclass{article}&#10;\usepackage{amsmath}&#10;\pagestyle{empty}&#10;\begin{document}&#10;&#10;$$&#10;\mathrm{x} \left[ 2 \times m \right]&#10;$$&#10;\end{document}"/>
  <p:tag name="IGUANATEXSIZE" val="9"/>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19.2351"/>
  <p:tag name="LATEXADDIN" val="\documentclass{article}&#10;\usepackage{amsmath}&#10;\pagestyle{empty}&#10;\begin{document}&#10;&#10;$$Z_1$$&#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12.186"/>
  <p:tag name="LATEXADDIN" val="\documentclass{article}&#10;\usepackage{amsmath}&#10;\pagestyle{empty}&#10;\begin{document}&#10;&#10;$$&#10;O=\sigma (Z)&#10;$$&#10;\end{document}"/>
  <p:tag name="IGUANATEXSIZE" val="1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5.4856"/>
  <p:tag name="LATEXADDIN" val="\documentclass{article}&#10;\usepackage{amsmath}&#10;\pagestyle{empty}&#10;\begin{document}&#10;&#10;$$&#10;\mathcal{S}_1&#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82.9396"/>
  <p:tag name="LATEXADDIN" val="\documentclass{article}&#10;\usepackage{amsmath}&#10;\pagestyle{empty}&#10;\begin{document}&#10;&#10;$$&#10;\mathcal {S} \left[ 4 \times m \right]&#10;$$&#10;\end{document}"/>
  <p:tag name="IGUANATEXSIZE" val="8"/>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2.2347"/>
  <p:tag name="LATEXADDIN" val="\documentclass{article}&#10;\usepackage{amsmath}&#10;\pagestyle{empty}&#10;\begin{document}&#10;&#10;$$Z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2.9846"/>
  <p:tag name="LATEXADDIN" val="\documentclass{article}&#10;\usepackage{amsmath}&#10;\pagestyle{empty}&#10;\begin{document}&#10;&#10;$$Z_3$$&#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4.4844"/>
  <p:tag name="LATEXADDIN" val="\documentclass{article}&#10;\usepackage{amsmath}&#10;\pagestyle{empty}&#10;\begin{document}&#10;&#10;$$Z_4$$&#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8.4852"/>
  <p:tag name="LATEXADDIN" val="\documentclass{article}&#10;\usepackage{amsmath}&#10;\pagestyle{empty}&#10;\begin{document}&#10;&#10;$$&#10;\mathcal{S}_2&#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19.2351"/>
  <p:tag name="LATEXADDIN" val="\documentclass{article}&#10;\usepackage{amsmath}&#10;\pagestyle{empty}&#10;\begin{document}&#10;&#10;$$&#10;\mathcal{S}_3&#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20.7349"/>
  <p:tag name="LATEXADDIN" val="\documentclass{article}&#10;\usepackage{amsmath}&#10;\pagestyle{empty}&#10;\begin{document}&#10;&#10;$$&#10;\mathcal{S}_4&#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24.147"/>
  <p:tag name="LATEXADDIN" val="\documentclass{article}&#10;\usepackage{cancel}&#10;\usepackage{amsmath}&#10;\usepackage[dvipsnames]{xcolor}&#10;\pagestyle{empty}&#10;\begin{document}&#10;&#10;\begin{displaymath} \substack{x_1\\ \\x_2}  \color{PineGreen}  {\begin{bmatrix} 0 &amp; 0 &amp; 1 &amp; 1 \\ 0 &amp; 1 &amp; 0 &amp; 1 \end{bmatrix} }\end{displaymath} &#10;\end{document}"/>
  <p:tag name="IGUANATEXSIZE" val="10"/>
  <p:tag name="IGUANATEXCURSOR" val="193"/>
  <p:tag name="TRANSPARENCY" val="True"/>
  <p:tag name="FILENAME" val=""/>
  <p:tag name="LATEXENGINEID" val="0"/>
  <p:tag name="TEMPFOLDER" val="c:\temp\"/>
  <p:tag name="LATEXFORMHEIGHT" val="468"/>
  <p:tag name="LATEXFORMWIDTH" val="95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222.347"/>
  <p:tag name="LATEXADDIN" val="\documentclass{article}&#10;\usepackage{cancel}&#10;\usepackage{amsmath}&#10;\usepackage[dvipsnames]{xcolor}&#10;\pagestyle{empty}&#10;\begin{document}&#10;&#10;\begin{align*}&#10;Z &amp;\color{PineGreen} { \begin{bmatrix}&#10;0.6 &amp; 1.1 &amp; 1.1 &amp; 1.6 \\&#10;0.6 &amp; 1.1 &amp; 1.1 &amp; 1.6 \\&#10;0.6 &amp; 1.1 &amp; 1.1 &amp; 1.6 \\&#10;0.6 &amp; 1.1 &amp; 1.1 &amp; 1.6 &#10;\end{bmatrix} }&#10;\end{align*}&#10;&#10;\end{document}"/>
  <p:tag name="IGUANATEXSIZE" val="10"/>
  <p:tag name="IGUANATEXCURSOR" val="150"/>
  <p:tag name="TRANSPARENCY" val="True"/>
  <p:tag name="FILENAME" val=""/>
  <p:tag name="LATEXENGINEID" val="0"/>
  <p:tag name="TEMPFOLDER" val="c:\temp\"/>
  <p:tag name="LATEXFORMHEIGHT" val="468"/>
  <p:tag name="LATEXFORMWIDTH" val="95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6.23921"/>
  <p:tag name="LATEXADDIN" val="\documentclass{article}&#10;\usepackage{amsmath}&#10;\pagestyle{empty}&#10;\begin{document}&#10;&#10;$$&#10;A&#10;$$&#10;\end{document}"/>
  <p:tag name="IGUANATEXSIZE" val="14"/>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746.9066"/>
  <p:tag name="ORIGINALWIDTH" val="527.934"/>
  <p:tag name="LATEXADDIN" val="\documentclass{article}&#10;\usepackage{cancel}&#10;\usepackage{amsmath}&#10;\usepackage[dvipsnames]{xcolor}&#10;\pagestyle{empty}&#10;\begin{document}&#10;&#10;\begin{align*}&#10;&amp; \ w_1 \ \ \ \ \ w_2 \\&#10;&amp;\color{PineGreen}{\begin{bmatrix} 0.5 &amp; 0.5 \\ 0.5 &amp; 0.5 \\ 0.5 &amp; 0.5 \\ 0.5 &amp; 0.5 \end{bmatrix}}&#10;\end{align*}&#10;&#10;\end{document}"/>
  <p:tag name="IGUANATEXSIZE" val="10"/>
  <p:tag name="IGUANATEXCURSOR" val="163"/>
  <p:tag name="TRANSPARENCY" val="True"/>
  <p:tag name="FILENAME" val=""/>
  <p:tag name="LATEXENGINEID" val="0"/>
  <p:tag name="TEMPFOLDER" val="c:\temp\"/>
  <p:tag name="LATEXFORMHEIGHT" val="468"/>
  <p:tag name="LATEXFORMWIDTH" val="95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778.4026"/>
  <p:tag name="ORIGINALWIDTH" val="244.4695"/>
  <p:tag name="LATEXADDIN" val="\documentclass{article}&#10;\usepackage{cancel}&#10;\usepackage{amsmath}&#10;\usepackage[dvipsnames]{xcolor}&#10;\pagestyle{empty}&#10;\begin{document}&#10;&#10;\begin{align*}&#10;&amp; \ \ \  b  \\&#10;&amp;\color{PineGreen}  {\begin{bmatrix} 0.6 \\ 0.6 \\ 0.6 \\ 0.6 \end{bmatrix} }&#10;\end{align*}&#10;&#10;\end{document}"/>
  <p:tag name="IGUANATEXSIZE" val="10"/>
  <p:tag name="IGUANATEXCURSOR" val="156"/>
  <p:tag name="TRANSPARENCY" val="True"/>
  <p:tag name="FILENAME" val=""/>
  <p:tag name="LATEXENGINEID" val="0"/>
  <p:tag name="TEMPFOLDER" val="c:\temp\"/>
  <p:tag name="LATEXFORMHEIGHT" val="468"/>
  <p:tag name="LATEXFORMWIDTH" val="95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1820.022"/>
  <p:tag name="ORIGINALWIDTH" val="4089.239"/>
  <p:tag name="LATEXADDIN" val="\documentclass{article}&#10;\usepackage{cancel}&#10;\usepackage{amsmath}&#10;\usepackage[dvipsnames]{xcolor}&#10;\pagestyle{empty}&#10;\begin{document}&#10;&#10;\begin{align*}&#10;S &amp;= \frac{e^\mathrm{z_i}}{\sum_{j=1}^k e^{\mathrm {z_j}}} \\&#10;&amp;=  \begin{bmatrix} \frac{0.6}{0.6+0.6+0.6+0.6} &amp; \frac{1.1}{1.1+1.1+1.1+1.1} &#10; &amp; &amp; \frac{1.1}{1.1+1.1+1.1+1.1}   &amp; &amp; \frac{1.6}{1.6+1.6+1.6+1.6} \\ &#10;\frac{0.6}{0.6+0.6+0.6+0.6} &amp; \frac{1.1}{1.1+1.1+1.1+1.1} &#10; &amp; &amp; \frac{1.1}{1.1+1.1+1.1+1.1}   &amp; &amp; \frac{1.6}{1.6+1.6+1.6+1.6} \\ &#10;\frac{0.6}{0.6+0.6+0.6+0.6} &amp; \frac{1.1}{1.1+1.1+1.1+1.1} &#10; &amp; &amp; \frac{1.1}{1.1+1.1+1.1+1.1}   &amp; &amp; \frac{1.6}{1.6+1.6+1.6+1.6} \\&#10;\frac{0.6}{0.6+0.6+0.6+0.6} &amp; \frac{1.1}{1.1+1.1+1.1+1.1} &#10; &amp; &amp; \frac{1.1}{1.1+1.1+1.1+1.1}   &amp; &amp; \frac{1.6}{1.6+1.6+1.6+1.6} \\&#10;\frac{0.6}{0.6+0.6+0.6+0.6} &amp; \frac{1.1}{1.1+1.1+1.1+1.1} &#10; &amp; &amp; \frac{1.1}{1.1+1.1+1.1+1.1}   &amp; &amp; \frac{1.6}{1.6+1.6+1.6+1.6} \end{bmatrix}   &#10;\\&#10;&amp;\color{PineGreen}{= \begin{bmatrix}&#10;0.25 &amp;  0.25 &amp; 0.25 &amp; 0.25 \\&#10;0.25 &amp;  0.25 &amp; 0.25 &amp; 0.25 \\&#10;0.25 &amp;  0.25 &amp; 0.25 &amp; 0.25 \\&#10;0.25 &amp;  0.25 &amp; 0.25 &amp; 0.25 \end{bmatrix}}&#10;\end{align*}&#10;&#10;\end{document}"/>
  <p:tag name="IGUANATEXSIZE" val="14"/>
  <p:tag name="IGUANATEXCURSOR" val="209"/>
  <p:tag name="TRANSPARENCY" val="True"/>
  <p:tag name="FILENAME" val=""/>
  <p:tag name="LATEXENGINEID" val="0"/>
  <p:tag name="TEMPFOLDER" val="c:\temp\"/>
  <p:tag name="LATEXFORMHEIGHT" val="468"/>
  <p:tag name="LATEXFORMWIDTH" val="95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08.7364"/>
  <p:tag name="LATEXADDIN" val="\documentclass{article}&#10;\usepackage{amsmath}&#10;\pagestyle{empty}&#10;\begin{document}&#10;&#10;$$p_1$$&#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11.7361"/>
  <p:tag name="LATEXADDIN" val="\documentclass{article}&#10;\usepackage{amsmath}&#10;\pagestyle{empty}&#10;\begin{document}&#10;&#10;$$p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12.4859"/>
  <p:tag name="LATEXADDIN" val="\documentclass{article}&#10;\usepackage{amsmath}&#10;\pagestyle{empty}&#10;\begin{document}&#10;&#10;$$p_3$$&#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13.9857"/>
  <p:tag name="LATEXADDIN" val="\documentclass{article}&#10;\usepackage{amsmath}&#10;\pagestyle{empty}&#10;\begin{document}&#10;&#10;$$p_4$$&#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44.6944"/>
  <p:tag name="LATEXADDIN" val="\documentclass{article}&#10;\usepackage{amsmath}&#10;\pagestyle{empty}&#10;\begin{document}&#10;&#10;$$&#10;\mathrm{p} [ 4 \times m ]&#10;$$&#10;\end{document}"/>
  <p:tag name="IGUANATEXSIZE" val="8"/>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9.4863"/>
  <p:tag name="LATEXADDIN" val="\documentclass{article}&#10;\usepackage{amsmath}&#10;\pagestyle{empty}&#10;\begin{document}&#10;&#10;$$x_1$$&#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12.4859"/>
  <p:tag name="LATEXADDIN" val="\documentclass{article}&#10;\usepackage{amsmath}&#10;\pagestyle{empty}&#10;\begin{document}&#10;&#10;$$x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11.961"/>
  <p:tag name="ORIGINALWIDTH" val="567.6791"/>
  <p:tag name="LATEXADDIN" val="\documentclass{article}&#10;\usepackage{cancel}&#10;\usepackage{amsmath}&#10;\usepackage{xcolor}&#10;\pagestyle{empty}&#10;\begin{document}&#10;&#10;\begin{align*}&#10;P(y=1|p)&#10;\\&#10;P(y=0|p)&#10;\end{align*}&#10;&#10;\end{document}"/>
  <p:tag name="IGUANATEXSIZE" val="12"/>
  <p:tag name="IGUANATEXCURSOR" val="155"/>
  <p:tag name="TRANSPARENCY" val="True"/>
  <p:tag name="FILENAME" val=""/>
  <p:tag name="LATEXENGINEID" val="0"/>
  <p:tag name="TEMPFOLDER" val="c:\temp\"/>
  <p:tag name="LATEXFORMHEIGHT" val="468"/>
  <p:tag name="LATEXFORMWIDTH" val="95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4.192"/>
  <p:tag name="LATEXADDIN" val="\documentclass{article}&#10;\usepackage{amsmath}&#10;\pagestyle{empty}&#10;\begin{document}&#10;&#10;$$&#10;\mathrm{x} \left[ 2 \times m \right]&#10;$$&#10;\end{document}"/>
  <p:tag name="IGUANATEXSIZE" val="9"/>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19.2351"/>
  <p:tag name="LATEXADDIN" val="\documentclass{article}&#10;\usepackage{amsmath}&#10;\pagestyle{empty}&#10;\begin{document}&#10;&#10;$$Z_1$$&#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5.4856"/>
  <p:tag name="LATEXADDIN" val="\documentclass{article}&#10;\usepackage{amsmath}&#10;\pagestyle{empty}&#10;\begin{document}&#10;&#10;$$&#10;\mathcal{S}_1&#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8.6914"/>
  <p:tag name="LATEXADDIN" val="\documentclass{article}&#10;\usepackage{amsmath}&#10;\pagestyle{empty}&#10;\begin{document}&#10;&#10;$$&#10;\mathrm{Z} \left[ 4 \times m \right]&#10;$$&#10;\end{document}"/>
  <p:tag name="IGUANATEXSIZE" val="8"/>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82.9396"/>
  <p:tag name="LATEXADDIN" val="\documentclass{article}&#10;\usepackage{amsmath}&#10;\pagestyle{empty}&#10;\begin{document}&#10;&#10;$$&#10;\mathcal {S} \left[ 4 \times m \right]&#10;$$&#10;\end{document}"/>
  <p:tag name="IGUANATEXSIZE" val="8"/>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2.2347"/>
  <p:tag name="LATEXADDIN" val="\documentclass{article}&#10;\usepackage{amsmath}&#10;\pagestyle{empty}&#10;\begin{document}&#10;&#10;$$Z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2.9846"/>
  <p:tag name="LATEXADDIN" val="\documentclass{article}&#10;\usepackage{amsmath}&#10;\pagestyle{empty}&#10;\begin{document}&#10;&#10;$$Z_3$$&#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4.4844"/>
  <p:tag name="LATEXADDIN" val="\documentclass{article}&#10;\usepackage{amsmath}&#10;\pagestyle{empty}&#10;\begin{document}&#10;&#10;$$Z_4$$&#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8.4852"/>
  <p:tag name="LATEXADDIN" val="\documentclass{article}&#10;\usepackage{amsmath}&#10;\pagestyle{empty}&#10;\begin{document}&#10;&#10;$$&#10;\mathcal{S}_2&#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19.2351"/>
  <p:tag name="LATEXADDIN" val="\documentclass{article}&#10;\usepackage{amsmath}&#10;\pagestyle{empty}&#10;\begin{document}&#10;&#10;$$&#10;\mathcal{S}_3&#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000.375"/>
  <p:tag name="LATEXADDIN" val="\documentclass{article}&#10;\usepackage{amsmath}&#10;\pagestyle{empty}&#10;\begin{document}&#10;&#10;$$&#10;\mathrm{p} = \frac{1}{1+e^{-(\mathrm{w}^\top \mathrm{x} + b)}}$$&#10;\end{document}"/>
  <p:tag name="IGUANATEXSIZE" val="15"/>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20.7349"/>
  <p:tag name="LATEXADDIN" val="\documentclass{article}&#10;\usepackage{amsmath}&#10;\pagestyle{empty}&#10;\begin{document}&#10;&#10;$$&#10;\mathcal{S}_4&#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24.147"/>
  <p:tag name="LATEXADDIN" val="\documentclass{article}&#10;\usepackage{cancel}&#10;\usepackage{amsmath}&#10;\usepackage[dvipsnames]{xcolor}&#10;\pagestyle{empty}&#10;\begin{document}&#10;&#10;\begin{displaymath} \substack{x_1\\ \\x_2}  \color{PineGreen}  {\begin{bmatrix} 0 &amp; 0 &amp; 1 &amp; 1 \\ 0 &amp; 1 &amp; 0 &amp; 1 \end{bmatrix} }\end{displaymath} &#10;\end{document}"/>
  <p:tag name="IGUANATEXSIZE" val="10"/>
  <p:tag name="IGUANATEXCURSOR" val="193"/>
  <p:tag name="TRANSPARENCY" val="True"/>
  <p:tag name="FILENAME" val=""/>
  <p:tag name="LATEXENGINEID" val="0"/>
  <p:tag name="TEMPFOLDER" val="c:\temp\"/>
  <p:tag name="LATEXFORMHEIGHT" val="468"/>
  <p:tag name="LATEXFORMWIDTH" val="95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222.347"/>
  <p:tag name="LATEXADDIN" val="\documentclass{article}&#10;\usepackage{cancel}&#10;\usepackage{amsmath}&#10;\usepackage[dvipsnames]{xcolor}&#10;\pagestyle{empty}&#10;\begin{document}&#10;&#10;\begin{align*}&#10;Z &amp;\color{PineGreen} { \begin{bmatrix}&#10;0.6 &amp; 1.1 &amp; 1.1 &amp; 1.6 \\&#10;0.6 &amp; 1.1 &amp; 1.1 &amp; 1.6 \\&#10;0.6 &amp; 1.1 &amp; 1.1 &amp; 1.6 \\&#10;0.6 &amp; 1.1 &amp; 1.1 &amp; 1.6 &#10;\end{bmatrix} }&#10;\end{align*}&#10;&#10;\end{document}"/>
  <p:tag name="IGUANATEXSIZE" val="10"/>
  <p:tag name="IGUANATEXCURSOR" val="150"/>
  <p:tag name="TRANSPARENCY" val="True"/>
  <p:tag name="FILENAME" val=""/>
  <p:tag name="LATEXENGINEID" val="0"/>
  <p:tag name="TEMPFOLDER" val="c:\temp\"/>
  <p:tag name="LATEXFORMHEIGHT" val="468"/>
  <p:tag name="LATEXFORMWIDTH" val="95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462.317"/>
  <p:tag name="LATEXADDIN" val="\documentclass{article}&#10;\usepackage{cancel}&#10;\usepackage{amsmath}&#10;\usepackage[dvipsnames]{xcolor}&#10;\pagestyle{empty}&#10;\begin{document}&#10;&#10;\begin{align*}&#10;S \color{PineGreen}{\begin{bmatrix}&#10;0.25 &amp;  0.25 &amp; 0.25 &amp; 0.25 \\&#10;0.25 &amp;  0.25 &amp; 0.25 &amp; 0.25 \\&#10;0.25 &amp;  0.25 &amp; 0.25 &amp; 0.25 \\&#10;0.25 &amp;  0.25 &amp; 0.25 &amp; 0.25 \end{bmatrix}}&#10;\end{align*}&#10;&#10;\end{document}"/>
  <p:tag name="IGUANATEXSIZE" val="10"/>
  <p:tag name="IGUANATEXCURSOR" val="168"/>
  <p:tag name="TRANSPARENCY" val="True"/>
  <p:tag name="FILENAME" val=""/>
  <p:tag name="LATEXENGINEID" val="0"/>
  <p:tag name="TEMPFOLDER" val="c:\temp\"/>
  <p:tag name="LATEXFORMHEIGHT" val="468"/>
  <p:tag name="LATEXFORMWIDTH" val="95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746.9066"/>
  <p:tag name="ORIGINALWIDTH" val="527.934"/>
  <p:tag name="LATEXADDIN" val="\documentclass{article}&#10;\usepackage{cancel}&#10;\usepackage{amsmath}&#10;\usepackage[dvipsnames]{xcolor}&#10;\pagestyle{empty}&#10;\begin{document}&#10;&#10;\begin{align*}&#10;&amp; \ w_1 \ \ \ \ \ w_2 \\&#10;&amp;\color{PineGreen}{\begin{bmatrix} 0.5 &amp; 0.5 \\ 0.5 &amp; 0.5 \\ 0.5 &amp; 0.5 \\ 0.5 &amp; 0.5 \end{bmatrix}}&#10;\end{align*}&#10;&#10;\end{document}"/>
  <p:tag name="IGUANATEXSIZE" val="10"/>
  <p:tag name="IGUANATEXCURSOR" val="163"/>
  <p:tag name="TRANSPARENCY" val="True"/>
  <p:tag name="FILENAME" val=""/>
  <p:tag name="LATEXENGINEID" val="0"/>
  <p:tag name="TEMPFOLDER" val="c:\temp\"/>
  <p:tag name="LATEXFORMHEIGHT" val="468"/>
  <p:tag name="LATEXFORMWIDTH" val="95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778.4026"/>
  <p:tag name="ORIGINALWIDTH" val="244.4695"/>
  <p:tag name="LATEXADDIN" val="\documentclass{article}&#10;\usepackage{cancel}&#10;\usepackage{amsmath}&#10;\usepackage[dvipsnames]{xcolor}&#10;\pagestyle{empty}&#10;\begin{document}&#10;&#10;\begin{align*}&#10;&amp; \ \ \  b  \\&#10;&amp;\color{PineGreen}  {\begin{bmatrix} 0.6 \\ 0.6 \\ 0.6 \\ 0.6 \end{bmatrix} }&#10;\end{align*}&#10;&#10;\end{document}"/>
  <p:tag name="IGUANATEXSIZE" val="10"/>
  <p:tag name="IGUANATEXCURSOR" val="156"/>
  <p:tag name="TRANSPARENCY" val="True"/>
  <p:tag name="FILENAME" val=""/>
  <p:tag name="LATEXENGINEID" val="0"/>
  <p:tag name="TEMPFOLDER" val="c:\temp\"/>
  <p:tag name="LATEXFORMHEIGHT" val="468"/>
  <p:tag name="LATEXFORMWIDTH" val="95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08.7364"/>
  <p:tag name="LATEXADDIN" val="\documentclass{article}&#10;\usepackage{amsmath}&#10;\pagestyle{empty}&#10;\begin{document}&#10;&#10;$$p_1$$&#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11.7361"/>
  <p:tag name="LATEXADDIN" val="\documentclass{article}&#10;\usepackage{amsmath}&#10;\pagestyle{empty}&#10;\begin{document}&#10;&#10;$$p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12.4859"/>
  <p:tag name="LATEXADDIN" val="\documentclass{article}&#10;\usepackage{amsmath}&#10;\pagestyle{empty}&#10;\begin{document}&#10;&#10;$$p_3$$&#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13.9857"/>
  <p:tag name="LATEXADDIN" val="\documentclass{article}&#10;\usepackage{amsmath}&#10;\pagestyle{empty}&#10;\begin{document}&#10;&#10;$$p_4$$&#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83.23961"/>
  <p:tag name="LATEXADDIN" val="\documentclass{article}&#10;\usepackage{amsmath}&#10;\pagestyle{empty}&#10;\begin{document}&#10;&#10;$$&#10;Z&#10;$$&#10;\end{document}"/>
  <p:tag name="IGUANATEXSIZE" val="14"/>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44.6944"/>
  <p:tag name="LATEXADDIN" val="\documentclass{article}&#10;\usepackage{amsmath}&#10;\pagestyle{empty}&#10;\begin{document}&#10;&#10;$$&#10;\mathrm{p} [ 4 \times m ]&#10;$$&#10;\end{document}"/>
  <p:tag name="IGUANATEXSIZE" val="8"/>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9.4863"/>
  <p:tag name="LATEXADDIN" val="\documentclass{article}&#10;\usepackage{amsmath}&#10;\pagestyle{empty}&#10;\begin{document}&#10;&#10;$$x_1$$&#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12.4859"/>
  <p:tag name="LATEXADDIN" val="\documentclass{article}&#10;\usepackage{amsmath}&#10;\pagestyle{empty}&#10;\begin{document}&#10;&#10;$$x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4.192"/>
  <p:tag name="LATEXADDIN" val="\documentclass{article}&#10;\usepackage{amsmath}&#10;\pagestyle{empty}&#10;\begin{document}&#10;&#10;$$&#10;\mathrm{x} \left[ 2 \times m \right]&#10;$$&#10;\end{document}"/>
  <p:tag name="IGUANATEXSIZE" val="9"/>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19.2351"/>
  <p:tag name="LATEXADDIN" val="\documentclass{article}&#10;\usepackage{amsmath}&#10;\pagestyle{empty}&#10;\begin{document}&#10;&#10;$$Z_1$$&#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5.4856"/>
  <p:tag name="LATEXADDIN" val="\documentclass{article}&#10;\usepackage{amsmath}&#10;\pagestyle{empty}&#10;\begin{document}&#10;&#10;$$&#10;\mathcal{S}_1&#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8.6914"/>
  <p:tag name="LATEXADDIN" val="\documentclass{article}&#10;\usepackage{amsmath}&#10;\pagestyle{empty}&#10;\begin{document}&#10;&#10;$$&#10;\mathrm{Z} \left[ 4 \times m \right]&#10;$$&#10;\end{document}"/>
  <p:tag name="IGUANATEXSIZE" val="8"/>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82.9396"/>
  <p:tag name="LATEXADDIN" val="\documentclass{article}&#10;\usepackage{amsmath}&#10;\pagestyle{empty}&#10;\begin{document}&#10;&#10;$$&#10;\mathcal {S} \left[ 4 \times m \right]&#10;$$&#10;\end{document}"/>
  <p:tag name="IGUANATEXSIZE" val="8"/>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2.2347"/>
  <p:tag name="LATEXADDIN" val="\documentclass{article}&#10;\usepackage{amsmath}&#10;\pagestyle{empty}&#10;\begin{document}&#10;&#10;$$Z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2.9846"/>
  <p:tag name="LATEXADDIN" val="\documentclass{article}&#10;\usepackage{amsmath}&#10;\pagestyle{empty}&#10;\begin{document}&#10;&#10;$$Z_3$$&#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36.183"/>
  <p:tag name="LATEXADDIN" val="\documentclass{article}&#10;\usepackage{cancel}&#10;\usepackage{amsmath}&#10;\usepackage{amssymb}&#10;\usepackage{xcolor}&#10;\pagestyle{empty}&#10;\begin{document}&#10;&#10;\begin{align*}&#10;\mathcal{H}_i(x) \gtrless 0&#10;\end{align*}&#10;&#10;\end{document}"/>
  <p:tag name="IGUANATEXSIZE" val="18"/>
  <p:tag name="IGUANATEXCURSOR" val="170"/>
  <p:tag name="TRANSPARENCY" val="True"/>
  <p:tag name="FILENAME" val=""/>
  <p:tag name="LATEXENGINEID" val="0"/>
  <p:tag name="TEMPFOLDER" val="c:\temp\"/>
  <p:tag name="LATEXFORMHEIGHT" val="362.5"/>
  <p:tag name="LATEXFORMWIDTH" val="615"/>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9.4863"/>
  <p:tag name="LATEXADDIN" val="\documentclass{article}&#10;\usepackage{amsmath}&#10;\pagestyle{empty}&#10;\begin{document}&#10;&#10;$$x_1$$&#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4.4844"/>
  <p:tag name="LATEXADDIN" val="\documentclass{article}&#10;\usepackage{amsmath}&#10;\pagestyle{empty}&#10;\begin{document}&#10;&#10;$$Z_4$$&#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8.4852"/>
  <p:tag name="LATEXADDIN" val="\documentclass{article}&#10;\usepackage{amsmath}&#10;\pagestyle{empty}&#10;\begin{document}&#10;&#10;$$&#10;\mathcal{S}_2&#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19.2351"/>
  <p:tag name="LATEXADDIN" val="\documentclass{article}&#10;\usepackage{amsmath}&#10;\pagestyle{empty}&#10;\begin{document}&#10;&#10;$$&#10;\mathcal{S}_3&#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20.7349"/>
  <p:tag name="LATEXADDIN" val="\documentclass{article}&#10;\usepackage{amsmath}&#10;\pagestyle{empty}&#10;\begin{document}&#10;&#10;$$&#10;\mathcal{S}_4&#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24.147"/>
  <p:tag name="LATEXADDIN" val="\documentclass{article}&#10;\usepackage{cancel}&#10;\usepackage{amsmath}&#10;\usepackage[dvipsnames]{xcolor}&#10;\pagestyle{empty}&#10;\begin{document}&#10;&#10;\begin{displaymath} \substack{x_1\\ \\x_2}  \color{PineGreen}  {\begin{bmatrix} 0 &amp; 0 &amp; 1 &amp; 1 \\ 0 &amp; 1 &amp; 0 &amp; 1 \end{bmatrix} }\end{displaymath} &#10;\end{document}"/>
  <p:tag name="IGUANATEXSIZE" val="10"/>
  <p:tag name="IGUANATEXCURSOR" val="193"/>
  <p:tag name="TRANSPARENCY" val="True"/>
  <p:tag name="FILENAME" val=""/>
  <p:tag name="LATEXENGINEID" val="0"/>
  <p:tag name="TEMPFOLDER" val="c:\temp\"/>
  <p:tag name="LATEXFORMHEIGHT" val="468"/>
  <p:tag name="LATEXFORMWIDTH" val="95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5059.618"/>
  <p:tag name="LATEXADDIN" val="\documentclass{article}&#10;\usepackage{cancel}&#10;\usepackage{amsmath}&#10;\usepackage[dvipsnames]{xcolor}&#10;\pagestyle{empty}&#10;\begin{document}&#10;&#10;\begin{align*}&#10;\textrm{Cost} (\mathrm{y},\mathrm{p}) = \frac{1}{m} \cdot \sum_i^k -\mathrm{y}_i \log \mathrm{p}_i &#10;&amp; = \frac{1}{4} \cdot \sum \left (&#10;-  &#10;\begin{bmatrix}&#10;1 &amp; 0  &amp; 0 &amp;0 \\&#10;0 &amp; 1  &amp; 0 &amp;0 \\&#10;0 &amp; 0  &amp; 1 &amp;0 \\&#10;0 &amp; 0  &amp; 0 &amp; 1 &#10;\end{bmatrix}&#10;\odot &#10;\log&#10;\begin{bmatrix}&#10;0.25 &amp; 0.25 &amp; 0.25 &amp; 0.25 \\&#10;0.25 &amp; 0.25 &amp; 0.25 &amp; 0.25 \\&#10;0.25 &amp; 0.25 &amp; 0.25 &amp; 0.25 \\&#10;0.25 &amp; 0.25 &amp; 0.25 &amp; 0.25 &#10;\end{bmatrix}  &#10;\right)  \\ &#10;&amp; = \frac{1}{4}  \cdot \sum&#10;\begin{bmatrix}&#10;1.386 &amp; 0 &amp; 0 &amp; 0 \\&#10;0 &amp; 1.386 &amp; 0 &amp; 0 \\&#10;0 &amp; 0 &amp; 1.386 &amp; 0 \\&#10;0 &amp; 0 &amp; 0 &amp; 1.386 &#10;\end{bmatrix}  &#10;= \frac{1}{4}  \cdot [5.545] \ \ \color{PineGreen}{= 1.386}&#10;\end{align*}&#10;&#10;\end{document}"/>
  <p:tag name="IGUANATEXSIZE" val="13"/>
  <p:tag name="IGUANATEXCURSOR" val="747"/>
  <p:tag name="TRANSPARENCY" val="True"/>
  <p:tag name="FILENAME" val=""/>
  <p:tag name="LATEXENGINEID" val="0"/>
  <p:tag name="TEMPFOLDER" val="c:\temp\"/>
  <p:tag name="LATEXFORMHEIGHT" val="476.5"/>
  <p:tag name="LATEXFORMWIDTH" val="954"/>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222.347"/>
  <p:tag name="LATEXADDIN" val="\documentclass{article}&#10;\usepackage{cancel}&#10;\usepackage{amsmath}&#10;\usepackage[dvipsnames]{xcolor}&#10;\pagestyle{empty}&#10;\begin{document}&#10;&#10;\begin{align*}&#10;Z &amp;\color{PineGreen} { \begin{bmatrix}&#10;0.6 &amp; 1.1 &amp; 1.1 &amp; 1.6 \\&#10;0.6 &amp; 1.1 &amp; 1.1 &amp; 1.6 \\&#10;0.6 &amp; 1.1 &amp; 1.1 &amp; 1.6 \\&#10;0.6 &amp; 1.1 &amp; 1.1 &amp; 1.6 &#10;\end{bmatrix} }&#10;\end{align*}&#10;&#10;\end{document}"/>
  <p:tag name="IGUANATEXSIZE" val="10"/>
  <p:tag name="IGUANATEXCURSOR" val="150"/>
  <p:tag name="TRANSPARENCY" val="True"/>
  <p:tag name="FILENAME" val=""/>
  <p:tag name="LATEXENGINEID" val="0"/>
  <p:tag name="TEMPFOLDER" val="c:\temp\"/>
  <p:tag name="LATEXFORMHEIGHT" val="468"/>
  <p:tag name="LATEXFORMWIDTH" val="954"/>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462.317"/>
  <p:tag name="LATEXADDIN" val="\documentclass{article}&#10;\usepackage{cancel}&#10;\usepackage{amsmath}&#10;\usepackage[dvipsnames]{xcolor}&#10;\pagestyle{empty}&#10;\begin{document}&#10;&#10;\begin{align*}&#10;S \color{PineGreen}{\begin{bmatrix}&#10;0.25 &amp;  0.25 &amp; 0.25 &amp; 0.25 \\&#10;0.25 &amp;  0.25 &amp; 0.25 &amp; 0.25 \\&#10;0.25 &amp;  0.25 &amp; 0.25 &amp; 0.25 \\&#10;0.25 &amp;  0.25 &amp; 0.25 &amp; 0.25 \end{bmatrix}}&#10;\end{align*}&#10;&#10;\end{document}"/>
  <p:tag name="IGUANATEXSIZE" val="10"/>
  <p:tag name="IGUANATEXCURSOR" val="168"/>
  <p:tag name="TRANSPARENCY" val="True"/>
  <p:tag name="FILENAME" val=""/>
  <p:tag name="LATEXENGINEID" val="0"/>
  <p:tag name="TEMPFOLDER" val="c:\temp\"/>
  <p:tag name="LATEXFORMHEIGHT" val="468"/>
  <p:tag name="LATEXFORMWIDTH" val="95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325.4593"/>
  <p:tag name="LATEXADDIN" val="\documentclass{article}&#10;\usepackage{cancel}&#10;\usepackage{amsmath}&#10;\usepackage[dvipsnames]{xcolor}&#10;\pagestyle{empty}&#10;\begin{document}&#10;&#10;\begin{align*}&#10;\color{PineGreen}{1.386}1&#10;\end{align*}&#10;&#10;\end{document}"/>
  <p:tag name="IGUANATEXSIZE" val="10"/>
  <p:tag name="IGUANATEXCURSOR" val="166"/>
  <p:tag name="TRANSPARENCY" val="True"/>
  <p:tag name="FILENAME" val=""/>
  <p:tag name="LATEXENGINEID" val="0"/>
  <p:tag name="TEMPFOLDER" val="c:\temp\"/>
  <p:tag name="LATEXFORMHEIGHT" val="468"/>
  <p:tag name="LATEXFORMWIDTH" val="954"/>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UTPUTDPI" val="1200"/>
  <p:tag name="ORIGINALHEIGHT" val="363.7046"/>
  <p:tag name="ORIGINALWIDTH" val="1633.296"/>
  <p:tag name="LATEXADDIN" val="\documentclass{article}&#10;\usepackage{cancel}&#10;\usepackage{amsmath}&#10;\usepackage[dvipsnames]{xcolor}&#10;\pagestyle{empty}&#10;\begin{document}&#10;&#10;\begin{align*}&#10;\textrm{Cost} (\mathrm{y},\mathrm{p}) = \frac{1}{m} \cdot \sum_i^k -\mathrm{y}_i \log \mathrm{p}_i &#10;\end{align*}&#10;&#10;\end{document}"/>
  <p:tag name="IGUANATEXSIZE" val="10"/>
  <p:tag name="IGUANATEXCURSOR" val="247"/>
  <p:tag name="TRANSPARENCY" val="True"/>
  <p:tag name="FILENAME" val=""/>
  <p:tag name="LATEXENGINEID" val="0"/>
  <p:tag name="TEMPFOLDER" val="c:\temp\"/>
  <p:tag name="LATEXFORMHEIGHT" val="468"/>
  <p:tag name="LATEXFORMWIDTH" val="95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12.4859"/>
  <p:tag name="LATEXADDIN" val="\documentclass{article}&#10;\usepackage{amsmath}&#10;\pagestyle{empty}&#10;\begin{document}&#10;&#10;$$x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10.xml><?xml version="1.0" encoding="utf-8"?>
<p:tagLst xmlns:a="http://schemas.openxmlformats.org/drawingml/2006/main" xmlns:r="http://schemas.openxmlformats.org/officeDocument/2006/relationships" xmlns:p="http://schemas.openxmlformats.org/presentationml/2006/main">
  <p:tag name="OUTPUTDPI" val="1200"/>
  <p:tag name="ORIGINALHEIGHT" val="259.4676"/>
  <p:tag name="ORIGINALWIDTH" val="1940.008"/>
  <p:tag name="LATEXADDIN" val="\documentclass{article}&#10;\usepackage{cancel}&#10;\usepackage{amsmath}&#10;\usepackage[dvipsnames]{xcolor}&#10;\pagestyle{empty}&#10;\begin{document}&#10;&#10;\begin{align*}&#10;\text{\parbox{5.5cm}{where $\odot$ denotes &#10;elementwise multiplication called Hadarmard product}}&#10;\end{align*}&#10;&#10;\end{document}"/>
  <p:tag name="IGUANATEXSIZE" val="10"/>
  <p:tag name="IGUANATEXCURSOR" val="165"/>
  <p:tag name="TRANSPARENCY" val="True"/>
  <p:tag name="FILENAME" val=""/>
  <p:tag name="LATEXENGINEID" val="0"/>
  <p:tag name="TEMPFOLDER" val="c:\temp\"/>
  <p:tag name="LATEXFORMHEIGHT" val="476.5"/>
  <p:tag name="LATEXFORMWIDTH" val="404.5"/>
  <p:tag name="LATEXFORMWRAP" val="True"/>
  <p:tag name="BITMAPVECTOR" val="0"/>
</p:tagLst>
</file>

<file path=ppt/tags/tag211.xml><?xml version="1.0" encoding="utf-8"?>
<p:tagLst xmlns:a="http://schemas.openxmlformats.org/drawingml/2006/main" xmlns:r="http://schemas.openxmlformats.org/officeDocument/2006/relationships" xmlns:p="http://schemas.openxmlformats.org/presentationml/2006/main">
  <p:tag name="OUTPUTDPI" val="1200"/>
  <p:tag name="ORIGINALHEIGHT" val="746.9066"/>
  <p:tag name="ORIGINALWIDTH" val="527.934"/>
  <p:tag name="LATEXADDIN" val="\documentclass{article}&#10;\usepackage{cancel}&#10;\usepackage{amsmath}&#10;\usepackage[dvipsnames]{xcolor}&#10;\pagestyle{empty}&#10;\begin{document}&#10;&#10;\begin{align*}&#10;&amp; \ w_1 \ \ \ \ \ w_2 \\&#10;&amp;\color{PineGreen}{\begin{bmatrix} 0.5 &amp; 0.5 \\ 0.5 &amp; 0.5 \\ 0.5 &amp; 0.5 \\ 0.5 &amp; 0.5 \end{bmatrix}}&#10;\end{align*}&#10;&#10;\end{document}"/>
  <p:tag name="IGUANATEXSIZE" val="10"/>
  <p:tag name="IGUANATEXCURSOR" val="163"/>
  <p:tag name="TRANSPARENCY" val="True"/>
  <p:tag name="FILENAME" val=""/>
  <p:tag name="LATEXENGINEID" val="0"/>
  <p:tag name="TEMPFOLDER" val="c:\temp\"/>
  <p:tag name="LATEXFORMHEIGHT" val="468"/>
  <p:tag name="LATEXFORMWIDTH" val="954"/>
  <p:tag name="LATEXFORMWRAP" val="True"/>
  <p:tag name="BITMAPVECTOR" val="0"/>
</p:tagLst>
</file>

<file path=ppt/tags/tag212.xml><?xml version="1.0" encoding="utf-8"?>
<p:tagLst xmlns:a="http://schemas.openxmlformats.org/drawingml/2006/main" xmlns:r="http://schemas.openxmlformats.org/officeDocument/2006/relationships" xmlns:p="http://schemas.openxmlformats.org/presentationml/2006/main">
  <p:tag name="OUTPUTDPI" val="1200"/>
  <p:tag name="ORIGINALHEIGHT" val="778.4026"/>
  <p:tag name="ORIGINALWIDTH" val="244.4695"/>
  <p:tag name="LATEXADDIN" val="\documentclass{article}&#10;\usepackage{cancel}&#10;\usepackage{amsmath}&#10;\usepackage[dvipsnames]{xcolor}&#10;\pagestyle{empty}&#10;\begin{document}&#10;&#10;\begin{align*}&#10;&amp; \ \ \  b  \\&#10;&amp;\color{PineGreen}  {\begin{bmatrix} 0.6 \\ 0.6 \\ 0.6 \\ 0.6 \end{bmatrix} }&#10;\end{align*}&#10;&#10;\end{document}"/>
  <p:tag name="IGUANATEXSIZE" val="10"/>
  <p:tag name="IGUANATEXCURSOR" val="156"/>
  <p:tag name="TRANSPARENCY" val="True"/>
  <p:tag name="FILENAME" val=""/>
  <p:tag name="LATEXENGINEID" val="0"/>
  <p:tag name="TEMPFOLDER" val="c:\temp\"/>
  <p:tag name="LATEXFORMHEIGHT" val="468"/>
  <p:tag name="LATEXFORMWIDTH" val="954"/>
  <p:tag name="LATEXFORMWRAP" val="True"/>
  <p:tag name="BITMAPVECTOR" val="0"/>
</p:tagLst>
</file>

<file path=ppt/tags/tag21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6277.465"/>
  <p:tag name="LATEXADDIN" val="\documentclass{article}&#10;\usepackage{cancel}&#10;\usepackage{amsmath}&#10;\usepackage[dvipsnames]{xcolor}&#10;\pagestyle{empty}&#10;\begin{document}&#10;&#10;\begin{align*}&#10;\frac{\partial Cost}{\partial Z} = \frac{1}{m} \cdot (\mathrm{p} - \mathrm{y})&#10;= \frac{1}{4} \cdot &#10;\begin{bmatrix}&#10;0.25 &amp;  0.25 &amp; 0.25 &amp; 0.25 \\&#10;0.25 &amp;  0.25 &amp; 0.25 &amp; 0.25 \\&#10;0.25 &amp;  0.25 &amp; 0.25 &amp; 0.25 \\&#10;0.25 &amp;  0.25 &amp; 0.25 &amp; 0.25 \end{bmatrix}&#10;-&#10;\begin{bmatrix}&#10;1 &amp; 0  &amp; 0 &amp;0 \\&#10;0 &amp; 1  &amp; 0 &amp;0 \\&#10;0 &amp; 0  &amp; 1 &amp;0 \\&#10;0 &amp; 0  &amp; 0 &amp; 1 &#10;\end{bmatrix}&#10;&amp;= \frac{1}{4} \cdot&#10; \begin{bmatrix}&#10;-0.75 &amp; 0.25 &amp; 0.25 &amp; 0.25 \\&#10;0.25 &amp; -0.75 &amp; 0.25 &amp; 0.25 \\&#10;0.25 &amp; 0.25 &amp; -0.75 &amp; 0.25 \\&#10;0.25 &amp; 0.25 &amp; 0.25 &amp; -0.75&#10;\end{bmatrix} &#10;\\&#10;&amp;= &#10;\color{red}{\begin{bmatrix}&#10;-0.1875 &amp; 0.0625 &amp; 0.0625 &amp; 0.0625 \\&#10;0.0625 &amp; -0.1875 &amp; 0.0625 &amp; 0.0625 \\&#10;0.0625 &amp;  0.0625 &amp; -0.1875 &amp; 0.0625 \\&#10;0.0625  &amp; 0.0625 &amp; 0.0625 &amp; -0.1875&#10;\end{bmatrix}}&#10;\end{align*}&#10;&#10;\end{document}"/>
  <p:tag name="IGUANATEXSIZE" val="12"/>
  <p:tag name="IGUANATEXCURSOR" val="681"/>
  <p:tag name="TRANSPARENCY" val="True"/>
  <p:tag name="FILENAME" val=""/>
  <p:tag name="LATEXENGINEID" val="0"/>
  <p:tag name="TEMPFOLDER" val="c:\temp\"/>
  <p:tag name="LATEXFORMHEIGHT" val="468"/>
  <p:tag name="LATEXFORMWIDTH" val="954"/>
  <p:tag name="LATEXFORMWRAP" val="True"/>
  <p:tag name="BITMAPVECTOR" val="0"/>
</p:tagLst>
</file>

<file path=ppt/tags/tag214.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08.7364"/>
  <p:tag name="LATEXADDIN" val="\documentclass{article}&#10;\usepackage{amsmath}&#10;\pagestyle{empty}&#10;\begin{document}&#10;&#10;$$p_1$$&#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15.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11.7361"/>
  <p:tag name="LATEXADDIN" val="\documentclass{article}&#10;\usepackage{amsmath}&#10;\pagestyle{empty}&#10;\begin{document}&#10;&#10;$$p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16.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12.4859"/>
  <p:tag name="LATEXADDIN" val="\documentclass{article}&#10;\usepackage{amsmath}&#10;\pagestyle{empty}&#10;\begin{document}&#10;&#10;$$p_3$$&#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17.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13.9857"/>
  <p:tag name="LATEXADDIN" val="\documentclass{article}&#10;\usepackage{amsmath}&#10;\pagestyle{empty}&#10;\begin{document}&#10;&#10;$$p_4$$&#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1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44.6944"/>
  <p:tag name="LATEXADDIN" val="\documentclass{article}&#10;\usepackage{amsmath}&#10;\pagestyle{empty}&#10;\begin{document}&#10;&#10;$$&#10;\mathrm{p} [ 4 \times m ]&#10;$$&#10;\end{document}"/>
  <p:tag name="IGUANATEXSIZE" val="8"/>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19.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9.4863"/>
  <p:tag name="LATEXADDIN" val="\documentclass{article}&#10;\usepackage{amsmath}&#10;\pagestyle{empty}&#10;\begin{document}&#10;&#10;$$x_1$$&#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25.9843"/>
  <p:tag name="LATEXADDIN" val="\documentclass{article}&#10;\usepackage{amsmath}&#10;\pagestyle{empty}&#10;\begin{document}&#10;&#10;$$x_n$$&#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20.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12.4859"/>
  <p:tag name="LATEXADDIN" val="\documentclass{article}&#10;\usepackage{amsmath}&#10;\pagestyle{empty}&#10;\begin{document}&#10;&#10;$$x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2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4.192"/>
  <p:tag name="LATEXADDIN" val="\documentclass{article}&#10;\usepackage{amsmath}&#10;\pagestyle{empty}&#10;\begin{document}&#10;&#10;$$&#10;\mathrm{x} \left[ 2 \times m \right]&#10;$$&#10;\end{document}"/>
  <p:tag name="IGUANATEXSIZE" val="9"/>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222.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19.2351"/>
  <p:tag name="LATEXADDIN" val="\documentclass{article}&#10;\usepackage{amsmath}&#10;\pagestyle{empty}&#10;\begin{document}&#10;&#10;$$Z_1$$&#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2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5.4856"/>
  <p:tag name="LATEXADDIN" val="\documentclass{article}&#10;\usepackage{amsmath}&#10;\pagestyle{empty}&#10;\begin{document}&#10;&#10;$$&#10;\mathcal{S}_1&#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22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8.6914"/>
  <p:tag name="LATEXADDIN" val="\documentclass{article}&#10;\usepackage{amsmath}&#10;\pagestyle{empty}&#10;\begin{document}&#10;&#10;$$&#10;\mathrm{Z} \left[ 4 \times m \right]&#10;$$&#10;\end{document}"/>
  <p:tag name="IGUANATEXSIZE" val="8"/>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22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82.9396"/>
  <p:tag name="LATEXADDIN" val="\documentclass{article}&#10;\usepackage{amsmath}&#10;\pagestyle{empty}&#10;\begin{document}&#10;&#10;$$&#10;\mathcal {S} \left[ 4 \times m \right]&#10;$$&#10;\end{document}"/>
  <p:tag name="IGUANATEXSIZE" val="8"/>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22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2.2347"/>
  <p:tag name="LATEXADDIN" val="\documentclass{article}&#10;\usepackage{amsmath}&#10;\pagestyle{empty}&#10;\begin{document}&#10;&#10;$$Z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2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2.9846"/>
  <p:tag name="LATEXADDIN" val="\documentclass{article}&#10;\usepackage{amsmath}&#10;\pagestyle{empty}&#10;\begin{document}&#10;&#10;$$Z_3$$&#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2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4.4844"/>
  <p:tag name="LATEXADDIN" val="\documentclass{article}&#10;\usepackage{amsmath}&#10;\pagestyle{empty}&#10;\begin{document}&#10;&#10;$$Z_4$$&#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2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8.4852"/>
  <p:tag name="LATEXADDIN" val="\documentclass{article}&#10;\usepackage{amsmath}&#10;\pagestyle{empty}&#10;\begin{document}&#10;&#10;$$&#10;\mathcal{S}_2&#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2.2385"/>
  <p:tag name="LATEXADDIN" val="\documentclass{article}&#10;\usepackage{amsmath}&#10;\pagestyle{empty}&#10;\begin{document}&#10;&#10;$$I_1$$&#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30.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19.2351"/>
  <p:tag name="LATEXADDIN" val="\documentclass{article}&#10;\usepackage{amsmath}&#10;\pagestyle{empty}&#10;\begin{document}&#10;&#10;$$&#10;\mathcal{S}_3&#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23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20.7349"/>
  <p:tag name="LATEXADDIN" val="\documentclass{article}&#10;\usepackage{amsmath}&#10;\pagestyle{empty}&#10;\begin{document}&#10;&#10;$$&#10;\mathcal{S}_4&#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232.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325.4593"/>
  <p:tag name="LATEXADDIN" val="\documentclass{article}&#10;\usepackage{cancel}&#10;\usepackage{amsmath}&#10;\usepackage[dvipsnames]{xcolor}&#10;\pagestyle{empty}&#10;\begin{document}&#10;&#10;\begin{align*}&#10;\color{PineGreen}{1.386}1&#10;\end{align*}&#10;&#10;\end{document}"/>
  <p:tag name="IGUANATEXSIZE" val="10"/>
  <p:tag name="IGUANATEXCURSOR" val="166"/>
  <p:tag name="TRANSPARENCY" val="True"/>
  <p:tag name="FILENAME" val=""/>
  <p:tag name="LATEXENGINEID" val="0"/>
  <p:tag name="TEMPFOLDER" val="c:\temp\"/>
  <p:tag name="LATEXFORMHEIGHT" val="468"/>
  <p:tag name="LATEXFORMWIDTH" val="954"/>
  <p:tag name="LATEXFORMWRAP" val="True"/>
  <p:tag name="BITMAPVECTOR" val="0"/>
</p:tagLst>
</file>

<file path=ppt/tags/tag233.xml><?xml version="1.0" encoding="utf-8"?>
<p:tagLst xmlns:a="http://schemas.openxmlformats.org/drawingml/2006/main" xmlns:r="http://schemas.openxmlformats.org/officeDocument/2006/relationships" xmlns:p="http://schemas.openxmlformats.org/presentationml/2006/main">
  <p:tag name="OUTPUTDPI" val="1200"/>
  <p:tag name="ORIGINALHEIGHT" val="363.7046"/>
  <p:tag name="ORIGINALWIDTH" val="1633.296"/>
  <p:tag name="LATEXADDIN" val="\documentclass{article}&#10;\usepackage{cancel}&#10;\usepackage{amsmath}&#10;\usepackage[dvipsnames]{xcolor}&#10;\pagestyle{empty}&#10;\begin{document}&#10;&#10;\begin{align*}&#10;\textrm{Cost} (\mathrm{y},\mathrm{p}) = \frac{1}{m} \cdot \sum_i^k -\mathrm{y}_i \log \mathrm{p}_i &#10;\end{align*}&#10;&#10;\end{document}"/>
  <p:tag name="IGUANATEXSIZE" val="10"/>
  <p:tag name="IGUANATEXCURSOR" val="247"/>
  <p:tag name="TRANSPARENCY" val="True"/>
  <p:tag name="FILENAME" val=""/>
  <p:tag name="LATEXENGINEID" val="0"/>
  <p:tag name="TEMPFOLDER" val="c:\temp\"/>
  <p:tag name="LATEXFORMHEIGHT" val="468"/>
  <p:tag name="LATEXFORMWIDTH" val="954"/>
  <p:tag name="LATEXFORMWRAP" val="True"/>
  <p:tag name="BITMAPVECTOR" val="0"/>
</p:tagLst>
</file>

<file path=ppt/tags/tag234.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41.99472"/>
  <p:tag name="LATEXADDIN" val="\documentclass{article}&#10;\usepackage{cancel}&#10;\usepackage{amsmath}&#10;\usepackage[dvipsnames]{xcolor}&#10;\pagestyle{empty}&#10;\begin{document}&#10;&#10;\begin{align*}&#10;\color{red}{1}&#10;\end{align*}&#10;&#10;\end{document}"/>
  <p:tag name="IGUANATEXSIZE" val="10"/>
  <p:tag name="IGUANATEXCURSOR" val="148"/>
  <p:tag name="TRANSPARENCY" val="True"/>
  <p:tag name="FILENAME" val=""/>
  <p:tag name="LATEXENGINEID" val="0"/>
  <p:tag name="TEMPFOLDER" val="c:\temp\"/>
  <p:tag name="LATEXFORMHEIGHT" val="468"/>
  <p:tag name="LATEXFORMWIDTH" val="954"/>
  <p:tag name="LATEXFORMWRAP" val="True"/>
  <p:tag name="BITMAPVECTOR" val="0"/>
</p:tagLst>
</file>

<file path=ppt/tags/tag235.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2618.673"/>
  <p:tag name="LATEXADDIN" val="\documentclass{article}&#10;\usepackage{cancel}&#10;\usepackage{amsmath}&#10;\usepackage[dvipsnames]{xcolor}&#10;\pagestyle{empty}&#10;\begin{document}&#10;&#10;\begin{align*}&#10;\frac {\partial Cost} {\partial Z} \color{red}{\begin{bmatrix}&#10;-0.1875 &amp; 0.0625 &amp; 0.0625 &amp; 0.0625 \\&#10;0.0625 &amp; -0.1875 &amp; 0.0625 &amp; 0.0625 \\&#10;0.0625 &amp;  0.0625 &amp; -0.1875 &amp; 0.0625 \\&#10;0.0625  &amp; 0.0625 &amp; 0.0625 &amp; -0.1875&#10;\end{bmatrix}}&#10;\end{align*}&#10;&#10;\end{document}"/>
  <p:tag name="IGUANATEXSIZE" val="8"/>
  <p:tag name="IGUANATEXCURSOR" val="154"/>
  <p:tag name="TRANSPARENCY" val="True"/>
  <p:tag name="FILENAME" val=""/>
  <p:tag name="LATEXENGINEID" val="0"/>
  <p:tag name="TEMPFOLDER" val="c:\temp\"/>
  <p:tag name="LATEXFORMHEIGHT" val="468"/>
  <p:tag name="LATEXFORMWIDTH" val="954"/>
  <p:tag name="LATEXFORMWRAP" val="True"/>
  <p:tag name="BITMAPVECTOR" val="0"/>
</p:tagLst>
</file>

<file path=ppt/tags/tag23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24.147"/>
  <p:tag name="LATEXADDIN" val="\documentclass{article}&#10;\usepackage{cancel}&#10;\usepackage{amsmath}&#10;\usepackage[dvipsnames]{xcolor}&#10;\pagestyle{empty}&#10;\begin{document}&#10;&#10;\begin{displaymath} \substack{x_1\\ \\x_2}  \color{PineGreen}  {\begin{bmatrix} 0 &amp; 0 &amp; 1 &amp; 1 \\ 0 &amp; 1 &amp; 0 &amp; 1 \end{bmatrix} }\end{displaymath} &#10;\end{document}"/>
  <p:tag name="IGUANATEXSIZE" val="10"/>
  <p:tag name="IGUANATEXCURSOR" val="193"/>
  <p:tag name="TRANSPARENCY" val="True"/>
  <p:tag name="FILENAME" val=""/>
  <p:tag name="LATEXENGINEID" val="0"/>
  <p:tag name="TEMPFOLDER" val="c:\temp\"/>
  <p:tag name="LATEXFORMHEIGHT" val="468"/>
  <p:tag name="LATEXFORMWIDTH" val="954"/>
  <p:tag name="LATEXFORMWRAP" val="True"/>
  <p:tag name="BITMAPVECTOR" val="0"/>
</p:tagLst>
</file>

<file path=ppt/tags/tag237.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222.347"/>
  <p:tag name="LATEXADDIN" val="\documentclass{article}&#10;\usepackage{cancel}&#10;\usepackage{amsmath}&#10;\usepackage[dvipsnames]{xcolor}&#10;\pagestyle{empty}&#10;\begin{document}&#10;&#10;\begin{align*}&#10;Z &amp;\color{PineGreen} { \begin{bmatrix}&#10;0.6 &amp; 1.1 &amp; 1.1 &amp; 1.6 \\&#10;0.6 &amp; 1.1 &amp; 1.1 &amp; 1.6 \\&#10;0.6 &amp; 1.1 &amp; 1.1 &amp; 1.6 \\&#10;0.6 &amp; 1.1 &amp; 1.1 &amp; 1.6 &#10;\end{bmatrix} }&#10;\end{align*}&#10;&#10;\end{document}"/>
  <p:tag name="IGUANATEXSIZE" val="10"/>
  <p:tag name="IGUANATEXCURSOR" val="150"/>
  <p:tag name="TRANSPARENCY" val="True"/>
  <p:tag name="FILENAME" val=""/>
  <p:tag name="LATEXENGINEID" val="0"/>
  <p:tag name="TEMPFOLDER" val="c:\temp\"/>
  <p:tag name="LATEXFORMHEIGHT" val="468"/>
  <p:tag name="LATEXFORMWIDTH" val="954"/>
  <p:tag name="LATEXFORMWRAP" val="True"/>
  <p:tag name="BITMAPVECTOR" val="0"/>
</p:tagLst>
</file>

<file path=ppt/tags/tag238.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462.317"/>
  <p:tag name="LATEXADDIN" val="\documentclass{article}&#10;\usepackage{cancel}&#10;\usepackage{amsmath}&#10;\usepackage[dvipsnames]{xcolor}&#10;\pagestyle{empty}&#10;\begin{document}&#10;&#10;\begin{align*}&#10;S \color{PineGreen}{\begin{bmatrix}&#10;0.25 &amp;  0.25 &amp; 0.25 &amp; 0.25 \\&#10;0.25 &amp;  0.25 &amp; 0.25 &amp; 0.25 \\&#10;0.25 &amp;  0.25 &amp; 0.25 &amp; 0.25 \\&#10;0.25 &amp;  0.25 &amp; 0.25 &amp; 0.25 \end{bmatrix}}&#10;\end{align*}&#10;&#10;\end{document}"/>
  <p:tag name="IGUANATEXSIZE" val="10"/>
  <p:tag name="IGUANATEXCURSOR" val="168"/>
  <p:tag name="TRANSPARENCY" val="True"/>
  <p:tag name="FILENAME" val=""/>
  <p:tag name="LATEXENGINEID" val="0"/>
  <p:tag name="TEMPFOLDER" val="c:\temp\"/>
  <p:tag name="LATEXFORMHEIGHT" val="468"/>
  <p:tag name="LATEXFORMWIDTH" val="954"/>
  <p:tag name="LATEXFORMWRAP" val="True"/>
  <p:tag name="BITMAPVECTOR" val="0"/>
</p:tagLst>
</file>

<file path=ppt/tags/tag239.xml><?xml version="1.0" encoding="utf-8"?>
<p:tagLst xmlns:a="http://schemas.openxmlformats.org/drawingml/2006/main" xmlns:r="http://schemas.openxmlformats.org/officeDocument/2006/relationships" xmlns:p="http://schemas.openxmlformats.org/presentationml/2006/main">
  <p:tag name="OUTPUTDPI" val="1200"/>
  <p:tag name="ORIGINALHEIGHT" val="746.9066"/>
  <p:tag name="ORIGINALWIDTH" val="527.934"/>
  <p:tag name="LATEXADDIN" val="\documentclass{article}&#10;\usepackage{cancel}&#10;\usepackage{amsmath}&#10;\usepackage[dvipsnames]{xcolor}&#10;\pagestyle{empty}&#10;\begin{document}&#10;&#10;\begin{align*}&#10;&amp; \ w_1 \ \ \ \ \ w_2 \\&#10;&amp;\color{PineGreen}{\begin{bmatrix} 0.5 &amp; 0.5 \\ 0.5 &amp; 0.5 \\ 0.5 &amp; 0.5 \\ 0.5 &amp; 0.5 \end{bmatrix}}&#10;\end{align*}&#10;&#10;\end{document}"/>
  <p:tag name="IGUANATEXSIZE" val="10"/>
  <p:tag name="IGUANATEXCURSOR" val="163"/>
  <p:tag name="TRANSPARENCY" val="True"/>
  <p:tag name="FILENAME" val=""/>
  <p:tag name="LATEXENGINEID" val="0"/>
  <p:tag name="TEMPFOLDER" val="c:\temp\"/>
  <p:tag name="LATEXFORMHEIGHT" val="468"/>
  <p:tag name="LATEXFORMWIDTH" val="95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5.23811"/>
  <p:tag name="LATEXADDIN" val="\documentclass{article}&#10;\usepackage{amsmath}&#10;\pagestyle{empty}&#10;\begin{document}&#10;&#10;$$I_2$$&#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40.xml><?xml version="1.0" encoding="utf-8"?>
<p:tagLst xmlns:a="http://schemas.openxmlformats.org/drawingml/2006/main" xmlns:r="http://schemas.openxmlformats.org/officeDocument/2006/relationships" xmlns:p="http://schemas.openxmlformats.org/presentationml/2006/main">
  <p:tag name="OUTPUTDPI" val="1200"/>
  <p:tag name="ORIGINALHEIGHT" val="778.4026"/>
  <p:tag name="ORIGINALWIDTH" val="244.4695"/>
  <p:tag name="LATEXADDIN" val="\documentclass{article}&#10;\usepackage{cancel}&#10;\usepackage{amsmath}&#10;\usepackage[dvipsnames]{xcolor}&#10;\pagestyle{empty}&#10;\begin{document}&#10;&#10;\begin{align*}&#10;&amp; \ \ \  b  \\&#10;&amp;\color{PineGreen}  {\begin{bmatrix} 0.6 \\ 0.6 \\ 0.6 \\ 0.6 \end{bmatrix} }&#10;\end{align*}&#10;&#10;\end{document}"/>
  <p:tag name="IGUANATEXSIZE" val="10"/>
  <p:tag name="IGUANATEXCURSOR" val="156"/>
  <p:tag name="TRANSPARENCY" val="True"/>
  <p:tag name="FILENAME" val=""/>
  <p:tag name="LATEXENGINEID" val="0"/>
  <p:tag name="TEMPFOLDER" val="c:\temp\"/>
  <p:tag name="LATEXFORMHEIGHT" val="468"/>
  <p:tag name="LATEXFORMWIDTH" val="954"/>
  <p:tag name="LATEXFORMWRAP" val="True"/>
  <p:tag name="BITMAPVECTOR" val="0"/>
</p:tagLst>
</file>

<file path=ppt/tags/tag241.xml><?xml version="1.0" encoding="utf-8"?>
<p:tagLst xmlns:a="http://schemas.openxmlformats.org/drawingml/2006/main" xmlns:r="http://schemas.openxmlformats.org/officeDocument/2006/relationships" xmlns:p="http://schemas.openxmlformats.org/presentationml/2006/main">
  <p:tag name="OUTPUTDPI" val="1200"/>
  <p:tag name="ORIGINALHEIGHT" val="1211.849"/>
  <p:tag name="ORIGINALWIDTH" val="4584.927"/>
  <p:tag name="LATEXADDIN" val="\documentclass{article}&#10;\usepackage{cancel}&#10;\usepackage{amsmath}&#10;\usepackage[dvipsnames]{xcolor}&#10;\pagestyle{empty}&#10;\begin{document}&#10;&#10;\begin{align*}&#10;\frac{\partial \textrm{Cost} }{\partial \textrm{w}} &#10;&amp;= \frac{\partial\textrm{Cost}}{\partial Z} \cdot \frac{\partial Z}{\partial \textrm{w}}  \\&#10;&amp;= \frac{\partial\textrm{Cost}}{\partial Z} \cdot \textrm{x}^\top \\&#10;&amp;=\begin{bmatrix}&#10;-0.1875 &amp; 0.0625 &amp; 0.0625 &amp; 0.0625 \\&#10;0.0625 &amp; -0.1875 &amp; 0.0625 &amp; 0.0625 \\&#10;0.0625 &amp;  0.0625 &amp; -0.1875 &amp; 0.0625 \\&#10;0.0625  &amp; 0.0625 &amp; 0.0625 &amp; -0.1875&#10;\end{bmatrix} \cdot &#10; \begin{bmatrix}&#10;0 &amp; 0 \\&#10;0 &amp; 1 \\&#10;1 &amp; 0 \\&#10;1 &amp; 1&#10;\end{bmatrix} &#10;&amp; \color{red} {&#10;= &#10;\begin{bmatrix}&#10;0.125 &amp; 0.125 \\&#10;0.125 &amp; -0.125 \\&#10;-0.125 &amp; 0.125 \\&#10;-0.125 &amp; -0.125 &#10;\end{bmatrix} }&#10;\end{align*}&#10;&#10;\end{document}"/>
  <p:tag name="IGUANATEXSIZE" val="12"/>
  <p:tag name="IGUANATEXCURSOR" val="738"/>
  <p:tag name="TRANSPARENCY" val="True"/>
  <p:tag name="FILENAME" val=""/>
  <p:tag name="LATEXENGINEID" val="0"/>
  <p:tag name="TEMPFOLDER" val="c:\temp\"/>
  <p:tag name="LATEXFORMHEIGHT" val="468"/>
  <p:tag name="LATEXFORMWIDTH" val="954"/>
  <p:tag name="LATEXFORMWRAP" val="True"/>
  <p:tag name="BITMAPVECTOR" val="0"/>
</p:tagLst>
</file>

<file path=ppt/tags/tag242.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08.7364"/>
  <p:tag name="LATEXADDIN" val="\documentclass{article}&#10;\usepackage{amsmath}&#10;\pagestyle{empty}&#10;\begin{document}&#10;&#10;$$p_1$$&#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43.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11.7361"/>
  <p:tag name="LATEXADDIN" val="\documentclass{article}&#10;\usepackage{amsmath}&#10;\pagestyle{empty}&#10;\begin{document}&#10;&#10;$$p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44.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12.4859"/>
  <p:tag name="LATEXADDIN" val="\documentclass{article}&#10;\usepackage{amsmath}&#10;\pagestyle{empty}&#10;\begin{document}&#10;&#10;$$p_3$$&#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45.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13.9857"/>
  <p:tag name="LATEXADDIN" val="\documentclass{article}&#10;\usepackage{amsmath}&#10;\pagestyle{empty}&#10;\begin{document}&#10;&#10;$$p_4$$&#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4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44.6944"/>
  <p:tag name="LATEXADDIN" val="\documentclass{article}&#10;\usepackage{amsmath}&#10;\pagestyle{empty}&#10;\begin{document}&#10;&#10;$$&#10;\mathrm{p} [ 4 \times m ]&#10;$$&#10;\end{document}"/>
  <p:tag name="IGUANATEXSIZE" val="8"/>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47.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9.4863"/>
  <p:tag name="LATEXADDIN" val="\documentclass{article}&#10;\usepackage{amsmath}&#10;\pagestyle{empty}&#10;\begin{document}&#10;&#10;$$x_1$$&#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48.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12.4859"/>
  <p:tag name="LATEXADDIN" val="\documentclass{article}&#10;\usepackage{amsmath}&#10;\pagestyle{empty}&#10;\begin{document}&#10;&#10;$$x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4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4.192"/>
  <p:tag name="LATEXADDIN" val="\documentclass{article}&#10;\usepackage{amsmath}&#10;\pagestyle{empty}&#10;\begin{document}&#10;&#10;$$&#10;\mathrm{x} \left[ 2 \times m \right]&#10;$$&#10;\end{document}"/>
  <p:tag name="IGUANATEXSIZE" val="9"/>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08.7364"/>
  <p:tag name="LATEXADDIN" val="\documentclass{article}&#10;\usepackage{amsmath}&#10;\pagestyle{empty}&#10;\begin{document}&#10;&#10;$$I_n$$&#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50.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19.2351"/>
  <p:tag name="LATEXADDIN" val="\documentclass{article}&#10;\usepackage{amsmath}&#10;\pagestyle{empty}&#10;\begin{document}&#10;&#10;$$Z_1$$&#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5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5.4856"/>
  <p:tag name="LATEXADDIN" val="\documentclass{article}&#10;\usepackage{amsmath}&#10;\pagestyle{empty}&#10;\begin{document}&#10;&#10;$$&#10;\mathcal{S}_1&#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25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8.6914"/>
  <p:tag name="LATEXADDIN" val="\documentclass{article}&#10;\usepackage{amsmath}&#10;\pagestyle{empty}&#10;\begin{document}&#10;&#10;$$&#10;\mathrm{Z} \left[ 4 \times m \right]&#10;$$&#10;\end{document}"/>
  <p:tag name="IGUANATEXSIZE" val="8"/>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25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82.9396"/>
  <p:tag name="LATEXADDIN" val="\documentclass{article}&#10;\usepackage{amsmath}&#10;\pagestyle{empty}&#10;\begin{document}&#10;&#10;$$&#10;\mathcal {S} \left[ 4 \times m \right]&#10;$$&#10;\end{document}"/>
  <p:tag name="IGUANATEXSIZE" val="8"/>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254.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2.2347"/>
  <p:tag name="LATEXADDIN" val="\documentclass{article}&#10;\usepackage{amsmath}&#10;\pagestyle{empty}&#10;\begin{document}&#10;&#10;$$Z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5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2.9846"/>
  <p:tag name="LATEXADDIN" val="\documentclass{article}&#10;\usepackage{amsmath}&#10;\pagestyle{empty}&#10;\begin{document}&#10;&#10;$$Z_3$$&#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5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4.4844"/>
  <p:tag name="LATEXADDIN" val="\documentclass{article}&#10;\usepackage{amsmath}&#10;\pagestyle{empty}&#10;\begin{document}&#10;&#10;$$Z_4$$&#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5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8.4852"/>
  <p:tag name="LATEXADDIN" val="\documentclass{article}&#10;\usepackage{amsmath}&#10;\pagestyle{empty}&#10;\begin{document}&#10;&#10;$$&#10;\mathcal{S}_2&#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258.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19.2351"/>
  <p:tag name="LATEXADDIN" val="\documentclass{article}&#10;\usepackage{amsmath}&#10;\pagestyle{empty}&#10;\begin{document}&#10;&#10;$$&#10;\mathcal{S}_3&#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25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20.7349"/>
  <p:tag name="LATEXADDIN" val="\documentclass{article}&#10;\usepackage{amsmath}&#10;\pagestyle{empty}&#10;\begin{document}&#10;&#10;$$&#10;\mathcal{S}_4&#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76.9404"/>
  <p:tag name="LATEXADDIN" val="\documentclass{article}&#10;\usepackage{amsmath}&#10;\pagestyle{empty}&#10;\begin{document}&#10;&#10;$$&#10;\mathrm{x} \left[ n \times m \right]&#10;$$&#10;\end{document}"/>
  <p:tag name="IGUANATEXSIZE" val="9"/>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260.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325.4593"/>
  <p:tag name="LATEXADDIN" val="\documentclass{article}&#10;\usepackage{cancel}&#10;\usepackage{amsmath}&#10;\usepackage[dvipsnames]{xcolor}&#10;\pagestyle{empty}&#10;\begin{document}&#10;&#10;\begin{align*}&#10;\color{PineGreen}{1.386}1&#10;\end{align*}&#10;&#10;\end{document}"/>
  <p:tag name="IGUANATEXSIZE" val="10"/>
  <p:tag name="IGUANATEXCURSOR" val="166"/>
  <p:tag name="TRANSPARENCY" val="True"/>
  <p:tag name="FILENAME" val=""/>
  <p:tag name="LATEXENGINEID" val="0"/>
  <p:tag name="TEMPFOLDER" val="c:\temp\"/>
  <p:tag name="LATEXFORMHEIGHT" val="468"/>
  <p:tag name="LATEXFORMWIDTH" val="954"/>
  <p:tag name="LATEXFORMWRAP" val="True"/>
  <p:tag name="BITMAPVECTOR" val="0"/>
</p:tagLst>
</file>

<file path=ppt/tags/tag261.xml><?xml version="1.0" encoding="utf-8"?>
<p:tagLst xmlns:a="http://schemas.openxmlformats.org/drawingml/2006/main" xmlns:r="http://schemas.openxmlformats.org/officeDocument/2006/relationships" xmlns:p="http://schemas.openxmlformats.org/presentationml/2006/main">
  <p:tag name="OUTPUTDPI" val="1200"/>
  <p:tag name="ORIGINALHEIGHT" val="363.7046"/>
  <p:tag name="ORIGINALWIDTH" val="1633.296"/>
  <p:tag name="LATEXADDIN" val="\documentclass{article}&#10;\usepackage{cancel}&#10;\usepackage{amsmath}&#10;\usepackage[dvipsnames]{xcolor}&#10;\pagestyle{empty}&#10;\begin{document}&#10;&#10;\begin{align*}&#10;\textrm{Cost} (\mathrm{y},\mathrm{p}) = \frac{1}{m} \cdot \sum_i^k -\mathrm{y}_i \log \mathrm{p}_i &#10;\end{align*}&#10;&#10;\end{document}"/>
  <p:tag name="IGUANATEXSIZE" val="10"/>
  <p:tag name="IGUANATEXCURSOR" val="247"/>
  <p:tag name="TRANSPARENCY" val="True"/>
  <p:tag name="FILENAME" val=""/>
  <p:tag name="LATEXENGINEID" val="0"/>
  <p:tag name="TEMPFOLDER" val="c:\temp\"/>
  <p:tag name="LATEXFORMHEIGHT" val="468"/>
  <p:tag name="LATEXFORMWIDTH" val="954"/>
  <p:tag name="LATEXFORMWRAP" val="True"/>
  <p:tag name="BITMAPVECTOR" val="0"/>
</p:tagLst>
</file>

<file path=ppt/tags/tag262.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41.99472"/>
  <p:tag name="LATEXADDIN" val="\documentclass{article}&#10;\usepackage{cancel}&#10;\usepackage{amsmath}&#10;\usepackage[dvipsnames]{xcolor}&#10;\pagestyle{empty}&#10;\begin{document}&#10;&#10;\begin{align*}&#10;\color{red}{1}&#10;\end{align*}&#10;&#10;\end{document}"/>
  <p:tag name="IGUANATEXSIZE" val="10"/>
  <p:tag name="IGUANATEXCURSOR" val="148"/>
  <p:tag name="TRANSPARENCY" val="True"/>
  <p:tag name="FILENAME" val=""/>
  <p:tag name="LATEXENGINEID" val="0"/>
  <p:tag name="TEMPFOLDER" val="c:\temp\"/>
  <p:tag name="LATEXFORMHEIGHT" val="468"/>
  <p:tag name="LATEXFORMWIDTH" val="954"/>
  <p:tag name="LATEXFORMWRAP" val="True"/>
  <p:tag name="BITMAPVECTOR" val="0"/>
</p:tagLst>
</file>

<file path=ppt/tags/tag263.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2618.673"/>
  <p:tag name="LATEXADDIN" val="\documentclass{article}&#10;\usepackage{cancel}&#10;\usepackage{amsmath}&#10;\usepackage[dvipsnames]{xcolor}&#10;\pagestyle{empty}&#10;\begin{document}&#10;&#10;\begin{align*}&#10;\frac {\partial Cost} {\partial Z} \color{red}{\begin{bmatrix}&#10;-0.1875 &amp; 0.0625 &amp; 0.0625 &amp; 0.0625 \\&#10;0.0625 &amp; -0.1875 &amp; 0.0625 &amp; 0.0625 \\&#10;0.0625 &amp;  0.0625 &amp; -0.1875 &amp; 0.0625 \\&#10;0.0625  &amp; 0.0625 &amp; 0.0625 &amp; -0.1875&#10;\end{bmatrix}}&#10;\end{align*}&#10;&#10;\end{document}"/>
  <p:tag name="IGUANATEXSIZE" val="9"/>
  <p:tag name="IGUANATEXCURSOR" val="154"/>
  <p:tag name="TRANSPARENCY" val="True"/>
  <p:tag name="FILENAME" val=""/>
  <p:tag name="LATEXENGINEID" val="0"/>
  <p:tag name="TEMPFOLDER" val="c:\temp\"/>
  <p:tag name="LATEXFORMHEIGHT" val="468"/>
  <p:tag name="LATEXFORMWIDTH" val="954"/>
  <p:tag name="LATEXFORMWRAP" val="True"/>
  <p:tag name="BITMAPVECTOR" val="0"/>
</p:tagLst>
</file>

<file path=ppt/tags/tag264.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556.4305"/>
  <p:tag name="LATEXADDIN" val="\documentclass{article}&#10;\usepackage{cancel}&#10;\usepackage{amsmath}&#10;\usepackage[dvipsnames]{xcolor}&#10;\pagestyle{empty}&#10;\begin{document}&#10;&#10;\begin{align*}&#10;\frac{\partial Z }{\partial \textrm{w}}&#10;\color{red}{&#10;\begin{bmatrix}&#10;0 &amp; 0 \\&#10;0 &amp; 1 \\&#10;1 &amp; 0 \\&#10;1 &amp; 1&#10;\end{bmatrix} }&#10;\end{align*}&#10;&#10;\end{document}"/>
  <p:tag name="IGUANATEXSIZE" val="9"/>
  <p:tag name="IGUANATEXCURSOR" val="164"/>
  <p:tag name="TRANSPARENCY" val="True"/>
  <p:tag name="FILENAME" val=""/>
  <p:tag name="LATEXENGINEID" val="0"/>
  <p:tag name="TEMPFOLDER" val="c:\temp\"/>
  <p:tag name="LATEXFORMHEIGHT" val="468"/>
  <p:tag name="LATEXFORMWIDTH" val="954"/>
  <p:tag name="LATEXFORMWRAP" val="True"/>
  <p:tag name="BITMAPVECTOR" val="0"/>
</p:tagLst>
</file>

<file path=ppt/tags/tag265.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348.331"/>
  <p:tag name="LATEXADDIN" val="\documentclass{article}&#10;\usepackage{cancel}&#10;\usepackage{amsmath}&#10;\usepackage[dvipsnames]{xcolor}&#10;\pagestyle{empty}&#10;\begin{document}&#10;&#10;\begin{align*}&#10;\frac{\partial \textrm{Cost} }{\partial \textrm{w}}&#10;\color{red}{&#10;\begin{bmatrix}&#10;0.125 &amp; 0.125 \\&#10;0.125 &amp; -0.125 \\&#10;-0.125 &amp; 0.125 \\&#10;-0.125 &amp; -0.125 &#10;\end{bmatrix} }&#10;\end{align*}&#10;&#10;\end{document}"/>
  <p:tag name="IGUANATEXSIZE" val="9"/>
  <p:tag name="IGUANATEXCURSOR" val="199"/>
  <p:tag name="TRANSPARENCY" val="True"/>
  <p:tag name="FILENAME" val=""/>
  <p:tag name="LATEXENGINEID" val="0"/>
  <p:tag name="TEMPFOLDER" val="c:\temp\"/>
  <p:tag name="LATEXFORMHEIGHT" val="468"/>
  <p:tag name="LATEXFORMWIDTH" val="954"/>
  <p:tag name="LATEXFORMWRAP" val="True"/>
  <p:tag name="BITMAPVECTOR" val="0"/>
</p:tagLst>
</file>

<file path=ppt/tags/tag26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24.147"/>
  <p:tag name="LATEXADDIN" val="\documentclass{article}&#10;\usepackage{cancel}&#10;\usepackage{amsmath}&#10;\usepackage[dvipsnames]{xcolor}&#10;\pagestyle{empty}&#10;\begin{document}&#10;&#10;\begin{displaymath} \substack{x_1\\ \\x_2}  \color{PineGreen}  {\begin{bmatrix} 0 &amp; 0 &amp; 1 &amp; 1 \\ 0 &amp; 1 &amp; 0 &amp; 1 \end{bmatrix} }\end{displaymath} &#10;\end{document}"/>
  <p:tag name="IGUANATEXSIZE" val="10"/>
  <p:tag name="IGUANATEXCURSOR" val="193"/>
  <p:tag name="TRANSPARENCY" val="True"/>
  <p:tag name="FILENAME" val=""/>
  <p:tag name="LATEXENGINEID" val="0"/>
  <p:tag name="TEMPFOLDER" val="c:\temp\"/>
  <p:tag name="LATEXFORMHEIGHT" val="468"/>
  <p:tag name="LATEXFORMWIDTH" val="954"/>
  <p:tag name="LATEXFORMWRAP" val="True"/>
  <p:tag name="BITMAPVECTOR" val="0"/>
</p:tagLst>
</file>

<file path=ppt/tags/tag267.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222.347"/>
  <p:tag name="LATEXADDIN" val="\documentclass{article}&#10;\usepackage{cancel}&#10;\usepackage{amsmath}&#10;\usepackage[dvipsnames]{xcolor}&#10;\pagestyle{empty}&#10;\begin{document}&#10;&#10;\begin{align*}&#10;Z &amp;\color{PineGreen} { \begin{bmatrix}&#10;0.6 &amp; 1.1 &amp; 1.1 &amp; 1.6 \\&#10;0.6 &amp; 1.1 &amp; 1.1 &amp; 1.6 \\&#10;0.6 &amp; 1.1 &amp; 1.1 &amp; 1.6 \\&#10;0.6 &amp; 1.1 &amp; 1.1 &amp; 1.6 &#10;\end{bmatrix} }&#10;\end{align*}&#10;&#10;\end{document}"/>
  <p:tag name="IGUANATEXSIZE" val="10"/>
  <p:tag name="IGUANATEXCURSOR" val="150"/>
  <p:tag name="TRANSPARENCY" val="True"/>
  <p:tag name="FILENAME" val=""/>
  <p:tag name="LATEXENGINEID" val="0"/>
  <p:tag name="TEMPFOLDER" val="c:\temp\"/>
  <p:tag name="LATEXFORMHEIGHT" val="468"/>
  <p:tag name="LATEXFORMWIDTH" val="954"/>
  <p:tag name="LATEXFORMWRAP" val="True"/>
  <p:tag name="BITMAPVECTOR" val="0"/>
</p:tagLst>
</file>

<file path=ppt/tags/tag268.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462.317"/>
  <p:tag name="LATEXADDIN" val="\documentclass{article}&#10;\usepackage{cancel}&#10;\usepackage{amsmath}&#10;\usepackage[dvipsnames]{xcolor}&#10;\pagestyle{empty}&#10;\begin{document}&#10;&#10;\begin{align*}&#10;S \color{PineGreen}{\begin{bmatrix}&#10;0.25 &amp;  0.25 &amp; 0.25 &amp; 0.25 \\&#10;0.25 &amp;  0.25 &amp; 0.25 &amp; 0.25 \\&#10;0.25 &amp;  0.25 &amp; 0.25 &amp; 0.25 \\&#10;0.25 &amp;  0.25 &amp; 0.25 &amp; 0.25 \end{bmatrix}}&#10;\end{align*}&#10;&#10;\end{document}"/>
  <p:tag name="IGUANATEXSIZE" val="10"/>
  <p:tag name="IGUANATEXCURSOR" val="168"/>
  <p:tag name="TRANSPARENCY" val="True"/>
  <p:tag name="FILENAME" val=""/>
  <p:tag name="LATEXENGINEID" val="0"/>
  <p:tag name="TEMPFOLDER" val="c:\temp\"/>
  <p:tag name="LATEXFORMHEIGHT" val="468"/>
  <p:tag name="LATEXFORMWIDTH" val="954"/>
  <p:tag name="LATEXFORMWRAP" val="True"/>
  <p:tag name="BITMAPVECTOR" val="0"/>
</p:tagLst>
</file>

<file path=ppt/tags/tag269.xml><?xml version="1.0" encoding="utf-8"?>
<p:tagLst xmlns:a="http://schemas.openxmlformats.org/drawingml/2006/main" xmlns:r="http://schemas.openxmlformats.org/officeDocument/2006/relationships" xmlns:p="http://schemas.openxmlformats.org/presentationml/2006/main">
  <p:tag name="OUTPUTDPI" val="1200"/>
  <p:tag name="ORIGINALHEIGHT" val="746.9066"/>
  <p:tag name="ORIGINALWIDTH" val="527.934"/>
  <p:tag name="LATEXADDIN" val="\documentclass{article}&#10;\usepackage{cancel}&#10;\usepackage{amsmath}&#10;\usepackage[dvipsnames]{xcolor}&#10;\pagestyle{empty}&#10;\begin{document}&#10;&#10;\begin{align*}&#10;&amp; \ w_1 \ \ \ \ \ w_2 \\&#10;&amp;\color{PineGreen}{\begin{bmatrix} 0.5 &amp; 0.5 \\ 0.5 &amp; 0.5 \\ 0.5 &amp; 0.5 \\ 0.5 &amp; 0.5 \end{bmatrix}}&#10;\end{align*}&#10;&#10;\end{document}"/>
  <p:tag name="IGUANATEXSIZE" val="10"/>
  <p:tag name="IGUANATEXCURSOR" val="163"/>
  <p:tag name="TRANSPARENCY" val="True"/>
  <p:tag name="FILENAME" val=""/>
  <p:tag name="LATEXENGINEID" val="0"/>
  <p:tag name="TEMPFOLDER" val="c:\temp\"/>
  <p:tag name="LATEXFORMHEIGHT" val="468"/>
  <p:tag name="LATEXFORMWIDTH" val="95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86.6891"/>
  <p:tag name="LATEXADDIN" val="\documentclass{article}&#10;\usepackage{amsmath}&#10;\pagestyle{empty}&#10;\begin{document}&#10;&#10;$$&#10;Z \left[ 1 \times m \right]&#10;$$&#10;\end{document}"/>
  <p:tag name="IGUANATEXSIZE" val="9"/>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270.xml><?xml version="1.0" encoding="utf-8"?>
<p:tagLst xmlns:a="http://schemas.openxmlformats.org/drawingml/2006/main" xmlns:r="http://schemas.openxmlformats.org/officeDocument/2006/relationships" xmlns:p="http://schemas.openxmlformats.org/presentationml/2006/main">
  <p:tag name="OUTPUTDPI" val="1200"/>
  <p:tag name="ORIGINALHEIGHT" val="778.4026"/>
  <p:tag name="ORIGINALWIDTH" val="244.4695"/>
  <p:tag name="LATEXADDIN" val="\documentclass{article}&#10;\usepackage{cancel}&#10;\usepackage{amsmath}&#10;\usepackage[dvipsnames]{xcolor}&#10;\pagestyle{empty}&#10;\begin{document}&#10;&#10;\begin{align*}&#10;&amp; \ \ \  b  \\&#10;&amp;\color{PineGreen}  {\begin{bmatrix} 0.6 \\ 0.6 \\ 0.6 \\ 0.6 \end{bmatrix} }&#10;\end{align*}&#10;&#10;\end{document}"/>
  <p:tag name="IGUANATEXSIZE" val="10"/>
  <p:tag name="IGUANATEXCURSOR" val="156"/>
  <p:tag name="TRANSPARENCY" val="True"/>
  <p:tag name="FILENAME" val=""/>
  <p:tag name="LATEXENGINEID" val="0"/>
  <p:tag name="TEMPFOLDER" val="c:\temp\"/>
  <p:tag name="LATEXFORMHEIGHT" val="468"/>
  <p:tag name="LATEXFORMWIDTH" val="954"/>
  <p:tag name="LATEXFORMWRAP" val="True"/>
  <p:tag name="BITMAPVECTOR" val="0"/>
</p:tagLst>
</file>

<file path=ppt/tags/tag271.xml><?xml version="1.0" encoding="utf-8"?>
<p:tagLst xmlns:a="http://schemas.openxmlformats.org/drawingml/2006/main" xmlns:r="http://schemas.openxmlformats.org/officeDocument/2006/relationships" xmlns:p="http://schemas.openxmlformats.org/presentationml/2006/main">
  <p:tag name="OUTPUTDPI" val="1200"/>
  <p:tag name="ORIGINALHEIGHT" val="1211.849"/>
  <p:tag name="ORIGINALWIDTH" val="5788.527"/>
  <p:tag name="LATEXADDIN" val="\documentclass{article}&#10;\usepackage{cancel}&#10;\usepackage{amsmath}&#10;\usepackage[dvipsnames]{xcolor}&#10;\pagestyle{empty}&#10;\begin{document}&#10;&#10;\begin{align*}&#10;\frac{\partial \textrm{Cost} }{\partial \textrm{b}} &amp; = \frac{\partial\textrm{Cost}}{\partial Z} \cdot \frac{\partial Z}{\partial \textrm{b}}  \\&#10;&amp;= \frac{\partial\textrm{Cost}}{\partial Z} \cdot 1 \\&#10;&amp;= \sum&#10;\begin{bmatrix}&#10;-0.1875 &amp; 0.0625 &amp; 0.0625 &amp; 0.0625 \\&#10;0.0625 &amp; -0.1875 &amp; 0.0625 &amp; 0.0625 \\&#10;0.0625 &amp;  0.0625 &amp; -0.1875 &amp; 0.0625 \\&#10;0.0625  &amp; 0.0625 &amp; 0.0625 &amp; -0.1875&#10;\end{bmatrix}&#10;&amp;=&#10;\begin{bmatrix}&#10;(-0.1875) +  0.0625 + 0.0625 + 0.0625 \\&#10;0.0625 + (-0.1875) + 0.0625 + 0.0625 \\&#10;0.0625 +  0.0625 + (-0.1875) + 0.0625 \\&#10;0.0625  + 0.0625 + 0.0625 + (-0.1875)&#10;\end{bmatrix}&#10;&amp; \color{red} {=&#10;\begin{bmatrix}&#10;0 \\&#10;0 \\&#10;0 \\&#10;0&#10;\end{bmatrix}}&#10;\end{align*}&#10;&#10;\end{document}"/>
  <p:tag name="IGUANATEXSIZE" val="12"/>
  <p:tag name="IGUANATEXCURSOR" val="795"/>
  <p:tag name="TRANSPARENCY" val="True"/>
  <p:tag name="FILENAME" val=""/>
  <p:tag name="LATEXENGINEID" val="0"/>
  <p:tag name="TEMPFOLDER" val="c:\temp\"/>
  <p:tag name="LATEXFORMHEIGHT" val="468"/>
  <p:tag name="LATEXFORMWIDTH" val="954"/>
  <p:tag name="LATEXFORMWRAP" val="True"/>
  <p:tag name="BITMAPVECTOR" val="0"/>
</p:tagLst>
</file>

<file path=ppt/tags/tag272.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08.7364"/>
  <p:tag name="LATEXADDIN" val="\documentclass{article}&#10;\usepackage{amsmath}&#10;\pagestyle{empty}&#10;\begin{document}&#10;&#10;$$p_1$$&#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73.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11.7361"/>
  <p:tag name="LATEXADDIN" val="\documentclass{article}&#10;\usepackage{amsmath}&#10;\pagestyle{empty}&#10;\begin{document}&#10;&#10;$$p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74.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12.4859"/>
  <p:tag name="LATEXADDIN" val="\documentclass{article}&#10;\usepackage{amsmath}&#10;\pagestyle{empty}&#10;\begin{document}&#10;&#10;$$p_3$$&#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75.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13.9857"/>
  <p:tag name="LATEXADDIN" val="\documentclass{article}&#10;\usepackage{amsmath}&#10;\pagestyle{empty}&#10;\begin{document}&#10;&#10;$$p_4$$&#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7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44.6944"/>
  <p:tag name="LATEXADDIN" val="\documentclass{article}&#10;\usepackage{amsmath}&#10;\pagestyle{empty}&#10;\begin{document}&#10;&#10;$$&#10;\mathrm{p} [ 4 \times m ]&#10;$$&#10;\end{document}"/>
  <p:tag name="IGUANATEXSIZE" val="8"/>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77.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9.4863"/>
  <p:tag name="LATEXADDIN" val="\documentclass{article}&#10;\usepackage{amsmath}&#10;\pagestyle{empty}&#10;\begin{document}&#10;&#10;$$x_1$$&#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78.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12.4859"/>
  <p:tag name="LATEXADDIN" val="\documentclass{article}&#10;\usepackage{amsmath}&#10;\pagestyle{empty}&#10;\begin{document}&#10;&#10;$$x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7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4.192"/>
  <p:tag name="LATEXADDIN" val="\documentclass{article}&#10;\usepackage{amsmath}&#10;\pagestyle{empty}&#10;\begin{document}&#10;&#10;$$&#10;\mathrm{x} \left[ 2 \times m \right]&#10;$$&#10;\end{document}"/>
  <p:tag name="IGUANATEXSIZE" val="9"/>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489.6888"/>
  <p:tag name="ORIGINALWIDTH" val="610.4237"/>
  <p:tag name="LATEXADDIN" val="\documentclass{article}&#10;\usepackage{cancel}&#10;\usepackage{amsmath}&#10;\usepackage{xcolor}&#10;\pagestyle{empty}&#10;\begin{document}&#10;&#10;\begin{align*}&#10;&amp;\textrm{Parameters} \\ &#10;&amp; \mathrm{w} [1  \times m ]\\&#10;&amp; \mathrm{b} [ 1 ]&#10;\end{align*}&#10;&#10;\end{document}"/>
  <p:tag name="IGUANATEXSIZE" val="10"/>
  <p:tag name="IGUANATEXCURSOR" val="175"/>
  <p:tag name="TRANSPARENCY" val="True"/>
  <p:tag name="FILENAME" val=""/>
  <p:tag name="LATEXENGINEID" val="0"/>
  <p:tag name="TEMPFOLDER" val="c:\temp\"/>
  <p:tag name="LATEXFORMHEIGHT" val="468"/>
  <p:tag name="LATEXFORMWIDTH" val="954"/>
  <p:tag name="LATEXFORMWRAP" val="True"/>
  <p:tag name="BITMAPVECTOR" val="0"/>
</p:tagLst>
</file>

<file path=ppt/tags/tag280.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19.2351"/>
  <p:tag name="LATEXADDIN" val="\documentclass{article}&#10;\usepackage{amsmath}&#10;\pagestyle{empty}&#10;\begin{document}&#10;&#10;$$Z_1$$&#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8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5.4856"/>
  <p:tag name="LATEXADDIN" val="\documentclass{article}&#10;\usepackage{amsmath}&#10;\pagestyle{empty}&#10;\begin{document}&#10;&#10;$$&#10;\mathcal{S}_1&#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28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8.6914"/>
  <p:tag name="LATEXADDIN" val="\documentclass{article}&#10;\usepackage{amsmath}&#10;\pagestyle{empty}&#10;\begin{document}&#10;&#10;$$&#10;\mathrm{Z} \left[ 4 \times m \right]&#10;$$&#10;\end{document}"/>
  <p:tag name="IGUANATEXSIZE" val="8"/>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28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82.9396"/>
  <p:tag name="LATEXADDIN" val="\documentclass{article}&#10;\usepackage{amsmath}&#10;\pagestyle{empty}&#10;\begin{document}&#10;&#10;$$&#10;\mathcal {S} \left[ 4 \times m \right]&#10;$$&#10;\end{document}"/>
  <p:tag name="IGUANATEXSIZE" val="8"/>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284.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2.2347"/>
  <p:tag name="LATEXADDIN" val="\documentclass{article}&#10;\usepackage{amsmath}&#10;\pagestyle{empty}&#10;\begin{document}&#10;&#10;$$Z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8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2.9846"/>
  <p:tag name="LATEXADDIN" val="\documentclass{article}&#10;\usepackage{amsmath}&#10;\pagestyle{empty}&#10;\begin{document}&#10;&#10;$$Z_3$$&#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8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4.4844"/>
  <p:tag name="LATEXADDIN" val="\documentclass{article}&#10;\usepackage{amsmath}&#10;\pagestyle{empty}&#10;\begin{document}&#10;&#10;$$Z_4$$&#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8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8.4852"/>
  <p:tag name="LATEXADDIN" val="\documentclass{article}&#10;\usepackage{amsmath}&#10;\pagestyle{empty}&#10;\begin{document}&#10;&#10;$$&#10;\mathcal{S}_2&#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288.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19.2351"/>
  <p:tag name="LATEXADDIN" val="\documentclass{article}&#10;\usepackage{amsmath}&#10;\pagestyle{empty}&#10;\begin{document}&#10;&#10;$$&#10;\mathcal{S}_3&#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28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20.7349"/>
  <p:tag name="LATEXADDIN" val="\documentclass{article}&#10;\usepackage{amsmath}&#10;\pagestyle{empty}&#10;\begin{document}&#10;&#10;$$&#10;\mathcal{S}_4&#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88.9389"/>
  <p:tag name="LATEXADDIN" val="\documentclass{article}&#10;\usepackage{amsmath}&#10;\pagestyle{empty}&#10;\begin{document}&#10;&#10;$$&#10;A \left[ 1 \times m \right]&#10;$$&#10;\end{document}"/>
  <p:tag name="IGUANATEXSIZE" val="9"/>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290.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325.4593"/>
  <p:tag name="LATEXADDIN" val="\documentclass{article}&#10;\usepackage{cancel}&#10;\usepackage{amsmath}&#10;\usepackage[dvipsnames]{xcolor}&#10;\pagestyle{empty}&#10;\begin{document}&#10;&#10;\begin{align*}&#10;\color{PineGreen}{1.386}1&#10;\end{align*}&#10;&#10;\end{document}"/>
  <p:tag name="IGUANATEXSIZE" val="10"/>
  <p:tag name="IGUANATEXCURSOR" val="166"/>
  <p:tag name="TRANSPARENCY" val="True"/>
  <p:tag name="FILENAME" val=""/>
  <p:tag name="LATEXENGINEID" val="0"/>
  <p:tag name="TEMPFOLDER" val="c:\temp\"/>
  <p:tag name="LATEXFORMHEIGHT" val="468"/>
  <p:tag name="LATEXFORMWIDTH" val="954"/>
  <p:tag name="LATEXFORMWRAP" val="True"/>
  <p:tag name="BITMAPVECTOR" val="0"/>
</p:tagLst>
</file>

<file path=ppt/tags/tag291.xml><?xml version="1.0" encoding="utf-8"?>
<p:tagLst xmlns:a="http://schemas.openxmlformats.org/drawingml/2006/main" xmlns:r="http://schemas.openxmlformats.org/officeDocument/2006/relationships" xmlns:p="http://schemas.openxmlformats.org/presentationml/2006/main">
  <p:tag name="OUTPUTDPI" val="1200"/>
  <p:tag name="ORIGINALHEIGHT" val="363.7046"/>
  <p:tag name="ORIGINALWIDTH" val="1633.296"/>
  <p:tag name="LATEXADDIN" val="\documentclass{article}&#10;\usepackage{cancel}&#10;\usepackage{amsmath}&#10;\usepackage[dvipsnames]{xcolor}&#10;\pagestyle{empty}&#10;\begin{document}&#10;&#10;\begin{align*}&#10;\textrm{Cost} (\mathrm{y},\mathrm{p}) = \frac{1}{m} \cdot \sum_i^k -\mathrm{y}_i \log \mathrm{p}_i &#10;\end{align*}&#10;&#10;\end{document}"/>
  <p:tag name="IGUANATEXSIZE" val="10"/>
  <p:tag name="IGUANATEXCURSOR" val="247"/>
  <p:tag name="TRANSPARENCY" val="True"/>
  <p:tag name="FILENAME" val=""/>
  <p:tag name="LATEXENGINEID" val="0"/>
  <p:tag name="TEMPFOLDER" val="c:\temp\"/>
  <p:tag name="LATEXFORMHEIGHT" val="468"/>
  <p:tag name="LATEXFORMWIDTH" val="954"/>
  <p:tag name="LATEXFORMWRAP" val="True"/>
  <p:tag name="BITMAPVECTOR" val="0"/>
</p:tagLst>
</file>

<file path=ppt/tags/tag292.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41.99472"/>
  <p:tag name="LATEXADDIN" val="\documentclass{article}&#10;\usepackage{cancel}&#10;\usepackage{amsmath}&#10;\usepackage[dvipsnames]{xcolor}&#10;\pagestyle{empty}&#10;\begin{document}&#10;&#10;\begin{align*}&#10;\color{red}{1}&#10;\end{align*}&#10;&#10;\end{document}"/>
  <p:tag name="IGUANATEXSIZE" val="10"/>
  <p:tag name="IGUANATEXCURSOR" val="148"/>
  <p:tag name="TRANSPARENCY" val="True"/>
  <p:tag name="FILENAME" val=""/>
  <p:tag name="LATEXENGINEID" val="0"/>
  <p:tag name="TEMPFOLDER" val="c:\temp\"/>
  <p:tag name="LATEXFORMHEIGHT" val="468"/>
  <p:tag name="LATEXFORMWIDTH" val="954"/>
  <p:tag name="LATEXFORMWRAP" val="True"/>
  <p:tag name="BITMAPVECTOR" val="0"/>
</p:tagLst>
</file>

<file path=ppt/tags/tag293.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2618.673"/>
  <p:tag name="LATEXADDIN" val="\documentclass{article}&#10;\usepackage{cancel}&#10;\usepackage{amsmath}&#10;\usepackage[dvipsnames]{xcolor}&#10;\pagestyle{empty}&#10;\begin{document}&#10;&#10;\begin{align*}&#10;\frac {\partial Cost} {\partial Z} \color{red}{\begin{bmatrix}&#10;-0.1875 &amp; 0.0625 &amp; 0.0625 &amp; 0.0625 \\&#10;0.0625 &amp; -0.1875 &amp; 0.0625 &amp; 0.0625 \\&#10;0.0625 &amp;  0.0625 &amp; -0.1875 &amp; 0.0625 \\&#10;0.0625  &amp; 0.0625 &amp; 0.0625 &amp; -0.1875&#10;\end{bmatrix}}&#10;\end{align*}&#10;&#10;\end{document}"/>
  <p:tag name="IGUANATEXSIZE" val="9"/>
  <p:tag name="IGUANATEXCURSOR" val="154"/>
  <p:tag name="TRANSPARENCY" val="True"/>
  <p:tag name="FILENAME" val=""/>
  <p:tag name="LATEXENGINEID" val="0"/>
  <p:tag name="TEMPFOLDER" val="c:\temp\"/>
  <p:tag name="LATEXFORMHEIGHT" val="468"/>
  <p:tag name="LATEXFORMWIDTH" val="954"/>
  <p:tag name="LATEXFORMWRAP" val="True"/>
  <p:tag name="BITMAPVECTOR" val="0"/>
</p:tagLst>
</file>

<file path=ppt/tags/tag294.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556.4305"/>
  <p:tag name="LATEXADDIN" val="\documentclass{article}&#10;\usepackage{cancel}&#10;\usepackage{amsmath}&#10;\usepackage[dvipsnames]{xcolor}&#10;\pagestyle{empty}&#10;\begin{document}&#10;&#10;\begin{align*}&#10;\frac{\partial Z }{\partial \textrm{w}}&#10;\color{red}{&#10;\begin{bmatrix}&#10;0 &amp; 0 \\&#10;0 &amp; 1 \\&#10;1 &amp; 0 \\&#10;1 &amp; 1&#10;\end{bmatrix} }&#10;\end{align*}&#10;&#10;\end{document}"/>
  <p:tag name="IGUANATEXSIZE" val="9"/>
  <p:tag name="IGUANATEXCURSOR" val="164"/>
  <p:tag name="TRANSPARENCY" val="True"/>
  <p:tag name="FILENAME" val=""/>
  <p:tag name="LATEXENGINEID" val="0"/>
  <p:tag name="TEMPFOLDER" val="c:\temp\"/>
  <p:tag name="LATEXFORMHEIGHT" val="468"/>
  <p:tag name="LATEXFORMWIDTH" val="954"/>
  <p:tag name="LATEXFORMWRAP" val="True"/>
  <p:tag name="BITMAPVECTOR" val="0"/>
</p:tagLst>
</file>

<file path=ppt/tags/tag295.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525.6843"/>
  <p:tag name="LATEXADDIN" val="\documentclass{article}&#10;\usepackage{cancel}&#10;\usepackage{amsmath}&#10;\usepackage[dvipsnames]{xcolor}&#10;\pagestyle{empty}&#10;\begin{document}&#10;&#10;\begin{align*}&#10;\frac{\partial \textrm{Cost} }{\partial \textrm{b}}&#10;\color{red} {&#10;\begin{bmatrix}&#10;0 \\&#10;0 \\&#10;0 \\&#10;0&#10;\end{bmatrix}}&#10;\end{align*}&#10;&#10;\end{document}"/>
  <p:tag name="IGUANATEXSIZE" val="9"/>
  <p:tag name="IGUANATEXCURSOR" val="213"/>
  <p:tag name="TRANSPARENCY" val="True"/>
  <p:tag name="FILENAME" val=""/>
  <p:tag name="LATEXENGINEID" val="0"/>
  <p:tag name="TEMPFOLDER" val="c:\temp\"/>
  <p:tag name="LATEXFORMHEIGHT" val="468"/>
  <p:tag name="LATEXFORMWIDTH" val="954"/>
  <p:tag name="LATEXFORMWRAP" val="True"/>
  <p:tag name="BITMAPVECTOR" val="0"/>
</p:tagLst>
</file>

<file path=ppt/tags/tag296.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348.331"/>
  <p:tag name="LATEXADDIN" val="\documentclass{article}&#10;\usepackage{cancel}&#10;\usepackage{amsmath}&#10;\usepackage[dvipsnames]{xcolor}&#10;\pagestyle{empty}&#10;\begin{document}&#10;&#10;\begin{align*}&#10;\frac{\partial \textrm{Cost} }{\partial \textrm{w}}&#10;\color{red}{&#10;\begin{bmatrix}&#10;0.125 &amp; 0.125 \\&#10;0.125 &amp; -0.125 \\&#10;-0.125 &amp; 0.125 \\&#10;-0.125 &amp; -0.125 &#10;\end{bmatrix} }&#10;\end{align*}&#10;&#10;\end{document}"/>
  <p:tag name="IGUANATEXSIZE" val="9"/>
  <p:tag name="IGUANATEXCURSOR" val="199"/>
  <p:tag name="TRANSPARENCY" val="True"/>
  <p:tag name="FILENAME" val=""/>
  <p:tag name="LATEXENGINEID" val="0"/>
  <p:tag name="TEMPFOLDER" val="c:\temp\"/>
  <p:tag name="LATEXFORMHEIGHT" val="468"/>
  <p:tag name="LATEXFORMWIDTH" val="954"/>
  <p:tag name="LATEXFORMWRAP" val="True"/>
  <p:tag name="BITMAPVECTOR" val="0"/>
</p:tagLst>
</file>

<file path=ppt/tags/tag29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24.147"/>
  <p:tag name="LATEXADDIN" val="\documentclass{article}&#10;\usepackage{cancel}&#10;\usepackage{amsmath}&#10;\usepackage[dvipsnames]{xcolor}&#10;\pagestyle{empty}&#10;\begin{document}&#10;&#10;\begin{displaymath} \substack{x_1\\ \\x_2}  \color{PineGreen}  {\begin{bmatrix} 0 &amp; 0 &amp; 1 &amp; 1 \\ 0 &amp; 1 &amp; 0 &amp; 1 \end{bmatrix} }\end{displaymath} &#10;\end{document}"/>
  <p:tag name="IGUANATEXSIZE" val="10"/>
  <p:tag name="IGUANATEXCURSOR" val="193"/>
  <p:tag name="TRANSPARENCY" val="True"/>
  <p:tag name="FILENAME" val=""/>
  <p:tag name="LATEXENGINEID" val="0"/>
  <p:tag name="TEMPFOLDER" val="c:\temp\"/>
  <p:tag name="LATEXFORMHEIGHT" val="468"/>
  <p:tag name="LATEXFORMWIDTH" val="954"/>
  <p:tag name="LATEXFORMWRAP" val="True"/>
  <p:tag name="BITMAPVECTOR" val="0"/>
</p:tagLst>
</file>

<file path=ppt/tags/tag298.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222.347"/>
  <p:tag name="LATEXADDIN" val="\documentclass{article}&#10;\usepackage{cancel}&#10;\usepackage{amsmath}&#10;\usepackage[dvipsnames]{xcolor}&#10;\pagestyle{empty}&#10;\begin{document}&#10;&#10;\begin{align*}&#10;Z &amp;\color{PineGreen} { \begin{bmatrix}&#10;0.6 &amp; 1.1 &amp; 1.1 &amp; 1.6 \\&#10;0.6 &amp; 1.1 &amp; 1.1 &amp; 1.6 \\&#10;0.6 &amp; 1.1 &amp; 1.1 &amp; 1.6 \\&#10;0.6 &amp; 1.1 &amp; 1.1 &amp; 1.6 &#10;\end{bmatrix} }&#10;\end{align*}&#10;&#10;\end{document}"/>
  <p:tag name="IGUANATEXSIZE" val="10"/>
  <p:tag name="IGUANATEXCURSOR" val="150"/>
  <p:tag name="TRANSPARENCY" val="True"/>
  <p:tag name="FILENAME" val=""/>
  <p:tag name="LATEXENGINEID" val="0"/>
  <p:tag name="TEMPFOLDER" val="c:\temp\"/>
  <p:tag name="LATEXFORMHEIGHT" val="468"/>
  <p:tag name="LATEXFORMWIDTH" val="954"/>
  <p:tag name="LATEXFORMWRAP" val="True"/>
  <p:tag name="BITMAPVECTOR" val="0"/>
</p:tagLst>
</file>

<file path=ppt/tags/tag299.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462.317"/>
  <p:tag name="LATEXADDIN" val="\documentclass{article}&#10;\usepackage{cancel}&#10;\usepackage{amsmath}&#10;\usepackage[dvipsnames]{xcolor}&#10;\pagestyle{empty}&#10;\begin{document}&#10;&#10;\begin{align*}&#10;S \color{PineGreen}{\begin{bmatrix}&#10;0.25 &amp;  0.25 &amp; 0.25 &amp; 0.25 \\&#10;0.25 &amp;  0.25 &amp; 0.25 &amp; 0.25 \\&#10;0.25 &amp;  0.25 &amp; 0.25 &amp; 0.25 \\&#10;0.25 &amp;  0.25 &amp; 0.25 &amp; 0.25 \end{bmatrix}}&#10;\end{align*}&#10;&#10;\end{document}"/>
  <p:tag name="IGUANATEXSIZE" val="10"/>
  <p:tag name="IGUANATEXCURSOR" val="168"/>
  <p:tag name="TRANSPARENCY" val="True"/>
  <p:tag name="FILENAME" val=""/>
  <p:tag name="LATEXENGINEID" val="0"/>
  <p:tag name="TEMPFOLDER" val="c:\temp\"/>
  <p:tag name="LATEXFORMHEIGHT" val="468"/>
  <p:tag name="LATEXFORMWIDTH" val="95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2098.238"/>
  <p:tag name="LATEXADDIN" val="\documentclass{article}&#10;\usepackage{cancel}&#10;\usepackage{amsmath}&#10;\usepackage{amssymb}&#10;\usepackage{xcolor}&#10;\pagestyle{empty}&#10;\begin{document}&#10;&#10;\begin{align*}&#10;\mathcal{H}_j(x) &gt; max_{j \neq i}\{\mathcal{H}_j(x)\}  \ \ \text{for all} \ \ j \neq i&#10;\end{align*}&#10;&#10;\end{document}"/>
  <p:tag name="IGUANATEXSIZE" val="18"/>
  <p:tag name="IGUANATEXCURSOR" val="189"/>
  <p:tag name="TRANSPARENCY" val="True"/>
  <p:tag name="FILENAME" val=""/>
  <p:tag name="LATEXENGINEID" val="0"/>
  <p:tag name="TEMPFOLDER" val="c:\temp\"/>
  <p:tag name="LATEXFORMHEIGHT" val="362.5"/>
  <p:tag name="LATEXFORMWIDTH" val="615"/>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6.23921"/>
  <p:tag name="LATEXADDIN" val="\documentclass{article}&#10;\usepackage{amsmath}&#10;\pagestyle{empty}&#10;\begin{document}&#10;&#10;$$&#10;A&#10;$$&#10;\end{document}"/>
  <p:tag name="IGUANATEXSIZE" val="14"/>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300.xml><?xml version="1.0" encoding="utf-8"?>
<p:tagLst xmlns:a="http://schemas.openxmlformats.org/drawingml/2006/main" xmlns:r="http://schemas.openxmlformats.org/officeDocument/2006/relationships" xmlns:p="http://schemas.openxmlformats.org/presentationml/2006/main">
  <p:tag name="OUTPUTDPI" val="1200"/>
  <p:tag name="ORIGINALHEIGHT" val="746.9066"/>
  <p:tag name="ORIGINALWIDTH" val="527.934"/>
  <p:tag name="LATEXADDIN" val="\documentclass{article}&#10;\usepackage{cancel}&#10;\usepackage{amsmath}&#10;\usepackage[dvipsnames]{xcolor}&#10;\pagestyle{empty}&#10;\begin{document}&#10;&#10;\begin{align*}&#10;&amp; \ w_1 \ \ \ \ \ w_2 \\&#10;&amp;\color{PineGreen}{\begin{bmatrix} 0.5 &amp; 0.5 \\ 0.5 &amp; 0.5 \\ 0.5 &amp; 0.5 \\ 0.5 &amp; 0.5 \end{bmatrix}}&#10;\end{align*}&#10;&#10;\end{document}"/>
  <p:tag name="IGUANATEXSIZE" val="10"/>
  <p:tag name="IGUANATEXCURSOR" val="163"/>
  <p:tag name="TRANSPARENCY" val="True"/>
  <p:tag name="FILENAME" val=""/>
  <p:tag name="LATEXENGINEID" val="0"/>
  <p:tag name="TEMPFOLDER" val="c:\temp\"/>
  <p:tag name="LATEXFORMHEIGHT" val="468"/>
  <p:tag name="LATEXFORMWIDTH" val="954"/>
  <p:tag name="LATEXFORMWRAP" val="True"/>
  <p:tag name="BITMAPVECTOR" val="0"/>
</p:tagLst>
</file>

<file path=ppt/tags/tag301.xml><?xml version="1.0" encoding="utf-8"?>
<p:tagLst xmlns:a="http://schemas.openxmlformats.org/drawingml/2006/main" xmlns:r="http://schemas.openxmlformats.org/officeDocument/2006/relationships" xmlns:p="http://schemas.openxmlformats.org/presentationml/2006/main">
  <p:tag name="OUTPUTDPI" val="1200"/>
  <p:tag name="ORIGINALHEIGHT" val="778.4026"/>
  <p:tag name="ORIGINALWIDTH" val="244.4695"/>
  <p:tag name="LATEXADDIN" val="\documentclass{article}&#10;\usepackage{cancel}&#10;\usepackage{amsmath}&#10;\usepackage[dvipsnames]{xcolor}&#10;\pagestyle{empty}&#10;\begin{document}&#10;&#10;\begin{align*}&#10;&amp; \ \ \  b  \\&#10;&amp;\color{PineGreen}  {\begin{bmatrix} 0.6 \\ 0.6 \\ 0.6 \\ 0.6 \end{bmatrix} }&#10;\end{align*}&#10;&#10;\end{document}"/>
  <p:tag name="IGUANATEXSIZE" val="10"/>
  <p:tag name="IGUANATEXCURSOR" val="156"/>
  <p:tag name="TRANSPARENCY" val="True"/>
  <p:tag name="FILENAME" val=""/>
  <p:tag name="LATEXENGINEID" val="0"/>
  <p:tag name="TEMPFOLDER" val="c:\temp\"/>
  <p:tag name="LATEXFORMHEIGHT" val="468"/>
  <p:tag name="LATEXFORMWIDTH" val="954"/>
  <p:tag name="LATEXFORMWRAP" val="True"/>
  <p:tag name="BITMAPVECTOR" val="0"/>
</p:tagLst>
</file>

<file path=ppt/tags/tag302.xml><?xml version="1.0" encoding="utf-8"?>
<p:tagLst xmlns:a="http://schemas.openxmlformats.org/drawingml/2006/main" xmlns:r="http://schemas.openxmlformats.org/officeDocument/2006/relationships" xmlns:p="http://schemas.openxmlformats.org/presentationml/2006/main">
  <p:tag name="OUTPUTDPI" val="1200"/>
  <p:tag name="ORIGINALHEIGHT" val="1073.866"/>
  <p:tag name="ORIGINALWIDTH" val="3187.851"/>
  <p:tag name="LATEXADDIN" val="\documentclass{article}&#10;\usepackage{cancel}&#10;\usepackage{amsmath}&#10;\usepackage[dvipsnames]{xcolor}&#10;\pagestyle{empty}&#10;\begin{document}&#10;&#10;\begin{align*}&#10;\textrm{w} &amp;= \textrm{w}-\alpha\frac{\partial \textrm{Cost} }{\partial \textrm{w}} \ \ \  \textrm{\footnotesize where learning rate $ \ \alpha=1$ }&#10;\\ \\&#10;&amp; =\begin{bmatrix}&#10;0.5 &amp; 0.5 \\&#10;0.5 &amp; 0.5 \\&#10;0.5 &amp; 0.5 \\&#10;0.5 &amp; 0.5 \\&#10;\end{bmatrix}  - &#10;1 \cdot &#10;\begin{bmatrix}&#10;0.125 &amp; 0.125 \\&#10;0.125 &amp; -0.125 \\&#10;-0.125 &amp; 0.125 \\&#10;-0.125 &amp; -0.125 &#10;\end{bmatrix} &#10;\color{red} {&#10;= &#10;\begin{bmatrix}&#10;0.375 &amp; 0.375 \\ &#10;0.375 &amp; 0.625 \\&#10;0.625 &amp; 0.375 \\&#10;0.625 &amp; 0.625 \\&#10;\end{bmatrix}} &#10;\end{align*}&#10;&#10;\end{document}"/>
  <p:tag name="IGUANATEXSIZE" val="12"/>
  <p:tag name="IGUANATEXCURSOR" val="617"/>
  <p:tag name="TRANSPARENCY" val="True"/>
  <p:tag name="FILENAME" val=""/>
  <p:tag name="LATEXENGINEID" val="0"/>
  <p:tag name="TEMPFOLDER" val="c:\temp\"/>
  <p:tag name="LATEXFORMHEIGHT" val="468"/>
  <p:tag name="LATEXFORMWIDTH" val="954"/>
  <p:tag name="LATEXFORMWRAP" val="True"/>
  <p:tag name="BITMAPVECTOR" val="0"/>
</p:tagLst>
</file>

<file path=ppt/tags/tag303.xml><?xml version="1.0" encoding="utf-8"?>
<p:tagLst xmlns:a="http://schemas.openxmlformats.org/drawingml/2006/main" xmlns:r="http://schemas.openxmlformats.org/officeDocument/2006/relationships" xmlns:p="http://schemas.openxmlformats.org/presentationml/2006/main">
  <p:tag name="OUTPUTDPI" val="1200"/>
  <p:tag name="ORIGINALHEIGHT" val="1073.866"/>
  <p:tag name="ORIGINALWIDTH" val="2228.721"/>
  <p:tag name="LATEXADDIN" val="\documentclass{article}&#10;\usepackage{cancel}&#10;\usepackage{amsmath}&#10;\usepackage[dvipsnames]{xcolor}&#10;\pagestyle{empty}&#10;\begin{document}&#10;&#10;\begin{align*}&#10;\textrm{b} &amp;= \textrm{b}-\alpha\frac{\partial \textrm{Cost} }{\partial \textrm{n}} \ \ \  \textrm{\footnotesize where learning rate $ \ \alpha=1$ }&#10;\\ \\&#10;&amp; =\begin{bmatrix}&#10;0.6 \\&#10;0.6 \\&#10;0.6 \\&#10;0.6 \\&#10;\end{bmatrix}  - &#10;1 \cdot &#10;\begin{bmatrix}&#10;0 \\&#10;0 \\&#10;0 \\&#10;0 \\&#10;\end{bmatrix} &#10;\color{red} {&#10;= &#10;\begin{bmatrix}&#10;0.6 \\&#10;0.6 \\&#10;0.6 \\&#10;0.6 \\&#10;\end{bmatrix}} &#10;\end{align*}&#10;&#10;\end{document}"/>
  <p:tag name="IGUANATEXSIZE" val="12"/>
  <p:tag name="IGUANATEXCURSOR" val="44"/>
  <p:tag name="TRANSPARENCY" val="True"/>
  <p:tag name="FILENAME" val=""/>
  <p:tag name="LATEXENGINEID" val="0"/>
  <p:tag name="TEMPFOLDER" val="c:\temp\"/>
  <p:tag name="LATEXFORMHEIGHT" val="468"/>
  <p:tag name="LATEXFORMWIDTH" val="954"/>
  <p:tag name="LATEXFORMWRAP" val="True"/>
  <p:tag name="BITMAPVECTOR" val="0"/>
</p:tagLst>
</file>

<file path=ppt/tags/tag304.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08.7364"/>
  <p:tag name="LATEXADDIN" val="\documentclass{article}&#10;\usepackage{amsmath}&#10;\pagestyle{empty}&#10;\begin{document}&#10;&#10;$$p_1$$&#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305.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11.7361"/>
  <p:tag name="LATEXADDIN" val="\documentclass{article}&#10;\usepackage{amsmath}&#10;\pagestyle{empty}&#10;\begin{document}&#10;&#10;$$p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306.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12.4859"/>
  <p:tag name="LATEXADDIN" val="\documentclass{article}&#10;\usepackage{amsmath}&#10;\pagestyle{empty}&#10;\begin{document}&#10;&#10;$$p_3$$&#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307.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13.9857"/>
  <p:tag name="LATEXADDIN" val="\documentclass{article}&#10;\usepackage{amsmath}&#10;\pagestyle{empty}&#10;\begin{document}&#10;&#10;$$p_4$$&#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30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44.6944"/>
  <p:tag name="LATEXADDIN" val="\documentclass{article}&#10;\usepackage{amsmath}&#10;\pagestyle{empty}&#10;\begin{document}&#10;&#10;$$&#10;\mathrm{p} [ 4 \times m ]&#10;$$&#10;\end{document}"/>
  <p:tag name="IGUANATEXSIZE" val="8"/>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309.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9.4863"/>
  <p:tag name="LATEXADDIN" val="\documentclass{article}&#10;\usepackage{amsmath}&#10;\pagestyle{empty}&#10;\begin{document}&#10;&#10;$$x_1$$&#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461.567"/>
  <p:tag name="LATEXADDIN" val="\documentclass{article}&#10;\usepackage{cancel}&#10;\usepackage{amsmath}&#10;\usepackage{xcolor}&#10;\pagestyle{empty}&#10;\begin{document}&#10;&#10;\begin{align*}&#10;A &amp;=  \sigma (Z) = \frac {1}{1+e^{-(w^\top x+b)}}&#10;\end{align*}&#10;&#10;\end{document}"/>
  <p:tag name="IGUANATEXSIZE" val="15"/>
  <p:tag name="IGUANATEXCURSOR" val="179"/>
  <p:tag name="TRANSPARENCY" val="True"/>
  <p:tag name="FILENAME" val=""/>
  <p:tag name="LATEXENGINEID" val="0"/>
  <p:tag name="TEMPFOLDER" val="c:\temp\"/>
  <p:tag name="LATEXFORMHEIGHT" val="407"/>
  <p:tag name="LATEXFORMWIDTH" val="954"/>
  <p:tag name="LATEXFORMWRAP" val="True"/>
  <p:tag name="BITMAPVECTOR" val="0"/>
</p:tagLst>
</file>

<file path=ppt/tags/tag310.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12.4859"/>
  <p:tag name="LATEXADDIN" val="\documentclass{article}&#10;\usepackage{amsmath}&#10;\pagestyle{empty}&#10;\begin{document}&#10;&#10;$$x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31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4.192"/>
  <p:tag name="LATEXADDIN" val="\documentclass{article}&#10;\usepackage{amsmath}&#10;\pagestyle{empty}&#10;\begin{document}&#10;&#10;$$&#10;\mathrm{x} \left[ 2 \times m \right]&#10;$$&#10;\end{document}"/>
  <p:tag name="IGUANATEXSIZE" val="9"/>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12.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19.2351"/>
  <p:tag name="LATEXADDIN" val="\documentclass{article}&#10;\usepackage{amsmath}&#10;\pagestyle{empty}&#10;\begin{document}&#10;&#10;$$Z_1$$&#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31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5.4856"/>
  <p:tag name="LATEXADDIN" val="\documentclass{article}&#10;\usepackage{amsmath}&#10;\pagestyle{empty}&#10;\begin{document}&#10;&#10;$$&#10;\mathcal{S}_1&#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3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8.6914"/>
  <p:tag name="LATEXADDIN" val="\documentclass{article}&#10;\usepackage{amsmath}&#10;\pagestyle{empty}&#10;\begin{document}&#10;&#10;$$&#10;\mathrm{Z} \left[ 4 \times m \right]&#10;$$&#10;\end{document}"/>
  <p:tag name="IGUANATEXSIZE" val="8"/>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1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82.9396"/>
  <p:tag name="LATEXADDIN" val="\documentclass{article}&#10;\usepackage{amsmath}&#10;\pagestyle{empty}&#10;\begin{document}&#10;&#10;$$&#10;\mathcal {S} \left[ 4 \times m \right]&#10;$$&#10;\end{document}"/>
  <p:tag name="IGUANATEXSIZE" val="8"/>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31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2.2347"/>
  <p:tag name="LATEXADDIN" val="\documentclass{article}&#10;\usepackage{amsmath}&#10;\pagestyle{empty}&#10;\begin{document}&#10;&#10;$$Z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31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2.9846"/>
  <p:tag name="LATEXADDIN" val="\documentclass{article}&#10;\usepackage{amsmath}&#10;\pagestyle{empty}&#10;\begin{document}&#10;&#10;$$Z_3$$&#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31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4.4844"/>
  <p:tag name="LATEXADDIN" val="\documentclass{article}&#10;\usepackage{amsmath}&#10;\pagestyle{empty}&#10;\begin{document}&#10;&#10;$$Z_4$$&#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31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8.4852"/>
  <p:tag name="LATEXADDIN" val="\documentclass{article}&#10;\usepackage{amsmath}&#10;\pagestyle{empty}&#10;\begin{document}&#10;&#10;$$&#10;\mathcal{S}_2&#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4.9119"/>
  <p:tag name="LATEXADDIN" val="\documentclass{article}&#10;\usepackage{cancel}&#10;\usepackage{amsmath}&#10;\usepackage{xcolor}&#10;\pagestyle{empty}&#10;\begin{document}&#10;&#10;\begin{align*}&#10;Z &amp;=  w^\top x + b&#10;\end{align*}&#10;&#10;\end{document}"/>
  <p:tag name="IGUANATEXSIZE" val="15"/>
  <p:tag name="IGUANATEXCURSOR" val="141"/>
  <p:tag name="TRANSPARENCY" val="True"/>
  <p:tag name="FILENAME" val=""/>
  <p:tag name="LATEXENGINEID" val="0"/>
  <p:tag name="TEMPFOLDER" val="c:\temp\"/>
  <p:tag name="LATEXFORMHEIGHT" val="407"/>
  <p:tag name="LATEXFORMWIDTH" val="954"/>
  <p:tag name="LATEXFORMWRAP" val="True"/>
  <p:tag name="BITMAPVECTOR" val="0"/>
</p:tagLst>
</file>

<file path=ppt/tags/tag320.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19.2351"/>
  <p:tag name="LATEXADDIN" val="\documentclass{article}&#10;\usepackage{amsmath}&#10;\pagestyle{empty}&#10;\begin{document}&#10;&#10;$$&#10;\mathcal{S}_3&#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32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20.7349"/>
  <p:tag name="LATEXADDIN" val="\documentclass{article}&#10;\usepackage{amsmath}&#10;\pagestyle{empty}&#10;\begin{document}&#10;&#10;$$&#10;\mathcal{S}_4&#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322.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325.4593"/>
  <p:tag name="LATEXADDIN" val="\documentclass{article}&#10;\usepackage{cancel}&#10;\usepackage{amsmath}&#10;\usepackage[dvipsnames]{xcolor}&#10;\pagestyle{empty}&#10;\begin{document}&#10;&#10;\begin{align*}&#10;\color{PineGreen}{1.386}1&#10;\end{align*}&#10;&#10;\end{document}"/>
  <p:tag name="IGUANATEXSIZE" val="10"/>
  <p:tag name="IGUANATEXCURSOR" val="166"/>
  <p:tag name="TRANSPARENCY" val="True"/>
  <p:tag name="FILENAME" val=""/>
  <p:tag name="LATEXENGINEID" val="0"/>
  <p:tag name="TEMPFOLDER" val="c:\temp\"/>
  <p:tag name="LATEXFORMHEIGHT" val="468"/>
  <p:tag name="LATEXFORMWIDTH" val="954"/>
  <p:tag name="LATEXFORMWRAP" val="True"/>
  <p:tag name="BITMAPVECTOR" val="0"/>
</p:tagLst>
</file>

<file path=ppt/tags/tag323.xml><?xml version="1.0" encoding="utf-8"?>
<p:tagLst xmlns:a="http://schemas.openxmlformats.org/drawingml/2006/main" xmlns:r="http://schemas.openxmlformats.org/officeDocument/2006/relationships" xmlns:p="http://schemas.openxmlformats.org/presentationml/2006/main">
  <p:tag name="OUTPUTDPI" val="1200"/>
  <p:tag name="ORIGINALHEIGHT" val="363.7046"/>
  <p:tag name="ORIGINALWIDTH" val="1633.296"/>
  <p:tag name="LATEXADDIN" val="\documentclass{article}&#10;\usepackage{cancel}&#10;\usepackage{amsmath}&#10;\usepackage[dvipsnames]{xcolor}&#10;\pagestyle{empty}&#10;\begin{document}&#10;&#10;\begin{align*}&#10;\textrm{Cost} (\mathrm{y},\mathrm{p}) = \frac{1}{m} \cdot \sum_i^k -\mathrm{y}_i \log \mathrm{p}_i &#10;\end{align*}&#10;&#10;\end{document}"/>
  <p:tag name="IGUANATEXSIZE" val="10"/>
  <p:tag name="IGUANATEXCURSOR" val="247"/>
  <p:tag name="TRANSPARENCY" val="True"/>
  <p:tag name="FILENAME" val=""/>
  <p:tag name="LATEXENGINEID" val="0"/>
  <p:tag name="TEMPFOLDER" val="c:\temp\"/>
  <p:tag name="LATEXFORMHEIGHT" val="468"/>
  <p:tag name="LATEXFORMWIDTH" val="954"/>
  <p:tag name="LATEXFORMWRAP" val="True"/>
  <p:tag name="BITMAPVECTOR" val="0"/>
</p:tagLst>
</file>

<file path=ppt/tags/tag324.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41.99472"/>
  <p:tag name="LATEXADDIN" val="\documentclass{article}&#10;\usepackage{cancel}&#10;\usepackage{amsmath}&#10;\usepackage[dvipsnames]{xcolor}&#10;\pagestyle{empty}&#10;\begin{document}&#10;&#10;\begin{align*}&#10;\color{red}{1}&#10;\end{align*}&#10;&#10;\end{document}"/>
  <p:tag name="IGUANATEXSIZE" val="10"/>
  <p:tag name="IGUANATEXCURSOR" val="148"/>
  <p:tag name="TRANSPARENCY" val="True"/>
  <p:tag name="FILENAME" val=""/>
  <p:tag name="LATEXENGINEID" val="0"/>
  <p:tag name="TEMPFOLDER" val="c:\temp\"/>
  <p:tag name="LATEXFORMHEIGHT" val="468"/>
  <p:tag name="LATEXFORMWIDTH" val="954"/>
  <p:tag name="LATEXFORMWRAP" val="True"/>
  <p:tag name="BITMAPVECTOR" val="0"/>
</p:tagLst>
</file>

<file path=ppt/tags/tag325.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2618.673"/>
  <p:tag name="LATEXADDIN" val="\documentclass{article}&#10;\usepackage{cancel}&#10;\usepackage{amsmath}&#10;\usepackage[dvipsnames]{xcolor}&#10;\pagestyle{empty}&#10;\begin{document}&#10;&#10;\begin{align*}&#10;\frac {\partial Cost} {\partial Z} \color{red}{\begin{bmatrix}&#10;-0.1875 &amp; 0.0625 &amp; 0.0625 &amp; 0.0625 \\&#10;0.0625 &amp; -0.1875 &amp; 0.0625 &amp; 0.0625 \\&#10;0.0625 &amp;  0.0625 &amp; -0.1875 &amp; 0.0625 \\&#10;0.0625  &amp; 0.0625 &amp; 0.0625 &amp; -0.1875&#10;\end{bmatrix}}&#10;\end{align*}&#10;&#10;\end{document}"/>
  <p:tag name="IGUANATEXSIZE" val="9"/>
  <p:tag name="IGUANATEXCURSOR" val="154"/>
  <p:tag name="TRANSPARENCY" val="True"/>
  <p:tag name="FILENAME" val=""/>
  <p:tag name="LATEXENGINEID" val="0"/>
  <p:tag name="TEMPFOLDER" val="c:\temp\"/>
  <p:tag name="LATEXFORMHEIGHT" val="468"/>
  <p:tag name="LATEXFORMWIDTH" val="954"/>
  <p:tag name="LATEXFORMWRAP" val="True"/>
  <p:tag name="BITMAPVECTOR" val="0"/>
</p:tagLst>
</file>

<file path=ppt/tags/tag326.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556.4305"/>
  <p:tag name="LATEXADDIN" val="\documentclass{article}&#10;\usepackage{cancel}&#10;\usepackage{amsmath}&#10;\usepackage[dvipsnames]{xcolor}&#10;\pagestyle{empty}&#10;\begin{document}&#10;&#10;\begin{align*}&#10;\frac{\partial Z }{\partial \textrm{w}}&#10;\color{red}{&#10;\begin{bmatrix}&#10;0 &amp; 0 \\&#10;0 &amp; 1 \\&#10;1 &amp; 0 \\&#10;1 &amp; 1&#10;\end{bmatrix} }&#10;\end{align*}&#10;&#10;\end{document}"/>
  <p:tag name="IGUANATEXSIZE" val="9"/>
  <p:tag name="IGUANATEXCURSOR" val="164"/>
  <p:tag name="TRANSPARENCY" val="True"/>
  <p:tag name="FILENAME" val=""/>
  <p:tag name="LATEXENGINEID" val="0"/>
  <p:tag name="TEMPFOLDER" val="c:\temp\"/>
  <p:tag name="LATEXFORMHEIGHT" val="468"/>
  <p:tag name="LATEXFORMWIDTH" val="954"/>
  <p:tag name="LATEXFORMWRAP" val="True"/>
  <p:tag name="BITMAPVECTOR" val="0"/>
</p:tagLst>
</file>

<file path=ppt/tags/tag327.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525.6843"/>
  <p:tag name="LATEXADDIN" val="\documentclass{article}&#10;\usepackage{cancel}&#10;\usepackage{amsmath}&#10;\usepackage[dvipsnames]{xcolor}&#10;\pagestyle{empty}&#10;\begin{document}&#10;&#10;\begin{align*}&#10;\frac{\partial \textrm{Cost} }{\partial \textrm{b}}&#10;\color{red} {&#10;\begin{bmatrix}&#10;0 \\&#10;0 \\&#10;0 \\&#10;0&#10;\end{bmatrix}}&#10;\end{align*}&#10;&#10;\end{document}"/>
  <p:tag name="IGUANATEXSIZE" val="9"/>
  <p:tag name="IGUANATEXCURSOR" val="213"/>
  <p:tag name="TRANSPARENCY" val="True"/>
  <p:tag name="FILENAME" val=""/>
  <p:tag name="LATEXENGINEID" val="0"/>
  <p:tag name="TEMPFOLDER" val="c:\temp\"/>
  <p:tag name="LATEXFORMHEIGHT" val="468"/>
  <p:tag name="LATEXFORMWIDTH" val="954"/>
  <p:tag name="LATEXFORMWRAP" val="True"/>
  <p:tag name="BITMAPVECTOR" val="0"/>
</p:tagLst>
</file>

<file path=ppt/tags/tag328.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348.331"/>
  <p:tag name="LATEXADDIN" val="\documentclass{article}&#10;\usepackage{cancel}&#10;\usepackage{amsmath}&#10;\usepackage[dvipsnames]{xcolor}&#10;\pagestyle{empty}&#10;\begin{document}&#10;&#10;\begin{align*}&#10;\frac{\partial \textrm{Cost} }{\partial \textrm{w}}&#10;\color{red}{&#10;\begin{bmatrix}&#10;0.125 &amp; 0.125 \\&#10;0.125 &amp; -0.125 \\&#10;-0.125 &amp; 0.125 \\&#10;-0.125 &amp; -0.125 &#10;\end{bmatrix} }&#10;\end{align*}&#10;&#10;\end{document}"/>
  <p:tag name="IGUANATEXSIZE" val="9"/>
  <p:tag name="IGUANATEXCURSOR" val="199"/>
  <p:tag name="TRANSPARENCY" val="True"/>
  <p:tag name="FILENAME" val=""/>
  <p:tag name="LATEXENGINEID" val="0"/>
  <p:tag name="TEMPFOLDER" val="c:\temp\"/>
  <p:tag name="LATEXFORMHEIGHT" val="468"/>
  <p:tag name="LATEXFORMWIDTH" val="954"/>
  <p:tag name="LATEXFORMWRAP" val="True"/>
  <p:tag name="BITMAPVECTOR" val="0"/>
</p:tagLst>
</file>

<file path=ppt/tags/tag3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24.147"/>
  <p:tag name="LATEXADDIN" val="\documentclass{article}&#10;\usepackage{cancel}&#10;\usepackage{amsmath}&#10;\usepackage[dvipsnames]{xcolor}&#10;\pagestyle{empty}&#10;\begin{document}&#10;&#10;\begin{displaymath} \substack{x_1\\ \\x_2}  \color{PineGreen}  {\begin{bmatrix} 0 &amp; 0 &amp; 1 &amp; 1 \\ 0 &amp; 1 &amp; 0 &amp; 1 \end{bmatrix} }\end{displaymath} &#10;\end{document}"/>
  <p:tag name="IGUANATEXSIZE" val="10"/>
  <p:tag name="IGUANATEXCURSOR" val="193"/>
  <p:tag name="TRANSPARENCY" val="True"/>
  <p:tag name="FILENAME" val=""/>
  <p:tag name="LATEXENGINEID" val="0"/>
  <p:tag name="TEMPFOLDER" val="c:\temp\"/>
  <p:tag name="LATEXFORMHEIGHT" val="468"/>
  <p:tag name="LATEXFORMWIDTH" val="95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62.24221"/>
  <p:tag name="LATEXADDIN" val="\documentclass{article}&#10;\usepackage{amsmath}&#10;\pagestyle{empty}&#10;\begin{document}&#10;&#10;$$\mathrm{p}$$&#10;\end{document}"/>
  <p:tag name="IGUANATEXSIZE" val="15"/>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330.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222.347"/>
  <p:tag name="LATEXADDIN" val="\documentclass{article}&#10;\usepackage{cancel}&#10;\usepackage{amsmath}&#10;\usepackage[dvipsnames]{xcolor}&#10;\pagestyle{empty}&#10;\begin{document}&#10;&#10;\begin{align*}&#10;Z &amp;\color{PineGreen} { \begin{bmatrix}&#10;0.6 &amp; 1.1 &amp; 1.1 &amp; 1.6 \\&#10;0.6 &amp; 1.1 &amp; 1.1 &amp; 1.6 \\&#10;0.6 &amp; 1.1 &amp; 1.1 &amp; 1.6 \\&#10;0.6 &amp; 1.1 &amp; 1.1 &amp; 1.6 &#10;\end{bmatrix} }&#10;\end{align*}&#10;&#10;\end{document}"/>
  <p:tag name="IGUANATEXSIZE" val="10"/>
  <p:tag name="IGUANATEXCURSOR" val="150"/>
  <p:tag name="TRANSPARENCY" val="True"/>
  <p:tag name="FILENAME" val=""/>
  <p:tag name="LATEXENGINEID" val="0"/>
  <p:tag name="TEMPFOLDER" val="c:\temp\"/>
  <p:tag name="LATEXFORMHEIGHT" val="468"/>
  <p:tag name="LATEXFORMWIDTH" val="954"/>
  <p:tag name="LATEXFORMWRAP" val="True"/>
  <p:tag name="BITMAPVECTOR" val="0"/>
</p:tagLst>
</file>

<file path=ppt/tags/tag331.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462.317"/>
  <p:tag name="LATEXADDIN" val="\documentclass{article}&#10;\usepackage{cancel}&#10;\usepackage{amsmath}&#10;\usepackage[dvipsnames]{xcolor}&#10;\pagestyle{empty}&#10;\begin{document}&#10;&#10;\begin{align*}&#10;S \color{PineGreen}{\begin{bmatrix}&#10;0.25 &amp;  0.25 &amp; 0.25 &amp; 0.25 \\&#10;0.25 &amp;  0.25 &amp; 0.25 &amp; 0.25 \\&#10;0.25 &amp;  0.25 &amp; 0.25 &amp; 0.25 \\&#10;0.25 &amp;  0.25 &amp; 0.25 &amp; 0.25 \end{bmatrix}}&#10;\end{align*}&#10;&#10;\end{document}"/>
  <p:tag name="IGUANATEXSIZE" val="10"/>
  <p:tag name="IGUANATEXCURSOR" val="168"/>
  <p:tag name="TRANSPARENCY" val="True"/>
  <p:tag name="FILENAME" val=""/>
  <p:tag name="LATEXENGINEID" val="0"/>
  <p:tag name="TEMPFOLDER" val="c:\temp\"/>
  <p:tag name="LATEXFORMHEIGHT" val="468"/>
  <p:tag name="LATEXFORMWIDTH" val="954"/>
  <p:tag name="LATEXFORMWRAP" val="True"/>
  <p:tag name="BITMAPVECTOR" val="0"/>
</p:tagLst>
</file>

<file path=ppt/tags/tag332.xml><?xml version="1.0" encoding="utf-8"?>
<p:tagLst xmlns:a="http://schemas.openxmlformats.org/drawingml/2006/main" xmlns:r="http://schemas.openxmlformats.org/officeDocument/2006/relationships" xmlns:p="http://schemas.openxmlformats.org/presentationml/2006/main">
  <p:tag name="OUTPUTDPI" val="1200"/>
  <p:tag name="ORIGINALHEIGHT" val="746.9066"/>
  <p:tag name="ORIGINALWIDTH" val="527.934"/>
  <p:tag name="LATEXADDIN" val="\documentclass{article}&#10;\usepackage{cancel}&#10;\usepackage{amsmath}&#10;\usepackage[dvipsnames]{xcolor}&#10;\pagestyle{empty}&#10;\begin{document}&#10;&#10;\begin{align*}&#10;&amp; \ w_1 \ \ \ \ \ w_2 \\&#10;&amp;\color{PineGreen}{\begin{bmatrix} 0.5 &amp; 0.5 \\ 0.5 &amp; 0.5 \\ 0.5 &amp; 0.5 \\ 0.5 &amp; 0.5 \end{bmatrix}}&#10;\end{align*}&#10;&#10;\end{document}"/>
  <p:tag name="IGUANATEXSIZE" val="10"/>
  <p:tag name="IGUANATEXCURSOR" val="163"/>
  <p:tag name="TRANSPARENCY" val="True"/>
  <p:tag name="FILENAME" val=""/>
  <p:tag name="LATEXENGINEID" val="0"/>
  <p:tag name="TEMPFOLDER" val="c:\temp\"/>
  <p:tag name="LATEXFORMHEIGHT" val="468"/>
  <p:tag name="LATEXFORMWIDTH" val="954"/>
  <p:tag name="LATEXFORMWRAP" val="True"/>
  <p:tag name="BITMAPVECTOR" val="0"/>
</p:tagLst>
</file>

<file path=ppt/tags/tag333.xml><?xml version="1.0" encoding="utf-8"?>
<p:tagLst xmlns:a="http://schemas.openxmlformats.org/drawingml/2006/main" xmlns:r="http://schemas.openxmlformats.org/officeDocument/2006/relationships" xmlns:p="http://schemas.openxmlformats.org/presentationml/2006/main">
  <p:tag name="OUTPUTDPI" val="1200"/>
  <p:tag name="ORIGINALHEIGHT" val="778.4026"/>
  <p:tag name="ORIGINALWIDTH" val="244.4695"/>
  <p:tag name="LATEXADDIN" val="\documentclass{article}&#10;\usepackage{cancel}&#10;\usepackage{amsmath}&#10;\usepackage[dvipsnames]{xcolor}&#10;\pagestyle{empty}&#10;\begin{document}&#10;&#10;\begin{align*}&#10;&amp; \ \ \  b  \\&#10;&amp;\color{PineGreen}  {\begin{bmatrix} 0.6 \\ 0.6 \\ 0.6 \\ 0.6 \end{bmatrix} }&#10;\end{align*}&#10;&#10;\end{document}"/>
  <p:tag name="IGUANATEXSIZE" val="10"/>
  <p:tag name="IGUANATEXCURSOR" val="156"/>
  <p:tag name="TRANSPARENCY" val="True"/>
  <p:tag name="FILENAME" val=""/>
  <p:tag name="LATEXENGINEID" val="0"/>
  <p:tag name="TEMPFOLDER" val="c:\temp\"/>
  <p:tag name="LATEXFORMHEIGHT" val="468"/>
  <p:tag name="LATEXFORMWIDTH" val="954"/>
  <p:tag name="LATEXFORMWRAP" val="True"/>
  <p:tag name="BITMAPVECTOR" val="0"/>
</p:tagLst>
</file>

<file path=ppt/tags/tag334.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776.9029"/>
  <p:tag name="LATEXADDIN" val="\documentclass{article}&#10;\usepackage{cancel}&#10;\usepackage{amsmath}&#10;\usepackage[dvipsnames]{xcolor}&#10;\pagestyle{empty}&#10;\begin{document}&#10;&#10;\begin{align*}&#10;&amp; \ *w_1 \ \ \ \ \ *w_2 \\&#10;&amp;\color{red} {&#10;\begin{bmatrix}&#10;0.375 &amp; 0.375 \\ &#10;0.375 &amp; 0.625 \\&#10;0.625 &amp; 0.375 \\&#10;0.625 &amp; 0.625 \\&#10;\end{bmatrix}} &#10;\end{align*}&#10;&#10;\end{document}"/>
  <p:tag name="IGUANATEXSIZE" val="11"/>
  <p:tag name="IGUANATEXCURSOR" val="190"/>
  <p:tag name="TRANSPARENCY" val="True"/>
  <p:tag name="FILENAME" val=""/>
  <p:tag name="LATEXENGINEID" val="0"/>
  <p:tag name="TEMPFOLDER" val="c:\temp\"/>
  <p:tag name="LATEXFORMHEIGHT" val="468"/>
  <p:tag name="LATEXFORMWIDTH" val="954"/>
  <p:tag name="LATEXFORMWRAP" val="True"/>
  <p:tag name="BITMAPVECTOR" val="0"/>
</p:tagLst>
</file>

<file path=ppt/tags/tag335.xml><?xml version="1.0" encoding="utf-8"?>
<p:tagLst xmlns:a="http://schemas.openxmlformats.org/drawingml/2006/main" xmlns:r="http://schemas.openxmlformats.org/officeDocument/2006/relationships" xmlns:p="http://schemas.openxmlformats.org/presentationml/2006/main">
  <p:tag name="OUTPUTDPI" val="1200"/>
  <p:tag name="ORIGINALHEIGHT" val="778.4026"/>
  <p:tag name="ORIGINALWIDTH" val="244.4695"/>
  <p:tag name="LATEXADDIN" val="\documentclass{article}&#10;\usepackage{cancel}&#10;\usepackage{amsmath}&#10;\usepackage[dvipsnames]{xcolor}&#10;\pagestyle{empty}&#10;\begin{document}&#10;&#10;\begin{align*}&#10;&amp; \  \  *b  \\&#10;&amp;\color{red} {&#10;\begin{bmatrix}&#10;0.6 \\&#10;0.6 \\&#10;0.6 \\&#10;0.6 \\&#10;\end{bmatrix}} \end{align*}&#10;&#10;\end{document}"/>
  <p:tag name="IGUANATEXSIZE" val="11"/>
  <p:tag name="IGUANATEXCURSOR" val="152"/>
  <p:tag name="TRANSPARENCY" val="True"/>
  <p:tag name="FILENAME" val=""/>
  <p:tag name="LATEXENGINEID" val="0"/>
  <p:tag name="TEMPFOLDER" val="c:\temp\"/>
  <p:tag name="LATEXFORMHEIGHT" val="468"/>
  <p:tag name="LATEXFORMWIDTH" val="95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79.49008"/>
  <p:tag name="ORIGINALWIDTH" val="61.49228"/>
  <p:tag name="LATEXADDIN" val="\documentclass{article}&#10;\usepackage{amsmath}&#10;\pagestyle{empty}&#10;\begin{document}&#10;&#10;$$\mathrm{y}$$&#10;\end{document}"/>
  <p:tag name="IGUANATEXSIZE" val="15"/>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433.4458"/>
  <p:tag name="ORIGINALWIDTH" val="2518.185"/>
  <p:tag name="LATEXADDIN" val="\documentclass{article}&#10;\usepackage{amsmath}&#10;\pagestyle{empty}&#10;\begin{document}&#10;&#10;&#10;&#10;&#10;\begin{equation*}&#10;\begin{split} &#10;&amp;\textrm{BCE cost function:} &#10;\\&#10;&amp;\mathcal{C}(\mathrm{y}, \mathrm{p}) =  \frac{1}{m} \sum (-\mathrm{y} log(\mathrm{p}) - (1-\mathrm{y}) log(1 - \mathrm{p}))&#10;\end{split}&#10;\end{equation*}&#10;&#10;&#10;\end{document}"/>
  <p:tag name="IGUANATEXSIZE" val="12"/>
  <p:tag name="IGUANATEXCURSOR" val="286"/>
  <p:tag name="TRANSPARENCY" val="True"/>
  <p:tag name="FILENAME" val=""/>
  <p:tag name="LATEXENGINEID" val="0"/>
  <p:tag name="TEMPFOLDER" val="c:\temp\"/>
  <p:tag name="LATEXFORMHEIGHT" val="318.5"/>
  <p:tag name="LATEXFORMWIDTH" val="778"/>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5.6918"/>
  <p:tag name="LATEXADDIN" val="\documentclass{article}&#10;\usepackage{amsmath}&#10;\pagestyle{empty}&#10;\begin{document}&#10;&#10;$$&#10;\mathrm{p} \left[ 1 \times m \right]&#10;$$&#10;\end{document}"/>
  <p:tag name="IGUANATEXSIZE" val="9"/>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64.9419"/>
  <p:tag name="LATEXADDIN" val="\documentclass{article}&#10;\usepackage{amsmath}&#10;\pagestyle{empty}&#10;\begin{document}&#10;&#10;$$&#10;\mathrm{y} \left[ 1 \times m \right]&#10;$$&#10;\end{document}"/>
  <p:tag name="IGUANATEXSIZE" val="9"/>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792.6509"/>
  <p:tag name="ORIGINALWIDTH" val="2005.999"/>
  <p:tag name="LATEXADDIN" val="\documentclass{article}&#10;\usepackage{cancel}&#10;\usepackage{amsmath}&#10;\usepackage{xcolor}&#10;\pagestyle{empty}&#10;\begin{document}&#10;&#10;\begin{align*}&#10;&amp;\textrm{Gradients:} &#10;\\&#10;&amp;\frac{\partial \mathcal{C} }{\partial \textrm{w}} = \frac{\partial\mathcal{C}}{\partial \mathrm{p}} \cdot \frac{\partial \mathrm{p}}{\partial \textrm{z}} \cdot \frac{\partial \textrm{z}}{\partial \textrm{w}} &#10;=\frac{1}{m} \cdot (\mathrm{p}-\textrm{y}) \cdot \textrm{x}&#10;\\&#10;&amp;\frac{\partial \mathcal{C} }{\partial \textrm{b}} = \frac{\partial\mathcal{C}}{\partial \mathrm{p}} \cdot \frac{\partial \mathrm{p}}{\partial \textrm{z}} \cdot \frac{\partial \textrm{z}}{\partial \textrm{b}} &#10; =\frac{1}{m} \cdot (\mathrm{p}-\textrm{y}) \cdot 1&#10;\end{align*}&#10;&#10;\end{document}"/>
  <p:tag name="IGUANATEXSIZE" val="12"/>
  <p:tag name="IGUANATEXCURSOR" val="154"/>
  <p:tag name="TRANSPARENCY" val="True"/>
  <p:tag name="FILENAME" val=""/>
  <p:tag name="LATEXENGINEID" val="0"/>
  <p:tag name="TEMPFOLDER" val="c:\temp\"/>
  <p:tag name="LATEXFORMHEIGHT" val="468"/>
  <p:tag name="LATEXFORMWIDTH" val="953.5"/>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745.4069"/>
  <p:tag name="ORIGINALWIDTH" val="949.3813"/>
  <p:tag name="LATEXADDIN" val="\documentclass{article}&#10;\usepackage{amsmath}&#10;\pagestyle{empty}&#10;\begin{document}&#10;&#10;\begin{equation*}&#10;\begin{split}&#10;&amp;\textrm{Weights update:}\\&#10;&amp;\textrm{w} := \textrm{w}-\alpha\frac{\partial \textrm{Cost} }{\partial \textrm{w}}&#10;\\&#10;&amp;\textrm{b} := \textrm{b} -\alpha\frac{\partial \textrm{Cost} }{\partial \textrm{b}}&#10;\end{split}&#10;\end{equation*}&#10;&#10;\end{document}"/>
  <p:tag name="IGUANATEXSIZE" val="12"/>
  <p:tag name="IGUANATEXCURSOR" val="229"/>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2.2385"/>
  <p:tag name="LATEXADDIN" val="\documentclass{article}&#10;\usepackage{amsmath}&#10;\pagestyle{empty}&#10;\begin{document}&#10;&#10;$$I_1$$&#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69.74126"/>
  <p:tag name="ORIGINALWIDTH" val="215.2231"/>
  <p:tag name="LATEXADDIN" val="\documentclass{article}&#10;\usepackage{cancel}&#10;\usepackage{amsmath}&#10;\usepackage{xcolor}&#10;\pagestyle{empty}&#10;\begin{document}&#10;&#10;$&#10;\Longleftrightarrow &#10;$&#10;\end{document}"/>
  <p:tag name="IGUANATEXSIZE" val="18"/>
  <p:tag name="IGUANATEXCURSOR" val="145"/>
  <p:tag name="TRANSPARENCY" val="True"/>
  <p:tag name="FILENAME" val=""/>
  <p:tag name="LATEXENGINEID" val="0"/>
  <p:tag name="TEMPFOLDER" val="c:\temp\"/>
  <p:tag name="LATEXFORMHEIGHT" val="468"/>
  <p:tag name="LATEXFORMWIDTH" val="95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83.23961"/>
  <p:tag name="LATEXADDIN" val="\documentclass{article}&#10;\usepackage{amsmath}&#10;\pagestyle{empty}&#10;\begin{document}&#10;&#10;$$&#10;Z&#10;$$&#10;\end{document}"/>
  <p:tag name="IGUANATEXSIZE" val="14"/>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9.4863"/>
  <p:tag name="LATEXADDIN" val="\documentclass{article}&#10;\usepackage{amsmath}&#10;\pagestyle{empty}&#10;\begin{document}&#10;&#10;$$x_1$$&#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12.4859"/>
  <p:tag name="LATEXADDIN" val="\documentclass{article}&#10;\usepackage{amsmath}&#10;\pagestyle{empty}&#10;\begin{document}&#10;&#10;$$x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25.9843"/>
  <p:tag name="LATEXADDIN" val="\documentclass{article}&#10;\usepackage{amsmath}&#10;\pagestyle{empty}&#10;\begin{document}&#10;&#10;$$x_n$$&#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2.2385"/>
  <p:tag name="LATEXADDIN" val="\documentclass{article}&#10;\usepackage{amsmath}&#10;\pagestyle{empty}&#10;\begin{document}&#10;&#10;$$I_1$$&#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5.23811"/>
  <p:tag name="LATEXADDIN" val="\documentclass{article}&#10;\usepackage{amsmath}&#10;\pagestyle{empty}&#10;\begin{document}&#10;&#10;$$I_2$$&#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08.7364"/>
  <p:tag name="LATEXADDIN" val="\documentclass{article}&#10;\usepackage{amsmath}&#10;\pagestyle{empty}&#10;\begin{document}&#10;&#10;$$I_n$$&#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76.9404"/>
  <p:tag name="LATEXADDIN" val="\documentclass{article}&#10;\usepackage{amsmath}&#10;\pagestyle{empty}&#10;\begin{document}&#10;&#10;$$&#10;\mathrm{x} \left[ n \times m \right]&#10;$$&#10;\end{document}"/>
  <p:tag name="IGUANATEXSIZE" val="9"/>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86.6891"/>
  <p:tag name="LATEXADDIN" val="\documentclass{article}&#10;\usepackage{amsmath}&#10;\pagestyle{empty}&#10;\begin{document}&#10;&#10;$$&#10;Z \left[ 1 \times m \right]&#10;$$&#10;\end{document}"/>
  <p:tag name="IGUANATEXSIZE" val="9"/>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5.23811"/>
  <p:tag name="LATEXADDIN" val="\documentclass{article}&#10;\usepackage{amsmath}&#10;\pagestyle{empty}&#10;\begin{document}&#10;&#10;$$I_2$$&#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489.6888"/>
  <p:tag name="ORIGINALWIDTH" val="610.4237"/>
  <p:tag name="LATEXADDIN" val="\documentclass{article}&#10;\usepackage{cancel}&#10;\usepackage{amsmath}&#10;\usepackage{xcolor}&#10;\pagestyle{empty}&#10;\begin{document}&#10;&#10;\begin{align*}&#10;&amp;\textrm{Parameters} \\ &#10;&amp; \mathrm{w} [1  \times m ]\\&#10;&amp; \mathrm{b} [ 1 ]&#10;\end{align*}&#10;&#10;\end{document}"/>
  <p:tag name="IGUANATEXSIZE" val="10"/>
  <p:tag name="IGUANATEXCURSOR" val="175"/>
  <p:tag name="TRANSPARENCY" val="True"/>
  <p:tag name="FILENAME" val=""/>
  <p:tag name="LATEXENGINEID" val="0"/>
  <p:tag name="TEMPFOLDER" val="c:\temp\"/>
  <p:tag name="LATEXFORMHEIGHT" val="468"/>
  <p:tag name="LATEXFORMWIDTH" val="95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88.9389"/>
  <p:tag name="LATEXADDIN" val="\documentclass{article}&#10;\usepackage{amsmath}&#10;\pagestyle{empty}&#10;\begin{document}&#10;&#10;$$&#10;A \left[ 1 \times m \right]&#10;$$&#10;\end{document}"/>
  <p:tag name="IGUANATEXSIZE" val="9"/>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6.23921"/>
  <p:tag name="LATEXADDIN" val="\documentclass{article}&#10;\usepackage{amsmath}&#10;\pagestyle{empty}&#10;\begin{document}&#10;&#10;$$&#10;A&#10;$$&#10;\end{document}"/>
  <p:tag name="IGUANATEXSIZE" val="14"/>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2.2385"/>
  <p:tag name="LATEXADDIN" val="\documentclass{article}&#10;\usepackage{amsmath}&#10;\pagestyle{empty}&#10;\begin{document}&#10;&#10;$$I_1$$&#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5.23811"/>
  <p:tag name="LATEXADDIN" val="\documentclass{article}&#10;\usepackage{amsmath}&#10;\pagestyle{empty}&#10;\begin{document}&#10;&#10;$$I_2$$&#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08.7364"/>
  <p:tag name="LATEXADDIN" val="\documentclass{article}&#10;\usepackage{amsmath}&#10;\pagestyle{empty}&#10;\begin{document}&#10;&#10;$$I_n$$&#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30.4837"/>
  <p:tag name="LATEXADDIN" val="\documentclass{article}&#10;\usepackage{amsmath}&#10;\pagestyle{empty}&#10;\begin{document}&#10;&#10;$$&#10;O_1&#10;$$&#10;\end{document}"/>
  <p:tag name="IGUANATEXSIZE" val="14"/>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33.4833"/>
  <p:tag name="LATEXADDIN" val="\documentclass{article}&#10;\usepackage{amsmath}&#10;\pagestyle{empty}&#10;\begin{document}&#10;&#10;$$&#10;O_2&#10;$$&#10;\end{document}"/>
  <p:tag name="IGUANATEXSIZE" val="14"/>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34.2332"/>
  <p:tag name="LATEXADDIN" val="\documentclass{article}&#10;\usepackage{amsmath}&#10;\pagestyle{empty}&#10;\begin{document}&#10;&#10;$$&#10;O_3&#10;$$&#10;\end{document}"/>
  <p:tag name="IGUANATEXSIZE" val="14"/>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138.7327"/>
  <p:tag name="LATEXADDIN" val="\documentclass{article}&#10;\usepackage{amsmath}&#10;\pagestyle{empty}&#10;\begin{document}&#10;&#10;$$&#10;O_k&#10;$$&#10;\end{document}"/>
  <p:tag name="IGUANATEXSIZE" val="14"/>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08.7364"/>
  <p:tag name="LATEXADDIN" val="\documentclass{article}&#10;\usepackage{amsmath}&#10;\pagestyle{empty}&#10;\begin{document}&#10;&#10;$$I_n$$&#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2.2385"/>
  <p:tag name="LATEXADDIN" val="\documentclass{article}&#10;\usepackage{amsmath}&#10;\pagestyle{empty}&#10;\begin{document}&#10;&#10;$$I_1$$&#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5.23811"/>
  <p:tag name="LATEXADDIN" val="\documentclass{article}&#10;\usepackage{amsmath}&#10;\pagestyle{empty}&#10;\begin{document}&#10;&#10;$$I_2$$&#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53.6933"/>
  <p:tag name="LATEXADDIN" val="\documentclass{article}&#10;\usepackage{amsmath}&#10;\pagestyle{empty}&#10;\begin{document}&#10;&#10;$$&#10;\mathrm{I} \left[ n \times m \right]&#10;$$&#10;\end{document}"/>
  <p:tag name="IGUANATEXSIZE" val="8"/>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08.7364"/>
  <p:tag name="LATEXADDIN" val="\documentclass{article}&#10;\usepackage{amsmath}&#10;\pagestyle{empty}&#10;\begin{document}&#10;&#10;$$I_n$$&#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07.2366"/>
  <p:tag name="LATEXADDIN" val="\documentclass{article}&#10;\usepackage{amsmath}&#10;\pagestyle{empty}&#10;\begin{document}&#10;&#10;$$\mathrm{p}_1$$&#10;\end{document}"/>
  <p:tag name="IGUANATEXSIZE" val="15"/>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79.49008"/>
  <p:tag name="ORIGINALWIDTH" val="104.9868"/>
  <p:tag name="LATEXADDIN" val="\documentclass{article}&#10;\usepackage{amsmath}&#10;\pagestyle{empty}&#10;\begin{document}&#10;&#10;$$\mathrm{y}_1$$&#10;\end{document}"/>
  <p:tag name="IGUANATEXSIZE" val="15"/>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11.7361"/>
  <p:tag name="LATEXADDIN" val="\documentclass{article}&#10;\usepackage{amsmath}&#10;\pagestyle{empty}&#10;\begin{document}&#10;&#10;$$p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101.9872"/>
  <p:tag name="LATEXADDIN" val="\documentclass{article}&#10;\usepackage{amsmath}&#10;\pagestyle{empty}&#10;\begin{document}&#10;&#10;$$y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12.4859"/>
  <p:tag name="LATEXADDIN" val="\documentclass{article}&#10;\usepackage{amsmath}&#10;\pagestyle{empty}&#10;\begin{document}&#10;&#10;$$p_3$$&#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102.7372"/>
  <p:tag name="LATEXADDIN" val="\documentclass{article}&#10;\usepackage{amsmath}&#10;\pagestyle{empty}&#10;\begin{document}&#10;&#10;$$y_3$$&#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86.23921"/>
  <p:tag name="LATEXADDIN" val="\documentclass{article}&#10;\usepackage{amsmath}&#10;\pagestyle{empty}&#10;\begin{document}&#10;&#10;$$&#10;O&#10;$$&#10;\end{document}"/>
  <p:tag name="IGUANATEXSIZE" val="14"/>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16.9854"/>
  <p:tag name="LATEXADDIN" val="\documentclass{article}&#10;\usepackage{amsmath}&#10;\pagestyle{empty}&#10;\begin{document}&#10;&#10;$$p_k$$&#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107.2366"/>
  <p:tag name="LATEXADDIN" val="\documentclass{article}&#10;\usepackage{amsmath}&#10;\pagestyle{empty}&#10;\begin{document}&#10;&#10;$$y_k$$&#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489.6888"/>
  <p:tag name="ORIGINALWIDTH" val="610.4237"/>
  <p:tag name="LATEXADDIN" val="\documentclass{article}&#10;\usepackage{cancel}&#10;\usepackage{amsmath}&#10;\usepackage{xcolor}&#10;\pagestyle{empty}&#10;\begin{document}&#10;&#10;\begin{align*}&#10;&amp;\textrm{Parameters} \\ &#10;&amp; \mathrm{w} [ n \times m ] \\&#10;&amp; \mathrm{b} [ n ]&#10;\end{align*}&#10;&#10;\end{document}"/>
  <p:tag name="IGUANATEXSIZE" val="10"/>
  <p:tag name="IGUANATEXCURSOR" val="187"/>
  <p:tag name="TRANSPARENCY" val="True"/>
  <p:tag name="FILENAME" val=""/>
  <p:tag name="LATEXENGINEID" val="0"/>
  <p:tag name="TEMPFOLDER" val="c:\temp\"/>
  <p:tag name="LATEXFORMHEIGHT" val="468"/>
  <p:tag name="LATEXFORMWIDTH" val="95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51.4435"/>
  <p:tag name="LATEXADDIN" val="\documentclass{article}&#10;\usepackage{amsmath}&#10;\pagestyle{empty}&#10;\begin{document}&#10;&#10;$$&#10;\mathrm{p} [ k \times m ]&#10;$$&#10;\end{document}"/>
  <p:tag name="IGUANATEXSIZE" val="8"/>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48.4439"/>
  <p:tag name="LATEXADDIN" val="\documentclass{article}&#10;\usepackage{amsmath}&#10;\pagestyle{empty}&#10;\begin{document}&#10;&#10;$$&#10;\mathrm{y} [ k \times m ]&#10;$$&#10;\end{document}"/>
  <p:tag name="IGUANATEXSIZE" val="8"/>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69.74126"/>
  <p:tag name="ORIGINALWIDTH" val="215.2231"/>
  <p:tag name="LATEXADDIN" val="\documentclass{article}&#10;\usepackage{cancel}&#10;\usepackage{amsmath}&#10;\usepackage{xcolor}&#10;\pagestyle{empty}&#10;\begin{document}&#10;&#10;$&#10;\Longleftrightarrow &#10;$&#10;\end{document}"/>
  <p:tag name="IGUANATEXSIZE" val="18"/>
  <p:tag name="IGUANATEXCURSOR" val="145"/>
  <p:tag name="TRANSPARENCY" val="True"/>
  <p:tag name="FILENAME" val=""/>
  <p:tag name="LATEXENGINEID" val="0"/>
  <p:tag name="TEMPFOLDER" val="c:\temp\"/>
  <p:tag name="LATEXFORMHEIGHT" val="468"/>
  <p:tag name="LATEXFORMWIDTH" val="95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69.74126"/>
  <p:tag name="ORIGINALWIDTH" val="215.2231"/>
  <p:tag name="LATEXADDIN" val="\documentclass{article}&#10;\usepackage{cancel}&#10;\usepackage{amsmath}&#10;\usepackage{xcolor}&#10;\pagestyle{empty}&#10;\begin{document}&#10;&#10;$&#10;\Longleftrightarrow &#10;$&#10;\end{document}"/>
  <p:tag name="IGUANATEXSIZE" val="18"/>
  <p:tag name="IGUANATEXCURSOR" val="145"/>
  <p:tag name="TRANSPARENCY" val="True"/>
  <p:tag name="FILENAME" val=""/>
  <p:tag name="LATEXENGINEID" val="0"/>
  <p:tag name="TEMPFOLDER" val="c:\temp\"/>
  <p:tag name="LATEXFORMHEIGHT" val="468"/>
  <p:tag name="LATEXFORMWIDTH" val="95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69.74126"/>
  <p:tag name="ORIGINALWIDTH" val="215.2231"/>
  <p:tag name="LATEXADDIN" val="\documentclass{article}&#10;\usepackage{cancel}&#10;\usepackage{amsmath}&#10;\usepackage{xcolor}&#10;\pagestyle{empty}&#10;\begin{document}&#10;&#10;$&#10;\Longleftrightarrow &#10;$&#10;\end{document}"/>
  <p:tag name="IGUANATEXSIZE" val="18"/>
  <p:tag name="IGUANATEXCURSOR" val="145"/>
  <p:tag name="TRANSPARENCY" val="True"/>
  <p:tag name="FILENAME" val=""/>
  <p:tag name="LATEXENGINEID" val="0"/>
  <p:tag name="TEMPFOLDER" val="c:\temp\"/>
  <p:tag name="LATEXFORMHEIGHT" val="468"/>
  <p:tag name="LATEXFORMWIDTH" val="95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69.74126"/>
  <p:tag name="ORIGINALWIDTH" val="215.2231"/>
  <p:tag name="LATEXADDIN" val="\documentclass{article}&#10;\usepackage{cancel}&#10;\usepackage{amsmath}&#10;\usepackage{xcolor}&#10;\pagestyle{empty}&#10;\begin{document}&#10;&#10;$&#10;\Longleftrightarrow &#10;$&#10;\end{document}"/>
  <p:tag name="IGUANATEXSIZE" val="18"/>
  <p:tag name="IGUANATEXCURSOR" val="145"/>
  <p:tag name="TRANSPARENCY" val="True"/>
  <p:tag name="FILENAME" val=""/>
  <p:tag name="LATEXENGINEID" val="0"/>
  <p:tag name="TEMPFOLDER" val="c:\temp\"/>
  <p:tag name="LATEXFORMHEIGHT" val="468"/>
  <p:tag name="LATEXFORMWIDTH" val="95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9.4863"/>
  <p:tag name="LATEXADDIN" val="\documentclass{article}&#10;\usepackage{amsmath}&#10;\pagestyle{empty}&#10;\begin{document}&#10;&#10;$$x_1$$&#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83.23961"/>
  <p:tag name="LATEXADDIN" val="\documentclass{article}&#10;\usepackage{amsmath}&#10;\pagestyle{empty}&#10;\begin{document}&#10;&#10;$$&#10;Z&#10;$$&#10;\end{document}"/>
  <p:tag name="IGUANATEXSIZE" val="14"/>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12.4859"/>
  <p:tag name="LATEXADDIN" val="\documentclass{article}&#10;\usepackage{amsmath}&#10;\pagestyle{empty}&#10;\begin{document}&#10;&#10;$$x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25.9843"/>
  <p:tag name="LATEXADDIN" val="\documentclass{article}&#10;\usepackage{amsmath}&#10;\pagestyle{empty}&#10;\begin{document}&#10;&#10;$$x_n$$&#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76.9404"/>
  <p:tag name="LATEXADDIN" val="\documentclass{article}&#10;\usepackage{amsmath}&#10;\pagestyle{empty}&#10;\begin{document}&#10;&#10;$$&#10;\mathrm{x} \left[ n \times m \right]&#10;$$&#10;\end{document}"/>
  <p:tag name="IGUANATEXSIZE" val="9"/>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19.2351"/>
  <p:tag name="LATEXADDIN" val="\documentclass{article}&#10;\usepackage{amsmath}&#10;\pagestyle{empty}&#10;\begin{document}&#10;&#10;$$Z_1$$&#10;\end{document}"/>
  <p:tag name="IGUANATEXSIZE" val="15"/>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5.4856"/>
  <p:tag name="LATEXADDIN" val="\documentclass{article}&#10;\usepackage{amsmath}&#10;\pagestyle{empty}&#10;\begin{document}&#10;&#10;$$&#10;\mathcal{S}_1&#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75.4406"/>
  <p:tag name="LATEXADDIN" val="\documentclass{article}&#10;\usepackage{amsmath}&#10;\pagestyle{empty}&#10;\begin{document}&#10;&#10;$$&#10;\mathrm{Z} \left[ k \times m \right]&#10;$$&#10;\end{document}"/>
  <p:tag name="IGUANATEXSIZE" val="8"/>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88.9389"/>
  <p:tag name="LATEXADDIN" val="\documentclass{article}&#10;\usepackage{amsmath}&#10;\pagestyle{empty}&#10;\begin{document}&#10;&#10;$$&#10;\mathcal {S} \left[ k \times m \right]&#10;$$&#10;\end{document}"/>
  <p:tag name="IGUANATEXSIZE" val="8"/>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2.2347"/>
  <p:tag name="LATEXADDIN" val="\documentclass{article}&#10;\usepackage{amsmath}&#10;\pagestyle{empty}&#10;\begin{document}&#10;&#10;$$Z_2$$&#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2.9846"/>
  <p:tag name="LATEXADDIN" val="\documentclass{article}&#10;\usepackage{amsmath}&#10;\pagestyle{empty}&#10;\begin{document}&#10;&#10;$$Z_3$$&#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27.4841"/>
  <p:tag name="LATEXADDIN" val="\documentclass{article}&#10;\usepackage{amsmath}&#10;\pagestyle{empty}&#10;\begin{document}&#10;&#10;$$Z_k$$&#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9.4863"/>
  <p:tag name="LATEXADDIN" val="\documentclass{article}&#10;\usepackage{amsmath}&#10;\pagestyle{empty}&#10;\begin{document}&#10;&#10;$$x_1$$&#10;\end{document}"/>
  <p:tag name="IGUANATEXSIZE" val="15"/>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8.4852"/>
  <p:tag name="LATEXADDIN" val="\documentclass{article}&#10;\usepackage{amsmath}&#10;\pagestyle{empty}&#10;\begin{document}&#10;&#10;$$&#10;\mathcal{S}_2&#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19.2351"/>
  <p:tag name="LATEXADDIN" val="\documentclass{article}&#10;\usepackage{amsmath}&#10;\pagestyle{empty}&#10;\begin{document}&#10;&#10;$$&#10;\mathcal{S}_3&#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123.7346"/>
  <p:tag name="LATEXADDIN" val="\documentclass{article}&#10;\usepackage{amsmath}&#10;\pagestyle{empty}&#10;\begin{document}&#10;&#10;$$&#10;\mathcal{S}_k&#10;$$&#10;\end{document}"/>
  <p:tag name="IGUANATEXSIZE" val="14"/>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30.4837"/>
  <p:tag name="LATEXADDIN" val="\documentclass{article}&#10;\usepackage{amsmath}&#10;\pagestyle{empty}&#10;\begin{document}&#10;&#10;$$&#10;O_1&#10;$$&#10;\end{document}"/>
  <p:tag name="IGUANATEXSIZE" val="14"/>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33.4833"/>
  <p:tag name="LATEXADDIN" val="\documentclass{article}&#10;\usepackage{amsmath}&#10;\pagestyle{empty}&#10;\begin{document}&#10;&#10;$$&#10;O_2&#10;$$&#10;\end{document}"/>
  <p:tag name="IGUANATEXSIZE" val="14"/>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134.2332"/>
  <p:tag name="LATEXADDIN" val="\documentclass{article}&#10;\usepackage{amsmath}&#10;\pagestyle{empty}&#10;\begin{document}&#10;&#10;$$&#10;O_3&#10;$$&#10;\end{document}"/>
  <p:tag name="IGUANATEXSIZE" val="14"/>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138.7327"/>
  <p:tag name="LATEXADDIN" val="\documentclass{article}&#10;\usepackage{amsmath}&#10;\pagestyle{empty}&#10;\begin{document}&#10;&#10;$$&#10;O_k&#10;$$&#10;\end{document}"/>
  <p:tag name="IGUANATEXSIZE" val="14"/>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4.9119"/>
  <p:tag name="LATEXADDIN" val="\documentclass{article}&#10;\usepackage{cancel}&#10;\usepackage{amsmath}&#10;\usepackage{xcolor}&#10;\pagestyle{empty}&#10;\begin{document}&#10;&#10;\begin{align*}&#10;Z &amp;=  w^\top x + b&#10;\end{align*}&#10;&#10;\end{document}"/>
  <p:tag name="IGUANATEXSIZE" val="11"/>
  <p:tag name="IGUANATEXCURSOR" val="141"/>
  <p:tag name="TRANSPARENCY" val="True"/>
  <p:tag name="FILENAME" val=""/>
  <p:tag name="LATEXENGINEID" val="0"/>
  <p:tag name="TEMPFOLDER" val="c:\temp\"/>
  <p:tag name="LATEXFORMHEIGHT" val="407"/>
  <p:tag name="LATEXFORMWIDTH" val="95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32.2085"/>
  <p:tag name="ORIGINALWIDTH" val="769.4038"/>
  <p:tag name="LATEXADDIN" val="\documentclass{article}&#10;\usepackage{cancel}&#10;\usepackage{amsmath}&#10;\usepackage{xcolor}&#10;\pagestyle{empty}&#10;\begin{document}&#10;&#10;\begin{align*}&#10;\mathcal{S}_i = \frac{e^\mathrm{z_i}}{\sum_{j=1}^k e^{\mathrm {z_j}}}&#10;\end{align*}&#10;&#10;\end{document}"/>
  <p:tag name="IGUANATEXSIZE" val="10"/>
  <p:tag name="IGUANATEXCURSOR" val="149"/>
  <p:tag name="TRANSPARENCY" val="True"/>
  <p:tag name="FILENAME" val=""/>
  <p:tag name="LATEXENGINEID" val="0"/>
  <p:tag name="TEMPFOLDER" val="c:\temp\"/>
  <p:tag name="LATEXFORMHEIGHT" val="468"/>
  <p:tag name="LATEXFORMWIDTH" val="95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746.9066"/>
  <p:tag name="ORIGINALWIDTH" val="2655.418"/>
  <p:tag name="LATEXADDIN" val="\documentclass{article}&#10;\usepackage{amsmath}&#10;\pagestyle{empty}&#10;\begin{document}&#10;&#10;$$&#10;{\textrm{Target y} \ = \begin{bmatrix} \overbrace {1}^{\textrm{class 1}} \\ 0 \\ 0 \\ 0\end{bmatrix} , \begin{bmatrix} \overbrace {0}^{\textrm{class 2}} \\ 1 \\ 0 \\ 0\end{bmatrix} , \begin{bmatrix} \overbrace {0}^{\textrm{class 3}} \\ 0 \\ 1 \\ 0\end{bmatrix} , \begin{bmatrix} \overbrace {0}^{\textrm{class 4}} \\ 0 \\ 0 \\ 1\end{bmatrix}}&#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tx1"/>
          </a:solidFill>
        </a:ln>
      </a:spPr>
      <a:bodyPr rtlCol="0" anchor="ctr"/>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ln w="12700">
          <a:noFill/>
        </a:ln>
      </a:spPr>
      <a:bodyPr wrap="none" rtlCol="0">
        <a:spAutoFit/>
      </a:bodyPr>
      <a:lstStyle>
        <a:defPPr algn="ctr">
          <a:defRPr sz="12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14491</TotalTime>
  <Words>1773</Words>
  <Application>Microsoft Office PowerPoint</Application>
  <PresentationFormat>Widescreen</PresentationFormat>
  <Paragraphs>192</Paragraphs>
  <Slides>34</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Arial Nova</vt:lpstr>
      <vt:lpstr>Calibri</vt:lpstr>
      <vt:lpstr>Cambria Math</vt:lpstr>
      <vt:lpstr>Office Theme</vt:lpstr>
      <vt:lpstr>Single-layer Perceptron:  Multiclass Logistic Regression</vt:lpstr>
      <vt:lpstr>Lesson Outline</vt:lpstr>
      <vt:lpstr>Multiclass Classification Problem</vt:lpstr>
      <vt:lpstr>Multiclass Classification Problem</vt:lpstr>
      <vt:lpstr>One-vs-One </vt:lpstr>
      <vt:lpstr>One-vs-All</vt:lpstr>
      <vt:lpstr>Linear Machine</vt:lpstr>
      <vt:lpstr>Neural Network Classification  (Single-layer Perceptron)</vt:lpstr>
      <vt:lpstr>Recall: Perceptron</vt:lpstr>
      <vt:lpstr>Recall: Logistic Regression Perceptron Model</vt:lpstr>
      <vt:lpstr>Recall: Logistic Regression Perceptron Model</vt:lpstr>
      <vt:lpstr>Single-layer Perceptron</vt:lpstr>
      <vt:lpstr>Multiclass Logistic Regression Perceptron Model</vt:lpstr>
      <vt:lpstr>Multiclass Logistic Regression: Target Labelling</vt:lpstr>
      <vt:lpstr>Multiclass Logistic Regression: Softmax</vt:lpstr>
      <vt:lpstr>Multiclass Logistic Regression: Loss Function</vt:lpstr>
      <vt:lpstr>Multiclass Logistic Regression: Loss Function</vt:lpstr>
      <vt:lpstr>Multiclass Logistic Regression: Cost Function</vt:lpstr>
      <vt:lpstr>Multiclass Logistic Regression: Backpropagation</vt:lpstr>
      <vt:lpstr>Multiclass Logistic Regression: Gradient of Loss w.r.t Input of Softmax (Method 1)</vt:lpstr>
      <vt:lpstr>Multiclass Logistic Regression: Gradient of Loss w.r.t Input of Softmax (Method 1)</vt:lpstr>
      <vt:lpstr>Multiclass Logistic Regression: Gradient of Loss w.r.t Input of Softmax (Method 2)</vt:lpstr>
      <vt:lpstr>Multiclass Logistic Regression: Gradient of Cost w.r.t Input of Softmax </vt:lpstr>
      <vt:lpstr>Multiclass Logistic Regression: Gradient of Cost w.r.t Weights &amp; Update</vt:lpstr>
      <vt:lpstr>Neural Network Computation Graph and Analysis</vt:lpstr>
      <vt:lpstr>Problem Setup: Binary to decimal decoder</vt:lpstr>
      <vt:lpstr>Forward computation: Linear layer</vt:lpstr>
      <vt:lpstr>Forward computation: Softmax layer</vt:lpstr>
      <vt:lpstr>Forward computation: Cost Function</vt:lpstr>
      <vt:lpstr>Forward computation: Gradients</vt:lpstr>
      <vt:lpstr>Forward computation: Gradients</vt:lpstr>
      <vt:lpstr>Forward computation: Gradients</vt:lpstr>
      <vt:lpstr>Forward computation: Gradients</vt:lpstr>
      <vt:lpstr>End of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Single-layer Perceptron:  Linear Regression and Logistic Regression</dc:title>
  <dc:creator>Jonathan Loo</dc:creator>
  <cp:lastModifiedBy>Jonathan Loo</cp:lastModifiedBy>
  <cp:revision>1</cp:revision>
  <dcterms:created xsi:type="dcterms:W3CDTF">2020-11-18T16:39:50Z</dcterms:created>
  <dcterms:modified xsi:type="dcterms:W3CDTF">2021-02-06T13:16:21Z</dcterms:modified>
</cp:coreProperties>
</file>